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8"/>
  </p:notesMasterIdLst>
  <p:sldIdLst>
    <p:sldId id="256" r:id="rId2"/>
    <p:sldId id="257" r:id="rId3"/>
    <p:sldId id="258" r:id="rId4"/>
    <p:sldId id="262" r:id="rId5"/>
    <p:sldId id="275" r:id="rId6"/>
    <p:sldId id="259" r:id="rId7"/>
    <p:sldId id="263" r:id="rId8"/>
    <p:sldId id="260" r:id="rId9"/>
    <p:sldId id="264" r:id="rId10"/>
    <p:sldId id="265" r:id="rId11"/>
    <p:sldId id="266" r:id="rId12"/>
    <p:sldId id="272" r:id="rId13"/>
    <p:sldId id="261" r:id="rId14"/>
    <p:sldId id="267" r:id="rId15"/>
    <p:sldId id="268" r:id="rId16"/>
    <p:sldId id="269" r:id="rId17"/>
    <p:sldId id="273" r:id="rId18"/>
    <p:sldId id="274" r:id="rId19"/>
    <p:sldId id="271" r:id="rId20"/>
    <p:sldId id="281" r:id="rId21"/>
    <p:sldId id="276" r:id="rId22"/>
    <p:sldId id="277" r:id="rId23"/>
    <p:sldId id="278" r:id="rId24"/>
    <p:sldId id="279" r:id="rId25"/>
    <p:sldId id="270" r:id="rId26"/>
    <p:sldId id="282" r:id="rId27"/>
  </p:sldIdLst>
  <p:sldSz cx="12192000" cy="6858000"/>
  <p:notesSz cx="6858000" cy="9144000"/>
  <p:custDataLst>
    <p:tags r:id="rId2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DFDFD"/>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368" autoAdjust="0"/>
    <p:restoredTop sz="96318" autoAdjust="0"/>
  </p:normalViewPr>
  <p:slideViewPr>
    <p:cSldViewPr snapToGrid="0">
      <p:cViewPr varScale="1">
        <p:scale>
          <a:sx n="109" d="100"/>
          <a:sy n="109" d="100"/>
        </p:scale>
        <p:origin x="138" y="132"/>
      </p:cViewPr>
      <p:guideLst>
        <p:guide orient="horz" pos="2160"/>
        <p:guide pos="3840"/>
      </p:guideLst>
    </p:cSldViewPr>
  </p:slideViewPr>
  <p:notesTextViewPr>
    <p:cViewPr>
      <p:scale>
        <a:sx n="1" d="1"/>
        <a:sy n="1" d="1"/>
      </p:scale>
      <p:origin x="0" y="0"/>
    </p:cViewPr>
  </p:notesTextViewPr>
  <p:sorterViewPr>
    <p:cViewPr>
      <p:scale>
        <a:sx n="139" d="100"/>
        <a:sy n="139"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D4BFA88-4687-4130-A9E9-50D5AF27B2AA}" type="datetimeFigureOut">
              <a:rPr lang="zh-CN" altLang="en-US" smtClean="0"/>
              <a:t>2022/12/6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756D82B-CA12-4BF0-92DC-C78675322D60}" type="slidenum">
              <a:rPr lang="zh-CN" altLang="en-US" smtClean="0"/>
              <a:t>‹#›</a:t>
            </a:fld>
            <a:endParaRPr lang="zh-CN" altLang="en-US"/>
          </a:p>
        </p:txBody>
      </p:sp>
    </p:spTree>
    <p:extLst>
      <p:ext uri="{BB962C8B-B14F-4D97-AF65-F5344CB8AC3E}">
        <p14:creationId xmlns:p14="http://schemas.microsoft.com/office/powerpoint/2010/main" val="242762331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756D82B-CA12-4BF0-92DC-C78675322D60}" type="slidenum">
              <a:rPr lang="zh-CN" altLang="en-US" smtClean="0"/>
              <a:t>1</a:t>
            </a:fld>
            <a:endParaRPr lang="zh-CN" altLang="en-US"/>
          </a:p>
        </p:txBody>
      </p:sp>
    </p:spTree>
    <p:extLst>
      <p:ext uri="{BB962C8B-B14F-4D97-AF65-F5344CB8AC3E}">
        <p14:creationId xmlns:p14="http://schemas.microsoft.com/office/powerpoint/2010/main" val="85898550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756D82B-CA12-4BF0-92DC-C78675322D60}" type="slidenum">
              <a:rPr lang="zh-CN" altLang="en-US" smtClean="0"/>
              <a:t>10</a:t>
            </a:fld>
            <a:endParaRPr lang="zh-CN" altLang="en-US"/>
          </a:p>
        </p:txBody>
      </p:sp>
    </p:spTree>
    <p:extLst>
      <p:ext uri="{BB962C8B-B14F-4D97-AF65-F5344CB8AC3E}">
        <p14:creationId xmlns:p14="http://schemas.microsoft.com/office/powerpoint/2010/main" val="19480523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756D82B-CA12-4BF0-92DC-C78675322D60}" type="slidenum">
              <a:rPr lang="zh-CN" altLang="en-US" smtClean="0"/>
              <a:t>11</a:t>
            </a:fld>
            <a:endParaRPr lang="zh-CN" altLang="en-US"/>
          </a:p>
        </p:txBody>
      </p:sp>
    </p:spTree>
    <p:extLst>
      <p:ext uri="{BB962C8B-B14F-4D97-AF65-F5344CB8AC3E}">
        <p14:creationId xmlns:p14="http://schemas.microsoft.com/office/powerpoint/2010/main" val="219237514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756D82B-CA12-4BF0-92DC-C78675322D60}" type="slidenum">
              <a:rPr lang="zh-CN" altLang="en-US" smtClean="0"/>
              <a:t>12</a:t>
            </a:fld>
            <a:endParaRPr lang="zh-CN" altLang="en-US"/>
          </a:p>
        </p:txBody>
      </p:sp>
    </p:spTree>
    <p:extLst>
      <p:ext uri="{BB962C8B-B14F-4D97-AF65-F5344CB8AC3E}">
        <p14:creationId xmlns:p14="http://schemas.microsoft.com/office/powerpoint/2010/main" val="77702085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756D82B-CA12-4BF0-92DC-C78675322D60}" type="slidenum">
              <a:rPr lang="zh-CN" altLang="en-US" smtClean="0"/>
              <a:t>13</a:t>
            </a:fld>
            <a:endParaRPr lang="zh-CN" altLang="en-US"/>
          </a:p>
        </p:txBody>
      </p:sp>
    </p:spTree>
    <p:extLst>
      <p:ext uri="{BB962C8B-B14F-4D97-AF65-F5344CB8AC3E}">
        <p14:creationId xmlns:p14="http://schemas.microsoft.com/office/powerpoint/2010/main" val="313980166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756D82B-CA12-4BF0-92DC-C78675322D60}" type="slidenum">
              <a:rPr lang="zh-CN" altLang="en-US" smtClean="0"/>
              <a:t>14</a:t>
            </a:fld>
            <a:endParaRPr lang="zh-CN" altLang="en-US"/>
          </a:p>
        </p:txBody>
      </p:sp>
    </p:spTree>
    <p:extLst>
      <p:ext uri="{BB962C8B-B14F-4D97-AF65-F5344CB8AC3E}">
        <p14:creationId xmlns:p14="http://schemas.microsoft.com/office/powerpoint/2010/main" val="89193216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756D82B-CA12-4BF0-92DC-C78675322D60}" type="slidenum">
              <a:rPr lang="zh-CN" altLang="en-US" smtClean="0"/>
              <a:t>15</a:t>
            </a:fld>
            <a:endParaRPr lang="zh-CN" altLang="en-US"/>
          </a:p>
        </p:txBody>
      </p:sp>
    </p:spTree>
    <p:extLst>
      <p:ext uri="{BB962C8B-B14F-4D97-AF65-F5344CB8AC3E}">
        <p14:creationId xmlns:p14="http://schemas.microsoft.com/office/powerpoint/2010/main" val="12139261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756D82B-CA12-4BF0-92DC-C78675322D60}" type="slidenum">
              <a:rPr lang="zh-CN" altLang="en-US" smtClean="0"/>
              <a:t>16</a:t>
            </a:fld>
            <a:endParaRPr lang="zh-CN" altLang="en-US"/>
          </a:p>
        </p:txBody>
      </p:sp>
    </p:spTree>
    <p:extLst>
      <p:ext uri="{BB962C8B-B14F-4D97-AF65-F5344CB8AC3E}">
        <p14:creationId xmlns:p14="http://schemas.microsoft.com/office/powerpoint/2010/main" val="243100348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756D82B-CA12-4BF0-92DC-C78675322D60}" type="slidenum">
              <a:rPr lang="zh-CN" altLang="en-US" smtClean="0"/>
              <a:t>17</a:t>
            </a:fld>
            <a:endParaRPr lang="zh-CN" altLang="en-US"/>
          </a:p>
        </p:txBody>
      </p:sp>
    </p:spTree>
    <p:extLst>
      <p:ext uri="{BB962C8B-B14F-4D97-AF65-F5344CB8AC3E}">
        <p14:creationId xmlns:p14="http://schemas.microsoft.com/office/powerpoint/2010/main" val="39940849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756D82B-CA12-4BF0-92DC-C78675322D60}" type="slidenum">
              <a:rPr lang="zh-CN" altLang="en-US" smtClean="0"/>
              <a:t>18</a:t>
            </a:fld>
            <a:endParaRPr lang="zh-CN" altLang="en-US"/>
          </a:p>
        </p:txBody>
      </p:sp>
    </p:spTree>
    <p:extLst>
      <p:ext uri="{BB962C8B-B14F-4D97-AF65-F5344CB8AC3E}">
        <p14:creationId xmlns:p14="http://schemas.microsoft.com/office/powerpoint/2010/main" val="301493474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756D82B-CA12-4BF0-92DC-C78675322D60}" type="slidenum">
              <a:rPr lang="zh-CN" altLang="en-US" smtClean="0"/>
              <a:t>19</a:t>
            </a:fld>
            <a:endParaRPr lang="zh-CN" altLang="en-US"/>
          </a:p>
        </p:txBody>
      </p:sp>
    </p:spTree>
    <p:extLst>
      <p:ext uri="{BB962C8B-B14F-4D97-AF65-F5344CB8AC3E}">
        <p14:creationId xmlns:p14="http://schemas.microsoft.com/office/powerpoint/2010/main" val="240613339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756D82B-CA12-4BF0-92DC-C78675322D60}" type="slidenum">
              <a:rPr lang="zh-CN" altLang="en-US" smtClean="0"/>
              <a:t>2</a:t>
            </a:fld>
            <a:endParaRPr lang="zh-CN" altLang="en-US"/>
          </a:p>
        </p:txBody>
      </p:sp>
    </p:spTree>
    <p:extLst>
      <p:ext uri="{BB962C8B-B14F-4D97-AF65-F5344CB8AC3E}">
        <p14:creationId xmlns:p14="http://schemas.microsoft.com/office/powerpoint/2010/main" val="401777079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756D82B-CA12-4BF0-92DC-C78675322D60}" type="slidenum">
              <a:rPr lang="zh-CN" altLang="en-US" smtClean="0"/>
              <a:t>20</a:t>
            </a:fld>
            <a:endParaRPr lang="zh-CN" altLang="en-US"/>
          </a:p>
        </p:txBody>
      </p:sp>
    </p:spTree>
    <p:extLst>
      <p:ext uri="{BB962C8B-B14F-4D97-AF65-F5344CB8AC3E}">
        <p14:creationId xmlns:p14="http://schemas.microsoft.com/office/powerpoint/2010/main" val="357916739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756D82B-CA12-4BF0-92DC-C78675322D60}" type="slidenum">
              <a:rPr lang="zh-CN" altLang="en-US" smtClean="0"/>
              <a:t>21</a:t>
            </a:fld>
            <a:endParaRPr lang="zh-CN" altLang="en-US"/>
          </a:p>
        </p:txBody>
      </p:sp>
    </p:spTree>
    <p:extLst>
      <p:ext uri="{BB962C8B-B14F-4D97-AF65-F5344CB8AC3E}">
        <p14:creationId xmlns:p14="http://schemas.microsoft.com/office/powerpoint/2010/main" val="293976720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756D82B-CA12-4BF0-92DC-C78675322D60}" type="slidenum">
              <a:rPr lang="zh-CN" altLang="en-US" smtClean="0"/>
              <a:t>22</a:t>
            </a:fld>
            <a:endParaRPr lang="zh-CN" altLang="en-US"/>
          </a:p>
        </p:txBody>
      </p:sp>
    </p:spTree>
    <p:extLst>
      <p:ext uri="{BB962C8B-B14F-4D97-AF65-F5344CB8AC3E}">
        <p14:creationId xmlns:p14="http://schemas.microsoft.com/office/powerpoint/2010/main" val="186400409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756D82B-CA12-4BF0-92DC-C78675322D60}" type="slidenum">
              <a:rPr lang="zh-CN" altLang="en-US" smtClean="0"/>
              <a:t>23</a:t>
            </a:fld>
            <a:endParaRPr lang="zh-CN" altLang="en-US"/>
          </a:p>
        </p:txBody>
      </p:sp>
    </p:spTree>
    <p:extLst>
      <p:ext uri="{BB962C8B-B14F-4D97-AF65-F5344CB8AC3E}">
        <p14:creationId xmlns:p14="http://schemas.microsoft.com/office/powerpoint/2010/main" val="128042213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756D82B-CA12-4BF0-92DC-C78675322D60}" type="slidenum">
              <a:rPr lang="zh-CN" altLang="en-US" smtClean="0"/>
              <a:t>24</a:t>
            </a:fld>
            <a:endParaRPr lang="zh-CN" altLang="en-US"/>
          </a:p>
        </p:txBody>
      </p:sp>
    </p:spTree>
    <p:extLst>
      <p:ext uri="{BB962C8B-B14F-4D97-AF65-F5344CB8AC3E}">
        <p14:creationId xmlns:p14="http://schemas.microsoft.com/office/powerpoint/2010/main" val="319001947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756D82B-CA12-4BF0-92DC-C78675322D60}" type="slidenum">
              <a:rPr lang="zh-CN" altLang="en-US" smtClean="0"/>
              <a:t>25</a:t>
            </a:fld>
            <a:endParaRPr lang="zh-CN" altLang="en-US"/>
          </a:p>
        </p:txBody>
      </p:sp>
    </p:spTree>
    <p:extLst>
      <p:ext uri="{BB962C8B-B14F-4D97-AF65-F5344CB8AC3E}">
        <p14:creationId xmlns:p14="http://schemas.microsoft.com/office/powerpoint/2010/main" val="376368716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756D82B-CA12-4BF0-92DC-C78675322D60}" type="slidenum">
              <a:rPr lang="zh-CN" altLang="en-US" smtClean="0"/>
              <a:t>26</a:t>
            </a:fld>
            <a:endParaRPr lang="zh-CN" altLang="en-US"/>
          </a:p>
        </p:txBody>
      </p:sp>
    </p:spTree>
    <p:extLst>
      <p:ext uri="{BB962C8B-B14F-4D97-AF65-F5344CB8AC3E}">
        <p14:creationId xmlns:p14="http://schemas.microsoft.com/office/powerpoint/2010/main" val="195922738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756D82B-CA12-4BF0-92DC-C78675322D60}" type="slidenum">
              <a:rPr lang="zh-CN" altLang="en-US" smtClean="0"/>
              <a:t>3</a:t>
            </a:fld>
            <a:endParaRPr lang="zh-CN" altLang="en-US"/>
          </a:p>
        </p:txBody>
      </p:sp>
    </p:spTree>
    <p:extLst>
      <p:ext uri="{BB962C8B-B14F-4D97-AF65-F5344CB8AC3E}">
        <p14:creationId xmlns:p14="http://schemas.microsoft.com/office/powerpoint/2010/main" val="314111521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756D82B-CA12-4BF0-92DC-C78675322D60}" type="slidenum">
              <a:rPr lang="zh-CN" altLang="en-US" smtClean="0"/>
              <a:t>4</a:t>
            </a:fld>
            <a:endParaRPr lang="zh-CN" altLang="en-US"/>
          </a:p>
        </p:txBody>
      </p:sp>
    </p:spTree>
    <p:extLst>
      <p:ext uri="{BB962C8B-B14F-4D97-AF65-F5344CB8AC3E}">
        <p14:creationId xmlns:p14="http://schemas.microsoft.com/office/powerpoint/2010/main" val="19749249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756D82B-CA12-4BF0-92DC-C78675322D60}" type="slidenum">
              <a:rPr lang="zh-CN" altLang="en-US" smtClean="0"/>
              <a:t>5</a:t>
            </a:fld>
            <a:endParaRPr lang="zh-CN" altLang="en-US"/>
          </a:p>
        </p:txBody>
      </p:sp>
    </p:spTree>
    <p:extLst>
      <p:ext uri="{BB962C8B-B14F-4D97-AF65-F5344CB8AC3E}">
        <p14:creationId xmlns:p14="http://schemas.microsoft.com/office/powerpoint/2010/main" val="53185585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756D82B-CA12-4BF0-92DC-C78675322D60}" type="slidenum">
              <a:rPr lang="zh-CN" altLang="en-US" smtClean="0"/>
              <a:t>6</a:t>
            </a:fld>
            <a:endParaRPr lang="zh-CN" altLang="en-US"/>
          </a:p>
        </p:txBody>
      </p:sp>
    </p:spTree>
    <p:extLst>
      <p:ext uri="{BB962C8B-B14F-4D97-AF65-F5344CB8AC3E}">
        <p14:creationId xmlns:p14="http://schemas.microsoft.com/office/powerpoint/2010/main" val="173863361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756D82B-CA12-4BF0-92DC-C78675322D60}" type="slidenum">
              <a:rPr lang="zh-CN" altLang="en-US" smtClean="0"/>
              <a:t>7</a:t>
            </a:fld>
            <a:endParaRPr lang="zh-CN" altLang="en-US"/>
          </a:p>
        </p:txBody>
      </p:sp>
    </p:spTree>
    <p:extLst>
      <p:ext uri="{BB962C8B-B14F-4D97-AF65-F5344CB8AC3E}">
        <p14:creationId xmlns:p14="http://schemas.microsoft.com/office/powerpoint/2010/main" val="136388301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756D82B-CA12-4BF0-92DC-C78675322D60}" type="slidenum">
              <a:rPr lang="zh-CN" altLang="en-US" smtClean="0"/>
              <a:t>8</a:t>
            </a:fld>
            <a:endParaRPr lang="zh-CN" altLang="en-US"/>
          </a:p>
        </p:txBody>
      </p:sp>
    </p:spTree>
    <p:extLst>
      <p:ext uri="{BB962C8B-B14F-4D97-AF65-F5344CB8AC3E}">
        <p14:creationId xmlns:p14="http://schemas.microsoft.com/office/powerpoint/2010/main" val="366028583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756D82B-CA12-4BF0-92DC-C78675322D60}" type="slidenum">
              <a:rPr lang="zh-CN" altLang="en-US" smtClean="0"/>
              <a:t>9</a:t>
            </a:fld>
            <a:endParaRPr lang="zh-CN" altLang="en-US"/>
          </a:p>
        </p:txBody>
      </p:sp>
    </p:spTree>
    <p:extLst>
      <p:ext uri="{BB962C8B-B14F-4D97-AF65-F5344CB8AC3E}">
        <p14:creationId xmlns:p14="http://schemas.microsoft.com/office/powerpoint/2010/main" val="86257767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C1F3F67-FD89-45F1-BFFA-63524D56CA2F}"/>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74298669-787A-4B4B-AB09-48B42409FA2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C67B5C24-11A4-4F71-8CED-7F36DCF60AC5}"/>
              </a:ext>
            </a:extLst>
          </p:cNvPr>
          <p:cNvSpPr>
            <a:spLocks noGrp="1"/>
          </p:cNvSpPr>
          <p:nvPr>
            <p:ph type="dt" sz="half" idx="10"/>
          </p:nvPr>
        </p:nvSpPr>
        <p:spPr/>
        <p:txBody>
          <a:bodyPr/>
          <a:lstStyle/>
          <a:p>
            <a:fld id="{B5ECE486-C6A0-4608-840F-0A72D58B9722}" type="datetimeFigureOut">
              <a:rPr lang="zh-CN" altLang="en-US" smtClean="0"/>
              <a:t>2022/12/6</a:t>
            </a:fld>
            <a:endParaRPr lang="zh-CN" altLang="en-US"/>
          </a:p>
        </p:txBody>
      </p:sp>
      <p:sp>
        <p:nvSpPr>
          <p:cNvPr id="5" name="页脚占位符 4">
            <a:extLst>
              <a:ext uri="{FF2B5EF4-FFF2-40B4-BE49-F238E27FC236}">
                <a16:creationId xmlns:a16="http://schemas.microsoft.com/office/drawing/2014/main" id="{38BFBB10-9E90-4F0C-A432-AE8B40F6F962}"/>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1C05C483-9E1E-46E5-9E3B-3B2EF1E10C95}"/>
              </a:ext>
            </a:extLst>
          </p:cNvPr>
          <p:cNvSpPr>
            <a:spLocks noGrp="1"/>
          </p:cNvSpPr>
          <p:nvPr>
            <p:ph type="sldNum" sz="quarter" idx="12"/>
          </p:nvPr>
        </p:nvSpPr>
        <p:spPr/>
        <p:txBody>
          <a:bodyPr/>
          <a:lstStyle/>
          <a:p>
            <a:fld id="{295D1B26-46D7-4B80-82F2-700270B5A618}" type="slidenum">
              <a:rPr lang="zh-CN" altLang="en-US" smtClean="0"/>
              <a:t>‹#›</a:t>
            </a:fld>
            <a:endParaRPr lang="zh-CN" altLang="en-US"/>
          </a:p>
        </p:txBody>
      </p:sp>
    </p:spTree>
    <p:extLst>
      <p:ext uri="{BB962C8B-B14F-4D97-AF65-F5344CB8AC3E}">
        <p14:creationId xmlns:p14="http://schemas.microsoft.com/office/powerpoint/2010/main" val="1886294307"/>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E6F4A89-E37B-447E-8E95-C8532DD6C4C7}"/>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781D700B-3A3C-4DD1-BA59-CD9C3EFADB84}"/>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1A934E58-5F45-415C-9E5D-5F07B856E0F4}"/>
              </a:ext>
            </a:extLst>
          </p:cNvPr>
          <p:cNvSpPr>
            <a:spLocks noGrp="1"/>
          </p:cNvSpPr>
          <p:nvPr>
            <p:ph type="dt" sz="half" idx="10"/>
          </p:nvPr>
        </p:nvSpPr>
        <p:spPr/>
        <p:txBody>
          <a:bodyPr/>
          <a:lstStyle/>
          <a:p>
            <a:fld id="{B5ECE486-C6A0-4608-840F-0A72D58B9722}" type="datetimeFigureOut">
              <a:rPr lang="zh-CN" altLang="en-US" smtClean="0"/>
              <a:t>2022/12/6</a:t>
            </a:fld>
            <a:endParaRPr lang="zh-CN" altLang="en-US"/>
          </a:p>
        </p:txBody>
      </p:sp>
      <p:sp>
        <p:nvSpPr>
          <p:cNvPr id="5" name="页脚占位符 4">
            <a:extLst>
              <a:ext uri="{FF2B5EF4-FFF2-40B4-BE49-F238E27FC236}">
                <a16:creationId xmlns:a16="http://schemas.microsoft.com/office/drawing/2014/main" id="{9F656CA4-B9E5-4266-9CDB-CB1A16EA5C1A}"/>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BE03AF05-8E64-40C1-9296-359C5B73831B}"/>
              </a:ext>
            </a:extLst>
          </p:cNvPr>
          <p:cNvSpPr>
            <a:spLocks noGrp="1"/>
          </p:cNvSpPr>
          <p:nvPr>
            <p:ph type="sldNum" sz="quarter" idx="12"/>
          </p:nvPr>
        </p:nvSpPr>
        <p:spPr/>
        <p:txBody>
          <a:bodyPr/>
          <a:lstStyle/>
          <a:p>
            <a:fld id="{295D1B26-46D7-4B80-82F2-700270B5A618}" type="slidenum">
              <a:rPr lang="zh-CN" altLang="en-US" smtClean="0"/>
              <a:t>‹#›</a:t>
            </a:fld>
            <a:endParaRPr lang="zh-CN" altLang="en-US"/>
          </a:p>
        </p:txBody>
      </p:sp>
    </p:spTree>
    <p:extLst>
      <p:ext uri="{BB962C8B-B14F-4D97-AF65-F5344CB8AC3E}">
        <p14:creationId xmlns:p14="http://schemas.microsoft.com/office/powerpoint/2010/main" val="2682176805"/>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lumMod val="95000"/>
            <a:alpha val="31000"/>
          </a:schemeClr>
        </a:solidFill>
        <a:effectLst/>
      </p:bgPr>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7FEAA777-E062-40CE-9A9B-94D26AF7561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85F6EBD0-8BF8-4011-96EB-83320467563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EE8489A0-E1AE-4138-971E-9310D26CCFE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5ECE486-C6A0-4608-840F-0A72D58B9722}" type="datetimeFigureOut">
              <a:rPr lang="zh-CN" altLang="en-US" smtClean="0"/>
              <a:t>2022/12/6</a:t>
            </a:fld>
            <a:endParaRPr lang="zh-CN" altLang="en-US"/>
          </a:p>
        </p:txBody>
      </p:sp>
      <p:sp>
        <p:nvSpPr>
          <p:cNvPr id="5" name="页脚占位符 4">
            <a:extLst>
              <a:ext uri="{FF2B5EF4-FFF2-40B4-BE49-F238E27FC236}">
                <a16:creationId xmlns:a16="http://schemas.microsoft.com/office/drawing/2014/main" id="{6EFFDADF-5EA7-4B6F-82EA-7F52638F674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75B44E31-A266-49F7-A897-483AC9E676C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95D1B26-46D7-4B80-82F2-700270B5A618}" type="slidenum">
              <a:rPr lang="zh-CN" altLang="en-US" smtClean="0"/>
              <a:t>‹#›</a:t>
            </a:fld>
            <a:endParaRPr lang="zh-CN" altLang="en-US"/>
          </a:p>
        </p:txBody>
      </p:sp>
    </p:spTree>
    <p:extLst>
      <p:ext uri="{BB962C8B-B14F-4D97-AF65-F5344CB8AC3E}">
        <p14:creationId xmlns:p14="http://schemas.microsoft.com/office/powerpoint/2010/main" val="3246358046"/>
      </p:ext>
    </p:extLst>
  </p:cSld>
  <p:clrMap bg1="lt1" tx1="dk1" bg2="lt2" tx2="dk2" accent1="accent1" accent2="accent2" accent3="accent3" accent4="accent4" accent5="accent5" accent6="accent6" hlink="hlink" folHlink="folHlink"/>
  <p:sldLayoutIdLst>
    <p:sldLayoutId id="2147483649" r:id="rId1"/>
    <p:sldLayoutId id="2147483650" r:id="rId2"/>
  </p:sldLayoutIdLst>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0.png"/></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1.xml"/><Relationship Id="rId5" Type="http://schemas.openxmlformats.org/officeDocument/2006/relationships/image" Target="../media/image21.png"/><Relationship Id="rId4" Type="http://schemas.openxmlformats.org/officeDocument/2006/relationships/image" Target="../media/image10.png"/></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2.xml"/><Relationship Id="rId1" Type="http://schemas.openxmlformats.org/officeDocument/2006/relationships/slideLayout" Target="../slideLayouts/slideLayout1.xml"/><Relationship Id="rId5" Type="http://schemas.openxmlformats.org/officeDocument/2006/relationships/image" Target="../media/image23.png"/><Relationship Id="rId4" Type="http://schemas.openxmlformats.org/officeDocument/2006/relationships/image" Target="../media/image22.png"/></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3.xml"/><Relationship Id="rId1"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8.png"/></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10.png"/></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5.xml"/><Relationship Id="rId1" Type="http://schemas.openxmlformats.org/officeDocument/2006/relationships/slideLayout" Target="../slideLayouts/slideLayout1.xml"/><Relationship Id="rId5" Type="http://schemas.openxmlformats.org/officeDocument/2006/relationships/image" Target="../media/image26.png"/><Relationship Id="rId4" Type="http://schemas.openxmlformats.org/officeDocument/2006/relationships/image" Target="../media/image10.png"/></Relationships>
</file>

<file path=ppt/slides/_rels/slide16.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6.xml"/><Relationship Id="rId1" Type="http://schemas.openxmlformats.org/officeDocument/2006/relationships/slideLayout" Target="../slideLayouts/slideLayout1.xml"/><Relationship Id="rId5" Type="http://schemas.openxmlformats.org/officeDocument/2006/relationships/image" Target="../media/image28.png"/><Relationship Id="rId4" Type="http://schemas.openxmlformats.org/officeDocument/2006/relationships/image" Target="../media/image10.png"/></Relationships>
</file>

<file path=ppt/slides/_rels/slide1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7.xml"/><Relationship Id="rId1" Type="http://schemas.openxmlformats.org/officeDocument/2006/relationships/slideLayout" Target="../slideLayouts/slideLayout1.xml"/><Relationship Id="rId5" Type="http://schemas.openxmlformats.org/officeDocument/2006/relationships/image" Target="../media/image29.png"/><Relationship Id="rId4" Type="http://schemas.openxmlformats.org/officeDocument/2006/relationships/image" Target="../media/image10.png"/></Relationships>
</file>

<file path=ppt/slides/_rels/slide1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8.xml"/><Relationship Id="rId1"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8.png"/></Relationships>
</file>

<file path=ppt/slides/_rels/slide1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9.xml"/><Relationship Id="rId1" Type="http://schemas.openxmlformats.org/officeDocument/2006/relationships/slideLayout" Target="../slideLayouts/slideLayout1.xml"/><Relationship Id="rId5" Type="http://schemas.openxmlformats.org/officeDocument/2006/relationships/image" Target="../media/image31.png"/><Relationship Id="rId4" Type="http://schemas.openxmlformats.org/officeDocument/2006/relationships/image" Target="../media/image30.png"/></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image" Target="../media/image6.jpeg"/></Relationships>
</file>

<file path=ppt/slides/_rels/slide2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0.xml"/><Relationship Id="rId1" Type="http://schemas.openxmlformats.org/officeDocument/2006/relationships/slideLayout" Target="../slideLayouts/slideLayout1.xml"/><Relationship Id="rId5" Type="http://schemas.openxmlformats.org/officeDocument/2006/relationships/image" Target="../media/image33.png"/><Relationship Id="rId4" Type="http://schemas.openxmlformats.org/officeDocument/2006/relationships/image" Target="../media/image32.jpeg"/></Relationships>
</file>

<file path=ppt/slides/_rels/slide2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1.xml"/><Relationship Id="rId1" Type="http://schemas.openxmlformats.org/officeDocument/2006/relationships/slideLayout" Target="../slideLayouts/slideLayout1.xml"/><Relationship Id="rId6" Type="http://schemas.openxmlformats.org/officeDocument/2006/relationships/image" Target="../media/image35.png"/><Relationship Id="rId5" Type="http://schemas.openxmlformats.org/officeDocument/2006/relationships/image" Target="../media/image34.png"/><Relationship Id="rId4" Type="http://schemas.openxmlformats.org/officeDocument/2006/relationships/image" Target="../media/image10.png"/></Relationships>
</file>

<file path=ppt/slides/_rels/slide2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2.xml"/><Relationship Id="rId1" Type="http://schemas.openxmlformats.org/officeDocument/2006/relationships/slideLayout" Target="../slideLayouts/slideLayout1.xml"/><Relationship Id="rId6" Type="http://schemas.openxmlformats.org/officeDocument/2006/relationships/image" Target="../media/image37.png"/><Relationship Id="rId5" Type="http://schemas.openxmlformats.org/officeDocument/2006/relationships/image" Target="../media/image36.png"/><Relationship Id="rId4" Type="http://schemas.openxmlformats.org/officeDocument/2006/relationships/image" Target="../media/image10.png"/></Relationships>
</file>

<file path=ppt/slides/_rels/slide2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3.xml"/><Relationship Id="rId1" Type="http://schemas.openxmlformats.org/officeDocument/2006/relationships/slideLayout" Target="../slideLayouts/slideLayout1.xml"/><Relationship Id="rId4" Type="http://schemas.openxmlformats.org/officeDocument/2006/relationships/image" Target="../media/image38.jpg"/></Relationships>
</file>

<file path=ppt/slides/_rels/slide2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4.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39.png"/></Relationships>
</file>

<file path=ppt/slides/_rels/slide2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5.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2.png"/><Relationship Id="rId4" Type="http://schemas.openxmlformats.org/officeDocument/2006/relationships/image" Target="../media/image3.png"/></Relationships>
</file>

<file path=ppt/slides/_rels/slide26.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8.png"/></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11.png"/></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13.png"/><Relationship Id="rId5" Type="http://schemas.openxmlformats.org/officeDocument/2006/relationships/image" Target="../media/image12.jpg"/><Relationship Id="rId4" Type="http://schemas.openxmlformats.org/officeDocument/2006/relationships/image" Target="../media/image10.png"/></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0.png"/></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16.png"/></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8.png"/></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17" name="图片 16">
            <a:extLst>
              <a:ext uri="{FF2B5EF4-FFF2-40B4-BE49-F238E27FC236}">
                <a16:creationId xmlns:a16="http://schemas.microsoft.com/office/drawing/2014/main" id="{38634BE6-78EC-420D-B18C-0A48ED4CE6CE}"/>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0" y="1680726"/>
            <a:ext cx="6224562" cy="1420492"/>
          </a:xfrm>
          <a:prstGeom prst="rect">
            <a:avLst/>
          </a:prstGeom>
        </p:spPr>
      </p:pic>
      <p:sp>
        <p:nvSpPr>
          <p:cNvPr id="6" name="文本框 5">
            <a:extLst>
              <a:ext uri="{FF2B5EF4-FFF2-40B4-BE49-F238E27FC236}">
                <a16:creationId xmlns:a16="http://schemas.microsoft.com/office/drawing/2014/main" id="{2DF1BAB5-65F4-47D2-B9CD-6747F36E9B53}"/>
              </a:ext>
            </a:extLst>
          </p:cNvPr>
          <p:cNvSpPr txBox="1"/>
          <p:nvPr/>
        </p:nvSpPr>
        <p:spPr>
          <a:xfrm>
            <a:off x="8094395" y="469302"/>
            <a:ext cx="1105469" cy="5016758"/>
          </a:xfrm>
          <a:prstGeom prst="rect">
            <a:avLst/>
          </a:prstGeom>
          <a:noFill/>
        </p:spPr>
        <p:txBody>
          <a:bodyPr wrap="square" rtlCol="0">
            <a:spAutoFit/>
          </a:bodyPr>
          <a:lstStyle/>
          <a:p>
            <a:r>
              <a:rPr lang="zh-CN" altLang="en-US" sz="8000" dirty="0">
                <a:solidFill>
                  <a:schemeClr val="tx1">
                    <a:lumMod val="65000"/>
                    <a:lumOff val="35000"/>
                  </a:schemeClr>
                </a:solidFill>
                <a:latin typeface="汉仪程行简" panose="00020600040101010101" pitchFamily="18" charset="-122"/>
                <a:ea typeface="汉仪程行简" panose="00020600040101010101" pitchFamily="18" charset="-122"/>
              </a:rPr>
              <a:t>古典文化</a:t>
            </a:r>
          </a:p>
        </p:txBody>
      </p:sp>
      <p:sp>
        <p:nvSpPr>
          <p:cNvPr id="8" name="文本框 7">
            <a:extLst>
              <a:ext uri="{FF2B5EF4-FFF2-40B4-BE49-F238E27FC236}">
                <a16:creationId xmlns:a16="http://schemas.microsoft.com/office/drawing/2014/main" id="{A60D1452-6283-4368-A855-BADB39BAC28B}"/>
              </a:ext>
            </a:extLst>
          </p:cNvPr>
          <p:cNvSpPr txBox="1"/>
          <p:nvPr/>
        </p:nvSpPr>
        <p:spPr>
          <a:xfrm>
            <a:off x="7180239" y="1679936"/>
            <a:ext cx="830997" cy="4599296"/>
          </a:xfrm>
          <a:prstGeom prst="rect">
            <a:avLst/>
          </a:prstGeom>
          <a:noFill/>
        </p:spPr>
        <p:txBody>
          <a:bodyPr vert="eaVert" wrap="square" rtlCol="0">
            <a:spAutoFit/>
          </a:bodyPr>
          <a:lstStyle/>
          <a:p>
            <a:pPr>
              <a:lnSpc>
                <a:spcPct val="150000"/>
              </a:lnSpc>
            </a:pPr>
            <a:r>
              <a:rPr lang="zh-CN" altLang="en-US" sz="1400" dirty="0">
                <a:solidFill>
                  <a:schemeClr val="tx1">
                    <a:lumMod val="50000"/>
                    <a:lumOff val="50000"/>
                  </a:schemeClr>
                </a:solidFill>
                <a:latin typeface="字魂49号-逍遥行书" panose="00000500000000000000" pitchFamily="2" charset="-122"/>
                <a:ea typeface="字魂49号-逍遥行书" panose="00000500000000000000" pitchFamily="2" charset="-122"/>
              </a:rPr>
              <a:t>输入你需要的文本内容输入你需要的文本内容输入你需要的文本内容输入你需要的文本内容</a:t>
            </a:r>
          </a:p>
        </p:txBody>
      </p:sp>
      <p:pic>
        <p:nvPicPr>
          <p:cNvPr id="10" name="图片 9">
            <a:extLst>
              <a:ext uri="{FF2B5EF4-FFF2-40B4-BE49-F238E27FC236}">
                <a16:creationId xmlns:a16="http://schemas.microsoft.com/office/drawing/2014/main" id="{492BA668-F4F8-43D8-A99D-E67532F508D4}"/>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6671592" y="4919678"/>
            <a:ext cx="508647" cy="1132765"/>
          </a:xfrm>
          <a:prstGeom prst="rect">
            <a:avLst/>
          </a:prstGeom>
        </p:spPr>
      </p:pic>
      <p:sp>
        <p:nvSpPr>
          <p:cNvPr id="11" name="文本框 10">
            <a:extLst>
              <a:ext uri="{FF2B5EF4-FFF2-40B4-BE49-F238E27FC236}">
                <a16:creationId xmlns:a16="http://schemas.microsoft.com/office/drawing/2014/main" id="{D701F1AD-EF9C-4BAF-8510-67F71B8B3212}"/>
              </a:ext>
            </a:extLst>
          </p:cNvPr>
          <p:cNvSpPr txBox="1"/>
          <p:nvPr/>
        </p:nvSpPr>
        <p:spPr>
          <a:xfrm>
            <a:off x="6754750" y="4978229"/>
            <a:ext cx="342330" cy="1015663"/>
          </a:xfrm>
          <a:prstGeom prst="rect">
            <a:avLst/>
          </a:prstGeom>
          <a:noFill/>
        </p:spPr>
        <p:txBody>
          <a:bodyPr wrap="square" rtlCol="0">
            <a:spAutoFit/>
          </a:bodyPr>
          <a:lstStyle/>
          <a:p>
            <a:pPr algn="ctr"/>
            <a:r>
              <a:rPr lang="zh-CN" altLang="en-US" sz="2000" dirty="0">
                <a:solidFill>
                  <a:schemeClr val="bg1"/>
                </a:solidFill>
                <a:latin typeface="华文行楷" panose="02010800040101010101" pitchFamily="2" charset="-122"/>
                <a:ea typeface="华文行楷" panose="02010800040101010101" pitchFamily="2" charset="-122"/>
              </a:rPr>
              <a:t>中国风</a:t>
            </a:r>
          </a:p>
        </p:txBody>
      </p:sp>
      <p:pic>
        <p:nvPicPr>
          <p:cNvPr id="13" name="图片 12" descr="图片包含 动物, 鸟, 水鸟&#10;&#10;描述已自动生成">
            <a:extLst>
              <a:ext uri="{FF2B5EF4-FFF2-40B4-BE49-F238E27FC236}">
                <a16:creationId xmlns:a16="http://schemas.microsoft.com/office/drawing/2014/main" id="{D1B0BD63-8FC1-451D-9A3C-BEB6938B0836}"/>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20680874">
            <a:off x="10158167" y="2683719"/>
            <a:ext cx="1535997" cy="1535997"/>
          </a:xfrm>
          <a:prstGeom prst="rect">
            <a:avLst/>
          </a:prstGeom>
        </p:spPr>
      </p:pic>
    </p:spTree>
    <p:extLst>
      <p:ext uri="{BB962C8B-B14F-4D97-AF65-F5344CB8AC3E}">
        <p14:creationId xmlns:p14="http://schemas.microsoft.com/office/powerpoint/2010/main" val="20787986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500" fill="hold"/>
                                        <p:tgtEl>
                                          <p:spTgt spid="8"/>
                                        </p:tgtEl>
                                        <p:attrNameLst>
                                          <p:attrName>ppt_w</p:attrName>
                                        </p:attrNameLst>
                                      </p:cBhvr>
                                      <p:tavLst>
                                        <p:tav tm="0">
                                          <p:val>
                                            <p:fltVal val="0"/>
                                          </p:val>
                                        </p:tav>
                                        <p:tav tm="100000">
                                          <p:val>
                                            <p:strVal val="#ppt_w"/>
                                          </p:val>
                                        </p:tav>
                                      </p:tavLst>
                                    </p:anim>
                                    <p:anim calcmode="lin" valueType="num">
                                      <p:cBhvr>
                                        <p:cTn id="14" dur="500" fill="hold"/>
                                        <p:tgtEl>
                                          <p:spTgt spid="8"/>
                                        </p:tgtEl>
                                        <p:attrNameLst>
                                          <p:attrName>ppt_h</p:attrName>
                                        </p:attrNameLst>
                                      </p:cBhvr>
                                      <p:tavLst>
                                        <p:tav tm="0">
                                          <p:val>
                                            <p:fltVal val="0"/>
                                          </p:val>
                                        </p:tav>
                                        <p:tav tm="100000">
                                          <p:val>
                                            <p:strVal val="#ppt_h"/>
                                          </p:val>
                                        </p:tav>
                                      </p:tavLst>
                                    </p:anim>
                                    <p:animEffect transition="in" filter="fade">
                                      <p:cBhvr>
                                        <p:cTn id="15" dur="500"/>
                                        <p:tgtEl>
                                          <p:spTgt spid="8"/>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p:cTn id="19" dur="500" fill="hold"/>
                                        <p:tgtEl>
                                          <p:spTgt spid="10"/>
                                        </p:tgtEl>
                                        <p:attrNameLst>
                                          <p:attrName>ppt_w</p:attrName>
                                        </p:attrNameLst>
                                      </p:cBhvr>
                                      <p:tavLst>
                                        <p:tav tm="0">
                                          <p:val>
                                            <p:fltVal val="0"/>
                                          </p:val>
                                        </p:tav>
                                        <p:tav tm="100000">
                                          <p:val>
                                            <p:strVal val="#ppt_w"/>
                                          </p:val>
                                        </p:tav>
                                      </p:tavLst>
                                    </p:anim>
                                    <p:anim calcmode="lin" valueType="num">
                                      <p:cBhvr>
                                        <p:cTn id="20" dur="500" fill="hold"/>
                                        <p:tgtEl>
                                          <p:spTgt spid="10"/>
                                        </p:tgtEl>
                                        <p:attrNameLst>
                                          <p:attrName>ppt_h</p:attrName>
                                        </p:attrNameLst>
                                      </p:cBhvr>
                                      <p:tavLst>
                                        <p:tav tm="0">
                                          <p:val>
                                            <p:fltVal val="0"/>
                                          </p:val>
                                        </p:tav>
                                        <p:tav tm="100000">
                                          <p:val>
                                            <p:strVal val="#ppt_h"/>
                                          </p:val>
                                        </p:tav>
                                      </p:tavLst>
                                    </p:anim>
                                    <p:animEffect transition="in" filter="fade">
                                      <p:cBhvr>
                                        <p:cTn id="21" dur="500"/>
                                        <p:tgtEl>
                                          <p:spTgt spid="10"/>
                                        </p:tgtEl>
                                      </p:cBhvr>
                                    </p:animEffect>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p:cTn id="25" dur="500" fill="hold"/>
                                        <p:tgtEl>
                                          <p:spTgt spid="11"/>
                                        </p:tgtEl>
                                        <p:attrNameLst>
                                          <p:attrName>ppt_w</p:attrName>
                                        </p:attrNameLst>
                                      </p:cBhvr>
                                      <p:tavLst>
                                        <p:tav tm="0">
                                          <p:val>
                                            <p:fltVal val="0"/>
                                          </p:val>
                                        </p:tav>
                                        <p:tav tm="100000">
                                          <p:val>
                                            <p:strVal val="#ppt_w"/>
                                          </p:val>
                                        </p:tav>
                                      </p:tavLst>
                                    </p:anim>
                                    <p:anim calcmode="lin" valueType="num">
                                      <p:cBhvr>
                                        <p:cTn id="26" dur="500" fill="hold"/>
                                        <p:tgtEl>
                                          <p:spTgt spid="11"/>
                                        </p:tgtEl>
                                        <p:attrNameLst>
                                          <p:attrName>ppt_h</p:attrName>
                                        </p:attrNameLst>
                                      </p:cBhvr>
                                      <p:tavLst>
                                        <p:tav tm="0">
                                          <p:val>
                                            <p:fltVal val="0"/>
                                          </p:val>
                                        </p:tav>
                                        <p:tav tm="100000">
                                          <p:val>
                                            <p:strVal val="#ppt_h"/>
                                          </p:val>
                                        </p:tav>
                                      </p:tavLst>
                                    </p:anim>
                                    <p:animEffect transition="in" filter="fade">
                                      <p:cBhvr>
                                        <p:cTn id="2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P spid="11"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CBBAFCCB-ECC2-43A4-809B-7F2B711A3463}"/>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4787" y="5049671"/>
            <a:ext cx="12182426" cy="1808329"/>
          </a:xfrm>
          <a:prstGeom prst="rect">
            <a:avLst/>
          </a:prstGeom>
        </p:spPr>
      </p:pic>
      <p:sp>
        <p:nvSpPr>
          <p:cNvPr id="8" name="矩形 7">
            <a:extLst>
              <a:ext uri="{FF2B5EF4-FFF2-40B4-BE49-F238E27FC236}">
                <a16:creationId xmlns:a16="http://schemas.microsoft.com/office/drawing/2014/main" id="{1B7118FE-CD6E-409A-9143-349E2FB8F527}"/>
              </a:ext>
            </a:extLst>
          </p:cNvPr>
          <p:cNvSpPr/>
          <p:nvPr/>
        </p:nvSpPr>
        <p:spPr>
          <a:xfrm>
            <a:off x="0" y="0"/>
            <a:ext cx="12192000" cy="6858000"/>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49号-逍遥行书" panose="00000500000000000000" pitchFamily="2" charset="-122"/>
              <a:ea typeface="字魂49号-逍遥行书" panose="00000500000000000000" pitchFamily="2" charset="-122"/>
            </a:endParaRPr>
          </a:p>
        </p:txBody>
      </p:sp>
      <p:pic>
        <p:nvPicPr>
          <p:cNvPr id="6" name="图片 5">
            <a:extLst>
              <a:ext uri="{FF2B5EF4-FFF2-40B4-BE49-F238E27FC236}">
                <a16:creationId xmlns:a16="http://schemas.microsoft.com/office/drawing/2014/main" id="{6C3E4531-BDDE-49F1-817B-38322610E0C4}"/>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217572" y="165012"/>
            <a:ext cx="912695" cy="912695"/>
          </a:xfrm>
          <a:prstGeom prst="ellipse">
            <a:avLst/>
          </a:prstGeom>
        </p:spPr>
      </p:pic>
      <p:sp>
        <p:nvSpPr>
          <p:cNvPr id="9" name="文本框 8">
            <a:extLst>
              <a:ext uri="{FF2B5EF4-FFF2-40B4-BE49-F238E27FC236}">
                <a16:creationId xmlns:a16="http://schemas.microsoft.com/office/drawing/2014/main" id="{A3212338-960C-47E4-8892-B5DFE96B9937}"/>
              </a:ext>
            </a:extLst>
          </p:cNvPr>
          <p:cNvSpPr txBox="1"/>
          <p:nvPr/>
        </p:nvSpPr>
        <p:spPr>
          <a:xfrm>
            <a:off x="613246" y="328972"/>
            <a:ext cx="121347" cy="584775"/>
          </a:xfrm>
          <a:prstGeom prst="rect">
            <a:avLst/>
          </a:prstGeom>
          <a:noFill/>
        </p:spPr>
        <p:txBody>
          <a:bodyPr wrap="square" rtlCol="0">
            <a:spAutoFit/>
          </a:bodyPr>
          <a:lstStyle/>
          <a:p>
            <a:pPr algn="ctr"/>
            <a:r>
              <a:rPr lang="zh-CN" altLang="en-US" sz="3200" b="1">
                <a:solidFill>
                  <a:schemeClr val="tx1">
                    <a:lumMod val="65000"/>
                    <a:lumOff val="35000"/>
                  </a:schemeClr>
                </a:solidFill>
                <a:latin typeface="字魂49号-逍遥行书" panose="00000500000000000000" pitchFamily="2" charset="-122"/>
                <a:ea typeface="字魂49号-逍遥行书" panose="00000500000000000000" pitchFamily="2" charset="-122"/>
              </a:rPr>
              <a:t>贰</a:t>
            </a:r>
            <a:endParaRPr lang="zh-CN" altLang="en-US" sz="3200" b="1" dirty="0">
              <a:solidFill>
                <a:schemeClr val="tx1">
                  <a:lumMod val="65000"/>
                  <a:lumOff val="35000"/>
                </a:schemeClr>
              </a:solidFill>
              <a:latin typeface="字魂49号-逍遥行书" panose="00000500000000000000" pitchFamily="2" charset="-122"/>
              <a:ea typeface="字魂49号-逍遥行书" panose="00000500000000000000" pitchFamily="2" charset="-122"/>
            </a:endParaRPr>
          </a:p>
        </p:txBody>
      </p:sp>
      <p:grpSp>
        <p:nvGrpSpPr>
          <p:cNvPr id="4" name="组合 3">
            <a:extLst>
              <a:ext uri="{FF2B5EF4-FFF2-40B4-BE49-F238E27FC236}">
                <a16:creationId xmlns:a16="http://schemas.microsoft.com/office/drawing/2014/main" id="{6C4AF40B-044C-4C0D-A841-906357089E3C}"/>
              </a:ext>
            </a:extLst>
          </p:cNvPr>
          <p:cNvGrpSpPr/>
          <p:nvPr/>
        </p:nvGrpSpPr>
        <p:grpSpPr>
          <a:xfrm>
            <a:off x="1770482" y="1633178"/>
            <a:ext cx="2001678" cy="2001678"/>
            <a:chOff x="1770482" y="1633178"/>
            <a:chExt cx="2001678" cy="2001678"/>
          </a:xfrm>
        </p:grpSpPr>
        <p:pic>
          <p:nvPicPr>
            <p:cNvPr id="3" name="图片 2">
              <a:extLst>
                <a:ext uri="{FF2B5EF4-FFF2-40B4-BE49-F238E27FC236}">
                  <a16:creationId xmlns:a16="http://schemas.microsoft.com/office/drawing/2014/main" id="{A85D6591-9664-46FB-A16E-0A7E693E924E}"/>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770482" y="1633178"/>
              <a:ext cx="2001678" cy="2001678"/>
            </a:xfrm>
            <a:prstGeom prst="rect">
              <a:avLst/>
            </a:prstGeom>
          </p:spPr>
        </p:pic>
        <p:sp>
          <p:nvSpPr>
            <p:cNvPr id="11" name="椭圆 10">
              <a:extLst>
                <a:ext uri="{FF2B5EF4-FFF2-40B4-BE49-F238E27FC236}">
                  <a16:creationId xmlns:a16="http://schemas.microsoft.com/office/drawing/2014/main" id="{8DF15D28-8172-4112-A02B-96363DF3D283}"/>
                </a:ext>
              </a:extLst>
            </p:cNvPr>
            <p:cNvSpPr/>
            <p:nvPr/>
          </p:nvSpPr>
          <p:spPr>
            <a:xfrm>
              <a:off x="1827922" y="1690618"/>
              <a:ext cx="1886798" cy="1886798"/>
            </a:xfrm>
            <a:prstGeom prst="ellipse">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49号-逍遥行书" panose="00000500000000000000" pitchFamily="2" charset="-122"/>
                <a:ea typeface="字魂49号-逍遥行书" panose="00000500000000000000" pitchFamily="2" charset="-122"/>
              </a:endParaRPr>
            </a:p>
          </p:txBody>
        </p:sp>
        <p:sp>
          <p:nvSpPr>
            <p:cNvPr id="16" name="文本框 15">
              <a:extLst>
                <a:ext uri="{FF2B5EF4-FFF2-40B4-BE49-F238E27FC236}">
                  <a16:creationId xmlns:a16="http://schemas.microsoft.com/office/drawing/2014/main" id="{3F973A5E-7F6E-47B4-A844-520FAC667183}"/>
                </a:ext>
              </a:extLst>
            </p:cNvPr>
            <p:cNvSpPr txBox="1"/>
            <p:nvPr/>
          </p:nvSpPr>
          <p:spPr>
            <a:xfrm>
              <a:off x="2401989" y="2126186"/>
              <a:ext cx="738664" cy="1015663"/>
            </a:xfrm>
            <a:prstGeom prst="rect">
              <a:avLst/>
            </a:prstGeom>
            <a:noFill/>
          </p:spPr>
          <p:txBody>
            <a:bodyPr wrap="square" rtlCol="0">
              <a:spAutoFit/>
            </a:bodyPr>
            <a:lstStyle/>
            <a:p>
              <a:pPr algn="ctr"/>
              <a:r>
                <a:rPr lang="zh-CN" altLang="en-US" sz="6000" b="1" dirty="0">
                  <a:solidFill>
                    <a:schemeClr val="tx1">
                      <a:lumMod val="65000"/>
                      <a:lumOff val="35000"/>
                    </a:schemeClr>
                  </a:solidFill>
                  <a:latin typeface="字魂49号-逍遥行书" panose="00000500000000000000" pitchFamily="2" charset="-122"/>
                  <a:ea typeface="字魂49号-逍遥行书" panose="00000500000000000000" pitchFamily="2" charset="-122"/>
                </a:rPr>
                <a:t>壹</a:t>
              </a:r>
            </a:p>
          </p:txBody>
        </p:sp>
      </p:grpSp>
      <p:grpSp>
        <p:nvGrpSpPr>
          <p:cNvPr id="7" name="组合 6">
            <a:extLst>
              <a:ext uri="{FF2B5EF4-FFF2-40B4-BE49-F238E27FC236}">
                <a16:creationId xmlns:a16="http://schemas.microsoft.com/office/drawing/2014/main" id="{FF621804-43FF-4E99-8EC0-9C9F920DEF45}"/>
              </a:ext>
            </a:extLst>
          </p:cNvPr>
          <p:cNvGrpSpPr/>
          <p:nvPr/>
        </p:nvGrpSpPr>
        <p:grpSpPr>
          <a:xfrm>
            <a:off x="4900494" y="1426660"/>
            <a:ext cx="2414715" cy="2414715"/>
            <a:chOff x="4900494" y="1426660"/>
            <a:chExt cx="2414715" cy="2414715"/>
          </a:xfrm>
        </p:grpSpPr>
        <p:pic>
          <p:nvPicPr>
            <p:cNvPr id="12" name="图片 11">
              <a:extLst>
                <a:ext uri="{FF2B5EF4-FFF2-40B4-BE49-F238E27FC236}">
                  <a16:creationId xmlns:a16="http://schemas.microsoft.com/office/drawing/2014/main" id="{CAB76380-1760-4ADE-AAA4-F3A21BF268BA}"/>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4900494" y="1426660"/>
              <a:ext cx="2414715" cy="2414715"/>
            </a:xfrm>
            <a:prstGeom prst="rect">
              <a:avLst/>
            </a:prstGeom>
          </p:spPr>
        </p:pic>
        <p:sp>
          <p:nvSpPr>
            <p:cNvPr id="13" name="椭圆 12">
              <a:extLst>
                <a:ext uri="{FF2B5EF4-FFF2-40B4-BE49-F238E27FC236}">
                  <a16:creationId xmlns:a16="http://schemas.microsoft.com/office/drawing/2014/main" id="{242745FC-9A27-4144-B125-0690FB12F72D}"/>
                </a:ext>
              </a:extLst>
            </p:cNvPr>
            <p:cNvSpPr/>
            <p:nvPr/>
          </p:nvSpPr>
          <p:spPr>
            <a:xfrm>
              <a:off x="4957935" y="1495952"/>
              <a:ext cx="2276130" cy="2276130"/>
            </a:xfrm>
            <a:prstGeom prst="ellipse">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49号-逍遥行书" panose="00000500000000000000" pitchFamily="2" charset="-122"/>
                <a:ea typeface="字魂49号-逍遥行书" panose="00000500000000000000" pitchFamily="2" charset="-122"/>
              </a:endParaRPr>
            </a:p>
          </p:txBody>
        </p:sp>
        <p:sp>
          <p:nvSpPr>
            <p:cNvPr id="17" name="文本框 16">
              <a:extLst>
                <a:ext uri="{FF2B5EF4-FFF2-40B4-BE49-F238E27FC236}">
                  <a16:creationId xmlns:a16="http://schemas.microsoft.com/office/drawing/2014/main" id="{A46A3A63-8114-4C12-8FE8-8DE675C309D7}"/>
                </a:ext>
              </a:extLst>
            </p:cNvPr>
            <p:cNvSpPr txBox="1"/>
            <p:nvPr/>
          </p:nvSpPr>
          <p:spPr>
            <a:xfrm>
              <a:off x="5738519" y="2080019"/>
              <a:ext cx="738664" cy="1107996"/>
            </a:xfrm>
            <a:prstGeom prst="rect">
              <a:avLst/>
            </a:prstGeom>
            <a:noFill/>
          </p:spPr>
          <p:txBody>
            <a:bodyPr wrap="square" rtlCol="0">
              <a:spAutoFit/>
            </a:bodyPr>
            <a:lstStyle/>
            <a:p>
              <a:pPr algn="ctr"/>
              <a:r>
                <a:rPr lang="zh-CN" altLang="en-US" sz="6600" b="1" dirty="0">
                  <a:solidFill>
                    <a:schemeClr val="tx1">
                      <a:lumMod val="65000"/>
                      <a:lumOff val="35000"/>
                    </a:schemeClr>
                  </a:solidFill>
                  <a:latin typeface="字魂49号-逍遥行书" panose="00000500000000000000" pitchFamily="2" charset="-122"/>
                  <a:ea typeface="字魂49号-逍遥行书" panose="00000500000000000000" pitchFamily="2" charset="-122"/>
                </a:rPr>
                <a:t>贰</a:t>
              </a:r>
            </a:p>
          </p:txBody>
        </p:sp>
      </p:grpSp>
      <p:grpSp>
        <p:nvGrpSpPr>
          <p:cNvPr id="2" name="组合 1">
            <a:extLst>
              <a:ext uri="{FF2B5EF4-FFF2-40B4-BE49-F238E27FC236}">
                <a16:creationId xmlns:a16="http://schemas.microsoft.com/office/drawing/2014/main" id="{DD19E504-C870-41CD-AC5C-F9196D88DCB6}"/>
              </a:ext>
            </a:extLst>
          </p:cNvPr>
          <p:cNvGrpSpPr/>
          <p:nvPr/>
        </p:nvGrpSpPr>
        <p:grpSpPr>
          <a:xfrm>
            <a:off x="8443543" y="1633178"/>
            <a:ext cx="2001678" cy="2001678"/>
            <a:chOff x="8443543" y="1633178"/>
            <a:chExt cx="2001678" cy="2001678"/>
          </a:xfrm>
        </p:grpSpPr>
        <p:pic>
          <p:nvPicPr>
            <p:cNvPr id="14" name="图片 13">
              <a:extLst>
                <a:ext uri="{FF2B5EF4-FFF2-40B4-BE49-F238E27FC236}">
                  <a16:creationId xmlns:a16="http://schemas.microsoft.com/office/drawing/2014/main" id="{870006E4-9011-4550-9B86-C1F9CA98E55E}"/>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8443543" y="1633178"/>
              <a:ext cx="2001678" cy="2001678"/>
            </a:xfrm>
            <a:prstGeom prst="rect">
              <a:avLst/>
            </a:prstGeom>
          </p:spPr>
        </p:pic>
        <p:grpSp>
          <p:nvGrpSpPr>
            <p:cNvPr id="22" name="组合 21">
              <a:extLst>
                <a:ext uri="{FF2B5EF4-FFF2-40B4-BE49-F238E27FC236}">
                  <a16:creationId xmlns:a16="http://schemas.microsoft.com/office/drawing/2014/main" id="{9AF0A193-E190-47A1-A6A8-D170E43E42DE}"/>
                </a:ext>
              </a:extLst>
            </p:cNvPr>
            <p:cNvGrpSpPr/>
            <p:nvPr/>
          </p:nvGrpSpPr>
          <p:grpSpPr>
            <a:xfrm>
              <a:off x="8500983" y="1690618"/>
              <a:ext cx="1886798" cy="1886798"/>
              <a:chOff x="8500983" y="1690618"/>
              <a:chExt cx="1886798" cy="1886798"/>
            </a:xfrm>
          </p:grpSpPr>
          <p:sp>
            <p:nvSpPr>
              <p:cNvPr id="15" name="椭圆 14">
                <a:extLst>
                  <a:ext uri="{FF2B5EF4-FFF2-40B4-BE49-F238E27FC236}">
                    <a16:creationId xmlns:a16="http://schemas.microsoft.com/office/drawing/2014/main" id="{A1272BA7-B10A-482C-88AB-2699B1AAD738}"/>
                  </a:ext>
                </a:extLst>
              </p:cNvPr>
              <p:cNvSpPr/>
              <p:nvPr/>
            </p:nvSpPr>
            <p:spPr>
              <a:xfrm>
                <a:off x="8500983" y="1690618"/>
                <a:ext cx="1886798" cy="1886798"/>
              </a:xfrm>
              <a:prstGeom prst="ellipse">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49号-逍遥行书" panose="00000500000000000000" pitchFamily="2" charset="-122"/>
                  <a:ea typeface="字魂49号-逍遥行书" panose="00000500000000000000" pitchFamily="2" charset="-122"/>
                </a:endParaRPr>
              </a:p>
            </p:txBody>
          </p:sp>
          <p:sp>
            <p:nvSpPr>
              <p:cNvPr id="18" name="文本框 17">
                <a:extLst>
                  <a:ext uri="{FF2B5EF4-FFF2-40B4-BE49-F238E27FC236}">
                    <a16:creationId xmlns:a16="http://schemas.microsoft.com/office/drawing/2014/main" id="{F86011BC-DFD7-4FD2-BB63-C1C1F492C5E6}"/>
                  </a:ext>
                </a:extLst>
              </p:cNvPr>
              <p:cNvSpPr txBox="1"/>
              <p:nvPr/>
            </p:nvSpPr>
            <p:spPr>
              <a:xfrm>
                <a:off x="9075050" y="2126186"/>
                <a:ext cx="738664" cy="1015663"/>
              </a:xfrm>
              <a:prstGeom prst="rect">
                <a:avLst/>
              </a:prstGeom>
              <a:noFill/>
            </p:spPr>
            <p:txBody>
              <a:bodyPr wrap="square" rtlCol="0">
                <a:spAutoFit/>
              </a:bodyPr>
              <a:lstStyle/>
              <a:p>
                <a:pPr algn="ctr"/>
                <a:r>
                  <a:rPr lang="zh-CN" altLang="en-US" sz="6000" b="1" dirty="0">
                    <a:solidFill>
                      <a:schemeClr val="tx1">
                        <a:lumMod val="65000"/>
                        <a:lumOff val="35000"/>
                      </a:schemeClr>
                    </a:solidFill>
                    <a:latin typeface="字魂49号-逍遥行书" panose="00000500000000000000" pitchFamily="2" charset="-122"/>
                    <a:ea typeface="字魂49号-逍遥行书" panose="00000500000000000000" pitchFamily="2" charset="-122"/>
                  </a:rPr>
                  <a:t>叁</a:t>
                </a:r>
              </a:p>
            </p:txBody>
          </p:sp>
        </p:grpSp>
      </p:grpSp>
      <p:sp>
        <p:nvSpPr>
          <p:cNvPr id="19" name="文本框 18">
            <a:extLst>
              <a:ext uri="{FF2B5EF4-FFF2-40B4-BE49-F238E27FC236}">
                <a16:creationId xmlns:a16="http://schemas.microsoft.com/office/drawing/2014/main" id="{07F00F05-F3B1-4953-AA07-D7049490D8AC}"/>
              </a:ext>
            </a:extLst>
          </p:cNvPr>
          <p:cNvSpPr txBox="1"/>
          <p:nvPr/>
        </p:nvSpPr>
        <p:spPr>
          <a:xfrm>
            <a:off x="1643675" y="3626981"/>
            <a:ext cx="2255292" cy="1398844"/>
          </a:xfrm>
          <a:prstGeom prst="rect">
            <a:avLst/>
          </a:prstGeom>
          <a:noFill/>
        </p:spPr>
        <p:txBody>
          <a:bodyPr wrap="square" rtlCol="0">
            <a:spAutoFit/>
          </a:bodyPr>
          <a:lstStyle/>
          <a:p>
            <a:pPr algn="ctr">
              <a:lnSpc>
                <a:spcPct val="250000"/>
              </a:lnSpc>
            </a:pPr>
            <a:r>
              <a:rPr lang="zh-CN" altLang="en-US" sz="1200" dirty="0">
                <a:solidFill>
                  <a:schemeClr val="tx1">
                    <a:lumMod val="50000"/>
                    <a:lumOff val="50000"/>
                  </a:schemeClr>
                </a:solidFill>
                <a:latin typeface="字魂49号-逍遥行书" panose="00000500000000000000" pitchFamily="2" charset="-122"/>
                <a:ea typeface="字魂49号-逍遥行书" panose="00000500000000000000" pitchFamily="2" charset="-122"/>
              </a:rPr>
              <a:t>输入你需要的文本内容输入你需要的文本内容输入你需要的文本内容</a:t>
            </a:r>
          </a:p>
        </p:txBody>
      </p:sp>
      <p:sp>
        <p:nvSpPr>
          <p:cNvPr id="20" name="文本框 19">
            <a:extLst>
              <a:ext uri="{FF2B5EF4-FFF2-40B4-BE49-F238E27FC236}">
                <a16:creationId xmlns:a16="http://schemas.microsoft.com/office/drawing/2014/main" id="{953E8569-4586-4932-9D84-6A1B6E11FD52}"/>
              </a:ext>
            </a:extLst>
          </p:cNvPr>
          <p:cNvSpPr txBox="1"/>
          <p:nvPr/>
        </p:nvSpPr>
        <p:spPr>
          <a:xfrm>
            <a:off x="4968354" y="3826216"/>
            <a:ext cx="2255292" cy="1398844"/>
          </a:xfrm>
          <a:prstGeom prst="rect">
            <a:avLst/>
          </a:prstGeom>
          <a:noFill/>
        </p:spPr>
        <p:txBody>
          <a:bodyPr wrap="square" rtlCol="0">
            <a:spAutoFit/>
          </a:bodyPr>
          <a:lstStyle/>
          <a:p>
            <a:pPr algn="ctr">
              <a:lnSpc>
                <a:spcPct val="250000"/>
              </a:lnSpc>
            </a:pPr>
            <a:r>
              <a:rPr lang="zh-CN" altLang="en-US" sz="1200" dirty="0">
                <a:solidFill>
                  <a:schemeClr val="tx1">
                    <a:lumMod val="50000"/>
                    <a:lumOff val="50000"/>
                  </a:schemeClr>
                </a:solidFill>
                <a:latin typeface="字魂49号-逍遥行书" panose="00000500000000000000" pitchFamily="2" charset="-122"/>
                <a:ea typeface="字魂49号-逍遥行书" panose="00000500000000000000" pitchFamily="2" charset="-122"/>
              </a:rPr>
              <a:t>输入你需要的文本内容输入你需要的文本内容输入你需要的文本内容</a:t>
            </a:r>
          </a:p>
        </p:txBody>
      </p:sp>
      <p:sp>
        <p:nvSpPr>
          <p:cNvPr id="21" name="文本框 20">
            <a:extLst>
              <a:ext uri="{FF2B5EF4-FFF2-40B4-BE49-F238E27FC236}">
                <a16:creationId xmlns:a16="http://schemas.microsoft.com/office/drawing/2014/main" id="{D82E4F6A-D61B-43AF-90AF-9BED67D48894}"/>
              </a:ext>
            </a:extLst>
          </p:cNvPr>
          <p:cNvSpPr txBox="1"/>
          <p:nvPr/>
        </p:nvSpPr>
        <p:spPr>
          <a:xfrm>
            <a:off x="8316736" y="3626981"/>
            <a:ext cx="2255292" cy="1398844"/>
          </a:xfrm>
          <a:prstGeom prst="rect">
            <a:avLst/>
          </a:prstGeom>
          <a:noFill/>
        </p:spPr>
        <p:txBody>
          <a:bodyPr wrap="square" rtlCol="0">
            <a:spAutoFit/>
          </a:bodyPr>
          <a:lstStyle/>
          <a:p>
            <a:pPr algn="ctr">
              <a:lnSpc>
                <a:spcPct val="250000"/>
              </a:lnSpc>
            </a:pPr>
            <a:r>
              <a:rPr lang="zh-CN" altLang="en-US" sz="1200" dirty="0">
                <a:solidFill>
                  <a:schemeClr val="tx1">
                    <a:lumMod val="50000"/>
                    <a:lumOff val="50000"/>
                  </a:schemeClr>
                </a:solidFill>
                <a:latin typeface="字魂49号-逍遥行书" panose="00000500000000000000" pitchFamily="2" charset="-122"/>
                <a:ea typeface="字魂49号-逍遥行书" panose="00000500000000000000" pitchFamily="2" charset="-122"/>
              </a:rPr>
              <a:t>输入你需要的文本内容输入你需要的文本内容输入你需要的文本内容</a:t>
            </a:r>
          </a:p>
        </p:txBody>
      </p:sp>
      <p:sp>
        <p:nvSpPr>
          <p:cNvPr id="23" name="文本框 22">
            <a:extLst>
              <a:ext uri="{FF2B5EF4-FFF2-40B4-BE49-F238E27FC236}">
                <a16:creationId xmlns:a16="http://schemas.microsoft.com/office/drawing/2014/main" id="{B37AF1A9-3DE4-4B8A-BE2A-8A62DD08AD7B}"/>
              </a:ext>
            </a:extLst>
          </p:cNvPr>
          <p:cNvSpPr txBox="1"/>
          <p:nvPr/>
        </p:nvSpPr>
        <p:spPr>
          <a:xfrm>
            <a:off x="1130267" y="298472"/>
            <a:ext cx="2255292" cy="584775"/>
          </a:xfrm>
          <a:prstGeom prst="rect">
            <a:avLst/>
          </a:prstGeom>
          <a:noFill/>
        </p:spPr>
        <p:txBody>
          <a:bodyPr wrap="square" rtlCol="0">
            <a:spAutoFit/>
          </a:bodyPr>
          <a:lstStyle/>
          <a:p>
            <a:r>
              <a:rPr lang="zh-CN" altLang="en-US" sz="3200" b="1" dirty="0">
                <a:solidFill>
                  <a:schemeClr val="tx1">
                    <a:lumMod val="50000"/>
                    <a:lumOff val="50000"/>
                  </a:schemeClr>
                </a:solidFill>
                <a:latin typeface="字魂49号-逍遥行书" panose="00000500000000000000" pitchFamily="2" charset="-122"/>
                <a:ea typeface="字魂49号-逍遥行书" panose="00000500000000000000" pitchFamily="2" charset="-122"/>
              </a:rPr>
              <a:t>古诗文化</a:t>
            </a:r>
          </a:p>
        </p:txBody>
      </p:sp>
    </p:spTree>
    <p:extLst>
      <p:ext uri="{BB962C8B-B14F-4D97-AF65-F5344CB8AC3E}">
        <p14:creationId xmlns:p14="http://schemas.microsoft.com/office/powerpoint/2010/main" val="45341537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19"/>
                                        </p:tgtEl>
                                        <p:attrNameLst>
                                          <p:attrName>style.visibility</p:attrName>
                                        </p:attrNameLst>
                                      </p:cBhvr>
                                      <p:to>
                                        <p:strVal val="visible"/>
                                      </p:to>
                                    </p:set>
                                    <p:anim calcmode="lin" valueType="num">
                                      <p:cBhvr additive="base">
                                        <p:cTn id="12" dur="500" fill="hold"/>
                                        <p:tgtEl>
                                          <p:spTgt spid="19"/>
                                        </p:tgtEl>
                                        <p:attrNameLst>
                                          <p:attrName>ppt_x</p:attrName>
                                        </p:attrNameLst>
                                      </p:cBhvr>
                                      <p:tavLst>
                                        <p:tav tm="0">
                                          <p:val>
                                            <p:strVal val="#ppt_x"/>
                                          </p:val>
                                        </p:tav>
                                        <p:tav tm="100000">
                                          <p:val>
                                            <p:strVal val="#ppt_x"/>
                                          </p:val>
                                        </p:tav>
                                      </p:tavLst>
                                    </p:anim>
                                    <p:anim calcmode="lin" valueType="num">
                                      <p:cBhvr additive="base">
                                        <p:cTn id="13" dur="500" fill="hold"/>
                                        <p:tgtEl>
                                          <p:spTgt spid="19"/>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fill="hold"/>
                                        <p:tgtEl>
                                          <p:spTgt spid="7"/>
                                        </p:tgtEl>
                                        <p:attrNameLst>
                                          <p:attrName>ppt_x</p:attrName>
                                        </p:attrNameLst>
                                      </p:cBhvr>
                                      <p:tavLst>
                                        <p:tav tm="0">
                                          <p:val>
                                            <p:strVal val="#ppt_x"/>
                                          </p:val>
                                        </p:tav>
                                        <p:tav tm="100000">
                                          <p:val>
                                            <p:strVal val="#ppt_x"/>
                                          </p:val>
                                        </p:tav>
                                      </p:tavLst>
                                    </p:anim>
                                    <p:anim calcmode="lin" valueType="num">
                                      <p:cBhvr additive="base">
                                        <p:cTn id="18" dur="500" fill="hold"/>
                                        <p:tgtEl>
                                          <p:spTgt spid="7"/>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grpId="0" nodeType="afterEffect">
                                  <p:stCondLst>
                                    <p:cond delay="0"/>
                                  </p:stCondLst>
                                  <p:childTnLst>
                                    <p:set>
                                      <p:cBhvr>
                                        <p:cTn id="21" dur="1" fill="hold">
                                          <p:stCondLst>
                                            <p:cond delay="0"/>
                                          </p:stCondLst>
                                        </p:cTn>
                                        <p:tgtEl>
                                          <p:spTgt spid="20"/>
                                        </p:tgtEl>
                                        <p:attrNameLst>
                                          <p:attrName>style.visibility</p:attrName>
                                        </p:attrNameLst>
                                      </p:cBhvr>
                                      <p:to>
                                        <p:strVal val="visible"/>
                                      </p:to>
                                    </p:set>
                                    <p:anim calcmode="lin" valueType="num">
                                      <p:cBhvr additive="base">
                                        <p:cTn id="22" dur="500" fill="hold"/>
                                        <p:tgtEl>
                                          <p:spTgt spid="20"/>
                                        </p:tgtEl>
                                        <p:attrNameLst>
                                          <p:attrName>ppt_x</p:attrName>
                                        </p:attrNameLst>
                                      </p:cBhvr>
                                      <p:tavLst>
                                        <p:tav tm="0">
                                          <p:val>
                                            <p:strVal val="#ppt_x"/>
                                          </p:val>
                                        </p:tav>
                                        <p:tav tm="100000">
                                          <p:val>
                                            <p:strVal val="#ppt_x"/>
                                          </p:val>
                                        </p:tav>
                                      </p:tavLst>
                                    </p:anim>
                                    <p:anim calcmode="lin" valueType="num">
                                      <p:cBhvr additive="base">
                                        <p:cTn id="23" dur="500" fill="hold"/>
                                        <p:tgtEl>
                                          <p:spTgt spid="20"/>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nodeType="afterEffect">
                                  <p:stCondLst>
                                    <p:cond delay="0"/>
                                  </p:stCondLst>
                                  <p:childTnLst>
                                    <p:set>
                                      <p:cBhvr>
                                        <p:cTn id="26" dur="1" fill="hold">
                                          <p:stCondLst>
                                            <p:cond delay="0"/>
                                          </p:stCondLst>
                                        </p:cTn>
                                        <p:tgtEl>
                                          <p:spTgt spid="2"/>
                                        </p:tgtEl>
                                        <p:attrNameLst>
                                          <p:attrName>style.visibility</p:attrName>
                                        </p:attrNameLst>
                                      </p:cBhvr>
                                      <p:to>
                                        <p:strVal val="visible"/>
                                      </p:to>
                                    </p:set>
                                    <p:anim calcmode="lin" valueType="num">
                                      <p:cBhvr additive="base">
                                        <p:cTn id="27" dur="500" fill="hold"/>
                                        <p:tgtEl>
                                          <p:spTgt spid="2"/>
                                        </p:tgtEl>
                                        <p:attrNameLst>
                                          <p:attrName>ppt_x</p:attrName>
                                        </p:attrNameLst>
                                      </p:cBhvr>
                                      <p:tavLst>
                                        <p:tav tm="0">
                                          <p:val>
                                            <p:strVal val="#ppt_x"/>
                                          </p:val>
                                        </p:tav>
                                        <p:tav tm="100000">
                                          <p:val>
                                            <p:strVal val="#ppt_x"/>
                                          </p:val>
                                        </p:tav>
                                      </p:tavLst>
                                    </p:anim>
                                    <p:anim calcmode="lin" valueType="num">
                                      <p:cBhvr additive="base">
                                        <p:cTn id="28" dur="500" fill="hold"/>
                                        <p:tgtEl>
                                          <p:spTgt spid="2"/>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fill="hold" grpId="0" nodeType="afterEffect">
                                  <p:stCondLst>
                                    <p:cond delay="0"/>
                                  </p:stCondLst>
                                  <p:childTnLst>
                                    <p:set>
                                      <p:cBhvr>
                                        <p:cTn id="31" dur="1" fill="hold">
                                          <p:stCondLst>
                                            <p:cond delay="0"/>
                                          </p:stCondLst>
                                        </p:cTn>
                                        <p:tgtEl>
                                          <p:spTgt spid="21"/>
                                        </p:tgtEl>
                                        <p:attrNameLst>
                                          <p:attrName>style.visibility</p:attrName>
                                        </p:attrNameLst>
                                      </p:cBhvr>
                                      <p:to>
                                        <p:strVal val="visible"/>
                                      </p:to>
                                    </p:set>
                                    <p:anim calcmode="lin" valueType="num">
                                      <p:cBhvr additive="base">
                                        <p:cTn id="32" dur="500" fill="hold"/>
                                        <p:tgtEl>
                                          <p:spTgt spid="21"/>
                                        </p:tgtEl>
                                        <p:attrNameLst>
                                          <p:attrName>ppt_x</p:attrName>
                                        </p:attrNameLst>
                                      </p:cBhvr>
                                      <p:tavLst>
                                        <p:tav tm="0">
                                          <p:val>
                                            <p:strVal val="#ppt_x"/>
                                          </p:val>
                                        </p:tav>
                                        <p:tav tm="100000">
                                          <p:val>
                                            <p:strVal val="#ppt_x"/>
                                          </p:val>
                                        </p:tav>
                                      </p:tavLst>
                                    </p:anim>
                                    <p:anim calcmode="lin" valueType="num">
                                      <p:cBhvr additive="base">
                                        <p:cTn id="33"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P spid="2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CBBAFCCB-ECC2-43A4-809B-7F2B711A3463}"/>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4787" y="5049671"/>
            <a:ext cx="12182426" cy="1808329"/>
          </a:xfrm>
          <a:prstGeom prst="rect">
            <a:avLst/>
          </a:prstGeom>
        </p:spPr>
      </p:pic>
      <p:sp>
        <p:nvSpPr>
          <p:cNvPr id="8" name="矩形 7">
            <a:extLst>
              <a:ext uri="{FF2B5EF4-FFF2-40B4-BE49-F238E27FC236}">
                <a16:creationId xmlns:a16="http://schemas.microsoft.com/office/drawing/2014/main" id="{1B7118FE-CD6E-409A-9143-349E2FB8F527}"/>
              </a:ext>
            </a:extLst>
          </p:cNvPr>
          <p:cNvSpPr/>
          <p:nvPr/>
        </p:nvSpPr>
        <p:spPr>
          <a:xfrm>
            <a:off x="0" y="0"/>
            <a:ext cx="12192000" cy="6858000"/>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49号-逍遥行书" panose="00000500000000000000" pitchFamily="2" charset="-122"/>
              <a:ea typeface="字魂49号-逍遥行书" panose="00000500000000000000" pitchFamily="2" charset="-122"/>
            </a:endParaRPr>
          </a:p>
        </p:txBody>
      </p:sp>
      <p:pic>
        <p:nvPicPr>
          <p:cNvPr id="6" name="图片 5">
            <a:extLst>
              <a:ext uri="{FF2B5EF4-FFF2-40B4-BE49-F238E27FC236}">
                <a16:creationId xmlns:a16="http://schemas.microsoft.com/office/drawing/2014/main" id="{6C3E4531-BDDE-49F1-817B-38322610E0C4}"/>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217572" y="165012"/>
            <a:ext cx="912695" cy="912695"/>
          </a:xfrm>
          <a:prstGeom prst="ellipse">
            <a:avLst/>
          </a:prstGeom>
        </p:spPr>
      </p:pic>
      <p:sp>
        <p:nvSpPr>
          <p:cNvPr id="9" name="文本框 8">
            <a:extLst>
              <a:ext uri="{FF2B5EF4-FFF2-40B4-BE49-F238E27FC236}">
                <a16:creationId xmlns:a16="http://schemas.microsoft.com/office/drawing/2014/main" id="{A3212338-960C-47E4-8892-B5DFE96B9937}"/>
              </a:ext>
            </a:extLst>
          </p:cNvPr>
          <p:cNvSpPr txBox="1"/>
          <p:nvPr/>
        </p:nvSpPr>
        <p:spPr>
          <a:xfrm>
            <a:off x="613246" y="328972"/>
            <a:ext cx="121347" cy="584775"/>
          </a:xfrm>
          <a:prstGeom prst="rect">
            <a:avLst/>
          </a:prstGeom>
          <a:noFill/>
        </p:spPr>
        <p:txBody>
          <a:bodyPr wrap="square" rtlCol="0">
            <a:spAutoFit/>
          </a:bodyPr>
          <a:lstStyle/>
          <a:p>
            <a:pPr algn="ctr"/>
            <a:r>
              <a:rPr lang="zh-CN" altLang="en-US" sz="3200" b="1">
                <a:solidFill>
                  <a:schemeClr val="tx1">
                    <a:lumMod val="65000"/>
                    <a:lumOff val="35000"/>
                  </a:schemeClr>
                </a:solidFill>
                <a:latin typeface="字魂49号-逍遥行书" panose="00000500000000000000" pitchFamily="2" charset="-122"/>
                <a:ea typeface="字魂49号-逍遥行书" panose="00000500000000000000" pitchFamily="2" charset="-122"/>
              </a:rPr>
              <a:t>贰</a:t>
            </a:r>
            <a:endParaRPr lang="zh-CN" altLang="en-US" sz="3200" b="1" dirty="0">
              <a:solidFill>
                <a:schemeClr val="tx1">
                  <a:lumMod val="65000"/>
                  <a:lumOff val="35000"/>
                </a:schemeClr>
              </a:solidFill>
              <a:latin typeface="字魂49号-逍遥行书" panose="00000500000000000000" pitchFamily="2" charset="-122"/>
              <a:ea typeface="字魂49号-逍遥行书" panose="00000500000000000000" pitchFamily="2" charset="-122"/>
            </a:endParaRPr>
          </a:p>
        </p:txBody>
      </p:sp>
      <p:pic>
        <p:nvPicPr>
          <p:cNvPr id="3" name="图片 2">
            <a:extLst>
              <a:ext uri="{FF2B5EF4-FFF2-40B4-BE49-F238E27FC236}">
                <a16:creationId xmlns:a16="http://schemas.microsoft.com/office/drawing/2014/main" id="{612FCBB2-196E-484E-A0D4-C83DF662D736}"/>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7765726" y="1809155"/>
            <a:ext cx="4890298" cy="4024434"/>
          </a:xfrm>
          <a:prstGeom prst="rect">
            <a:avLst/>
          </a:prstGeom>
        </p:spPr>
      </p:pic>
      <p:sp>
        <p:nvSpPr>
          <p:cNvPr id="11" name="文本框 10">
            <a:extLst>
              <a:ext uri="{FF2B5EF4-FFF2-40B4-BE49-F238E27FC236}">
                <a16:creationId xmlns:a16="http://schemas.microsoft.com/office/drawing/2014/main" id="{4AAB3AAA-5182-487E-8540-09B01278925F}"/>
              </a:ext>
            </a:extLst>
          </p:cNvPr>
          <p:cNvSpPr txBox="1"/>
          <p:nvPr/>
        </p:nvSpPr>
        <p:spPr>
          <a:xfrm>
            <a:off x="1123172" y="1905705"/>
            <a:ext cx="2255292" cy="400110"/>
          </a:xfrm>
          <a:prstGeom prst="rect">
            <a:avLst/>
          </a:prstGeom>
          <a:noFill/>
        </p:spPr>
        <p:txBody>
          <a:bodyPr wrap="square" rtlCol="0">
            <a:spAutoFit/>
          </a:bodyPr>
          <a:lstStyle/>
          <a:p>
            <a:pPr algn="ctr"/>
            <a:r>
              <a:rPr lang="zh-CN" altLang="en-US" sz="2000" b="1" dirty="0">
                <a:solidFill>
                  <a:schemeClr val="tx1">
                    <a:lumMod val="65000"/>
                    <a:lumOff val="35000"/>
                  </a:schemeClr>
                </a:solidFill>
                <a:latin typeface="字魂49号-逍遥行书" panose="00000500000000000000" pitchFamily="2" charset="-122"/>
                <a:ea typeface="字魂49号-逍遥行书" panose="00000500000000000000" pitchFamily="2" charset="-122"/>
              </a:rPr>
              <a:t>输入标题</a:t>
            </a:r>
          </a:p>
        </p:txBody>
      </p:sp>
      <p:sp>
        <p:nvSpPr>
          <p:cNvPr id="12" name="文本框 11">
            <a:extLst>
              <a:ext uri="{FF2B5EF4-FFF2-40B4-BE49-F238E27FC236}">
                <a16:creationId xmlns:a16="http://schemas.microsoft.com/office/drawing/2014/main" id="{AA185737-7C60-4508-94C4-88029D392D44}"/>
              </a:ext>
            </a:extLst>
          </p:cNvPr>
          <p:cNvSpPr txBox="1"/>
          <p:nvPr/>
        </p:nvSpPr>
        <p:spPr>
          <a:xfrm>
            <a:off x="1123172" y="2305815"/>
            <a:ext cx="2255293" cy="900246"/>
          </a:xfrm>
          <a:prstGeom prst="rect">
            <a:avLst/>
          </a:prstGeom>
          <a:noFill/>
        </p:spPr>
        <p:txBody>
          <a:bodyPr wrap="square" rtlCol="0">
            <a:spAutoFit/>
          </a:bodyPr>
          <a:lstStyle/>
          <a:p>
            <a:pPr algn="ctr">
              <a:lnSpc>
                <a:spcPct val="150000"/>
              </a:lnSpc>
            </a:pPr>
            <a:r>
              <a:rPr lang="zh-CN" altLang="en-US" sz="1200" dirty="0">
                <a:solidFill>
                  <a:schemeClr val="tx1">
                    <a:lumMod val="50000"/>
                    <a:lumOff val="50000"/>
                  </a:schemeClr>
                </a:solidFill>
                <a:latin typeface="字魂49号-逍遥行书" panose="00000500000000000000" pitchFamily="2" charset="-122"/>
                <a:ea typeface="字魂49号-逍遥行书" panose="00000500000000000000" pitchFamily="2" charset="-122"/>
              </a:rPr>
              <a:t>输入你需要的文本内容输入你需要的文本内容输入你需要的文本内容</a:t>
            </a:r>
          </a:p>
        </p:txBody>
      </p:sp>
      <p:sp>
        <p:nvSpPr>
          <p:cNvPr id="13" name="文本框 12">
            <a:extLst>
              <a:ext uri="{FF2B5EF4-FFF2-40B4-BE49-F238E27FC236}">
                <a16:creationId xmlns:a16="http://schemas.microsoft.com/office/drawing/2014/main" id="{A572F9A0-2508-496D-AB57-007C8425CE03}"/>
              </a:ext>
            </a:extLst>
          </p:cNvPr>
          <p:cNvSpPr txBox="1"/>
          <p:nvPr/>
        </p:nvSpPr>
        <p:spPr>
          <a:xfrm>
            <a:off x="4387262" y="1919484"/>
            <a:ext cx="2255292" cy="400110"/>
          </a:xfrm>
          <a:prstGeom prst="rect">
            <a:avLst/>
          </a:prstGeom>
          <a:noFill/>
        </p:spPr>
        <p:txBody>
          <a:bodyPr wrap="square" rtlCol="0">
            <a:spAutoFit/>
          </a:bodyPr>
          <a:lstStyle/>
          <a:p>
            <a:pPr algn="ctr"/>
            <a:r>
              <a:rPr lang="zh-CN" altLang="en-US" sz="2000" b="1" dirty="0">
                <a:solidFill>
                  <a:schemeClr val="tx1">
                    <a:lumMod val="65000"/>
                    <a:lumOff val="35000"/>
                  </a:schemeClr>
                </a:solidFill>
                <a:latin typeface="字魂49号-逍遥行书" panose="00000500000000000000" pitchFamily="2" charset="-122"/>
                <a:ea typeface="字魂49号-逍遥行书" panose="00000500000000000000" pitchFamily="2" charset="-122"/>
              </a:rPr>
              <a:t>输入标题</a:t>
            </a:r>
          </a:p>
        </p:txBody>
      </p:sp>
      <p:sp>
        <p:nvSpPr>
          <p:cNvPr id="14" name="文本框 13">
            <a:extLst>
              <a:ext uri="{FF2B5EF4-FFF2-40B4-BE49-F238E27FC236}">
                <a16:creationId xmlns:a16="http://schemas.microsoft.com/office/drawing/2014/main" id="{ECB54C33-6DD6-4E54-96A7-2C4DBA09CAC9}"/>
              </a:ext>
            </a:extLst>
          </p:cNvPr>
          <p:cNvSpPr txBox="1"/>
          <p:nvPr/>
        </p:nvSpPr>
        <p:spPr>
          <a:xfrm>
            <a:off x="4387262" y="2319594"/>
            <a:ext cx="2255293" cy="900246"/>
          </a:xfrm>
          <a:prstGeom prst="rect">
            <a:avLst/>
          </a:prstGeom>
          <a:noFill/>
        </p:spPr>
        <p:txBody>
          <a:bodyPr wrap="square" rtlCol="0">
            <a:spAutoFit/>
          </a:bodyPr>
          <a:lstStyle/>
          <a:p>
            <a:pPr algn="ctr">
              <a:lnSpc>
                <a:spcPct val="150000"/>
              </a:lnSpc>
            </a:pPr>
            <a:r>
              <a:rPr lang="zh-CN" altLang="en-US" sz="1200" dirty="0">
                <a:solidFill>
                  <a:schemeClr val="tx1">
                    <a:lumMod val="50000"/>
                    <a:lumOff val="50000"/>
                  </a:schemeClr>
                </a:solidFill>
                <a:latin typeface="字魂49号-逍遥行书" panose="00000500000000000000" pitchFamily="2" charset="-122"/>
                <a:ea typeface="字魂49号-逍遥行书" panose="00000500000000000000" pitchFamily="2" charset="-122"/>
              </a:rPr>
              <a:t>输入你需要的文本内容输入你需要的文本内容输入你需要的文本内容</a:t>
            </a:r>
          </a:p>
        </p:txBody>
      </p:sp>
      <p:sp>
        <p:nvSpPr>
          <p:cNvPr id="15" name="文本框 14">
            <a:extLst>
              <a:ext uri="{FF2B5EF4-FFF2-40B4-BE49-F238E27FC236}">
                <a16:creationId xmlns:a16="http://schemas.microsoft.com/office/drawing/2014/main" id="{E1F73C1F-B9C1-41A1-8AF9-430DD9B07EE1}"/>
              </a:ext>
            </a:extLst>
          </p:cNvPr>
          <p:cNvSpPr txBox="1"/>
          <p:nvPr/>
        </p:nvSpPr>
        <p:spPr>
          <a:xfrm>
            <a:off x="1123172" y="3680944"/>
            <a:ext cx="2255292" cy="400110"/>
          </a:xfrm>
          <a:prstGeom prst="rect">
            <a:avLst/>
          </a:prstGeom>
          <a:noFill/>
        </p:spPr>
        <p:txBody>
          <a:bodyPr wrap="square" rtlCol="0">
            <a:spAutoFit/>
          </a:bodyPr>
          <a:lstStyle/>
          <a:p>
            <a:pPr algn="ctr"/>
            <a:r>
              <a:rPr lang="zh-CN" altLang="en-US" sz="2000" b="1" dirty="0">
                <a:solidFill>
                  <a:schemeClr val="tx1">
                    <a:lumMod val="65000"/>
                    <a:lumOff val="35000"/>
                  </a:schemeClr>
                </a:solidFill>
                <a:latin typeface="字魂49号-逍遥行书" panose="00000500000000000000" pitchFamily="2" charset="-122"/>
                <a:ea typeface="字魂49号-逍遥行书" panose="00000500000000000000" pitchFamily="2" charset="-122"/>
              </a:rPr>
              <a:t>输入标题</a:t>
            </a:r>
          </a:p>
        </p:txBody>
      </p:sp>
      <p:sp>
        <p:nvSpPr>
          <p:cNvPr id="16" name="文本框 15">
            <a:extLst>
              <a:ext uri="{FF2B5EF4-FFF2-40B4-BE49-F238E27FC236}">
                <a16:creationId xmlns:a16="http://schemas.microsoft.com/office/drawing/2014/main" id="{706EEF72-8E0D-4C92-8B93-F4056BB03710}"/>
              </a:ext>
            </a:extLst>
          </p:cNvPr>
          <p:cNvSpPr txBox="1"/>
          <p:nvPr/>
        </p:nvSpPr>
        <p:spPr>
          <a:xfrm>
            <a:off x="1123172" y="4081054"/>
            <a:ext cx="2255293" cy="900246"/>
          </a:xfrm>
          <a:prstGeom prst="rect">
            <a:avLst/>
          </a:prstGeom>
          <a:noFill/>
        </p:spPr>
        <p:txBody>
          <a:bodyPr wrap="square" rtlCol="0">
            <a:spAutoFit/>
          </a:bodyPr>
          <a:lstStyle/>
          <a:p>
            <a:pPr algn="ctr">
              <a:lnSpc>
                <a:spcPct val="150000"/>
              </a:lnSpc>
            </a:pPr>
            <a:r>
              <a:rPr lang="zh-CN" altLang="en-US" sz="1200" dirty="0">
                <a:solidFill>
                  <a:schemeClr val="tx1">
                    <a:lumMod val="50000"/>
                    <a:lumOff val="50000"/>
                  </a:schemeClr>
                </a:solidFill>
                <a:latin typeface="字魂49号-逍遥行书" panose="00000500000000000000" pitchFamily="2" charset="-122"/>
                <a:ea typeface="字魂49号-逍遥行书" panose="00000500000000000000" pitchFamily="2" charset="-122"/>
              </a:rPr>
              <a:t>输入你需要的文本内容输入你需要的文本内容输入你需要的文本内容</a:t>
            </a:r>
          </a:p>
        </p:txBody>
      </p:sp>
      <p:sp>
        <p:nvSpPr>
          <p:cNvPr id="17" name="文本框 16">
            <a:extLst>
              <a:ext uri="{FF2B5EF4-FFF2-40B4-BE49-F238E27FC236}">
                <a16:creationId xmlns:a16="http://schemas.microsoft.com/office/drawing/2014/main" id="{E9F34F5A-B158-4941-8F50-8686688ECEBD}"/>
              </a:ext>
            </a:extLst>
          </p:cNvPr>
          <p:cNvSpPr txBox="1"/>
          <p:nvPr/>
        </p:nvSpPr>
        <p:spPr>
          <a:xfrm>
            <a:off x="4387262" y="3694723"/>
            <a:ext cx="2255292" cy="400110"/>
          </a:xfrm>
          <a:prstGeom prst="rect">
            <a:avLst/>
          </a:prstGeom>
          <a:noFill/>
        </p:spPr>
        <p:txBody>
          <a:bodyPr wrap="square" rtlCol="0">
            <a:spAutoFit/>
          </a:bodyPr>
          <a:lstStyle/>
          <a:p>
            <a:pPr algn="ctr"/>
            <a:r>
              <a:rPr lang="zh-CN" altLang="en-US" sz="2000" b="1" dirty="0">
                <a:solidFill>
                  <a:schemeClr val="tx1">
                    <a:lumMod val="65000"/>
                    <a:lumOff val="35000"/>
                  </a:schemeClr>
                </a:solidFill>
                <a:latin typeface="字魂49号-逍遥行书" panose="00000500000000000000" pitchFamily="2" charset="-122"/>
                <a:ea typeface="字魂49号-逍遥行书" panose="00000500000000000000" pitchFamily="2" charset="-122"/>
              </a:rPr>
              <a:t>输入标题</a:t>
            </a:r>
          </a:p>
        </p:txBody>
      </p:sp>
      <p:sp>
        <p:nvSpPr>
          <p:cNvPr id="18" name="文本框 17">
            <a:extLst>
              <a:ext uri="{FF2B5EF4-FFF2-40B4-BE49-F238E27FC236}">
                <a16:creationId xmlns:a16="http://schemas.microsoft.com/office/drawing/2014/main" id="{16070AC3-6F18-4321-B2E9-721DA76ED845}"/>
              </a:ext>
            </a:extLst>
          </p:cNvPr>
          <p:cNvSpPr txBox="1"/>
          <p:nvPr/>
        </p:nvSpPr>
        <p:spPr>
          <a:xfrm>
            <a:off x="4387262" y="4094833"/>
            <a:ext cx="2255293" cy="900246"/>
          </a:xfrm>
          <a:prstGeom prst="rect">
            <a:avLst/>
          </a:prstGeom>
          <a:noFill/>
        </p:spPr>
        <p:txBody>
          <a:bodyPr wrap="square" rtlCol="0">
            <a:spAutoFit/>
          </a:bodyPr>
          <a:lstStyle/>
          <a:p>
            <a:pPr algn="ctr">
              <a:lnSpc>
                <a:spcPct val="150000"/>
              </a:lnSpc>
            </a:pPr>
            <a:r>
              <a:rPr lang="zh-CN" altLang="en-US" sz="1200" dirty="0">
                <a:solidFill>
                  <a:schemeClr val="tx1">
                    <a:lumMod val="50000"/>
                    <a:lumOff val="50000"/>
                  </a:schemeClr>
                </a:solidFill>
                <a:latin typeface="字魂49号-逍遥行书" panose="00000500000000000000" pitchFamily="2" charset="-122"/>
                <a:ea typeface="字魂49号-逍遥行书" panose="00000500000000000000" pitchFamily="2" charset="-122"/>
              </a:rPr>
              <a:t>输入你需要的文本内容输入你需要的文本内容输入你需要的文本内容</a:t>
            </a:r>
          </a:p>
        </p:txBody>
      </p:sp>
      <p:sp>
        <p:nvSpPr>
          <p:cNvPr id="19" name="文本框 18">
            <a:extLst>
              <a:ext uri="{FF2B5EF4-FFF2-40B4-BE49-F238E27FC236}">
                <a16:creationId xmlns:a16="http://schemas.microsoft.com/office/drawing/2014/main" id="{E59F8571-E755-4B6C-8395-E1A6D47FF487}"/>
              </a:ext>
            </a:extLst>
          </p:cNvPr>
          <p:cNvSpPr txBox="1"/>
          <p:nvPr/>
        </p:nvSpPr>
        <p:spPr>
          <a:xfrm>
            <a:off x="1130267" y="298472"/>
            <a:ext cx="2255292" cy="584775"/>
          </a:xfrm>
          <a:prstGeom prst="rect">
            <a:avLst/>
          </a:prstGeom>
          <a:noFill/>
        </p:spPr>
        <p:txBody>
          <a:bodyPr wrap="square" rtlCol="0">
            <a:spAutoFit/>
          </a:bodyPr>
          <a:lstStyle/>
          <a:p>
            <a:r>
              <a:rPr lang="zh-CN" altLang="en-US" sz="3200" b="1" dirty="0">
                <a:solidFill>
                  <a:schemeClr val="tx1">
                    <a:lumMod val="50000"/>
                    <a:lumOff val="50000"/>
                  </a:schemeClr>
                </a:solidFill>
                <a:latin typeface="字魂49号-逍遥行书" panose="00000500000000000000" pitchFamily="2" charset="-122"/>
                <a:ea typeface="字魂49号-逍遥行书" panose="00000500000000000000" pitchFamily="2" charset="-122"/>
              </a:rPr>
              <a:t>古诗文化</a:t>
            </a:r>
          </a:p>
        </p:txBody>
      </p:sp>
    </p:spTree>
    <p:extLst>
      <p:ext uri="{BB962C8B-B14F-4D97-AF65-F5344CB8AC3E}">
        <p14:creationId xmlns:p14="http://schemas.microsoft.com/office/powerpoint/2010/main" val="171005819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circle(in)">
                                      <p:cBhvr>
                                        <p:cTn id="7" dur="2000"/>
                                        <p:tgtEl>
                                          <p:spTgt spid="11"/>
                                        </p:tgtEl>
                                      </p:cBhvr>
                                    </p:animEffect>
                                  </p:childTnLst>
                                </p:cTn>
                              </p:par>
                            </p:childTnLst>
                          </p:cTn>
                        </p:par>
                        <p:par>
                          <p:cTn id="8" fill="hold">
                            <p:stCondLst>
                              <p:cond delay="2000"/>
                            </p:stCondLst>
                            <p:childTnLst>
                              <p:par>
                                <p:cTn id="9" presetID="6" presetClass="entr" presetSubtype="16"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circle(in)">
                                      <p:cBhvr>
                                        <p:cTn id="11" dur="2000"/>
                                        <p:tgtEl>
                                          <p:spTgt spid="12"/>
                                        </p:tgtEl>
                                      </p:cBhvr>
                                    </p:animEffect>
                                  </p:childTnLst>
                                </p:cTn>
                              </p:par>
                            </p:childTnLst>
                          </p:cTn>
                        </p:par>
                        <p:par>
                          <p:cTn id="12" fill="hold">
                            <p:stCondLst>
                              <p:cond delay="4000"/>
                            </p:stCondLst>
                            <p:childTnLst>
                              <p:par>
                                <p:cTn id="13" presetID="6" presetClass="entr" presetSubtype="16" fill="hold" grpId="0"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circle(in)">
                                      <p:cBhvr>
                                        <p:cTn id="15" dur="2000"/>
                                        <p:tgtEl>
                                          <p:spTgt spid="13"/>
                                        </p:tgtEl>
                                      </p:cBhvr>
                                    </p:animEffect>
                                  </p:childTnLst>
                                </p:cTn>
                              </p:par>
                            </p:childTnLst>
                          </p:cTn>
                        </p:par>
                        <p:par>
                          <p:cTn id="16" fill="hold">
                            <p:stCondLst>
                              <p:cond delay="6000"/>
                            </p:stCondLst>
                            <p:childTnLst>
                              <p:par>
                                <p:cTn id="17" presetID="6" presetClass="entr" presetSubtype="16" fill="hold" grpId="0"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circle(in)">
                                      <p:cBhvr>
                                        <p:cTn id="19" dur="2000"/>
                                        <p:tgtEl>
                                          <p:spTgt spid="14"/>
                                        </p:tgtEl>
                                      </p:cBhvr>
                                    </p:animEffect>
                                  </p:childTnLst>
                                </p:cTn>
                              </p:par>
                            </p:childTnLst>
                          </p:cTn>
                        </p:par>
                        <p:par>
                          <p:cTn id="20" fill="hold">
                            <p:stCondLst>
                              <p:cond delay="8000"/>
                            </p:stCondLst>
                            <p:childTnLst>
                              <p:par>
                                <p:cTn id="21" presetID="6" presetClass="entr" presetSubtype="16" fill="hold" grpId="0" nodeType="after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circle(in)">
                                      <p:cBhvr>
                                        <p:cTn id="23" dur="2000"/>
                                        <p:tgtEl>
                                          <p:spTgt spid="15"/>
                                        </p:tgtEl>
                                      </p:cBhvr>
                                    </p:animEffect>
                                  </p:childTnLst>
                                </p:cTn>
                              </p:par>
                            </p:childTnLst>
                          </p:cTn>
                        </p:par>
                        <p:par>
                          <p:cTn id="24" fill="hold">
                            <p:stCondLst>
                              <p:cond delay="10000"/>
                            </p:stCondLst>
                            <p:childTnLst>
                              <p:par>
                                <p:cTn id="25" presetID="6" presetClass="entr" presetSubtype="16" fill="hold" grpId="0" nodeType="after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circle(in)">
                                      <p:cBhvr>
                                        <p:cTn id="27" dur="2000"/>
                                        <p:tgtEl>
                                          <p:spTgt spid="16"/>
                                        </p:tgtEl>
                                      </p:cBhvr>
                                    </p:animEffect>
                                  </p:childTnLst>
                                </p:cTn>
                              </p:par>
                            </p:childTnLst>
                          </p:cTn>
                        </p:par>
                        <p:par>
                          <p:cTn id="28" fill="hold">
                            <p:stCondLst>
                              <p:cond delay="12000"/>
                            </p:stCondLst>
                            <p:childTnLst>
                              <p:par>
                                <p:cTn id="29" presetID="6" presetClass="entr" presetSubtype="16" fill="hold" grpId="0" nodeType="after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circle(in)">
                                      <p:cBhvr>
                                        <p:cTn id="31" dur="2000"/>
                                        <p:tgtEl>
                                          <p:spTgt spid="17"/>
                                        </p:tgtEl>
                                      </p:cBhvr>
                                    </p:animEffect>
                                  </p:childTnLst>
                                </p:cTn>
                              </p:par>
                            </p:childTnLst>
                          </p:cTn>
                        </p:par>
                        <p:par>
                          <p:cTn id="32" fill="hold">
                            <p:stCondLst>
                              <p:cond delay="14000"/>
                            </p:stCondLst>
                            <p:childTnLst>
                              <p:par>
                                <p:cTn id="33" presetID="6" presetClass="entr" presetSubtype="16" fill="hold" grpId="0" nodeType="afterEffect">
                                  <p:stCondLst>
                                    <p:cond delay="0"/>
                                  </p:stCondLst>
                                  <p:childTnLst>
                                    <p:set>
                                      <p:cBhvr>
                                        <p:cTn id="34" dur="1" fill="hold">
                                          <p:stCondLst>
                                            <p:cond delay="0"/>
                                          </p:stCondLst>
                                        </p:cTn>
                                        <p:tgtEl>
                                          <p:spTgt spid="18"/>
                                        </p:tgtEl>
                                        <p:attrNameLst>
                                          <p:attrName>style.visibility</p:attrName>
                                        </p:attrNameLst>
                                      </p:cBhvr>
                                      <p:to>
                                        <p:strVal val="visible"/>
                                      </p:to>
                                    </p:set>
                                    <p:animEffect transition="in" filter="circle(in)">
                                      <p:cBhvr>
                                        <p:cTn id="35" dur="2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P spid="15" grpId="0"/>
      <p:bldP spid="16" grpId="0"/>
      <p:bldP spid="17" grpId="0"/>
      <p:bldP spid="1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extLst>
              <a:ext uri="{FF2B5EF4-FFF2-40B4-BE49-F238E27FC236}">
                <a16:creationId xmlns:a16="http://schemas.microsoft.com/office/drawing/2014/main" id="{B254AC86-CA49-40A2-93B0-6645A6F0FA85}"/>
              </a:ext>
            </a:extLst>
          </p:cNvPr>
          <p:cNvSpPr/>
          <p:nvPr/>
        </p:nvSpPr>
        <p:spPr>
          <a:xfrm>
            <a:off x="0" y="0"/>
            <a:ext cx="12192000" cy="6858000"/>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a:extLst>
              <a:ext uri="{FF2B5EF4-FFF2-40B4-BE49-F238E27FC236}">
                <a16:creationId xmlns:a16="http://schemas.microsoft.com/office/drawing/2014/main" id="{D495D6C2-A2AF-4966-AB57-2C0ABA223EC7}"/>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217572" y="165012"/>
            <a:ext cx="912695" cy="912695"/>
          </a:xfrm>
          <a:prstGeom prst="ellipse">
            <a:avLst/>
          </a:prstGeom>
        </p:spPr>
      </p:pic>
      <p:sp>
        <p:nvSpPr>
          <p:cNvPr id="8" name="文本框 7">
            <a:extLst>
              <a:ext uri="{FF2B5EF4-FFF2-40B4-BE49-F238E27FC236}">
                <a16:creationId xmlns:a16="http://schemas.microsoft.com/office/drawing/2014/main" id="{BBFA1AF5-03C7-43FC-A082-EEA0A4DF4BEC}"/>
              </a:ext>
            </a:extLst>
          </p:cNvPr>
          <p:cNvSpPr txBox="1"/>
          <p:nvPr/>
        </p:nvSpPr>
        <p:spPr>
          <a:xfrm>
            <a:off x="613246" y="328972"/>
            <a:ext cx="121347" cy="584775"/>
          </a:xfrm>
          <a:prstGeom prst="rect">
            <a:avLst/>
          </a:prstGeom>
          <a:noFill/>
        </p:spPr>
        <p:txBody>
          <a:bodyPr wrap="square" rtlCol="0">
            <a:spAutoFit/>
          </a:bodyPr>
          <a:lstStyle/>
          <a:p>
            <a:pPr algn="ctr"/>
            <a:r>
              <a:rPr lang="zh-CN" altLang="en-US" sz="3200" b="1">
                <a:solidFill>
                  <a:schemeClr val="tx1">
                    <a:lumMod val="65000"/>
                    <a:lumOff val="35000"/>
                  </a:schemeClr>
                </a:solidFill>
                <a:latin typeface="字魂49号-逍遥行书" panose="00000500000000000000" pitchFamily="2" charset="-122"/>
                <a:ea typeface="字魂49号-逍遥行书" panose="00000500000000000000" pitchFamily="2" charset="-122"/>
              </a:rPr>
              <a:t>贰</a:t>
            </a:r>
            <a:endParaRPr lang="zh-CN" altLang="en-US" sz="3200" b="1" dirty="0">
              <a:solidFill>
                <a:schemeClr val="tx1">
                  <a:lumMod val="65000"/>
                  <a:lumOff val="35000"/>
                </a:schemeClr>
              </a:solidFill>
              <a:latin typeface="字魂49号-逍遥行书" panose="00000500000000000000" pitchFamily="2" charset="-122"/>
              <a:ea typeface="字魂49号-逍遥行书" panose="00000500000000000000" pitchFamily="2" charset="-122"/>
            </a:endParaRPr>
          </a:p>
        </p:txBody>
      </p:sp>
      <p:sp>
        <p:nvSpPr>
          <p:cNvPr id="12" name="文本框 11">
            <a:extLst>
              <a:ext uri="{FF2B5EF4-FFF2-40B4-BE49-F238E27FC236}">
                <a16:creationId xmlns:a16="http://schemas.microsoft.com/office/drawing/2014/main" id="{35060CBF-B73A-4F2C-B5C5-9163519D342A}"/>
              </a:ext>
            </a:extLst>
          </p:cNvPr>
          <p:cNvSpPr txBox="1"/>
          <p:nvPr/>
        </p:nvSpPr>
        <p:spPr>
          <a:xfrm>
            <a:off x="1130267" y="298472"/>
            <a:ext cx="2255292" cy="584775"/>
          </a:xfrm>
          <a:prstGeom prst="rect">
            <a:avLst/>
          </a:prstGeom>
          <a:noFill/>
        </p:spPr>
        <p:txBody>
          <a:bodyPr wrap="square" rtlCol="0">
            <a:spAutoFit/>
          </a:bodyPr>
          <a:lstStyle/>
          <a:p>
            <a:r>
              <a:rPr lang="zh-CN" altLang="en-US" sz="3200" b="1" dirty="0">
                <a:solidFill>
                  <a:schemeClr val="tx1">
                    <a:lumMod val="50000"/>
                    <a:lumOff val="50000"/>
                  </a:schemeClr>
                </a:solidFill>
                <a:latin typeface="字魂49号-逍遥行书" panose="00000500000000000000" pitchFamily="2" charset="-122"/>
                <a:ea typeface="字魂49号-逍遥行书" panose="00000500000000000000" pitchFamily="2" charset="-122"/>
              </a:rPr>
              <a:t>古诗文化</a:t>
            </a:r>
          </a:p>
        </p:txBody>
      </p:sp>
      <p:pic>
        <p:nvPicPr>
          <p:cNvPr id="3" name="图片 2">
            <a:extLst>
              <a:ext uri="{FF2B5EF4-FFF2-40B4-BE49-F238E27FC236}">
                <a16:creationId xmlns:a16="http://schemas.microsoft.com/office/drawing/2014/main" id="{AE6710E7-C9D6-4EB6-BFB6-E69C35FD9A5C}"/>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417300" y="4104042"/>
            <a:ext cx="12603516" cy="2887417"/>
          </a:xfrm>
          <a:prstGeom prst="rect">
            <a:avLst/>
          </a:prstGeom>
        </p:spPr>
      </p:pic>
      <p:sp>
        <p:nvSpPr>
          <p:cNvPr id="16" name="文本框 15">
            <a:extLst>
              <a:ext uri="{FF2B5EF4-FFF2-40B4-BE49-F238E27FC236}">
                <a16:creationId xmlns:a16="http://schemas.microsoft.com/office/drawing/2014/main" id="{3BC6D021-85A6-48E2-84AA-028BE885DC5C}"/>
              </a:ext>
            </a:extLst>
          </p:cNvPr>
          <p:cNvSpPr txBox="1"/>
          <p:nvPr/>
        </p:nvSpPr>
        <p:spPr>
          <a:xfrm>
            <a:off x="5504827" y="1713994"/>
            <a:ext cx="4732065" cy="1902663"/>
          </a:xfrm>
          <a:prstGeom prst="rect">
            <a:avLst/>
          </a:prstGeom>
          <a:noFill/>
        </p:spPr>
        <p:txBody>
          <a:bodyPr vert="eaVert" wrap="square" rtlCol="0">
            <a:spAutoFit/>
          </a:bodyPr>
          <a:lstStyle/>
          <a:p>
            <a:pPr>
              <a:lnSpc>
                <a:spcPct val="250000"/>
              </a:lnSpc>
            </a:pPr>
            <a:r>
              <a:rPr lang="zh-CN" altLang="en-US" sz="1200" dirty="0">
                <a:solidFill>
                  <a:schemeClr val="tx1">
                    <a:lumMod val="50000"/>
                    <a:lumOff val="50000"/>
                  </a:schemeClr>
                </a:solidFill>
                <a:latin typeface="字魂49号-逍遥行书" panose="00000500000000000000" pitchFamily="2" charset="-122"/>
                <a:ea typeface="字魂49号-逍遥行书" panose="00000500000000000000" pitchFamily="2" charset="-122"/>
              </a:rPr>
              <a:t>输入你需要的文本内容输入你需要的文本内容输入你需要的文本内容输入你需要的文本内容输入你需要的文本内容输入你需要的文本内容输入你需要的文本内容输入你需要的文本内容输入你需要的文本内容</a:t>
            </a:r>
          </a:p>
          <a:p>
            <a:pPr>
              <a:lnSpc>
                <a:spcPct val="250000"/>
              </a:lnSpc>
            </a:pPr>
            <a:endParaRPr lang="zh-CN" altLang="en-US" sz="1200" dirty="0">
              <a:solidFill>
                <a:schemeClr val="tx1">
                  <a:lumMod val="50000"/>
                  <a:lumOff val="50000"/>
                </a:schemeClr>
              </a:solidFill>
              <a:latin typeface="字魂49号-逍遥行书" panose="00000500000000000000" pitchFamily="2" charset="-122"/>
              <a:ea typeface="字魂49号-逍遥行书" panose="00000500000000000000" pitchFamily="2" charset="-122"/>
            </a:endParaRPr>
          </a:p>
        </p:txBody>
      </p:sp>
      <p:sp>
        <p:nvSpPr>
          <p:cNvPr id="17" name="文本框 16">
            <a:extLst>
              <a:ext uri="{FF2B5EF4-FFF2-40B4-BE49-F238E27FC236}">
                <a16:creationId xmlns:a16="http://schemas.microsoft.com/office/drawing/2014/main" id="{E0EB96FC-9197-476E-8CA6-EFB3149E6CA7}"/>
              </a:ext>
            </a:extLst>
          </p:cNvPr>
          <p:cNvSpPr txBox="1"/>
          <p:nvPr/>
        </p:nvSpPr>
        <p:spPr>
          <a:xfrm>
            <a:off x="10236892" y="1785398"/>
            <a:ext cx="646331" cy="2710915"/>
          </a:xfrm>
          <a:prstGeom prst="rect">
            <a:avLst/>
          </a:prstGeom>
          <a:noFill/>
        </p:spPr>
        <p:txBody>
          <a:bodyPr vert="eaVert" wrap="square" rtlCol="0">
            <a:spAutoFit/>
          </a:bodyPr>
          <a:lstStyle/>
          <a:p>
            <a:pPr>
              <a:lnSpc>
                <a:spcPct val="150000"/>
              </a:lnSpc>
            </a:pPr>
            <a:r>
              <a:rPr lang="zh-CN" altLang="en-US" sz="2000" b="1" dirty="0">
                <a:solidFill>
                  <a:schemeClr val="tx1">
                    <a:lumMod val="50000"/>
                    <a:lumOff val="50000"/>
                  </a:schemeClr>
                </a:solidFill>
                <a:latin typeface="字魂49号-逍遥行书" panose="00000500000000000000" pitchFamily="2" charset="-122"/>
                <a:ea typeface="字魂49号-逍遥行书" panose="00000500000000000000" pitchFamily="2" charset="-122"/>
              </a:rPr>
              <a:t>输入标题</a:t>
            </a:r>
          </a:p>
        </p:txBody>
      </p:sp>
      <p:sp>
        <p:nvSpPr>
          <p:cNvPr id="19" name="矩形 18">
            <a:extLst>
              <a:ext uri="{FF2B5EF4-FFF2-40B4-BE49-F238E27FC236}">
                <a16:creationId xmlns:a16="http://schemas.microsoft.com/office/drawing/2014/main" id="{3067EA21-6FD8-4381-A03B-0E58B1A51A0D}"/>
              </a:ext>
            </a:extLst>
          </p:cNvPr>
          <p:cNvSpPr/>
          <p:nvPr/>
        </p:nvSpPr>
        <p:spPr>
          <a:xfrm>
            <a:off x="5349921" y="1569897"/>
            <a:ext cx="5533301" cy="2142294"/>
          </a:xfrm>
          <a:prstGeom prst="rect">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49号-逍遥行书" panose="00000500000000000000" pitchFamily="2" charset="-122"/>
              <a:ea typeface="字魂49号-逍遥行书" panose="00000500000000000000" pitchFamily="2" charset="-122"/>
            </a:endParaRPr>
          </a:p>
        </p:txBody>
      </p:sp>
      <p:pic>
        <p:nvPicPr>
          <p:cNvPr id="20" name="图片 19" descr="图片包含 动物, 鸟, 水鸟&#10;&#10;描述已自动生成">
            <a:extLst>
              <a:ext uri="{FF2B5EF4-FFF2-40B4-BE49-F238E27FC236}">
                <a16:creationId xmlns:a16="http://schemas.microsoft.com/office/drawing/2014/main" id="{48F02A25-41DA-4D1B-A94E-6041B61CF0E3}"/>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535533" y="2557305"/>
            <a:ext cx="1515507" cy="1515507"/>
          </a:xfrm>
          <a:prstGeom prst="rect">
            <a:avLst/>
          </a:prstGeom>
        </p:spPr>
      </p:pic>
    </p:spTree>
    <p:extLst>
      <p:ext uri="{BB962C8B-B14F-4D97-AF65-F5344CB8AC3E}">
        <p14:creationId xmlns:p14="http://schemas.microsoft.com/office/powerpoint/2010/main" val="345465029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17"/>
                                        </p:tgtEl>
                                        <p:attrNameLst>
                                          <p:attrName>style.visibility</p:attrName>
                                        </p:attrNameLst>
                                      </p:cBhvr>
                                      <p:to>
                                        <p:strVal val="visible"/>
                                      </p:to>
                                    </p:set>
                                    <p:anim calcmode="lin" valueType="num">
                                      <p:cBhvr>
                                        <p:cTn id="13" dur="500" fill="hold"/>
                                        <p:tgtEl>
                                          <p:spTgt spid="17"/>
                                        </p:tgtEl>
                                        <p:attrNameLst>
                                          <p:attrName>ppt_w</p:attrName>
                                        </p:attrNameLst>
                                      </p:cBhvr>
                                      <p:tavLst>
                                        <p:tav tm="0">
                                          <p:val>
                                            <p:fltVal val="0"/>
                                          </p:val>
                                        </p:tav>
                                        <p:tav tm="100000">
                                          <p:val>
                                            <p:strVal val="#ppt_w"/>
                                          </p:val>
                                        </p:tav>
                                      </p:tavLst>
                                    </p:anim>
                                    <p:anim calcmode="lin" valueType="num">
                                      <p:cBhvr>
                                        <p:cTn id="14" dur="500" fill="hold"/>
                                        <p:tgtEl>
                                          <p:spTgt spid="17"/>
                                        </p:tgtEl>
                                        <p:attrNameLst>
                                          <p:attrName>ppt_h</p:attrName>
                                        </p:attrNameLst>
                                      </p:cBhvr>
                                      <p:tavLst>
                                        <p:tav tm="0">
                                          <p:val>
                                            <p:fltVal val="0"/>
                                          </p:val>
                                        </p:tav>
                                        <p:tav tm="100000">
                                          <p:val>
                                            <p:strVal val="#ppt_h"/>
                                          </p:val>
                                        </p:tav>
                                      </p:tavLst>
                                    </p:anim>
                                    <p:animEffect transition="in" filter="fade">
                                      <p:cBhvr>
                                        <p:cTn id="15" dur="500"/>
                                        <p:tgtEl>
                                          <p:spTgt spid="17"/>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16"/>
                                        </p:tgtEl>
                                        <p:attrNameLst>
                                          <p:attrName>style.visibility</p:attrName>
                                        </p:attrNameLst>
                                      </p:cBhvr>
                                      <p:to>
                                        <p:strVal val="visible"/>
                                      </p:to>
                                    </p:set>
                                    <p:anim calcmode="lin" valueType="num">
                                      <p:cBhvr>
                                        <p:cTn id="19" dur="500" fill="hold"/>
                                        <p:tgtEl>
                                          <p:spTgt spid="16"/>
                                        </p:tgtEl>
                                        <p:attrNameLst>
                                          <p:attrName>ppt_w</p:attrName>
                                        </p:attrNameLst>
                                      </p:cBhvr>
                                      <p:tavLst>
                                        <p:tav tm="0">
                                          <p:val>
                                            <p:fltVal val="0"/>
                                          </p:val>
                                        </p:tav>
                                        <p:tav tm="100000">
                                          <p:val>
                                            <p:strVal val="#ppt_w"/>
                                          </p:val>
                                        </p:tav>
                                      </p:tavLst>
                                    </p:anim>
                                    <p:anim calcmode="lin" valueType="num">
                                      <p:cBhvr>
                                        <p:cTn id="20" dur="500" fill="hold"/>
                                        <p:tgtEl>
                                          <p:spTgt spid="16"/>
                                        </p:tgtEl>
                                        <p:attrNameLst>
                                          <p:attrName>ppt_h</p:attrName>
                                        </p:attrNameLst>
                                      </p:cBhvr>
                                      <p:tavLst>
                                        <p:tav tm="0">
                                          <p:val>
                                            <p:fltVal val="0"/>
                                          </p:val>
                                        </p:tav>
                                        <p:tav tm="100000">
                                          <p:val>
                                            <p:strVal val="#ppt_h"/>
                                          </p:val>
                                        </p:tav>
                                      </p:tavLst>
                                    </p:anim>
                                    <p:animEffect transition="in" filter="fade">
                                      <p:cBhvr>
                                        <p:cTn id="21" dur="500"/>
                                        <p:tgtEl>
                                          <p:spTgt spid="16"/>
                                        </p:tgtEl>
                                      </p:cBhvr>
                                    </p:animEffect>
                                  </p:childTnLst>
                                </p:cTn>
                              </p:par>
                            </p:childTnLst>
                          </p:cTn>
                        </p:par>
                        <p:par>
                          <p:cTn id="22" fill="hold">
                            <p:stCondLst>
                              <p:cond delay="1500"/>
                            </p:stCondLst>
                            <p:childTnLst>
                              <p:par>
                                <p:cTn id="23" presetID="2" presetClass="entr" presetSubtype="4" fill="hold" nodeType="afterEffect">
                                  <p:stCondLst>
                                    <p:cond delay="0"/>
                                  </p:stCondLst>
                                  <p:childTnLst>
                                    <p:set>
                                      <p:cBhvr>
                                        <p:cTn id="24" dur="1" fill="hold">
                                          <p:stCondLst>
                                            <p:cond delay="0"/>
                                          </p:stCondLst>
                                        </p:cTn>
                                        <p:tgtEl>
                                          <p:spTgt spid="20"/>
                                        </p:tgtEl>
                                        <p:attrNameLst>
                                          <p:attrName>style.visibility</p:attrName>
                                        </p:attrNameLst>
                                      </p:cBhvr>
                                      <p:to>
                                        <p:strVal val="visible"/>
                                      </p:to>
                                    </p:set>
                                    <p:anim calcmode="lin" valueType="num">
                                      <p:cBhvr additive="base">
                                        <p:cTn id="25" dur="500" fill="hold"/>
                                        <p:tgtEl>
                                          <p:spTgt spid="20"/>
                                        </p:tgtEl>
                                        <p:attrNameLst>
                                          <p:attrName>ppt_x</p:attrName>
                                        </p:attrNameLst>
                                      </p:cBhvr>
                                      <p:tavLst>
                                        <p:tav tm="0">
                                          <p:val>
                                            <p:strVal val="#ppt_x"/>
                                          </p:val>
                                        </p:tav>
                                        <p:tav tm="100000">
                                          <p:val>
                                            <p:strVal val="#ppt_x"/>
                                          </p:val>
                                        </p:tav>
                                      </p:tavLst>
                                    </p:anim>
                                    <p:anim calcmode="lin" valueType="num">
                                      <p:cBhvr additive="base">
                                        <p:cTn id="26"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9"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CBBAFCCB-ECC2-43A4-809B-7F2B711A3463}"/>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4787" y="5049671"/>
            <a:ext cx="12182426" cy="1808329"/>
          </a:xfrm>
          <a:prstGeom prst="rect">
            <a:avLst/>
          </a:prstGeom>
        </p:spPr>
      </p:pic>
      <p:sp>
        <p:nvSpPr>
          <p:cNvPr id="8" name="矩形 7">
            <a:extLst>
              <a:ext uri="{FF2B5EF4-FFF2-40B4-BE49-F238E27FC236}">
                <a16:creationId xmlns:a16="http://schemas.microsoft.com/office/drawing/2014/main" id="{1B7118FE-CD6E-409A-9143-349E2FB8F527}"/>
              </a:ext>
            </a:extLst>
          </p:cNvPr>
          <p:cNvSpPr/>
          <p:nvPr/>
        </p:nvSpPr>
        <p:spPr>
          <a:xfrm>
            <a:off x="0" y="0"/>
            <a:ext cx="12192000" cy="6858000"/>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49号-逍遥行书" panose="00000500000000000000" pitchFamily="2" charset="-122"/>
              <a:ea typeface="字魂49号-逍遥行书" panose="00000500000000000000" pitchFamily="2" charset="-122"/>
            </a:endParaRPr>
          </a:p>
        </p:txBody>
      </p:sp>
      <p:pic>
        <p:nvPicPr>
          <p:cNvPr id="3" name="图片 2">
            <a:extLst>
              <a:ext uri="{FF2B5EF4-FFF2-40B4-BE49-F238E27FC236}">
                <a16:creationId xmlns:a16="http://schemas.microsoft.com/office/drawing/2014/main" id="{4728CED7-F152-4781-86CA-0DB32D2D5689}"/>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3318111" y="512834"/>
            <a:ext cx="5555777" cy="5555777"/>
          </a:xfrm>
          <a:prstGeom prst="ellipse">
            <a:avLst/>
          </a:prstGeom>
        </p:spPr>
      </p:pic>
      <p:sp>
        <p:nvSpPr>
          <p:cNvPr id="9" name="文本框 8">
            <a:extLst>
              <a:ext uri="{FF2B5EF4-FFF2-40B4-BE49-F238E27FC236}">
                <a16:creationId xmlns:a16="http://schemas.microsoft.com/office/drawing/2014/main" id="{0F01DFF1-37CD-4BC2-8AD9-A39CBE51A7F8}"/>
              </a:ext>
            </a:extLst>
          </p:cNvPr>
          <p:cNvSpPr txBox="1"/>
          <p:nvPr/>
        </p:nvSpPr>
        <p:spPr>
          <a:xfrm>
            <a:off x="6670244" y="2629002"/>
            <a:ext cx="738664" cy="1323439"/>
          </a:xfrm>
          <a:prstGeom prst="rect">
            <a:avLst/>
          </a:prstGeom>
          <a:noFill/>
        </p:spPr>
        <p:txBody>
          <a:bodyPr wrap="square" rtlCol="0">
            <a:spAutoFit/>
          </a:bodyPr>
          <a:lstStyle/>
          <a:p>
            <a:pPr algn="ctr"/>
            <a:r>
              <a:rPr lang="zh-CN" altLang="en-US" sz="8000" dirty="0">
                <a:solidFill>
                  <a:schemeClr val="tx1">
                    <a:lumMod val="65000"/>
                    <a:lumOff val="35000"/>
                  </a:schemeClr>
                </a:solidFill>
                <a:latin typeface="汉仪程行简" panose="00020600040101010101" pitchFamily="18" charset="-122"/>
                <a:ea typeface="汉仪程行简" panose="00020600040101010101" pitchFamily="18" charset="-122"/>
              </a:rPr>
              <a:t>叁</a:t>
            </a:r>
          </a:p>
        </p:txBody>
      </p:sp>
      <p:sp>
        <p:nvSpPr>
          <p:cNvPr id="10" name="文本框 9">
            <a:extLst>
              <a:ext uri="{FF2B5EF4-FFF2-40B4-BE49-F238E27FC236}">
                <a16:creationId xmlns:a16="http://schemas.microsoft.com/office/drawing/2014/main" id="{E2B701D7-B296-4F6D-94DB-00035A06DA83}"/>
              </a:ext>
            </a:extLst>
          </p:cNvPr>
          <p:cNvSpPr txBox="1"/>
          <p:nvPr/>
        </p:nvSpPr>
        <p:spPr>
          <a:xfrm>
            <a:off x="5107490" y="1988430"/>
            <a:ext cx="738664" cy="2604582"/>
          </a:xfrm>
          <a:prstGeom prst="rect">
            <a:avLst/>
          </a:prstGeom>
          <a:noFill/>
        </p:spPr>
        <p:txBody>
          <a:bodyPr vert="eaVert" wrap="square" rtlCol="0">
            <a:spAutoFit/>
          </a:bodyPr>
          <a:lstStyle/>
          <a:p>
            <a:pPr algn="ctr">
              <a:lnSpc>
                <a:spcPct val="150000"/>
              </a:lnSpc>
            </a:pPr>
            <a:r>
              <a:rPr lang="zh-CN" altLang="en-US" sz="1200" dirty="0">
                <a:solidFill>
                  <a:schemeClr val="tx1">
                    <a:lumMod val="50000"/>
                    <a:lumOff val="50000"/>
                  </a:schemeClr>
                </a:solidFill>
                <a:latin typeface="字魂49号-逍遥行书" panose="00000500000000000000" pitchFamily="2" charset="-122"/>
                <a:ea typeface="字魂49号-逍遥行书" panose="00000500000000000000" pitchFamily="2" charset="-122"/>
              </a:rPr>
              <a:t>输入你需要的文本内容输入你需要的文本内容输入你需要的文本内容</a:t>
            </a:r>
          </a:p>
        </p:txBody>
      </p:sp>
      <p:sp>
        <p:nvSpPr>
          <p:cNvPr id="11" name="文本框 10">
            <a:extLst>
              <a:ext uri="{FF2B5EF4-FFF2-40B4-BE49-F238E27FC236}">
                <a16:creationId xmlns:a16="http://schemas.microsoft.com/office/drawing/2014/main" id="{38DCE1D7-2C7C-44D7-9A14-EA17106D44B8}"/>
              </a:ext>
            </a:extLst>
          </p:cNvPr>
          <p:cNvSpPr txBox="1"/>
          <p:nvPr/>
        </p:nvSpPr>
        <p:spPr>
          <a:xfrm>
            <a:off x="5756279" y="1948912"/>
            <a:ext cx="1200329" cy="2710915"/>
          </a:xfrm>
          <a:prstGeom prst="rect">
            <a:avLst/>
          </a:prstGeom>
          <a:noFill/>
        </p:spPr>
        <p:txBody>
          <a:bodyPr vert="eaVert" wrap="square" rtlCol="0">
            <a:spAutoFit/>
          </a:bodyPr>
          <a:lstStyle/>
          <a:p>
            <a:pPr algn="ctr">
              <a:lnSpc>
                <a:spcPct val="150000"/>
              </a:lnSpc>
            </a:pPr>
            <a:r>
              <a:rPr lang="zh-CN" altLang="en-US" sz="4400" b="1" dirty="0">
                <a:solidFill>
                  <a:schemeClr val="tx1">
                    <a:lumMod val="50000"/>
                    <a:lumOff val="50000"/>
                  </a:schemeClr>
                </a:solidFill>
                <a:latin typeface="字魂49号-逍遥行书" panose="00000500000000000000" pitchFamily="2" charset="-122"/>
                <a:ea typeface="字魂49号-逍遥行书" panose="00000500000000000000" pitchFamily="2" charset="-122"/>
              </a:rPr>
              <a:t>古诗分享</a:t>
            </a:r>
          </a:p>
        </p:txBody>
      </p:sp>
      <p:pic>
        <p:nvPicPr>
          <p:cNvPr id="12" name="图片 11" descr="图片包含 动物, 鸟, 水鸟&#10;&#10;描述已自动生成">
            <a:extLst>
              <a:ext uri="{FF2B5EF4-FFF2-40B4-BE49-F238E27FC236}">
                <a16:creationId xmlns:a16="http://schemas.microsoft.com/office/drawing/2014/main" id="{99D80C70-AD18-4045-97AF-90B41D29C185}"/>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9163596" y="1935264"/>
            <a:ext cx="2253636" cy="2253636"/>
          </a:xfrm>
          <a:prstGeom prst="rect">
            <a:avLst/>
          </a:prstGeom>
        </p:spPr>
      </p:pic>
    </p:spTree>
    <p:extLst>
      <p:ext uri="{BB962C8B-B14F-4D97-AF65-F5344CB8AC3E}">
        <p14:creationId xmlns:p14="http://schemas.microsoft.com/office/powerpoint/2010/main" val="10105175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childTnLst>
                          </p:cTn>
                        </p:par>
                        <p:par>
                          <p:cTn id="11" fill="hold">
                            <p:stCondLst>
                              <p:cond delay="1000"/>
                            </p:stCondLst>
                            <p:childTnLst>
                              <p:par>
                                <p:cTn id="12" presetID="31" presetClass="entr" presetSubtype="0" fill="hold" grpId="0" nodeType="after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p:cTn id="14" dur="1000" fill="hold"/>
                                        <p:tgtEl>
                                          <p:spTgt spid="9"/>
                                        </p:tgtEl>
                                        <p:attrNameLst>
                                          <p:attrName>ppt_w</p:attrName>
                                        </p:attrNameLst>
                                      </p:cBhvr>
                                      <p:tavLst>
                                        <p:tav tm="0">
                                          <p:val>
                                            <p:fltVal val="0"/>
                                          </p:val>
                                        </p:tav>
                                        <p:tav tm="100000">
                                          <p:val>
                                            <p:strVal val="#ppt_w"/>
                                          </p:val>
                                        </p:tav>
                                      </p:tavLst>
                                    </p:anim>
                                    <p:anim calcmode="lin" valueType="num">
                                      <p:cBhvr>
                                        <p:cTn id="15" dur="1000" fill="hold"/>
                                        <p:tgtEl>
                                          <p:spTgt spid="9"/>
                                        </p:tgtEl>
                                        <p:attrNameLst>
                                          <p:attrName>ppt_h</p:attrName>
                                        </p:attrNameLst>
                                      </p:cBhvr>
                                      <p:tavLst>
                                        <p:tav tm="0">
                                          <p:val>
                                            <p:fltVal val="0"/>
                                          </p:val>
                                        </p:tav>
                                        <p:tav tm="100000">
                                          <p:val>
                                            <p:strVal val="#ppt_h"/>
                                          </p:val>
                                        </p:tav>
                                      </p:tavLst>
                                    </p:anim>
                                    <p:anim calcmode="lin" valueType="num">
                                      <p:cBhvr>
                                        <p:cTn id="16" dur="1000" fill="hold"/>
                                        <p:tgtEl>
                                          <p:spTgt spid="9"/>
                                        </p:tgtEl>
                                        <p:attrNameLst>
                                          <p:attrName>style.rotation</p:attrName>
                                        </p:attrNameLst>
                                      </p:cBhvr>
                                      <p:tavLst>
                                        <p:tav tm="0">
                                          <p:val>
                                            <p:fltVal val="90"/>
                                          </p:val>
                                        </p:tav>
                                        <p:tav tm="100000">
                                          <p:val>
                                            <p:fltVal val="0"/>
                                          </p:val>
                                        </p:tav>
                                      </p:tavLst>
                                    </p:anim>
                                    <p:animEffect transition="in" filter="fade">
                                      <p:cBhvr>
                                        <p:cTn id="17" dur="1000"/>
                                        <p:tgtEl>
                                          <p:spTgt spid="9"/>
                                        </p:tgtEl>
                                      </p:cBhvr>
                                    </p:animEffect>
                                  </p:childTnLst>
                                </p:cTn>
                              </p:par>
                            </p:childTnLst>
                          </p:cTn>
                        </p:par>
                        <p:par>
                          <p:cTn id="18" fill="hold">
                            <p:stCondLst>
                              <p:cond delay="2000"/>
                            </p:stCondLst>
                            <p:childTnLst>
                              <p:par>
                                <p:cTn id="19" presetID="31" presetClass="entr" presetSubtype="0"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p:cTn id="21" dur="1000" fill="hold"/>
                                        <p:tgtEl>
                                          <p:spTgt spid="11"/>
                                        </p:tgtEl>
                                        <p:attrNameLst>
                                          <p:attrName>ppt_w</p:attrName>
                                        </p:attrNameLst>
                                      </p:cBhvr>
                                      <p:tavLst>
                                        <p:tav tm="0">
                                          <p:val>
                                            <p:fltVal val="0"/>
                                          </p:val>
                                        </p:tav>
                                        <p:tav tm="100000">
                                          <p:val>
                                            <p:strVal val="#ppt_w"/>
                                          </p:val>
                                        </p:tav>
                                      </p:tavLst>
                                    </p:anim>
                                    <p:anim calcmode="lin" valueType="num">
                                      <p:cBhvr>
                                        <p:cTn id="22" dur="1000" fill="hold"/>
                                        <p:tgtEl>
                                          <p:spTgt spid="11"/>
                                        </p:tgtEl>
                                        <p:attrNameLst>
                                          <p:attrName>ppt_h</p:attrName>
                                        </p:attrNameLst>
                                      </p:cBhvr>
                                      <p:tavLst>
                                        <p:tav tm="0">
                                          <p:val>
                                            <p:fltVal val="0"/>
                                          </p:val>
                                        </p:tav>
                                        <p:tav tm="100000">
                                          <p:val>
                                            <p:strVal val="#ppt_h"/>
                                          </p:val>
                                        </p:tav>
                                      </p:tavLst>
                                    </p:anim>
                                    <p:anim calcmode="lin" valueType="num">
                                      <p:cBhvr>
                                        <p:cTn id="23" dur="1000" fill="hold"/>
                                        <p:tgtEl>
                                          <p:spTgt spid="11"/>
                                        </p:tgtEl>
                                        <p:attrNameLst>
                                          <p:attrName>style.rotation</p:attrName>
                                        </p:attrNameLst>
                                      </p:cBhvr>
                                      <p:tavLst>
                                        <p:tav tm="0">
                                          <p:val>
                                            <p:fltVal val="90"/>
                                          </p:val>
                                        </p:tav>
                                        <p:tav tm="100000">
                                          <p:val>
                                            <p:fltVal val="0"/>
                                          </p:val>
                                        </p:tav>
                                      </p:tavLst>
                                    </p:anim>
                                    <p:animEffect transition="in" filter="fade">
                                      <p:cBhvr>
                                        <p:cTn id="24" dur="1000"/>
                                        <p:tgtEl>
                                          <p:spTgt spid="11"/>
                                        </p:tgtEl>
                                      </p:cBhvr>
                                    </p:animEffect>
                                  </p:childTnLst>
                                </p:cTn>
                              </p:par>
                            </p:childTnLst>
                          </p:cTn>
                        </p:par>
                        <p:par>
                          <p:cTn id="25" fill="hold">
                            <p:stCondLst>
                              <p:cond delay="3000"/>
                            </p:stCondLst>
                            <p:childTnLst>
                              <p:par>
                                <p:cTn id="26" presetID="31" presetClass="entr" presetSubtype="0" fill="hold" grpId="0" nodeType="afterEffect">
                                  <p:stCondLst>
                                    <p:cond delay="0"/>
                                  </p:stCondLst>
                                  <p:childTnLst>
                                    <p:set>
                                      <p:cBhvr>
                                        <p:cTn id="27" dur="1" fill="hold">
                                          <p:stCondLst>
                                            <p:cond delay="0"/>
                                          </p:stCondLst>
                                        </p:cTn>
                                        <p:tgtEl>
                                          <p:spTgt spid="10"/>
                                        </p:tgtEl>
                                        <p:attrNameLst>
                                          <p:attrName>style.visibility</p:attrName>
                                        </p:attrNameLst>
                                      </p:cBhvr>
                                      <p:to>
                                        <p:strVal val="visible"/>
                                      </p:to>
                                    </p:set>
                                    <p:anim calcmode="lin" valueType="num">
                                      <p:cBhvr>
                                        <p:cTn id="28" dur="1000" fill="hold"/>
                                        <p:tgtEl>
                                          <p:spTgt spid="10"/>
                                        </p:tgtEl>
                                        <p:attrNameLst>
                                          <p:attrName>ppt_w</p:attrName>
                                        </p:attrNameLst>
                                      </p:cBhvr>
                                      <p:tavLst>
                                        <p:tav tm="0">
                                          <p:val>
                                            <p:fltVal val="0"/>
                                          </p:val>
                                        </p:tav>
                                        <p:tav tm="100000">
                                          <p:val>
                                            <p:strVal val="#ppt_w"/>
                                          </p:val>
                                        </p:tav>
                                      </p:tavLst>
                                    </p:anim>
                                    <p:anim calcmode="lin" valueType="num">
                                      <p:cBhvr>
                                        <p:cTn id="29" dur="1000" fill="hold"/>
                                        <p:tgtEl>
                                          <p:spTgt spid="10"/>
                                        </p:tgtEl>
                                        <p:attrNameLst>
                                          <p:attrName>ppt_h</p:attrName>
                                        </p:attrNameLst>
                                      </p:cBhvr>
                                      <p:tavLst>
                                        <p:tav tm="0">
                                          <p:val>
                                            <p:fltVal val="0"/>
                                          </p:val>
                                        </p:tav>
                                        <p:tav tm="100000">
                                          <p:val>
                                            <p:strVal val="#ppt_h"/>
                                          </p:val>
                                        </p:tav>
                                      </p:tavLst>
                                    </p:anim>
                                    <p:anim calcmode="lin" valueType="num">
                                      <p:cBhvr>
                                        <p:cTn id="30" dur="1000" fill="hold"/>
                                        <p:tgtEl>
                                          <p:spTgt spid="10"/>
                                        </p:tgtEl>
                                        <p:attrNameLst>
                                          <p:attrName>style.rotation</p:attrName>
                                        </p:attrNameLst>
                                      </p:cBhvr>
                                      <p:tavLst>
                                        <p:tav tm="0">
                                          <p:val>
                                            <p:fltVal val="90"/>
                                          </p:val>
                                        </p:tav>
                                        <p:tav tm="100000">
                                          <p:val>
                                            <p:fltVal val="0"/>
                                          </p:val>
                                        </p:tav>
                                      </p:tavLst>
                                    </p:anim>
                                    <p:animEffect transition="in" filter="fade">
                                      <p:cBhvr>
                                        <p:cTn id="31"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CBBAFCCB-ECC2-43A4-809B-7F2B711A3463}"/>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4787" y="5049671"/>
            <a:ext cx="12182426" cy="1808329"/>
          </a:xfrm>
          <a:prstGeom prst="rect">
            <a:avLst/>
          </a:prstGeom>
        </p:spPr>
      </p:pic>
      <p:sp>
        <p:nvSpPr>
          <p:cNvPr id="8" name="矩形 7">
            <a:extLst>
              <a:ext uri="{FF2B5EF4-FFF2-40B4-BE49-F238E27FC236}">
                <a16:creationId xmlns:a16="http://schemas.microsoft.com/office/drawing/2014/main" id="{1B7118FE-CD6E-409A-9143-349E2FB8F527}"/>
              </a:ext>
            </a:extLst>
          </p:cNvPr>
          <p:cNvSpPr/>
          <p:nvPr/>
        </p:nvSpPr>
        <p:spPr>
          <a:xfrm>
            <a:off x="0" y="0"/>
            <a:ext cx="12192000" cy="6858000"/>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a:extLst>
              <a:ext uri="{FF2B5EF4-FFF2-40B4-BE49-F238E27FC236}">
                <a16:creationId xmlns:a16="http://schemas.microsoft.com/office/drawing/2014/main" id="{6C3E4531-BDDE-49F1-817B-38322610E0C4}"/>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217572" y="165012"/>
            <a:ext cx="912695" cy="912695"/>
          </a:xfrm>
          <a:prstGeom prst="ellipse">
            <a:avLst/>
          </a:prstGeom>
        </p:spPr>
      </p:pic>
      <p:sp>
        <p:nvSpPr>
          <p:cNvPr id="9" name="文本框 8">
            <a:extLst>
              <a:ext uri="{FF2B5EF4-FFF2-40B4-BE49-F238E27FC236}">
                <a16:creationId xmlns:a16="http://schemas.microsoft.com/office/drawing/2014/main" id="{A3212338-960C-47E4-8892-B5DFE96B9937}"/>
              </a:ext>
            </a:extLst>
          </p:cNvPr>
          <p:cNvSpPr txBox="1"/>
          <p:nvPr/>
        </p:nvSpPr>
        <p:spPr>
          <a:xfrm>
            <a:off x="613246" y="328972"/>
            <a:ext cx="121347" cy="584775"/>
          </a:xfrm>
          <a:prstGeom prst="rect">
            <a:avLst/>
          </a:prstGeom>
          <a:noFill/>
        </p:spPr>
        <p:txBody>
          <a:bodyPr wrap="square" rtlCol="0">
            <a:spAutoFit/>
          </a:bodyPr>
          <a:lstStyle/>
          <a:p>
            <a:pPr algn="ctr"/>
            <a:r>
              <a:rPr lang="zh-CN" altLang="en-US" sz="3200" b="1">
                <a:solidFill>
                  <a:schemeClr val="tx1">
                    <a:lumMod val="65000"/>
                    <a:lumOff val="35000"/>
                  </a:schemeClr>
                </a:solidFill>
                <a:latin typeface="字魂49号-逍遥行书" panose="00000500000000000000" pitchFamily="2" charset="-122"/>
                <a:ea typeface="字魂49号-逍遥行书" panose="00000500000000000000" pitchFamily="2" charset="-122"/>
              </a:rPr>
              <a:t>叁</a:t>
            </a:r>
            <a:endParaRPr lang="zh-CN" altLang="en-US" sz="3200" b="1" dirty="0">
              <a:solidFill>
                <a:schemeClr val="tx1">
                  <a:lumMod val="65000"/>
                  <a:lumOff val="35000"/>
                </a:schemeClr>
              </a:solidFill>
              <a:latin typeface="字魂49号-逍遥行书" panose="00000500000000000000" pitchFamily="2" charset="-122"/>
              <a:ea typeface="字魂49号-逍遥行书" panose="00000500000000000000" pitchFamily="2" charset="-122"/>
            </a:endParaRPr>
          </a:p>
        </p:txBody>
      </p:sp>
      <p:sp>
        <p:nvSpPr>
          <p:cNvPr id="10" name="文本框 9">
            <a:extLst>
              <a:ext uri="{FF2B5EF4-FFF2-40B4-BE49-F238E27FC236}">
                <a16:creationId xmlns:a16="http://schemas.microsoft.com/office/drawing/2014/main" id="{36B811BC-F953-43B9-9C3E-A269DCC949F3}"/>
              </a:ext>
            </a:extLst>
          </p:cNvPr>
          <p:cNvSpPr txBox="1"/>
          <p:nvPr/>
        </p:nvSpPr>
        <p:spPr>
          <a:xfrm>
            <a:off x="1130267" y="298472"/>
            <a:ext cx="2255292" cy="584775"/>
          </a:xfrm>
          <a:prstGeom prst="rect">
            <a:avLst/>
          </a:prstGeom>
          <a:noFill/>
        </p:spPr>
        <p:txBody>
          <a:bodyPr wrap="square" rtlCol="0">
            <a:spAutoFit/>
          </a:bodyPr>
          <a:lstStyle/>
          <a:p>
            <a:r>
              <a:rPr lang="zh-CN" altLang="en-US" sz="3200" b="1">
                <a:solidFill>
                  <a:schemeClr val="tx1">
                    <a:lumMod val="50000"/>
                    <a:lumOff val="50000"/>
                  </a:schemeClr>
                </a:solidFill>
                <a:latin typeface="字魂49号-逍遥行书" panose="00000500000000000000" pitchFamily="2" charset="-122"/>
                <a:ea typeface="字魂49号-逍遥行书" panose="00000500000000000000" pitchFamily="2" charset="-122"/>
              </a:rPr>
              <a:t>古诗分享</a:t>
            </a:r>
            <a:endParaRPr lang="zh-CN" altLang="en-US" sz="3200" b="1" dirty="0">
              <a:solidFill>
                <a:schemeClr val="tx1">
                  <a:lumMod val="50000"/>
                  <a:lumOff val="50000"/>
                </a:schemeClr>
              </a:solidFill>
              <a:latin typeface="字魂49号-逍遥行书" panose="00000500000000000000" pitchFamily="2" charset="-122"/>
              <a:ea typeface="字魂49号-逍遥行书" panose="00000500000000000000" pitchFamily="2" charset="-122"/>
            </a:endParaRPr>
          </a:p>
        </p:txBody>
      </p:sp>
      <p:pic>
        <p:nvPicPr>
          <p:cNvPr id="7" name="图片 6">
            <a:extLst>
              <a:ext uri="{FF2B5EF4-FFF2-40B4-BE49-F238E27FC236}">
                <a16:creationId xmlns:a16="http://schemas.microsoft.com/office/drawing/2014/main" id="{6AE8F0C1-DC86-4170-B902-DCA53E3145DC}"/>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130267" y="2031955"/>
            <a:ext cx="1483861" cy="1327246"/>
          </a:xfrm>
          <a:prstGeom prst="rect">
            <a:avLst/>
          </a:prstGeom>
        </p:spPr>
      </p:pic>
      <p:sp>
        <p:nvSpPr>
          <p:cNvPr id="11" name="文本框 10">
            <a:extLst>
              <a:ext uri="{FF2B5EF4-FFF2-40B4-BE49-F238E27FC236}">
                <a16:creationId xmlns:a16="http://schemas.microsoft.com/office/drawing/2014/main" id="{FD308D6C-3D3B-43B2-85EA-1610245E979E}"/>
              </a:ext>
            </a:extLst>
          </p:cNvPr>
          <p:cNvSpPr txBox="1"/>
          <p:nvPr/>
        </p:nvSpPr>
        <p:spPr>
          <a:xfrm>
            <a:off x="1502865" y="2277242"/>
            <a:ext cx="738664" cy="769441"/>
          </a:xfrm>
          <a:prstGeom prst="rect">
            <a:avLst/>
          </a:prstGeom>
          <a:noFill/>
        </p:spPr>
        <p:txBody>
          <a:bodyPr wrap="square" rtlCol="0">
            <a:spAutoFit/>
          </a:bodyPr>
          <a:lstStyle/>
          <a:p>
            <a:pPr algn="ctr"/>
            <a:r>
              <a:rPr lang="zh-CN" altLang="en-US" sz="4400" b="1" dirty="0">
                <a:solidFill>
                  <a:schemeClr val="tx1">
                    <a:lumMod val="65000"/>
                    <a:lumOff val="35000"/>
                  </a:schemeClr>
                </a:solidFill>
                <a:latin typeface="字魂49号-逍遥行书" panose="00000500000000000000" pitchFamily="2" charset="-122"/>
                <a:ea typeface="字魂49号-逍遥行书" panose="00000500000000000000" pitchFamily="2" charset="-122"/>
              </a:rPr>
              <a:t>壹</a:t>
            </a:r>
          </a:p>
        </p:txBody>
      </p:sp>
      <p:sp>
        <p:nvSpPr>
          <p:cNvPr id="12" name="文本框 11">
            <a:extLst>
              <a:ext uri="{FF2B5EF4-FFF2-40B4-BE49-F238E27FC236}">
                <a16:creationId xmlns:a16="http://schemas.microsoft.com/office/drawing/2014/main" id="{92D86EF8-FFBF-4E96-B979-3EB369F797E6}"/>
              </a:ext>
            </a:extLst>
          </p:cNvPr>
          <p:cNvSpPr txBox="1"/>
          <p:nvPr/>
        </p:nvSpPr>
        <p:spPr>
          <a:xfrm>
            <a:off x="2616748" y="2111280"/>
            <a:ext cx="2255292" cy="400110"/>
          </a:xfrm>
          <a:prstGeom prst="rect">
            <a:avLst/>
          </a:prstGeom>
          <a:noFill/>
        </p:spPr>
        <p:txBody>
          <a:bodyPr wrap="square" rtlCol="0">
            <a:spAutoFit/>
          </a:bodyPr>
          <a:lstStyle/>
          <a:p>
            <a:r>
              <a:rPr lang="zh-CN" altLang="en-US" sz="2000" b="1" dirty="0">
                <a:solidFill>
                  <a:schemeClr val="tx1">
                    <a:lumMod val="65000"/>
                    <a:lumOff val="35000"/>
                  </a:schemeClr>
                </a:solidFill>
                <a:latin typeface="字魂49号-逍遥行书" panose="00000500000000000000" pitchFamily="2" charset="-122"/>
                <a:ea typeface="字魂49号-逍遥行书" panose="00000500000000000000" pitchFamily="2" charset="-122"/>
              </a:rPr>
              <a:t>输入标题</a:t>
            </a:r>
          </a:p>
        </p:txBody>
      </p:sp>
      <p:sp>
        <p:nvSpPr>
          <p:cNvPr id="13" name="文本框 12">
            <a:extLst>
              <a:ext uri="{FF2B5EF4-FFF2-40B4-BE49-F238E27FC236}">
                <a16:creationId xmlns:a16="http://schemas.microsoft.com/office/drawing/2014/main" id="{CA71EBAA-BAF5-4DB0-831A-BF103AF247AA}"/>
              </a:ext>
            </a:extLst>
          </p:cNvPr>
          <p:cNvSpPr txBox="1"/>
          <p:nvPr/>
        </p:nvSpPr>
        <p:spPr>
          <a:xfrm>
            <a:off x="2616747" y="2511390"/>
            <a:ext cx="4084303" cy="623248"/>
          </a:xfrm>
          <a:prstGeom prst="rect">
            <a:avLst/>
          </a:prstGeom>
          <a:noFill/>
        </p:spPr>
        <p:txBody>
          <a:bodyPr wrap="square" rtlCol="0">
            <a:spAutoFit/>
          </a:bodyPr>
          <a:lstStyle/>
          <a:p>
            <a:pPr>
              <a:lnSpc>
                <a:spcPct val="150000"/>
              </a:lnSpc>
            </a:pPr>
            <a:r>
              <a:rPr lang="zh-CN" altLang="en-US" sz="1200" dirty="0">
                <a:solidFill>
                  <a:schemeClr val="tx1">
                    <a:lumMod val="50000"/>
                    <a:lumOff val="50000"/>
                  </a:schemeClr>
                </a:solidFill>
                <a:latin typeface="字魂49号-逍遥行书" panose="00000500000000000000" pitchFamily="2" charset="-122"/>
                <a:ea typeface="字魂49号-逍遥行书" panose="00000500000000000000" pitchFamily="2" charset="-122"/>
              </a:rPr>
              <a:t>输入你需要的文本内容输入你需要的文本内容输入你需要的文本内容输入你需要的文本内容</a:t>
            </a:r>
          </a:p>
        </p:txBody>
      </p:sp>
      <p:pic>
        <p:nvPicPr>
          <p:cNvPr id="14" name="图片 13">
            <a:extLst>
              <a:ext uri="{FF2B5EF4-FFF2-40B4-BE49-F238E27FC236}">
                <a16:creationId xmlns:a16="http://schemas.microsoft.com/office/drawing/2014/main" id="{B2DC4E25-D17A-4084-A779-AC177929F4B2}"/>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865807" y="3722425"/>
            <a:ext cx="1483861" cy="1327246"/>
          </a:xfrm>
          <a:prstGeom prst="rect">
            <a:avLst/>
          </a:prstGeom>
        </p:spPr>
      </p:pic>
      <p:sp>
        <p:nvSpPr>
          <p:cNvPr id="15" name="文本框 14">
            <a:extLst>
              <a:ext uri="{FF2B5EF4-FFF2-40B4-BE49-F238E27FC236}">
                <a16:creationId xmlns:a16="http://schemas.microsoft.com/office/drawing/2014/main" id="{BB7246BF-1830-4D36-A045-35F79BA9964D}"/>
              </a:ext>
            </a:extLst>
          </p:cNvPr>
          <p:cNvSpPr txBox="1"/>
          <p:nvPr/>
        </p:nvSpPr>
        <p:spPr>
          <a:xfrm>
            <a:off x="3238405" y="3967712"/>
            <a:ext cx="738664" cy="769441"/>
          </a:xfrm>
          <a:prstGeom prst="rect">
            <a:avLst/>
          </a:prstGeom>
          <a:noFill/>
        </p:spPr>
        <p:txBody>
          <a:bodyPr wrap="square" rtlCol="0">
            <a:spAutoFit/>
          </a:bodyPr>
          <a:lstStyle/>
          <a:p>
            <a:pPr algn="ctr"/>
            <a:r>
              <a:rPr lang="zh-CN" altLang="en-US" sz="4400" b="1" dirty="0">
                <a:solidFill>
                  <a:schemeClr val="tx1">
                    <a:lumMod val="65000"/>
                    <a:lumOff val="35000"/>
                  </a:schemeClr>
                </a:solidFill>
                <a:latin typeface="字魂49号-逍遥行书" panose="00000500000000000000" pitchFamily="2" charset="-122"/>
                <a:ea typeface="字魂49号-逍遥行书" panose="00000500000000000000" pitchFamily="2" charset="-122"/>
              </a:rPr>
              <a:t>贰</a:t>
            </a:r>
          </a:p>
        </p:txBody>
      </p:sp>
      <p:sp>
        <p:nvSpPr>
          <p:cNvPr id="16" name="文本框 15">
            <a:extLst>
              <a:ext uri="{FF2B5EF4-FFF2-40B4-BE49-F238E27FC236}">
                <a16:creationId xmlns:a16="http://schemas.microsoft.com/office/drawing/2014/main" id="{7A431F08-5912-45B0-998C-DDA70ED9F639}"/>
              </a:ext>
            </a:extLst>
          </p:cNvPr>
          <p:cNvSpPr txBox="1"/>
          <p:nvPr/>
        </p:nvSpPr>
        <p:spPr>
          <a:xfrm>
            <a:off x="4352288" y="3801750"/>
            <a:ext cx="2255292" cy="400110"/>
          </a:xfrm>
          <a:prstGeom prst="rect">
            <a:avLst/>
          </a:prstGeom>
          <a:noFill/>
        </p:spPr>
        <p:txBody>
          <a:bodyPr wrap="square" rtlCol="0">
            <a:spAutoFit/>
          </a:bodyPr>
          <a:lstStyle/>
          <a:p>
            <a:r>
              <a:rPr lang="zh-CN" altLang="en-US" sz="2000" b="1" dirty="0">
                <a:solidFill>
                  <a:schemeClr val="tx1">
                    <a:lumMod val="65000"/>
                    <a:lumOff val="35000"/>
                  </a:schemeClr>
                </a:solidFill>
                <a:latin typeface="字魂49号-逍遥行书" panose="00000500000000000000" pitchFamily="2" charset="-122"/>
                <a:ea typeface="字魂49号-逍遥行书" panose="00000500000000000000" pitchFamily="2" charset="-122"/>
              </a:rPr>
              <a:t>输入标题</a:t>
            </a:r>
          </a:p>
        </p:txBody>
      </p:sp>
      <p:sp>
        <p:nvSpPr>
          <p:cNvPr id="17" name="文本框 16">
            <a:extLst>
              <a:ext uri="{FF2B5EF4-FFF2-40B4-BE49-F238E27FC236}">
                <a16:creationId xmlns:a16="http://schemas.microsoft.com/office/drawing/2014/main" id="{BB1EC49A-DB10-4EBA-AD75-97DA57CF7980}"/>
              </a:ext>
            </a:extLst>
          </p:cNvPr>
          <p:cNvSpPr txBox="1"/>
          <p:nvPr/>
        </p:nvSpPr>
        <p:spPr>
          <a:xfrm>
            <a:off x="4352287" y="4201860"/>
            <a:ext cx="4084303" cy="623248"/>
          </a:xfrm>
          <a:prstGeom prst="rect">
            <a:avLst/>
          </a:prstGeom>
          <a:noFill/>
        </p:spPr>
        <p:txBody>
          <a:bodyPr wrap="square" rtlCol="0">
            <a:spAutoFit/>
          </a:bodyPr>
          <a:lstStyle/>
          <a:p>
            <a:pPr>
              <a:lnSpc>
                <a:spcPct val="150000"/>
              </a:lnSpc>
            </a:pPr>
            <a:r>
              <a:rPr lang="zh-CN" altLang="en-US" sz="1200" dirty="0">
                <a:solidFill>
                  <a:schemeClr val="tx1">
                    <a:lumMod val="50000"/>
                    <a:lumOff val="50000"/>
                  </a:schemeClr>
                </a:solidFill>
                <a:latin typeface="字魂49号-逍遥行书" panose="00000500000000000000" pitchFamily="2" charset="-122"/>
                <a:ea typeface="字魂49号-逍遥行书" panose="00000500000000000000" pitchFamily="2" charset="-122"/>
              </a:rPr>
              <a:t>输入你需要的文本内容输入你需要的文本内容输入你需要的文本内容输入你需要的文本内容</a:t>
            </a:r>
          </a:p>
        </p:txBody>
      </p:sp>
      <p:pic>
        <p:nvPicPr>
          <p:cNvPr id="19" name="图片 18">
            <a:extLst>
              <a:ext uri="{FF2B5EF4-FFF2-40B4-BE49-F238E27FC236}">
                <a16:creationId xmlns:a16="http://schemas.microsoft.com/office/drawing/2014/main" id="{CA65F9E4-63A3-4215-B04C-46C7E48560E8}"/>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t="25376" r="40500" b="21819"/>
          <a:stretch/>
        </p:blipFill>
        <p:spPr>
          <a:xfrm>
            <a:off x="8290909" y="2302848"/>
            <a:ext cx="3890539" cy="1899012"/>
          </a:xfrm>
          <a:prstGeom prst="rect">
            <a:avLst/>
          </a:prstGeom>
        </p:spPr>
      </p:pic>
    </p:spTree>
    <p:extLst>
      <p:ext uri="{BB962C8B-B14F-4D97-AF65-F5344CB8AC3E}">
        <p14:creationId xmlns:p14="http://schemas.microsoft.com/office/powerpoint/2010/main" val="29450410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p:cTn id="13" dur="500" fill="hold"/>
                                        <p:tgtEl>
                                          <p:spTgt spid="11"/>
                                        </p:tgtEl>
                                        <p:attrNameLst>
                                          <p:attrName>ppt_w</p:attrName>
                                        </p:attrNameLst>
                                      </p:cBhvr>
                                      <p:tavLst>
                                        <p:tav tm="0">
                                          <p:val>
                                            <p:fltVal val="0"/>
                                          </p:val>
                                        </p:tav>
                                        <p:tav tm="100000">
                                          <p:val>
                                            <p:strVal val="#ppt_w"/>
                                          </p:val>
                                        </p:tav>
                                      </p:tavLst>
                                    </p:anim>
                                    <p:anim calcmode="lin" valueType="num">
                                      <p:cBhvr>
                                        <p:cTn id="14" dur="500" fill="hold"/>
                                        <p:tgtEl>
                                          <p:spTgt spid="11"/>
                                        </p:tgtEl>
                                        <p:attrNameLst>
                                          <p:attrName>ppt_h</p:attrName>
                                        </p:attrNameLst>
                                      </p:cBhvr>
                                      <p:tavLst>
                                        <p:tav tm="0">
                                          <p:val>
                                            <p:fltVal val="0"/>
                                          </p:val>
                                        </p:tav>
                                        <p:tav tm="100000">
                                          <p:val>
                                            <p:strVal val="#ppt_h"/>
                                          </p:val>
                                        </p:tav>
                                      </p:tavLst>
                                    </p:anim>
                                    <p:animEffect transition="in" filter="fade">
                                      <p:cBhvr>
                                        <p:cTn id="15" dur="500"/>
                                        <p:tgtEl>
                                          <p:spTgt spid="11"/>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p:cTn id="19" dur="500" fill="hold"/>
                                        <p:tgtEl>
                                          <p:spTgt spid="12"/>
                                        </p:tgtEl>
                                        <p:attrNameLst>
                                          <p:attrName>ppt_w</p:attrName>
                                        </p:attrNameLst>
                                      </p:cBhvr>
                                      <p:tavLst>
                                        <p:tav tm="0">
                                          <p:val>
                                            <p:fltVal val="0"/>
                                          </p:val>
                                        </p:tav>
                                        <p:tav tm="100000">
                                          <p:val>
                                            <p:strVal val="#ppt_w"/>
                                          </p:val>
                                        </p:tav>
                                      </p:tavLst>
                                    </p:anim>
                                    <p:anim calcmode="lin" valueType="num">
                                      <p:cBhvr>
                                        <p:cTn id="20" dur="500" fill="hold"/>
                                        <p:tgtEl>
                                          <p:spTgt spid="12"/>
                                        </p:tgtEl>
                                        <p:attrNameLst>
                                          <p:attrName>ppt_h</p:attrName>
                                        </p:attrNameLst>
                                      </p:cBhvr>
                                      <p:tavLst>
                                        <p:tav tm="0">
                                          <p:val>
                                            <p:fltVal val="0"/>
                                          </p:val>
                                        </p:tav>
                                        <p:tav tm="100000">
                                          <p:val>
                                            <p:strVal val="#ppt_h"/>
                                          </p:val>
                                        </p:tav>
                                      </p:tavLst>
                                    </p:anim>
                                    <p:animEffect transition="in" filter="fade">
                                      <p:cBhvr>
                                        <p:cTn id="21" dur="500"/>
                                        <p:tgtEl>
                                          <p:spTgt spid="12"/>
                                        </p:tgtEl>
                                      </p:cBhvr>
                                    </p:animEffect>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p:cTn id="25" dur="500" fill="hold"/>
                                        <p:tgtEl>
                                          <p:spTgt spid="13"/>
                                        </p:tgtEl>
                                        <p:attrNameLst>
                                          <p:attrName>ppt_w</p:attrName>
                                        </p:attrNameLst>
                                      </p:cBhvr>
                                      <p:tavLst>
                                        <p:tav tm="0">
                                          <p:val>
                                            <p:fltVal val="0"/>
                                          </p:val>
                                        </p:tav>
                                        <p:tav tm="100000">
                                          <p:val>
                                            <p:strVal val="#ppt_w"/>
                                          </p:val>
                                        </p:tav>
                                      </p:tavLst>
                                    </p:anim>
                                    <p:anim calcmode="lin" valueType="num">
                                      <p:cBhvr>
                                        <p:cTn id="26" dur="500" fill="hold"/>
                                        <p:tgtEl>
                                          <p:spTgt spid="13"/>
                                        </p:tgtEl>
                                        <p:attrNameLst>
                                          <p:attrName>ppt_h</p:attrName>
                                        </p:attrNameLst>
                                      </p:cBhvr>
                                      <p:tavLst>
                                        <p:tav tm="0">
                                          <p:val>
                                            <p:fltVal val="0"/>
                                          </p:val>
                                        </p:tav>
                                        <p:tav tm="100000">
                                          <p:val>
                                            <p:strVal val="#ppt_h"/>
                                          </p:val>
                                        </p:tav>
                                      </p:tavLst>
                                    </p:anim>
                                    <p:animEffect transition="in" filter="fade">
                                      <p:cBhvr>
                                        <p:cTn id="27" dur="500"/>
                                        <p:tgtEl>
                                          <p:spTgt spid="13"/>
                                        </p:tgtEl>
                                      </p:cBhvr>
                                    </p:animEffect>
                                  </p:childTnLst>
                                </p:cTn>
                              </p:par>
                            </p:childTnLst>
                          </p:cTn>
                        </p:par>
                        <p:par>
                          <p:cTn id="28" fill="hold">
                            <p:stCondLst>
                              <p:cond delay="2000"/>
                            </p:stCondLst>
                            <p:childTnLst>
                              <p:par>
                                <p:cTn id="29" presetID="53" presetClass="entr" presetSubtype="16" fill="hold" nodeType="after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p:cTn id="31" dur="500" fill="hold"/>
                                        <p:tgtEl>
                                          <p:spTgt spid="14"/>
                                        </p:tgtEl>
                                        <p:attrNameLst>
                                          <p:attrName>ppt_w</p:attrName>
                                        </p:attrNameLst>
                                      </p:cBhvr>
                                      <p:tavLst>
                                        <p:tav tm="0">
                                          <p:val>
                                            <p:fltVal val="0"/>
                                          </p:val>
                                        </p:tav>
                                        <p:tav tm="100000">
                                          <p:val>
                                            <p:strVal val="#ppt_w"/>
                                          </p:val>
                                        </p:tav>
                                      </p:tavLst>
                                    </p:anim>
                                    <p:anim calcmode="lin" valueType="num">
                                      <p:cBhvr>
                                        <p:cTn id="32" dur="500" fill="hold"/>
                                        <p:tgtEl>
                                          <p:spTgt spid="14"/>
                                        </p:tgtEl>
                                        <p:attrNameLst>
                                          <p:attrName>ppt_h</p:attrName>
                                        </p:attrNameLst>
                                      </p:cBhvr>
                                      <p:tavLst>
                                        <p:tav tm="0">
                                          <p:val>
                                            <p:fltVal val="0"/>
                                          </p:val>
                                        </p:tav>
                                        <p:tav tm="100000">
                                          <p:val>
                                            <p:strVal val="#ppt_h"/>
                                          </p:val>
                                        </p:tav>
                                      </p:tavLst>
                                    </p:anim>
                                    <p:animEffect transition="in" filter="fade">
                                      <p:cBhvr>
                                        <p:cTn id="33" dur="500"/>
                                        <p:tgtEl>
                                          <p:spTgt spid="14"/>
                                        </p:tgtEl>
                                      </p:cBhvr>
                                    </p:animEffect>
                                  </p:childTnLst>
                                </p:cTn>
                              </p:par>
                            </p:childTnLst>
                          </p:cTn>
                        </p:par>
                        <p:par>
                          <p:cTn id="34" fill="hold">
                            <p:stCondLst>
                              <p:cond delay="2500"/>
                            </p:stCondLst>
                            <p:childTnLst>
                              <p:par>
                                <p:cTn id="35" presetID="53" presetClass="entr" presetSubtype="16" fill="hold" grpId="0" nodeType="afterEffect">
                                  <p:stCondLst>
                                    <p:cond delay="0"/>
                                  </p:stCondLst>
                                  <p:childTnLst>
                                    <p:set>
                                      <p:cBhvr>
                                        <p:cTn id="36" dur="1" fill="hold">
                                          <p:stCondLst>
                                            <p:cond delay="0"/>
                                          </p:stCondLst>
                                        </p:cTn>
                                        <p:tgtEl>
                                          <p:spTgt spid="15"/>
                                        </p:tgtEl>
                                        <p:attrNameLst>
                                          <p:attrName>style.visibility</p:attrName>
                                        </p:attrNameLst>
                                      </p:cBhvr>
                                      <p:to>
                                        <p:strVal val="visible"/>
                                      </p:to>
                                    </p:set>
                                    <p:anim calcmode="lin" valueType="num">
                                      <p:cBhvr>
                                        <p:cTn id="37" dur="500" fill="hold"/>
                                        <p:tgtEl>
                                          <p:spTgt spid="15"/>
                                        </p:tgtEl>
                                        <p:attrNameLst>
                                          <p:attrName>ppt_w</p:attrName>
                                        </p:attrNameLst>
                                      </p:cBhvr>
                                      <p:tavLst>
                                        <p:tav tm="0">
                                          <p:val>
                                            <p:fltVal val="0"/>
                                          </p:val>
                                        </p:tav>
                                        <p:tav tm="100000">
                                          <p:val>
                                            <p:strVal val="#ppt_w"/>
                                          </p:val>
                                        </p:tav>
                                      </p:tavLst>
                                    </p:anim>
                                    <p:anim calcmode="lin" valueType="num">
                                      <p:cBhvr>
                                        <p:cTn id="38" dur="500" fill="hold"/>
                                        <p:tgtEl>
                                          <p:spTgt spid="15"/>
                                        </p:tgtEl>
                                        <p:attrNameLst>
                                          <p:attrName>ppt_h</p:attrName>
                                        </p:attrNameLst>
                                      </p:cBhvr>
                                      <p:tavLst>
                                        <p:tav tm="0">
                                          <p:val>
                                            <p:fltVal val="0"/>
                                          </p:val>
                                        </p:tav>
                                        <p:tav tm="100000">
                                          <p:val>
                                            <p:strVal val="#ppt_h"/>
                                          </p:val>
                                        </p:tav>
                                      </p:tavLst>
                                    </p:anim>
                                    <p:animEffect transition="in" filter="fade">
                                      <p:cBhvr>
                                        <p:cTn id="39" dur="500"/>
                                        <p:tgtEl>
                                          <p:spTgt spid="15"/>
                                        </p:tgtEl>
                                      </p:cBhvr>
                                    </p:animEffect>
                                  </p:childTnLst>
                                </p:cTn>
                              </p:par>
                            </p:childTnLst>
                          </p:cTn>
                        </p:par>
                        <p:par>
                          <p:cTn id="40" fill="hold">
                            <p:stCondLst>
                              <p:cond delay="3000"/>
                            </p:stCondLst>
                            <p:childTnLst>
                              <p:par>
                                <p:cTn id="41" presetID="53" presetClass="entr" presetSubtype="16" fill="hold" grpId="0" nodeType="afterEffect">
                                  <p:stCondLst>
                                    <p:cond delay="0"/>
                                  </p:stCondLst>
                                  <p:childTnLst>
                                    <p:set>
                                      <p:cBhvr>
                                        <p:cTn id="42" dur="1" fill="hold">
                                          <p:stCondLst>
                                            <p:cond delay="0"/>
                                          </p:stCondLst>
                                        </p:cTn>
                                        <p:tgtEl>
                                          <p:spTgt spid="16"/>
                                        </p:tgtEl>
                                        <p:attrNameLst>
                                          <p:attrName>style.visibility</p:attrName>
                                        </p:attrNameLst>
                                      </p:cBhvr>
                                      <p:to>
                                        <p:strVal val="visible"/>
                                      </p:to>
                                    </p:set>
                                    <p:anim calcmode="lin" valueType="num">
                                      <p:cBhvr>
                                        <p:cTn id="43" dur="500" fill="hold"/>
                                        <p:tgtEl>
                                          <p:spTgt spid="16"/>
                                        </p:tgtEl>
                                        <p:attrNameLst>
                                          <p:attrName>ppt_w</p:attrName>
                                        </p:attrNameLst>
                                      </p:cBhvr>
                                      <p:tavLst>
                                        <p:tav tm="0">
                                          <p:val>
                                            <p:fltVal val="0"/>
                                          </p:val>
                                        </p:tav>
                                        <p:tav tm="100000">
                                          <p:val>
                                            <p:strVal val="#ppt_w"/>
                                          </p:val>
                                        </p:tav>
                                      </p:tavLst>
                                    </p:anim>
                                    <p:anim calcmode="lin" valueType="num">
                                      <p:cBhvr>
                                        <p:cTn id="44" dur="500" fill="hold"/>
                                        <p:tgtEl>
                                          <p:spTgt spid="16"/>
                                        </p:tgtEl>
                                        <p:attrNameLst>
                                          <p:attrName>ppt_h</p:attrName>
                                        </p:attrNameLst>
                                      </p:cBhvr>
                                      <p:tavLst>
                                        <p:tav tm="0">
                                          <p:val>
                                            <p:fltVal val="0"/>
                                          </p:val>
                                        </p:tav>
                                        <p:tav tm="100000">
                                          <p:val>
                                            <p:strVal val="#ppt_h"/>
                                          </p:val>
                                        </p:tav>
                                      </p:tavLst>
                                    </p:anim>
                                    <p:animEffect transition="in" filter="fade">
                                      <p:cBhvr>
                                        <p:cTn id="45" dur="500"/>
                                        <p:tgtEl>
                                          <p:spTgt spid="16"/>
                                        </p:tgtEl>
                                      </p:cBhvr>
                                    </p:animEffect>
                                  </p:childTnLst>
                                </p:cTn>
                              </p:par>
                            </p:childTnLst>
                          </p:cTn>
                        </p:par>
                        <p:par>
                          <p:cTn id="46" fill="hold">
                            <p:stCondLst>
                              <p:cond delay="3500"/>
                            </p:stCondLst>
                            <p:childTnLst>
                              <p:par>
                                <p:cTn id="47" presetID="53" presetClass="entr" presetSubtype="16" fill="hold" grpId="0" nodeType="afterEffect">
                                  <p:stCondLst>
                                    <p:cond delay="0"/>
                                  </p:stCondLst>
                                  <p:childTnLst>
                                    <p:set>
                                      <p:cBhvr>
                                        <p:cTn id="48" dur="1" fill="hold">
                                          <p:stCondLst>
                                            <p:cond delay="0"/>
                                          </p:stCondLst>
                                        </p:cTn>
                                        <p:tgtEl>
                                          <p:spTgt spid="17"/>
                                        </p:tgtEl>
                                        <p:attrNameLst>
                                          <p:attrName>style.visibility</p:attrName>
                                        </p:attrNameLst>
                                      </p:cBhvr>
                                      <p:to>
                                        <p:strVal val="visible"/>
                                      </p:to>
                                    </p:set>
                                    <p:anim calcmode="lin" valueType="num">
                                      <p:cBhvr>
                                        <p:cTn id="49" dur="500" fill="hold"/>
                                        <p:tgtEl>
                                          <p:spTgt spid="17"/>
                                        </p:tgtEl>
                                        <p:attrNameLst>
                                          <p:attrName>ppt_w</p:attrName>
                                        </p:attrNameLst>
                                      </p:cBhvr>
                                      <p:tavLst>
                                        <p:tav tm="0">
                                          <p:val>
                                            <p:fltVal val="0"/>
                                          </p:val>
                                        </p:tav>
                                        <p:tav tm="100000">
                                          <p:val>
                                            <p:strVal val="#ppt_w"/>
                                          </p:val>
                                        </p:tav>
                                      </p:tavLst>
                                    </p:anim>
                                    <p:anim calcmode="lin" valueType="num">
                                      <p:cBhvr>
                                        <p:cTn id="50" dur="500" fill="hold"/>
                                        <p:tgtEl>
                                          <p:spTgt spid="17"/>
                                        </p:tgtEl>
                                        <p:attrNameLst>
                                          <p:attrName>ppt_h</p:attrName>
                                        </p:attrNameLst>
                                      </p:cBhvr>
                                      <p:tavLst>
                                        <p:tav tm="0">
                                          <p:val>
                                            <p:fltVal val="0"/>
                                          </p:val>
                                        </p:tav>
                                        <p:tav tm="100000">
                                          <p:val>
                                            <p:strVal val="#ppt_h"/>
                                          </p:val>
                                        </p:tav>
                                      </p:tavLst>
                                    </p:anim>
                                    <p:animEffect transition="in" filter="fade">
                                      <p:cBhvr>
                                        <p:cTn id="51"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5" grpId="0"/>
      <p:bldP spid="16" grpId="0"/>
      <p:bldP spid="1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CBBAFCCB-ECC2-43A4-809B-7F2B711A3463}"/>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4787" y="5049671"/>
            <a:ext cx="12182426" cy="1808329"/>
          </a:xfrm>
          <a:prstGeom prst="rect">
            <a:avLst/>
          </a:prstGeom>
        </p:spPr>
      </p:pic>
      <p:sp>
        <p:nvSpPr>
          <p:cNvPr id="8" name="矩形 7">
            <a:extLst>
              <a:ext uri="{FF2B5EF4-FFF2-40B4-BE49-F238E27FC236}">
                <a16:creationId xmlns:a16="http://schemas.microsoft.com/office/drawing/2014/main" id="{1B7118FE-CD6E-409A-9143-349E2FB8F527}"/>
              </a:ext>
            </a:extLst>
          </p:cNvPr>
          <p:cNvSpPr/>
          <p:nvPr/>
        </p:nvSpPr>
        <p:spPr>
          <a:xfrm>
            <a:off x="0" y="0"/>
            <a:ext cx="12192000" cy="6858000"/>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49号-逍遥行书" panose="00000500000000000000" pitchFamily="2" charset="-122"/>
              <a:ea typeface="字魂49号-逍遥行书" panose="00000500000000000000" pitchFamily="2" charset="-122"/>
            </a:endParaRPr>
          </a:p>
        </p:txBody>
      </p:sp>
      <p:pic>
        <p:nvPicPr>
          <p:cNvPr id="6" name="图片 5">
            <a:extLst>
              <a:ext uri="{FF2B5EF4-FFF2-40B4-BE49-F238E27FC236}">
                <a16:creationId xmlns:a16="http://schemas.microsoft.com/office/drawing/2014/main" id="{6C3E4531-BDDE-49F1-817B-38322610E0C4}"/>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217572" y="165012"/>
            <a:ext cx="912695" cy="912695"/>
          </a:xfrm>
          <a:prstGeom prst="ellipse">
            <a:avLst/>
          </a:prstGeom>
        </p:spPr>
      </p:pic>
      <p:sp>
        <p:nvSpPr>
          <p:cNvPr id="9" name="文本框 8">
            <a:extLst>
              <a:ext uri="{FF2B5EF4-FFF2-40B4-BE49-F238E27FC236}">
                <a16:creationId xmlns:a16="http://schemas.microsoft.com/office/drawing/2014/main" id="{A3212338-960C-47E4-8892-B5DFE96B9937}"/>
              </a:ext>
            </a:extLst>
          </p:cNvPr>
          <p:cNvSpPr txBox="1"/>
          <p:nvPr/>
        </p:nvSpPr>
        <p:spPr>
          <a:xfrm>
            <a:off x="613246" y="328972"/>
            <a:ext cx="121347" cy="584775"/>
          </a:xfrm>
          <a:prstGeom prst="rect">
            <a:avLst/>
          </a:prstGeom>
          <a:noFill/>
        </p:spPr>
        <p:txBody>
          <a:bodyPr wrap="square" rtlCol="0">
            <a:spAutoFit/>
          </a:bodyPr>
          <a:lstStyle/>
          <a:p>
            <a:pPr algn="ctr"/>
            <a:r>
              <a:rPr lang="zh-CN" altLang="en-US" sz="3200" b="1">
                <a:solidFill>
                  <a:schemeClr val="tx1">
                    <a:lumMod val="65000"/>
                    <a:lumOff val="35000"/>
                  </a:schemeClr>
                </a:solidFill>
                <a:latin typeface="字魂49号-逍遥行书" panose="00000500000000000000" pitchFamily="2" charset="-122"/>
                <a:ea typeface="字魂49号-逍遥行书" panose="00000500000000000000" pitchFamily="2" charset="-122"/>
              </a:rPr>
              <a:t>叁</a:t>
            </a:r>
            <a:endParaRPr lang="zh-CN" altLang="en-US" sz="3200" b="1" dirty="0">
              <a:solidFill>
                <a:schemeClr val="tx1">
                  <a:lumMod val="65000"/>
                  <a:lumOff val="35000"/>
                </a:schemeClr>
              </a:solidFill>
              <a:latin typeface="字魂49号-逍遥行书" panose="00000500000000000000" pitchFamily="2" charset="-122"/>
              <a:ea typeface="字魂49号-逍遥行书" panose="00000500000000000000" pitchFamily="2" charset="-122"/>
            </a:endParaRPr>
          </a:p>
        </p:txBody>
      </p:sp>
      <p:sp>
        <p:nvSpPr>
          <p:cNvPr id="10" name="文本框 9">
            <a:extLst>
              <a:ext uri="{FF2B5EF4-FFF2-40B4-BE49-F238E27FC236}">
                <a16:creationId xmlns:a16="http://schemas.microsoft.com/office/drawing/2014/main" id="{36B811BC-F953-43B9-9C3E-A269DCC949F3}"/>
              </a:ext>
            </a:extLst>
          </p:cNvPr>
          <p:cNvSpPr txBox="1"/>
          <p:nvPr/>
        </p:nvSpPr>
        <p:spPr>
          <a:xfrm>
            <a:off x="1130267" y="298472"/>
            <a:ext cx="2255292" cy="584775"/>
          </a:xfrm>
          <a:prstGeom prst="rect">
            <a:avLst/>
          </a:prstGeom>
          <a:noFill/>
        </p:spPr>
        <p:txBody>
          <a:bodyPr wrap="square" rtlCol="0">
            <a:spAutoFit/>
          </a:bodyPr>
          <a:lstStyle/>
          <a:p>
            <a:r>
              <a:rPr lang="zh-CN" altLang="en-US" sz="3200" b="1" dirty="0">
                <a:solidFill>
                  <a:schemeClr val="tx1">
                    <a:lumMod val="50000"/>
                    <a:lumOff val="50000"/>
                  </a:schemeClr>
                </a:solidFill>
                <a:latin typeface="字魂49号-逍遥行书" panose="00000500000000000000" pitchFamily="2" charset="-122"/>
                <a:ea typeface="字魂49号-逍遥行书" panose="00000500000000000000" pitchFamily="2" charset="-122"/>
              </a:rPr>
              <a:t>古诗分享</a:t>
            </a:r>
          </a:p>
        </p:txBody>
      </p:sp>
      <p:pic>
        <p:nvPicPr>
          <p:cNvPr id="3" name="图片 2">
            <a:extLst>
              <a:ext uri="{FF2B5EF4-FFF2-40B4-BE49-F238E27FC236}">
                <a16:creationId xmlns:a16="http://schemas.microsoft.com/office/drawing/2014/main" id="{4E1A847E-B398-433C-86D8-A5D8F37AEB59}"/>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4533260" y="1079245"/>
            <a:ext cx="3792658" cy="5030454"/>
          </a:xfrm>
          <a:prstGeom prst="rect">
            <a:avLst/>
          </a:prstGeom>
        </p:spPr>
      </p:pic>
      <p:sp>
        <p:nvSpPr>
          <p:cNvPr id="11" name="文本框 10">
            <a:extLst>
              <a:ext uri="{FF2B5EF4-FFF2-40B4-BE49-F238E27FC236}">
                <a16:creationId xmlns:a16="http://schemas.microsoft.com/office/drawing/2014/main" id="{BD0D2C51-ACF0-4B3E-898A-6B5FB423B335}"/>
              </a:ext>
            </a:extLst>
          </p:cNvPr>
          <p:cNvSpPr txBox="1"/>
          <p:nvPr/>
        </p:nvSpPr>
        <p:spPr>
          <a:xfrm>
            <a:off x="9198146" y="1785398"/>
            <a:ext cx="1038746" cy="3892229"/>
          </a:xfrm>
          <a:prstGeom prst="rect">
            <a:avLst/>
          </a:prstGeom>
          <a:noFill/>
        </p:spPr>
        <p:txBody>
          <a:bodyPr vert="eaVert" wrap="square" rtlCol="0">
            <a:spAutoFit/>
          </a:bodyPr>
          <a:lstStyle/>
          <a:p>
            <a:pPr>
              <a:lnSpc>
                <a:spcPct val="250000"/>
              </a:lnSpc>
            </a:pPr>
            <a:r>
              <a:rPr lang="zh-CN" altLang="en-US" sz="1200" dirty="0">
                <a:solidFill>
                  <a:schemeClr val="tx1">
                    <a:lumMod val="50000"/>
                    <a:lumOff val="50000"/>
                  </a:schemeClr>
                </a:solidFill>
                <a:latin typeface="字魂49号-逍遥行书" panose="00000500000000000000" pitchFamily="2" charset="-122"/>
                <a:ea typeface="字魂49号-逍遥行书" panose="00000500000000000000" pitchFamily="2" charset="-122"/>
              </a:rPr>
              <a:t>输入你需要的文本内容输入你需要的文本内容输入你需要的文本内容</a:t>
            </a:r>
          </a:p>
        </p:txBody>
      </p:sp>
      <p:sp>
        <p:nvSpPr>
          <p:cNvPr id="12" name="文本框 11">
            <a:extLst>
              <a:ext uri="{FF2B5EF4-FFF2-40B4-BE49-F238E27FC236}">
                <a16:creationId xmlns:a16="http://schemas.microsoft.com/office/drawing/2014/main" id="{73438DC3-7E35-4B79-B3DD-D82AFAFA4D37}"/>
              </a:ext>
            </a:extLst>
          </p:cNvPr>
          <p:cNvSpPr txBox="1"/>
          <p:nvPr/>
        </p:nvSpPr>
        <p:spPr>
          <a:xfrm>
            <a:off x="10236892" y="1785398"/>
            <a:ext cx="646331" cy="2710915"/>
          </a:xfrm>
          <a:prstGeom prst="rect">
            <a:avLst/>
          </a:prstGeom>
          <a:noFill/>
        </p:spPr>
        <p:txBody>
          <a:bodyPr vert="eaVert" wrap="square" rtlCol="0">
            <a:spAutoFit/>
          </a:bodyPr>
          <a:lstStyle/>
          <a:p>
            <a:pPr>
              <a:lnSpc>
                <a:spcPct val="150000"/>
              </a:lnSpc>
            </a:pPr>
            <a:r>
              <a:rPr lang="zh-CN" altLang="en-US" sz="2000" b="1" dirty="0">
                <a:solidFill>
                  <a:schemeClr val="tx1">
                    <a:lumMod val="50000"/>
                    <a:lumOff val="50000"/>
                  </a:schemeClr>
                </a:solidFill>
                <a:latin typeface="字魂49号-逍遥行书" panose="00000500000000000000" pitchFamily="2" charset="-122"/>
                <a:ea typeface="字魂49号-逍遥行书" panose="00000500000000000000" pitchFamily="2" charset="-122"/>
              </a:rPr>
              <a:t>输入标题</a:t>
            </a:r>
          </a:p>
        </p:txBody>
      </p:sp>
      <p:sp>
        <p:nvSpPr>
          <p:cNvPr id="4" name="矩形 3">
            <a:extLst>
              <a:ext uri="{FF2B5EF4-FFF2-40B4-BE49-F238E27FC236}">
                <a16:creationId xmlns:a16="http://schemas.microsoft.com/office/drawing/2014/main" id="{6D501101-9CEA-4BDC-BA63-D012AF63EEA1}"/>
              </a:ext>
            </a:extLst>
          </p:cNvPr>
          <p:cNvSpPr/>
          <p:nvPr/>
        </p:nvSpPr>
        <p:spPr>
          <a:xfrm>
            <a:off x="9048467" y="1602461"/>
            <a:ext cx="1910974" cy="4258102"/>
          </a:xfrm>
          <a:prstGeom prst="rect">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49号-逍遥行书" panose="00000500000000000000" pitchFamily="2" charset="-122"/>
              <a:ea typeface="字魂49号-逍遥行书" panose="00000500000000000000" pitchFamily="2" charset="-122"/>
            </a:endParaRPr>
          </a:p>
        </p:txBody>
      </p:sp>
      <p:sp>
        <p:nvSpPr>
          <p:cNvPr id="13" name="文本框 12">
            <a:extLst>
              <a:ext uri="{FF2B5EF4-FFF2-40B4-BE49-F238E27FC236}">
                <a16:creationId xmlns:a16="http://schemas.microsoft.com/office/drawing/2014/main" id="{9AC03CE6-9635-497A-A6D6-D5391E5BC143}"/>
              </a:ext>
            </a:extLst>
          </p:cNvPr>
          <p:cNvSpPr txBox="1"/>
          <p:nvPr/>
        </p:nvSpPr>
        <p:spPr>
          <a:xfrm>
            <a:off x="1458456" y="1785398"/>
            <a:ext cx="1038746" cy="3892229"/>
          </a:xfrm>
          <a:prstGeom prst="rect">
            <a:avLst/>
          </a:prstGeom>
          <a:noFill/>
        </p:spPr>
        <p:txBody>
          <a:bodyPr vert="eaVert" wrap="square" rtlCol="0">
            <a:spAutoFit/>
          </a:bodyPr>
          <a:lstStyle/>
          <a:p>
            <a:pPr>
              <a:lnSpc>
                <a:spcPct val="250000"/>
              </a:lnSpc>
            </a:pPr>
            <a:r>
              <a:rPr lang="zh-CN" altLang="en-US" sz="1200" dirty="0">
                <a:solidFill>
                  <a:schemeClr val="tx1">
                    <a:lumMod val="50000"/>
                    <a:lumOff val="50000"/>
                  </a:schemeClr>
                </a:solidFill>
                <a:latin typeface="字魂49号-逍遥行书" panose="00000500000000000000" pitchFamily="2" charset="-122"/>
                <a:ea typeface="字魂49号-逍遥行书" panose="00000500000000000000" pitchFamily="2" charset="-122"/>
              </a:rPr>
              <a:t>输入你需要的文本内容输入你需要的文本内容输入你需要的文本内容</a:t>
            </a:r>
          </a:p>
        </p:txBody>
      </p:sp>
      <p:sp>
        <p:nvSpPr>
          <p:cNvPr id="14" name="文本框 13">
            <a:extLst>
              <a:ext uri="{FF2B5EF4-FFF2-40B4-BE49-F238E27FC236}">
                <a16:creationId xmlns:a16="http://schemas.microsoft.com/office/drawing/2014/main" id="{EB07C43F-4533-40E3-86BB-A4C61C7E7AE4}"/>
              </a:ext>
            </a:extLst>
          </p:cNvPr>
          <p:cNvSpPr txBox="1"/>
          <p:nvPr/>
        </p:nvSpPr>
        <p:spPr>
          <a:xfrm>
            <a:off x="2497202" y="1785398"/>
            <a:ext cx="646331" cy="2710915"/>
          </a:xfrm>
          <a:prstGeom prst="rect">
            <a:avLst/>
          </a:prstGeom>
          <a:noFill/>
        </p:spPr>
        <p:txBody>
          <a:bodyPr vert="eaVert" wrap="square" rtlCol="0">
            <a:spAutoFit/>
          </a:bodyPr>
          <a:lstStyle/>
          <a:p>
            <a:pPr>
              <a:lnSpc>
                <a:spcPct val="150000"/>
              </a:lnSpc>
            </a:pPr>
            <a:r>
              <a:rPr lang="zh-CN" altLang="en-US" sz="2000" b="1" dirty="0">
                <a:solidFill>
                  <a:schemeClr val="tx1">
                    <a:lumMod val="50000"/>
                    <a:lumOff val="50000"/>
                  </a:schemeClr>
                </a:solidFill>
                <a:latin typeface="字魂49号-逍遥行书" panose="00000500000000000000" pitchFamily="2" charset="-122"/>
                <a:ea typeface="字魂49号-逍遥行书" panose="00000500000000000000" pitchFamily="2" charset="-122"/>
              </a:rPr>
              <a:t>输入标题</a:t>
            </a:r>
          </a:p>
        </p:txBody>
      </p:sp>
      <p:sp>
        <p:nvSpPr>
          <p:cNvPr id="15" name="矩形 14">
            <a:extLst>
              <a:ext uri="{FF2B5EF4-FFF2-40B4-BE49-F238E27FC236}">
                <a16:creationId xmlns:a16="http://schemas.microsoft.com/office/drawing/2014/main" id="{1FB38616-1B36-4C8F-950D-41EDD6FE6723}"/>
              </a:ext>
            </a:extLst>
          </p:cNvPr>
          <p:cNvSpPr/>
          <p:nvPr/>
        </p:nvSpPr>
        <p:spPr>
          <a:xfrm>
            <a:off x="1308777" y="1602461"/>
            <a:ext cx="1910974" cy="4258102"/>
          </a:xfrm>
          <a:prstGeom prst="rect">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49号-逍遥行书" panose="00000500000000000000" pitchFamily="2" charset="-122"/>
              <a:ea typeface="字魂49号-逍遥行书" panose="00000500000000000000" pitchFamily="2" charset="-122"/>
            </a:endParaRPr>
          </a:p>
        </p:txBody>
      </p:sp>
    </p:spTree>
    <p:extLst>
      <p:ext uri="{BB962C8B-B14F-4D97-AF65-F5344CB8AC3E}">
        <p14:creationId xmlns:p14="http://schemas.microsoft.com/office/powerpoint/2010/main" val="189223214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500" fill="hold"/>
                                        <p:tgtEl>
                                          <p:spTgt spid="4"/>
                                        </p:tgtEl>
                                        <p:attrNameLst>
                                          <p:attrName>ppt_w</p:attrName>
                                        </p:attrNameLst>
                                      </p:cBhvr>
                                      <p:tavLst>
                                        <p:tav tm="0">
                                          <p:val>
                                            <p:fltVal val="0"/>
                                          </p:val>
                                        </p:tav>
                                        <p:tav tm="100000">
                                          <p:val>
                                            <p:strVal val="#ppt_w"/>
                                          </p:val>
                                        </p:tav>
                                      </p:tavLst>
                                    </p:anim>
                                    <p:anim calcmode="lin" valueType="num">
                                      <p:cBhvr>
                                        <p:cTn id="14" dur="500" fill="hold"/>
                                        <p:tgtEl>
                                          <p:spTgt spid="4"/>
                                        </p:tgtEl>
                                        <p:attrNameLst>
                                          <p:attrName>ppt_h</p:attrName>
                                        </p:attrNameLst>
                                      </p:cBhvr>
                                      <p:tavLst>
                                        <p:tav tm="0">
                                          <p:val>
                                            <p:fltVal val="0"/>
                                          </p:val>
                                        </p:tav>
                                        <p:tav tm="100000">
                                          <p:val>
                                            <p:strVal val="#ppt_h"/>
                                          </p:val>
                                        </p:tav>
                                      </p:tavLst>
                                    </p:anim>
                                    <p:animEffect transition="in" filter="fade">
                                      <p:cBhvr>
                                        <p:cTn id="15" dur="500"/>
                                        <p:tgtEl>
                                          <p:spTgt spid="4"/>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p:cTn id="19" dur="500" fill="hold"/>
                                        <p:tgtEl>
                                          <p:spTgt spid="12"/>
                                        </p:tgtEl>
                                        <p:attrNameLst>
                                          <p:attrName>ppt_w</p:attrName>
                                        </p:attrNameLst>
                                      </p:cBhvr>
                                      <p:tavLst>
                                        <p:tav tm="0">
                                          <p:val>
                                            <p:fltVal val="0"/>
                                          </p:val>
                                        </p:tav>
                                        <p:tav tm="100000">
                                          <p:val>
                                            <p:strVal val="#ppt_w"/>
                                          </p:val>
                                        </p:tav>
                                      </p:tavLst>
                                    </p:anim>
                                    <p:anim calcmode="lin" valueType="num">
                                      <p:cBhvr>
                                        <p:cTn id="20" dur="500" fill="hold"/>
                                        <p:tgtEl>
                                          <p:spTgt spid="12"/>
                                        </p:tgtEl>
                                        <p:attrNameLst>
                                          <p:attrName>ppt_h</p:attrName>
                                        </p:attrNameLst>
                                      </p:cBhvr>
                                      <p:tavLst>
                                        <p:tav tm="0">
                                          <p:val>
                                            <p:fltVal val="0"/>
                                          </p:val>
                                        </p:tav>
                                        <p:tav tm="100000">
                                          <p:val>
                                            <p:strVal val="#ppt_h"/>
                                          </p:val>
                                        </p:tav>
                                      </p:tavLst>
                                    </p:anim>
                                    <p:animEffect transition="in" filter="fade">
                                      <p:cBhvr>
                                        <p:cTn id="21" dur="500"/>
                                        <p:tgtEl>
                                          <p:spTgt spid="12"/>
                                        </p:tgtEl>
                                      </p:cBhvr>
                                    </p:animEffect>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p:cTn id="25" dur="500" fill="hold"/>
                                        <p:tgtEl>
                                          <p:spTgt spid="11"/>
                                        </p:tgtEl>
                                        <p:attrNameLst>
                                          <p:attrName>ppt_w</p:attrName>
                                        </p:attrNameLst>
                                      </p:cBhvr>
                                      <p:tavLst>
                                        <p:tav tm="0">
                                          <p:val>
                                            <p:fltVal val="0"/>
                                          </p:val>
                                        </p:tav>
                                        <p:tav tm="100000">
                                          <p:val>
                                            <p:strVal val="#ppt_w"/>
                                          </p:val>
                                        </p:tav>
                                      </p:tavLst>
                                    </p:anim>
                                    <p:anim calcmode="lin" valueType="num">
                                      <p:cBhvr>
                                        <p:cTn id="26" dur="500" fill="hold"/>
                                        <p:tgtEl>
                                          <p:spTgt spid="11"/>
                                        </p:tgtEl>
                                        <p:attrNameLst>
                                          <p:attrName>ppt_h</p:attrName>
                                        </p:attrNameLst>
                                      </p:cBhvr>
                                      <p:tavLst>
                                        <p:tav tm="0">
                                          <p:val>
                                            <p:fltVal val="0"/>
                                          </p:val>
                                        </p:tav>
                                        <p:tav tm="100000">
                                          <p:val>
                                            <p:strVal val="#ppt_h"/>
                                          </p:val>
                                        </p:tav>
                                      </p:tavLst>
                                    </p:anim>
                                    <p:animEffect transition="in" filter="fade">
                                      <p:cBhvr>
                                        <p:cTn id="27" dur="500"/>
                                        <p:tgtEl>
                                          <p:spTgt spid="11"/>
                                        </p:tgtEl>
                                      </p:cBhvr>
                                    </p:animEffect>
                                  </p:childTnLst>
                                </p:cTn>
                              </p:par>
                            </p:childTnLst>
                          </p:cTn>
                        </p:par>
                        <p:par>
                          <p:cTn id="28" fill="hold">
                            <p:stCondLst>
                              <p:cond delay="2000"/>
                            </p:stCondLst>
                            <p:childTnLst>
                              <p:par>
                                <p:cTn id="29" presetID="53" presetClass="entr" presetSubtype="16" fill="hold" grpId="0" nodeType="after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p:cTn id="31" dur="500" fill="hold"/>
                                        <p:tgtEl>
                                          <p:spTgt spid="15"/>
                                        </p:tgtEl>
                                        <p:attrNameLst>
                                          <p:attrName>ppt_w</p:attrName>
                                        </p:attrNameLst>
                                      </p:cBhvr>
                                      <p:tavLst>
                                        <p:tav tm="0">
                                          <p:val>
                                            <p:fltVal val="0"/>
                                          </p:val>
                                        </p:tav>
                                        <p:tav tm="100000">
                                          <p:val>
                                            <p:strVal val="#ppt_w"/>
                                          </p:val>
                                        </p:tav>
                                      </p:tavLst>
                                    </p:anim>
                                    <p:anim calcmode="lin" valueType="num">
                                      <p:cBhvr>
                                        <p:cTn id="32" dur="500" fill="hold"/>
                                        <p:tgtEl>
                                          <p:spTgt spid="15"/>
                                        </p:tgtEl>
                                        <p:attrNameLst>
                                          <p:attrName>ppt_h</p:attrName>
                                        </p:attrNameLst>
                                      </p:cBhvr>
                                      <p:tavLst>
                                        <p:tav tm="0">
                                          <p:val>
                                            <p:fltVal val="0"/>
                                          </p:val>
                                        </p:tav>
                                        <p:tav tm="100000">
                                          <p:val>
                                            <p:strVal val="#ppt_h"/>
                                          </p:val>
                                        </p:tav>
                                      </p:tavLst>
                                    </p:anim>
                                    <p:animEffect transition="in" filter="fade">
                                      <p:cBhvr>
                                        <p:cTn id="33" dur="500"/>
                                        <p:tgtEl>
                                          <p:spTgt spid="15"/>
                                        </p:tgtEl>
                                      </p:cBhvr>
                                    </p:animEffect>
                                  </p:childTnLst>
                                </p:cTn>
                              </p:par>
                            </p:childTnLst>
                          </p:cTn>
                        </p:par>
                        <p:par>
                          <p:cTn id="34" fill="hold">
                            <p:stCondLst>
                              <p:cond delay="2500"/>
                            </p:stCondLst>
                            <p:childTnLst>
                              <p:par>
                                <p:cTn id="35" presetID="53" presetClass="entr" presetSubtype="16" fill="hold" grpId="0" nodeType="after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p:cTn id="37" dur="500" fill="hold"/>
                                        <p:tgtEl>
                                          <p:spTgt spid="14"/>
                                        </p:tgtEl>
                                        <p:attrNameLst>
                                          <p:attrName>ppt_w</p:attrName>
                                        </p:attrNameLst>
                                      </p:cBhvr>
                                      <p:tavLst>
                                        <p:tav tm="0">
                                          <p:val>
                                            <p:fltVal val="0"/>
                                          </p:val>
                                        </p:tav>
                                        <p:tav tm="100000">
                                          <p:val>
                                            <p:strVal val="#ppt_w"/>
                                          </p:val>
                                        </p:tav>
                                      </p:tavLst>
                                    </p:anim>
                                    <p:anim calcmode="lin" valueType="num">
                                      <p:cBhvr>
                                        <p:cTn id="38" dur="500" fill="hold"/>
                                        <p:tgtEl>
                                          <p:spTgt spid="14"/>
                                        </p:tgtEl>
                                        <p:attrNameLst>
                                          <p:attrName>ppt_h</p:attrName>
                                        </p:attrNameLst>
                                      </p:cBhvr>
                                      <p:tavLst>
                                        <p:tav tm="0">
                                          <p:val>
                                            <p:fltVal val="0"/>
                                          </p:val>
                                        </p:tav>
                                        <p:tav tm="100000">
                                          <p:val>
                                            <p:strVal val="#ppt_h"/>
                                          </p:val>
                                        </p:tav>
                                      </p:tavLst>
                                    </p:anim>
                                    <p:animEffect transition="in" filter="fade">
                                      <p:cBhvr>
                                        <p:cTn id="39" dur="500"/>
                                        <p:tgtEl>
                                          <p:spTgt spid="14"/>
                                        </p:tgtEl>
                                      </p:cBhvr>
                                    </p:animEffect>
                                  </p:childTnLst>
                                </p:cTn>
                              </p:par>
                            </p:childTnLst>
                          </p:cTn>
                        </p:par>
                        <p:par>
                          <p:cTn id="40" fill="hold">
                            <p:stCondLst>
                              <p:cond delay="3000"/>
                            </p:stCondLst>
                            <p:childTnLst>
                              <p:par>
                                <p:cTn id="41" presetID="53" presetClass="entr" presetSubtype="16" fill="hold" grpId="0" nodeType="afterEffect">
                                  <p:stCondLst>
                                    <p:cond delay="0"/>
                                  </p:stCondLst>
                                  <p:childTnLst>
                                    <p:set>
                                      <p:cBhvr>
                                        <p:cTn id="42" dur="1" fill="hold">
                                          <p:stCondLst>
                                            <p:cond delay="0"/>
                                          </p:stCondLst>
                                        </p:cTn>
                                        <p:tgtEl>
                                          <p:spTgt spid="13"/>
                                        </p:tgtEl>
                                        <p:attrNameLst>
                                          <p:attrName>style.visibility</p:attrName>
                                        </p:attrNameLst>
                                      </p:cBhvr>
                                      <p:to>
                                        <p:strVal val="visible"/>
                                      </p:to>
                                    </p:set>
                                    <p:anim calcmode="lin" valueType="num">
                                      <p:cBhvr>
                                        <p:cTn id="43" dur="500" fill="hold"/>
                                        <p:tgtEl>
                                          <p:spTgt spid="13"/>
                                        </p:tgtEl>
                                        <p:attrNameLst>
                                          <p:attrName>ppt_w</p:attrName>
                                        </p:attrNameLst>
                                      </p:cBhvr>
                                      <p:tavLst>
                                        <p:tav tm="0">
                                          <p:val>
                                            <p:fltVal val="0"/>
                                          </p:val>
                                        </p:tav>
                                        <p:tav tm="100000">
                                          <p:val>
                                            <p:strVal val="#ppt_w"/>
                                          </p:val>
                                        </p:tav>
                                      </p:tavLst>
                                    </p:anim>
                                    <p:anim calcmode="lin" valueType="num">
                                      <p:cBhvr>
                                        <p:cTn id="44" dur="500" fill="hold"/>
                                        <p:tgtEl>
                                          <p:spTgt spid="13"/>
                                        </p:tgtEl>
                                        <p:attrNameLst>
                                          <p:attrName>ppt_h</p:attrName>
                                        </p:attrNameLst>
                                      </p:cBhvr>
                                      <p:tavLst>
                                        <p:tav tm="0">
                                          <p:val>
                                            <p:fltVal val="0"/>
                                          </p:val>
                                        </p:tav>
                                        <p:tav tm="100000">
                                          <p:val>
                                            <p:strVal val="#ppt_h"/>
                                          </p:val>
                                        </p:tav>
                                      </p:tavLst>
                                    </p:anim>
                                    <p:animEffect transition="in" filter="fade">
                                      <p:cBhvr>
                                        <p:cTn id="45"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4" grpId="0" animBg="1"/>
      <p:bldP spid="13" grpId="0"/>
      <p:bldP spid="14" grpId="0"/>
      <p:bldP spid="15"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descr="图片包含 户外, 雪花, 天空, 滑雪&#10;&#10;描述已自动生成">
            <a:extLst>
              <a:ext uri="{FF2B5EF4-FFF2-40B4-BE49-F238E27FC236}">
                <a16:creationId xmlns:a16="http://schemas.microsoft.com/office/drawing/2014/main" id="{274A3462-4EF7-4ACC-A6ED-38FD52A6C855}"/>
              </a:ext>
            </a:extLst>
          </p:cNvPr>
          <p:cNvPicPr>
            <a:picLocks noChangeAspect="1"/>
          </p:cNvPicPr>
          <p:nvPr/>
        </p:nvPicPr>
        <p:blipFill>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0" y="2975197"/>
            <a:ext cx="12192000" cy="3882803"/>
          </a:xfrm>
          <a:prstGeom prst="rect">
            <a:avLst/>
          </a:prstGeom>
        </p:spPr>
      </p:pic>
      <p:sp>
        <p:nvSpPr>
          <p:cNvPr id="8" name="矩形 7">
            <a:extLst>
              <a:ext uri="{FF2B5EF4-FFF2-40B4-BE49-F238E27FC236}">
                <a16:creationId xmlns:a16="http://schemas.microsoft.com/office/drawing/2014/main" id="{1B7118FE-CD6E-409A-9143-349E2FB8F527}"/>
              </a:ext>
            </a:extLst>
          </p:cNvPr>
          <p:cNvSpPr/>
          <p:nvPr/>
        </p:nvSpPr>
        <p:spPr>
          <a:xfrm>
            <a:off x="0" y="0"/>
            <a:ext cx="12192000" cy="6858000"/>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a:extLst>
              <a:ext uri="{FF2B5EF4-FFF2-40B4-BE49-F238E27FC236}">
                <a16:creationId xmlns:a16="http://schemas.microsoft.com/office/drawing/2014/main" id="{6C3E4531-BDDE-49F1-817B-38322610E0C4}"/>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217572" y="165012"/>
            <a:ext cx="912695" cy="912695"/>
          </a:xfrm>
          <a:prstGeom prst="ellipse">
            <a:avLst/>
          </a:prstGeom>
        </p:spPr>
      </p:pic>
      <p:sp>
        <p:nvSpPr>
          <p:cNvPr id="9" name="文本框 8">
            <a:extLst>
              <a:ext uri="{FF2B5EF4-FFF2-40B4-BE49-F238E27FC236}">
                <a16:creationId xmlns:a16="http://schemas.microsoft.com/office/drawing/2014/main" id="{A3212338-960C-47E4-8892-B5DFE96B9937}"/>
              </a:ext>
            </a:extLst>
          </p:cNvPr>
          <p:cNvSpPr txBox="1"/>
          <p:nvPr/>
        </p:nvSpPr>
        <p:spPr>
          <a:xfrm>
            <a:off x="613246" y="328972"/>
            <a:ext cx="121347" cy="584775"/>
          </a:xfrm>
          <a:prstGeom prst="rect">
            <a:avLst/>
          </a:prstGeom>
          <a:noFill/>
        </p:spPr>
        <p:txBody>
          <a:bodyPr wrap="square" rtlCol="0">
            <a:spAutoFit/>
          </a:bodyPr>
          <a:lstStyle/>
          <a:p>
            <a:pPr algn="ctr"/>
            <a:r>
              <a:rPr lang="zh-CN" altLang="en-US" sz="3200" b="1">
                <a:solidFill>
                  <a:schemeClr val="tx1">
                    <a:lumMod val="65000"/>
                    <a:lumOff val="35000"/>
                  </a:schemeClr>
                </a:solidFill>
                <a:latin typeface="字魂49号-逍遥行书" panose="00000500000000000000" pitchFamily="2" charset="-122"/>
                <a:ea typeface="字魂49号-逍遥行书" panose="00000500000000000000" pitchFamily="2" charset="-122"/>
              </a:rPr>
              <a:t>叁</a:t>
            </a:r>
            <a:endParaRPr lang="zh-CN" altLang="en-US" sz="3200" b="1" dirty="0">
              <a:solidFill>
                <a:schemeClr val="tx1">
                  <a:lumMod val="65000"/>
                  <a:lumOff val="35000"/>
                </a:schemeClr>
              </a:solidFill>
              <a:latin typeface="字魂49号-逍遥行书" panose="00000500000000000000" pitchFamily="2" charset="-122"/>
              <a:ea typeface="字魂49号-逍遥行书" panose="00000500000000000000" pitchFamily="2" charset="-122"/>
            </a:endParaRPr>
          </a:p>
        </p:txBody>
      </p:sp>
      <p:sp>
        <p:nvSpPr>
          <p:cNvPr id="10" name="文本框 9">
            <a:extLst>
              <a:ext uri="{FF2B5EF4-FFF2-40B4-BE49-F238E27FC236}">
                <a16:creationId xmlns:a16="http://schemas.microsoft.com/office/drawing/2014/main" id="{36B811BC-F953-43B9-9C3E-A269DCC949F3}"/>
              </a:ext>
            </a:extLst>
          </p:cNvPr>
          <p:cNvSpPr txBox="1"/>
          <p:nvPr/>
        </p:nvSpPr>
        <p:spPr>
          <a:xfrm>
            <a:off x="1130267" y="298472"/>
            <a:ext cx="2255292" cy="584775"/>
          </a:xfrm>
          <a:prstGeom prst="rect">
            <a:avLst/>
          </a:prstGeom>
          <a:noFill/>
        </p:spPr>
        <p:txBody>
          <a:bodyPr wrap="square" rtlCol="0">
            <a:spAutoFit/>
          </a:bodyPr>
          <a:lstStyle/>
          <a:p>
            <a:r>
              <a:rPr lang="zh-CN" altLang="en-US" sz="3200" b="1" dirty="0">
                <a:solidFill>
                  <a:schemeClr val="tx1">
                    <a:lumMod val="50000"/>
                    <a:lumOff val="50000"/>
                  </a:schemeClr>
                </a:solidFill>
                <a:latin typeface="字魂49号-逍遥行书" panose="00000500000000000000" pitchFamily="2" charset="-122"/>
                <a:ea typeface="字魂49号-逍遥行书" panose="00000500000000000000" pitchFamily="2" charset="-122"/>
              </a:rPr>
              <a:t>古诗分享</a:t>
            </a:r>
          </a:p>
        </p:txBody>
      </p:sp>
      <p:pic>
        <p:nvPicPr>
          <p:cNvPr id="17" name="图片 16" descr="图片包含 动物, 鸟, 水鸟&#10;&#10;描述已自动生成">
            <a:extLst>
              <a:ext uri="{FF2B5EF4-FFF2-40B4-BE49-F238E27FC236}">
                <a16:creationId xmlns:a16="http://schemas.microsoft.com/office/drawing/2014/main" id="{7EC0CBEA-F0B8-4B20-BD9F-823AAF2D8C59}"/>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8806443" y="570180"/>
            <a:ext cx="2612482" cy="2612482"/>
          </a:xfrm>
          <a:prstGeom prst="rect">
            <a:avLst/>
          </a:prstGeom>
        </p:spPr>
      </p:pic>
      <p:sp>
        <p:nvSpPr>
          <p:cNvPr id="18" name="文本框 17">
            <a:extLst>
              <a:ext uri="{FF2B5EF4-FFF2-40B4-BE49-F238E27FC236}">
                <a16:creationId xmlns:a16="http://schemas.microsoft.com/office/drawing/2014/main" id="{F13BCC7A-221D-431D-84DA-FCBE3E17DE8D}"/>
              </a:ext>
            </a:extLst>
          </p:cNvPr>
          <p:cNvSpPr txBox="1"/>
          <p:nvPr/>
        </p:nvSpPr>
        <p:spPr>
          <a:xfrm>
            <a:off x="3385558" y="1917499"/>
            <a:ext cx="2255292" cy="400110"/>
          </a:xfrm>
          <a:prstGeom prst="rect">
            <a:avLst/>
          </a:prstGeom>
          <a:noFill/>
        </p:spPr>
        <p:txBody>
          <a:bodyPr wrap="square" rtlCol="0">
            <a:spAutoFit/>
          </a:bodyPr>
          <a:lstStyle/>
          <a:p>
            <a:r>
              <a:rPr lang="zh-CN" altLang="en-US" sz="2000" b="1" dirty="0">
                <a:solidFill>
                  <a:schemeClr val="tx1">
                    <a:lumMod val="65000"/>
                    <a:lumOff val="35000"/>
                  </a:schemeClr>
                </a:solidFill>
                <a:latin typeface="字魂49号-逍遥行书" panose="00000500000000000000" pitchFamily="2" charset="-122"/>
                <a:ea typeface="字魂49号-逍遥行书" panose="00000500000000000000" pitchFamily="2" charset="-122"/>
              </a:rPr>
              <a:t>输入标题</a:t>
            </a:r>
          </a:p>
        </p:txBody>
      </p:sp>
      <p:sp>
        <p:nvSpPr>
          <p:cNvPr id="19" name="文本框 18">
            <a:extLst>
              <a:ext uri="{FF2B5EF4-FFF2-40B4-BE49-F238E27FC236}">
                <a16:creationId xmlns:a16="http://schemas.microsoft.com/office/drawing/2014/main" id="{5A249510-CB9A-48C7-A1F6-D2BD0E7DB639}"/>
              </a:ext>
            </a:extLst>
          </p:cNvPr>
          <p:cNvSpPr txBox="1"/>
          <p:nvPr/>
        </p:nvSpPr>
        <p:spPr>
          <a:xfrm>
            <a:off x="3385558" y="2525074"/>
            <a:ext cx="2255293" cy="900246"/>
          </a:xfrm>
          <a:prstGeom prst="rect">
            <a:avLst/>
          </a:prstGeom>
          <a:noFill/>
        </p:spPr>
        <p:txBody>
          <a:bodyPr wrap="square" rtlCol="0">
            <a:spAutoFit/>
          </a:bodyPr>
          <a:lstStyle/>
          <a:p>
            <a:pPr>
              <a:lnSpc>
                <a:spcPct val="150000"/>
              </a:lnSpc>
            </a:pPr>
            <a:r>
              <a:rPr lang="zh-CN" altLang="en-US" sz="1200" dirty="0">
                <a:solidFill>
                  <a:schemeClr val="tx1">
                    <a:lumMod val="50000"/>
                    <a:lumOff val="50000"/>
                  </a:schemeClr>
                </a:solidFill>
                <a:latin typeface="字魂49号-逍遥行书" panose="00000500000000000000" pitchFamily="2" charset="-122"/>
                <a:ea typeface="字魂49号-逍遥行书" panose="00000500000000000000" pitchFamily="2" charset="-122"/>
              </a:rPr>
              <a:t>输入你需要的文本内容输入你需要的文本内容输入你需要的文本内容</a:t>
            </a:r>
          </a:p>
        </p:txBody>
      </p:sp>
      <p:sp>
        <p:nvSpPr>
          <p:cNvPr id="20" name="文本框 19">
            <a:extLst>
              <a:ext uri="{FF2B5EF4-FFF2-40B4-BE49-F238E27FC236}">
                <a16:creationId xmlns:a16="http://schemas.microsoft.com/office/drawing/2014/main" id="{99B2D19D-EC09-4A9A-AD06-3BE861C6C247}"/>
              </a:ext>
            </a:extLst>
          </p:cNvPr>
          <p:cNvSpPr txBox="1"/>
          <p:nvPr/>
        </p:nvSpPr>
        <p:spPr>
          <a:xfrm>
            <a:off x="6408955" y="2525074"/>
            <a:ext cx="2255293" cy="900246"/>
          </a:xfrm>
          <a:prstGeom prst="rect">
            <a:avLst/>
          </a:prstGeom>
          <a:noFill/>
        </p:spPr>
        <p:txBody>
          <a:bodyPr wrap="square" rtlCol="0">
            <a:spAutoFit/>
          </a:bodyPr>
          <a:lstStyle/>
          <a:p>
            <a:pPr>
              <a:lnSpc>
                <a:spcPct val="150000"/>
              </a:lnSpc>
            </a:pPr>
            <a:r>
              <a:rPr lang="zh-CN" altLang="en-US" sz="1200" dirty="0">
                <a:solidFill>
                  <a:schemeClr val="tx1">
                    <a:lumMod val="50000"/>
                    <a:lumOff val="50000"/>
                  </a:schemeClr>
                </a:solidFill>
                <a:latin typeface="字魂49号-逍遥行书" panose="00000500000000000000" pitchFamily="2" charset="-122"/>
                <a:ea typeface="字魂49号-逍遥行书" panose="00000500000000000000" pitchFamily="2" charset="-122"/>
              </a:rPr>
              <a:t>输入你需要的文本内容输入你需要的文本内容输入你需要的文本内容</a:t>
            </a:r>
          </a:p>
        </p:txBody>
      </p:sp>
      <p:sp>
        <p:nvSpPr>
          <p:cNvPr id="21" name="文本框 20">
            <a:extLst>
              <a:ext uri="{FF2B5EF4-FFF2-40B4-BE49-F238E27FC236}">
                <a16:creationId xmlns:a16="http://schemas.microsoft.com/office/drawing/2014/main" id="{268B5E58-227A-4B4D-A57F-919D81381DD3}"/>
              </a:ext>
            </a:extLst>
          </p:cNvPr>
          <p:cNvSpPr txBox="1"/>
          <p:nvPr/>
        </p:nvSpPr>
        <p:spPr>
          <a:xfrm>
            <a:off x="3385558" y="3764976"/>
            <a:ext cx="2255293" cy="900246"/>
          </a:xfrm>
          <a:prstGeom prst="rect">
            <a:avLst/>
          </a:prstGeom>
          <a:noFill/>
        </p:spPr>
        <p:txBody>
          <a:bodyPr wrap="square" rtlCol="0">
            <a:spAutoFit/>
          </a:bodyPr>
          <a:lstStyle/>
          <a:p>
            <a:pPr>
              <a:lnSpc>
                <a:spcPct val="150000"/>
              </a:lnSpc>
            </a:pPr>
            <a:r>
              <a:rPr lang="zh-CN" altLang="en-US" sz="1200" dirty="0">
                <a:solidFill>
                  <a:schemeClr val="tx1">
                    <a:lumMod val="50000"/>
                    <a:lumOff val="50000"/>
                  </a:schemeClr>
                </a:solidFill>
                <a:latin typeface="字魂49号-逍遥行书" panose="00000500000000000000" pitchFamily="2" charset="-122"/>
                <a:ea typeface="字魂49号-逍遥行书" panose="00000500000000000000" pitchFamily="2" charset="-122"/>
              </a:rPr>
              <a:t>输入你需要的文本内容输入你需要的文本内容输入你需要的文本内容</a:t>
            </a:r>
          </a:p>
        </p:txBody>
      </p:sp>
      <p:sp>
        <p:nvSpPr>
          <p:cNvPr id="22" name="文本框 21">
            <a:extLst>
              <a:ext uri="{FF2B5EF4-FFF2-40B4-BE49-F238E27FC236}">
                <a16:creationId xmlns:a16="http://schemas.microsoft.com/office/drawing/2014/main" id="{79802D18-9DCD-4B00-AB9B-64ED3C77CB26}"/>
              </a:ext>
            </a:extLst>
          </p:cNvPr>
          <p:cNvSpPr txBox="1"/>
          <p:nvPr/>
        </p:nvSpPr>
        <p:spPr>
          <a:xfrm>
            <a:off x="6408955" y="3764976"/>
            <a:ext cx="2255293" cy="900246"/>
          </a:xfrm>
          <a:prstGeom prst="rect">
            <a:avLst/>
          </a:prstGeom>
          <a:noFill/>
        </p:spPr>
        <p:txBody>
          <a:bodyPr wrap="square" rtlCol="0">
            <a:spAutoFit/>
          </a:bodyPr>
          <a:lstStyle/>
          <a:p>
            <a:pPr>
              <a:lnSpc>
                <a:spcPct val="150000"/>
              </a:lnSpc>
            </a:pPr>
            <a:r>
              <a:rPr lang="zh-CN" altLang="en-US" sz="1200" dirty="0">
                <a:solidFill>
                  <a:schemeClr val="tx1">
                    <a:lumMod val="50000"/>
                    <a:lumOff val="50000"/>
                  </a:schemeClr>
                </a:solidFill>
                <a:latin typeface="字魂49号-逍遥行书" panose="00000500000000000000" pitchFamily="2" charset="-122"/>
                <a:ea typeface="字魂49号-逍遥行书" panose="00000500000000000000" pitchFamily="2" charset="-122"/>
              </a:rPr>
              <a:t>输入你需要的文本内容输入你需要的文本内容输入你需要的文本内容</a:t>
            </a:r>
          </a:p>
        </p:txBody>
      </p:sp>
    </p:spTree>
    <p:extLst>
      <p:ext uri="{BB962C8B-B14F-4D97-AF65-F5344CB8AC3E}">
        <p14:creationId xmlns:p14="http://schemas.microsoft.com/office/powerpoint/2010/main" val="365224879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CBBAFCCB-ECC2-43A4-809B-7F2B711A3463}"/>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4787" y="5049671"/>
            <a:ext cx="12182426" cy="1808329"/>
          </a:xfrm>
          <a:prstGeom prst="rect">
            <a:avLst/>
          </a:prstGeom>
        </p:spPr>
      </p:pic>
      <p:sp>
        <p:nvSpPr>
          <p:cNvPr id="8" name="矩形 7">
            <a:extLst>
              <a:ext uri="{FF2B5EF4-FFF2-40B4-BE49-F238E27FC236}">
                <a16:creationId xmlns:a16="http://schemas.microsoft.com/office/drawing/2014/main" id="{1B7118FE-CD6E-409A-9143-349E2FB8F527}"/>
              </a:ext>
            </a:extLst>
          </p:cNvPr>
          <p:cNvSpPr/>
          <p:nvPr/>
        </p:nvSpPr>
        <p:spPr>
          <a:xfrm>
            <a:off x="0" y="0"/>
            <a:ext cx="12192000" cy="6858000"/>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a:extLst>
              <a:ext uri="{FF2B5EF4-FFF2-40B4-BE49-F238E27FC236}">
                <a16:creationId xmlns:a16="http://schemas.microsoft.com/office/drawing/2014/main" id="{6C3E4531-BDDE-49F1-817B-38322610E0C4}"/>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217572" y="165012"/>
            <a:ext cx="912695" cy="912695"/>
          </a:xfrm>
          <a:prstGeom prst="ellipse">
            <a:avLst/>
          </a:prstGeom>
        </p:spPr>
      </p:pic>
      <p:sp>
        <p:nvSpPr>
          <p:cNvPr id="9" name="文本框 8">
            <a:extLst>
              <a:ext uri="{FF2B5EF4-FFF2-40B4-BE49-F238E27FC236}">
                <a16:creationId xmlns:a16="http://schemas.microsoft.com/office/drawing/2014/main" id="{A3212338-960C-47E4-8892-B5DFE96B9937}"/>
              </a:ext>
            </a:extLst>
          </p:cNvPr>
          <p:cNvSpPr txBox="1"/>
          <p:nvPr/>
        </p:nvSpPr>
        <p:spPr>
          <a:xfrm>
            <a:off x="613246" y="328972"/>
            <a:ext cx="121347" cy="584775"/>
          </a:xfrm>
          <a:prstGeom prst="rect">
            <a:avLst/>
          </a:prstGeom>
          <a:noFill/>
        </p:spPr>
        <p:txBody>
          <a:bodyPr wrap="square" rtlCol="0">
            <a:spAutoFit/>
          </a:bodyPr>
          <a:lstStyle/>
          <a:p>
            <a:pPr algn="ctr"/>
            <a:r>
              <a:rPr lang="zh-CN" altLang="en-US" sz="3200" b="1">
                <a:solidFill>
                  <a:schemeClr val="tx1">
                    <a:lumMod val="65000"/>
                    <a:lumOff val="35000"/>
                  </a:schemeClr>
                </a:solidFill>
                <a:latin typeface="字魂49号-逍遥行书" panose="00000500000000000000" pitchFamily="2" charset="-122"/>
                <a:ea typeface="字魂49号-逍遥行书" panose="00000500000000000000" pitchFamily="2" charset="-122"/>
              </a:rPr>
              <a:t>叁</a:t>
            </a:r>
            <a:endParaRPr lang="zh-CN" altLang="en-US" sz="3200" b="1" dirty="0">
              <a:solidFill>
                <a:schemeClr val="tx1">
                  <a:lumMod val="65000"/>
                  <a:lumOff val="35000"/>
                </a:schemeClr>
              </a:solidFill>
              <a:latin typeface="字魂49号-逍遥行书" panose="00000500000000000000" pitchFamily="2" charset="-122"/>
              <a:ea typeface="字魂49号-逍遥行书" panose="00000500000000000000" pitchFamily="2" charset="-122"/>
            </a:endParaRPr>
          </a:p>
        </p:txBody>
      </p:sp>
      <p:sp>
        <p:nvSpPr>
          <p:cNvPr id="10" name="文本框 9">
            <a:extLst>
              <a:ext uri="{FF2B5EF4-FFF2-40B4-BE49-F238E27FC236}">
                <a16:creationId xmlns:a16="http://schemas.microsoft.com/office/drawing/2014/main" id="{36B811BC-F953-43B9-9C3E-A269DCC949F3}"/>
              </a:ext>
            </a:extLst>
          </p:cNvPr>
          <p:cNvSpPr txBox="1"/>
          <p:nvPr/>
        </p:nvSpPr>
        <p:spPr>
          <a:xfrm>
            <a:off x="1130267" y="312120"/>
            <a:ext cx="2255292" cy="584775"/>
          </a:xfrm>
          <a:prstGeom prst="rect">
            <a:avLst/>
          </a:prstGeom>
          <a:noFill/>
        </p:spPr>
        <p:txBody>
          <a:bodyPr wrap="square" rtlCol="0">
            <a:spAutoFit/>
          </a:bodyPr>
          <a:lstStyle/>
          <a:p>
            <a:r>
              <a:rPr lang="zh-CN" altLang="en-US" sz="3200" b="1" dirty="0">
                <a:solidFill>
                  <a:schemeClr val="tx1">
                    <a:lumMod val="50000"/>
                    <a:lumOff val="50000"/>
                  </a:schemeClr>
                </a:solidFill>
                <a:latin typeface="字魂49号-逍遥行书" panose="00000500000000000000" pitchFamily="2" charset="-122"/>
                <a:ea typeface="字魂49号-逍遥行书" panose="00000500000000000000" pitchFamily="2" charset="-122"/>
              </a:rPr>
              <a:t>古诗分享</a:t>
            </a:r>
          </a:p>
        </p:txBody>
      </p:sp>
      <p:sp>
        <p:nvSpPr>
          <p:cNvPr id="18" name="文本框 17">
            <a:extLst>
              <a:ext uri="{FF2B5EF4-FFF2-40B4-BE49-F238E27FC236}">
                <a16:creationId xmlns:a16="http://schemas.microsoft.com/office/drawing/2014/main" id="{F141A479-6523-4FF1-A4DC-1431404DAE4F}"/>
              </a:ext>
            </a:extLst>
          </p:cNvPr>
          <p:cNvSpPr txBox="1"/>
          <p:nvPr/>
        </p:nvSpPr>
        <p:spPr>
          <a:xfrm>
            <a:off x="1577496" y="2464944"/>
            <a:ext cx="2308324" cy="2225847"/>
          </a:xfrm>
          <a:prstGeom prst="rect">
            <a:avLst/>
          </a:prstGeom>
          <a:noFill/>
        </p:spPr>
        <p:txBody>
          <a:bodyPr vert="eaVert" wrap="square" rtlCol="0">
            <a:spAutoFit/>
          </a:bodyPr>
          <a:lstStyle/>
          <a:p>
            <a:pPr>
              <a:lnSpc>
                <a:spcPct val="250000"/>
              </a:lnSpc>
            </a:pPr>
            <a:r>
              <a:rPr lang="zh-CN" altLang="en-US" sz="1200" dirty="0">
                <a:solidFill>
                  <a:schemeClr val="tx1">
                    <a:lumMod val="50000"/>
                    <a:lumOff val="50000"/>
                  </a:schemeClr>
                </a:solidFill>
                <a:latin typeface="字魂49号-逍遥行书" panose="00000500000000000000" pitchFamily="2" charset="-122"/>
                <a:ea typeface="字魂49号-逍遥行书" panose="00000500000000000000" pitchFamily="2" charset="-122"/>
              </a:rPr>
              <a:t>输入你需要的文本内容输入你需要的文本内容输入你需要的文本内容输入你需要的文本内容输入你需要的文本内容</a:t>
            </a:r>
          </a:p>
        </p:txBody>
      </p:sp>
      <p:sp>
        <p:nvSpPr>
          <p:cNvPr id="21" name="矩形 20">
            <a:extLst>
              <a:ext uri="{FF2B5EF4-FFF2-40B4-BE49-F238E27FC236}">
                <a16:creationId xmlns:a16="http://schemas.microsoft.com/office/drawing/2014/main" id="{6468FF57-3A31-4611-8337-024C23772173}"/>
              </a:ext>
            </a:extLst>
          </p:cNvPr>
          <p:cNvSpPr/>
          <p:nvPr/>
        </p:nvSpPr>
        <p:spPr>
          <a:xfrm>
            <a:off x="1456856" y="2360328"/>
            <a:ext cx="3151513" cy="2435079"/>
          </a:xfrm>
          <a:prstGeom prst="rect">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49号-逍遥行书" panose="00000500000000000000" pitchFamily="2" charset="-122"/>
              <a:ea typeface="字魂49号-逍遥行书" panose="00000500000000000000" pitchFamily="2" charset="-122"/>
            </a:endParaRPr>
          </a:p>
        </p:txBody>
      </p:sp>
      <p:pic>
        <p:nvPicPr>
          <p:cNvPr id="3" name="图片 2">
            <a:extLst>
              <a:ext uri="{FF2B5EF4-FFF2-40B4-BE49-F238E27FC236}">
                <a16:creationId xmlns:a16="http://schemas.microsoft.com/office/drawing/2014/main" id="{D6813161-6DC0-44D8-920E-E290D39B111E}"/>
              </a:ext>
            </a:extLst>
          </p:cNvPr>
          <p:cNvPicPr>
            <a:picLocks noChangeAspect="1"/>
          </p:cNvPicPr>
          <p:nvPr/>
        </p:nvPicPr>
        <p:blipFill rotWithShape="1">
          <a:blip r:embed="rId5" cstate="screen">
            <a:clrChange>
              <a:clrFrom>
                <a:srgbClr val="FFFFFF"/>
              </a:clrFrom>
              <a:clrTo>
                <a:srgbClr val="FFFFFF">
                  <a:alpha val="0"/>
                </a:srgbClr>
              </a:clrTo>
            </a:clrChange>
            <a:extLst>
              <a:ext uri="{28A0092B-C50C-407E-A947-70E740481C1C}">
                <a14:useLocalDpi xmlns:a14="http://schemas.microsoft.com/office/drawing/2010/main"/>
              </a:ext>
            </a:extLst>
          </a:blip>
          <a:srcRect l="8402" t="21945" r="68539" b="8652"/>
          <a:stretch/>
        </p:blipFill>
        <p:spPr>
          <a:xfrm>
            <a:off x="3352775" y="1151158"/>
            <a:ext cx="2511188" cy="3023178"/>
          </a:xfrm>
          <a:prstGeom prst="rect">
            <a:avLst/>
          </a:prstGeom>
        </p:spPr>
      </p:pic>
      <p:sp>
        <p:nvSpPr>
          <p:cNvPr id="22" name="文本框 21">
            <a:extLst>
              <a:ext uri="{FF2B5EF4-FFF2-40B4-BE49-F238E27FC236}">
                <a16:creationId xmlns:a16="http://schemas.microsoft.com/office/drawing/2014/main" id="{6991BECC-B705-47F5-B07A-ED047F05267D}"/>
              </a:ext>
            </a:extLst>
          </p:cNvPr>
          <p:cNvSpPr txBox="1"/>
          <p:nvPr/>
        </p:nvSpPr>
        <p:spPr>
          <a:xfrm>
            <a:off x="7036653" y="2464944"/>
            <a:ext cx="2308324" cy="2225847"/>
          </a:xfrm>
          <a:prstGeom prst="rect">
            <a:avLst/>
          </a:prstGeom>
          <a:noFill/>
        </p:spPr>
        <p:txBody>
          <a:bodyPr vert="eaVert" wrap="square" rtlCol="0">
            <a:spAutoFit/>
          </a:bodyPr>
          <a:lstStyle/>
          <a:p>
            <a:pPr>
              <a:lnSpc>
                <a:spcPct val="250000"/>
              </a:lnSpc>
            </a:pPr>
            <a:r>
              <a:rPr lang="zh-CN" altLang="en-US" sz="1200" dirty="0">
                <a:solidFill>
                  <a:schemeClr val="tx1">
                    <a:lumMod val="50000"/>
                    <a:lumOff val="50000"/>
                  </a:schemeClr>
                </a:solidFill>
                <a:latin typeface="字魂49号-逍遥行书" panose="00000500000000000000" pitchFamily="2" charset="-122"/>
                <a:ea typeface="字魂49号-逍遥行书" panose="00000500000000000000" pitchFamily="2" charset="-122"/>
              </a:rPr>
              <a:t>输入你需要的文本内容输入你需要的文本内容输入你需要的文本内容输入你需要的文本内容输入你需要的文本内容</a:t>
            </a:r>
          </a:p>
        </p:txBody>
      </p:sp>
      <p:sp>
        <p:nvSpPr>
          <p:cNvPr id="23" name="矩形 22">
            <a:extLst>
              <a:ext uri="{FF2B5EF4-FFF2-40B4-BE49-F238E27FC236}">
                <a16:creationId xmlns:a16="http://schemas.microsoft.com/office/drawing/2014/main" id="{F9430155-3354-44D2-995F-E1B3F4578462}"/>
              </a:ext>
            </a:extLst>
          </p:cNvPr>
          <p:cNvSpPr/>
          <p:nvPr/>
        </p:nvSpPr>
        <p:spPr>
          <a:xfrm>
            <a:off x="6916013" y="2360328"/>
            <a:ext cx="3151513" cy="2435079"/>
          </a:xfrm>
          <a:prstGeom prst="rect">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49号-逍遥行书" panose="00000500000000000000" pitchFamily="2" charset="-122"/>
              <a:ea typeface="字魂49号-逍遥行书" panose="00000500000000000000" pitchFamily="2" charset="-122"/>
            </a:endParaRPr>
          </a:p>
        </p:txBody>
      </p:sp>
      <p:pic>
        <p:nvPicPr>
          <p:cNvPr id="24" name="图片 23">
            <a:extLst>
              <a:ext uri="{FF2B5EF4-FFF2-40B4-BE49-F238E27FC236}">
                <a16:creationId xmlns:a16="http://schemas.microsoft.com/office/drawing/2014/main" id="{CC17603E-CB51-4C7C-98C1-59B8A1C5C089}"/>
              </a:ext>
            </a:extLst>
          </p:cNvPr>
          <p:cNvPicPr>
            <a:picLocks noChangeAspect="1"/>
          </p:cNvPicPr>
          <p:nvPr/>
        </p:nvPicPr>
        <p:blipFill rotWithShape="1">
          <a:blip r:embed="rId5" cstate="screen">
            <a:clrChange>
              <a:clrFrom>
                <a:srgbClr val="FFFFFF"/>
              </a:clrFrom>
              <a:clrTo>
                <a:srgbClr val="FFFFFF">
                  <a:alpha val="0"/>
                </a:srgbClr>
              </a:clrTo>
            </a:clrChange>
            <a:extLst>
              <a:ext uri="{28A0092B-C50C-407E-A947-70E740481C1C}">
                <a14:useLocalDpi xmlns:a14="http://schemas.microsoft.com/office/drawing/2010/main"/>
              </a:ext>
            </a:extLst>
          </a:blip>
          <a:srcRect l="8402" t="21945" r="68539" b="8652"/>
          <a:stretch/>
        </p:blipFill>
        <p:spPr>
          <a:xfrm>
            <a:off x="8811932" y="1151158"/>
            <a:ext cx="2511188" cy="3023178"/>
          </a:xfrm>
          <a:prstGeom prst="rect">
            <a:avLst/>
          </a:prstGeom>
        </p:spPr>
      </p:pic>
    </p:spTree>
    <p:extLst>
      <p:ext uri="{BB962C8B-B14F-4D97-AF65-F5344CB8AC3E}">
        <p14:creationId xmlns:p14="http://schemas.microsoft.com/office/powerpoint/2010/main" val="322469109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up)">
                                      <p:cBhvr>
                                        <p:cTn id="7" dur="500"/>
                                        <p:tgtEl>
                                          <p:spTgt spid="24"/>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up)">
                                      <p:cBhvr>
                                        <p:cTn id="11" dur="500"/>
                                        <p:tgtEl>
                                          <p:spTgt spid="3"/>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21"/>
                                        </p:tgtEl>
                                        <p:attrNameLst>
                                          <p:attrName>style.visibility</p:attrName>
                                        </p:attrNameLst>
                                      </p:cBhvr>
                                      <p:to>
                                        <p:strVal val="visible"/>
                                      </p:to>
                                    </p:set>
                                    <p:anim calcmode="lin" valueType="num">
                                      <p:cBhvr>
                                        <p:cTn id="15" dur="500" fill="hold"/>
                                        <p:tgtEl>
                                          <p:spTgt spid="21"/>
                                        </p:tgtEl>
                                        <p:attrNameLst>
                                          <p:attrName>ppt_w</p:attrName>
                                        </p:attrNameLst>
                                      </p:cBhvr>
                                      <p:tavLst>
                                        <p:tav tm="0">
                                          <p:val>
                                            <p:fltVal val="0"/>
                                          </p:val>
                                        </p:tav>
                                        <p:tav tm="100000">
                                          <p:val>
                                            <p:strVal val="#ppt_w"/>
                                          </p:val>
                                        </p:tav>
                                      </p:tavLst>
                                    </p:anim>
                                    <p:anim calcmode="lin" valueType="num">
                                      <p:cBhvr>
                                        <p:cTn id="16" dur="500" fill="hold"/>
                                        <p:tgtEl>
                                          <p:spTgt spid="21"/>
                                        </p:tgtEl>
                                        <p:attrNameLst>
                                          <p:attrName>ppt_h</p:attrName>
                                        </p:attrNameLst>
                                      </p:cBhvr>
                                      <p:tavLst>
                                        <p:tav tm="0">
                                          <p:val>
                                            <p:fltVal val="0"/>
                                          </p:val>
                                        </p:tav>
                                        <p:tav tm="100000">
                                          <p:val>
                                            <p:strVal val="#ppt_h"/>
                                          </p:val>
                                        </p:tav>
                                      </p:tavLst>
                                    </p:anim>
                                    <p:animEffect transition="in" filter="fade">
                                      <p:cBhvr>
                                        <p:cTn id="17" dur="500"/>
                                        <p:tgtEl>
                                          <p:spTgt spid="21"/>
                                        </p:tgtEl>
                                      </p:cBhvr>
                                    </p:animEffect>
                                  </p:childTnLst>
                                </p:cTn>
                              </p:par>
                            </p:childTnLst>
                          </p:cTn>
                        </p:par>
                        <p:par>
                          <p:cTn id="18" fill="hold">
                            <p:stCondLst>
                              <p:cond delay="1500"/>
                            </p:stCondLst>
                            <p:childTnLst>
                              <p:par>
                                <p:cTn id="19" presetID="53" presetClass="entr" presetSubtype="16" fill="hold" grpId="0" nodeType="afterEffect">
                                  <p:stCondLst>
                                    <p:cond delay="0"/>
                                  </p:stCondLst>
                                  <p:childTnLst>
                                    <p:set>
                                      <p:cBhvr>
                                        <p:cTn id="20" dur="1" fill="hold">
                                          <p:stCondLst>
                                            <p:cond delay="0"/>
                                          </p:stCondLst>
                                        </p:cTn>
                                        <p:tgtEl>
                                          <p:spTgt spid="18"/>
                                        </p:tgtEl>
                                        <p:attrNameLst>
                                          <p:attrName>style.visibility</p:attrName>
                                        </p:attrNameLst>
                                      </p:cBhvr>
                                      <p:to>
                                        <p:strVal val="visible"/>
                                      </p:to>
                                    </p:set>
                                    <p:anim calcmode="lin" valueType="num">
                                      <p:cBhvr>
                                        <p:cTn id="21" dur="500" fill="hold"/>
                                        <p:tgtEl>
                                          <p:spTgt spid="18"/>
                                        </p:tgtEl>
                                        <p:attrNameLst>
                                          <p:attrName>ppt_w</p:attrName>
                                        </p:attrNameLst>
                                      </p:cBhvr>
                                      <p:tavLst>
                                        <p:tav tm="0">
                                          <p:val>
                                            <p:fltVal val="0"/>
                                          </p:val>
                                        </p:tav>
                                        <p:tav tm="100000">
                                          <p:val>
                                            <p:strVal val="#ppt_w"/>
                                          </p:val>
                                        </p:tav>
                                      </p:tavLst>
                                    </p:anim>
                                    <p:anim calcmode="lin" valueType="num">
                                      <p:cBhvr>
                                        <p:cTn id="22" dur="500" fill="hold"/>
                                        <p:tgtEl>
                                          <p:spTgt spid="18"/>
                                        </p:tgtEl>
                                        <p:attrNameLst>
                                          <p:attrName>ppt_h</p:attrName>
                                        </p:attrNameLst>
                                      </p:cBhvr>
                                      <p:tavLst>
                                        <p:tav tm="0">
                                          <p:val>
                                            <p:fltVal val="0"/>
                                          </p:val>
                                        </p:tav>
                                        <p:tav tm="100000">
                                          <p:val>
                                            <p:strVal val="#ppt_h"/>
                                          </p:val>
                                        </p:tav>
                                      </p:tavLst>
                                    </p:anim>
                                    <p:animEffect transition="in" filter="fade">
                                      <p:cBhvr>
                                        <p:cTn id="23" dur="500"/>
                                        <p:tgtEl>
                                          <p:spTgt spid="18"/>
                                        </p:tgtEl>
                                      </p:cBhvr>
                                    </p:animEffect>
                                  </p:childTnLst>
                                </p:cTn>
                              </p:par>
                            </p:childTnLst>
                          </p:cTn>
                        </p:par>
                        <p:par>
                          <p:cTn id="24" fill="hold">
                            <p:stCondLst>
                              <p:cond delay="2000"/>
                            </p:stCondLst>
                            <p:childTnLst>
                              <p:par>
                                <p:cTn id="25" presetID="53" presetClass="entr" presetSubtype="16" fill="hold" grpId="0" nodeType="afterEffect">
                                  <p:stCondLst>
                                    <p:cond delay="0"/>
                                  </p:stCondLst>
                                  <p:childTnLst>
                                    <p:set>
                                      <p:cBhvr>
                                        <p:cTn id="26" dur="1" fill="hold">
                                          <p:stCondLst>
                                            <p:cond delay="0"/>
                                          </p:stCondLst>
                                        </p:cTn>
                                        <p:tgtEl>
                                          <p:spTgt spid="23"/>
                                        </p:tgtEl>
                                        <p:attrNameLst>
                                          <p:attrName>style.visibility</p:attrName>
                                        </p:attrNameLst>
                                      </p:cBhvr>
                                      <p:to>
                                        <p:strVal val="visible"/>
                                      </p:to>
                                    </p:set>
                                    <p:anim calcmode="lin" valueType="num">
                                      <p:cBhvr>
                                        <p:cTn id="27" dur="500" fill="hold"/>
                                        <p:tgtEl>
                                          <p:spTgt spid="23"/>
                                        </p:tgtEl>
                                        <p:attrNameLst>
                                          <p:attrName>ppt_w</p:attrName>
                                        </p:attrNameLst>
                                      </p:cBhvr>
                                      <p:tavLst>
                                        <p:tav tm="0">
                                          <p:val>
                                            <p:fltVal val="0"/>
                                          </p:val>
                                        </p:tav>
                                        <p:tav tm="100000">
                                          <p:val>
                                            <p:strVal val="#ppt_w"/>
                                          </p:val>
                                        </p:tav>
                                      </p:tavLst>
                                    </p:anim>
                                    <p:anim calcmode="lin" valueType="num">
                                      <p:cBhvr>
                                        <p:cTn id="28" dur="500" fill="hold"/>
                                        <p:tgtEl>
                                          <p:spTgt spid="23"/>
                                        </p:tgtEl>
                                        <p:attrNameLst>
                                          <p:attrName>ppt_h</p:attrName>
                                        </p:attrNameLst>
                                      </p:cBhvr>
                                      <p:tavLst>
                                        <p:tav tm="0">
                                          <p:val>
                                            <p:fltVal val="0"/>
                                          </p:val>
                                        </p:tav>
                                        <p:tav tm="100000">
                                          <p:val>
                                            <p:strVal val="#ppt_h"/>
                                          </p:val>
                                        </p:tav>
                                      </p:tavLst>
                                    </p:anim>
                                    <p:animEffect transition="in" filter="fade">
                                      <p:cBhvr>
                                        <p:cTn id="29" dur="500"/>
                                        <p:tgtEl>
                                          <p:spTgt spid="23"/>
                                        </p:tgtEl>
                                      </p:cBhvr>
                                    </p:animEffect>
                                  </p:childTnLst>
                                </p:cTn>
                              </p:par>
                            </p:childTnLst>
                          </p:cTn>
                        </p:par>
                        <p:par>
                          <p:cTn id="30" fill="hold">
                            <p:stCondLst>
                              <p:cond delay="2500"/>
                            </p:stCondLst>
                            <p:childTnLst>
                              <p:par>
                                <p:cTn id="31" presetID="53" presetClass="entr" presetSubtype="16" fill="hold" grpId="0" nodeType="afterEffect">
                                  <p:stCondLst>
                                    <p:cond delay="0"/>
                                  </p:stCondLst>
                                  <p:childTnLst>
                                    <p:set>
                                      <p:cBhvr>
                                        <p:cTn id="32" dur="1" fill="hold">
                                          <p:stCondLst>
                                            <p:cond delay="0"/>
                                          </p:stCondLst>
                                        </p:cTn>
                                        <p:tgtEl>
                                          <p:spTgt spid="22"/>
                                        </p:tgtEl>
                                        <p:attrNameLst>
                                          <p:attrName>style.visibility</p:attrName>
                                        </p:attrNameLst>
                                      </p:cBhvr>
                                      <p:to>
                                        <p:strVal val="visible"/>
                                      </p:to>
                                    </p:set>
                                    <p:anim calcmode="lin" valueType="num">
                                      <p:cBhvr>
                                        <p:cTn id="33" dur="500" fill="hold"/>
                                        <p:tgtEl>
                                          <p:spTgt spid="22"/>
                                        </p:tgtEl>
                                        <p:attrNameLst>
                                          <p:attrName>ppt_w</p:attrName>
                                        </p:attrNameLst>
                                      </p:cBhvr>
                                      <p:tavLst>
                                        <p:tav tm="0">
                                          <p:val>
                                            <p:fltVal val="0"/>
                                          </p:val>
                                        </p:tav>
                                        <p:tav tm="100000">
                                          <p:val>
                                            <p:strVal val="#ppt_w"/>
                                          </p:val>
                                        </p:tav>
                                      </p:tavLst>
                                    </p:anim>
                                    <p:anim calcmode="lin" valueType="num">
                                      <p:cBhvr>
                                        <p:cTn id="34" dur="500" fill="hold"/>
                                        <p:tgtEl>
                                          <p:spTgt spid="22"/>
                                        </p:tgtEl>
                                        <p:attrNameLst>
                                          <p:attrName>ppt_h</p:attrName>
                                        </p:attrNameLst>
                                      </p:cBhvr>
                                      <p:tavLst>
                                        <p:tav tm="0">
                                          <p:val>
                                            <p:fltVal val="0"/>
                                          </p:val>
                                        </p:tav>
                                        <p:tav tm="100000">
                                          <p:val>
                                            <p:strVal val="#ppt_h"/>
                                          </p:val>
                                        </p:tav>
                                      </p:tavLst>
                                    </p:anim>
                                    <p:animEffect transition="in" filter="fade">
                                      <p:cBhvr>
                                        <p:cTn id="35"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1" grpId="0" animBg="1"/>
      <p:bldP spid="22" grpId="0"/>
      <p:bldP spid="23"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CBBAFCCB-ECC2-43A4-809B-7F2B711A3463}"/>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4787" y="5049671"/>
            <a:ext cx="12182426" cy="1808329"/>
          </a:xfrm>
          <a:prstGeom prst="rect">
            <a:avLst/>
          </a:prstGeom>
        </p:spPr>
      </p:pic>
      <p:sp>
        <p:nvSpPr>
          <p:cNvPr id="8" name="矩形 7">
            <a:extLst>
              <a:ext uri="{FF2B5EF4-FFF2-40B4-BE49-F238E27FC236}">
                <a16:creationId xmlns:a16="http://schemas.microsoft.com/office/drawing/2014/main" id="{1B7118FE-CD6E-409A-9143-349E2FB8F527}"/>
              </a:ext>
            </a:extLst>
          </p:cNvPr>
          <p:cNvSpPr/>
          <p:nvPr/>
        </p:nvSpPr>
        <p:spPr>
          <a:xfrm>
            <a:off x="0" y="0"/>
            <a:ext cx="12192000" cy="6858000"/>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49号-逍遥行书" panose="00000500000000000000" pitchFamily="2" charset="-122"/>
              <a:ea typeface="字魂49号-逍遥行书" panose="00000500000000000000" pitchFamily="2" charset="-122"/>
            </a:endParaRPr>
          </a:p>
        </p:txBody>
      </p:sp>
      <p:pic>
        <p:nvPicPr>
          <p:cNvPr id="3" name="图片 2">
            <a:extLst>
              <a:ext uri="{FF2B5EF4-FFF2-40B4-BE49-F238E27FC236}">
                <a16:creationId xmlns:a16="http://schemas.microsoft.com/office/drawing/2014/main" id="{4728CED7-F152-4781-86CA-0DB32D2D5689}"/>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3318111" y="512834"/>
            <a:ext cx="5555777" cy="5555777"/>
          </a:xfrm>
          <a:prstGeom prst="ellipse">
            <a:avLst/>
          </a:prstGeom>
        </p:spPr>
      </p:pic>
      <p:sp>
        <p:nvSpPr>
          <p:cNvPr id="9" name="文本框 8">
            <a:extLst>
              <a:ext uri="{FF2B5EF4-FFF2-40B4-BE49-F238E27FC236}">
                <a16:creationId xmlns:a16="http://schemas.microsoft.com/office/drawing/2014/main" id="{0F01DFF1-37CD-4BC2-8AD9-A39CBE51A7F8}"/>
              </a:ext>
            </a:extLst>
          </p:cNvPr>
          <p:cNvSpPr txBox="1"/>
          <p:nvPr/>
        </p:nvSpPr>
        <p:spPr>
          <a:xfrm>
            <a:off x="6670244" y="2629002"/>
            <a:ext cx="738664" cy="1323439"/>
          </a:xfrm>
          <a:prstGeom prst="rect">
            <a:avLst/>
          </a:prstGeom>
          <a:noFill/>
        </p:spPr>
        <p:txBody>
          <a:bodyPr wrap="square" rtlCol="0">
            <a:spAutoFit/>
          </a:bodyPr>
          <a:lstStyle/>
          <a:p>
            <a:pPr algn="ctr"/>
            <a:r>
              <a:rPr lang="zh-CN" altLang="en-US" sz="8000" dirty="0">
                <a:solidFill>
                  <a:schemeClr val="tx1">
                    <a:lumMod val="65000"/>
                    <a:lumOff val="35000"/>
                  </a:schemeClr>
                </a:solidFill>
                <a:latin typeface="汉仪程行简" panose="00020600040101010101" pitchFamily="18" charset="-122"/>
                <a:ea typeface="汉仪程行简" panose="00020600040101010101" pitchFamily="18" charset="-122"/>
              </a:rPr>
              <a:t>肆</a:t>
            </a:r>
          </a:p>
        </p:txBody>
      </p:sp>
      <p:sp>
        <p:nvSpPr>
          <p:cNvPr id="10" name="文本框 9">
            <a:extLst>
              <a:ext uri="{FF2B5EF4-FFF2-40B4-BE49-F238E27FC236}">
                <a16:creationId xmlns:a16="http://schemas.microsoft.com/office/drawing/2014/main" id="{E2B701D7-B296-4F6D-94DB-00035A06DA83}"/>
              </a:ext>
            </a:extLst>
          </p:cNvPr>
          <p:cNvSpPr txBox="1"/>
          <p:nvPr/>
        </p:nvSpPr>
        <p:spPr>
          <a:xfrm>
            <a:off x="5107490" y="1988430"/>
            <a:ext cx="738664" cy="2604582"/>
          </a:xfrm>
          <a:prstGeom prst="rect">
            <a:avLst/>
          </a:prstGeom>
          <a:noFill/>
        </p:spPr>
        <p:txBody>
          <a:bodyPr vert="eaVert" wrap="square" rtlCol="0">
            <a:spAutoFit/>
          </a:bodyPr>
          <a:lstStyle/>
          <a:p>
            <a:pPr algn="ctr">
              <a:lnSpc>
                <a:spcPct val="150000"/>
              </a:lnSpc>
            </a:pPr>
            <a:r>
              <a:rPr lang="zh-CN" altLang="en-US" sz="1200" dirty="0">
                <a:solidFill>
                  <a:schemeClr val="tx1">
                    <a:lumMod val="50000"/>
                    <a:lumOff val="50000"/>
                  </a:schemeClr>
                </a:solidFill>
                <a:latin typeface="字魂49号-逍遥行书" panose="00000500000000000000" pitchFamily="2" charset="-122"/>
                <a:ea typeface="字魂49号-逍遥行书" panose="00000500000000000000" pitchFamily="2" charset="-122"/>
              </a:rPr>
              <a:t>输入你需要的文本内容输入你需要的文本内容输入你需要的文本内容</a:t>
            </a:r>
          </a:p>
        </p:txBody>
      </p:sp>
      <p:sp>
        <p:nvSpPr>
          <p:cNvPr id="11" name="文本框 10">
            <a:extLst>
              <a:ext uri="{FF2B5EF4-FFF2-40B4-BE49-F238E27FC236}">
                <a16:creationId xmlns:a16="http://schemas.microsoft.com/office/drawing/2014/main" id="{38DCE1D7-2C7C-44D7-9A14-EA17106D44B8}"/>
              </a:ext>
            </a:extLst>
          </p:cNvPr>
          <p:cNvSpPr txBox="1"/>
          <p:nvPr/>
        </p:nvSpPr>
        <p:spPr>
          <a:xfrm>
            <a:off x="5728983" y="1935264"/>
            <a:ext cx="1200329" cy="2710915"/>
          </a:xfrm>
          <a:prstGeom prst="rect">
            <a:avLst/>
          </a:prstGeom>
          <a:noFill/>
        </p:spPr>
        <p:txBody>
          <a:bodyPr vert="eaVert" wrap="square" rtlCol="0">
            <a:spAutoFit/>
          </a:bodyPr>
          <a:lstStyle/>
          <a:p>
            <a:pPr algn="ctr">
              <a:lnSpc>
                <a:spcPct val="150000"/>
              </a:lnSpc>
            </a:pPr>
            <a:r>
              <a:rPr lang="zh-CN" altLang="en-US" sz="4400" b="1" dirty="0">
                <a:solidFill>
                  <a:schemeClr val="tx1">
                    <a:lumMod val="50000"/>
                    <a:lumOff val="50000"/>
                  </a:schemeClr>
                </a:solidFill>
                <a:latin typeface="字魂49号-逍遥行书" panose="00000500000000000000" pitchFamily="2" charset="-122"/>
                <a:ea typeface="字魂49号-逍遥行书" panose="00000500000000000000" pitchFamily="2" charset="-122"/>
              </a:rPr>
              <a:t>古诗赏析</a:t>
            </a:r>
          </a:p>
        </p:txBody>
      </p:sp>
      <p:pic>
        <p:nvPicPr>
          <p:cNvPr id="12" name="图片 11" descr="图片包含 动物, 鸟, 水鸟&#10;&#10;描述已自动生成">
            <a:extLst>
              <a:ext uri="{FF2B5EF4-FFF2-40B4-BE49-F238E27FC236}">
                <a16:creationId xmlns:a16="http://schemas.microsoft.com/office/drawing/2014/main" id="{99D80C70-AD18-4045-97AF-90B41D29C185}"/>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9163596" y="1935264"/>
            <a:ext cx="2253636" cy="2253636"/>
          </a:xfrm>
          <a:prstGeom prst="rect">
            <a:avLst/>
          </a:prstGeom>
        </p:spPr>
      </p:pic>
    </p:spTree>
    <p:extLst>
      <p:ext uri="{BB962C8B-B14F-4D97-AF65-F5344CB8AC3E}">
        <p14:creationId xmlns:p14="http://schemas.microsoft.com/office/powerpoint/2010/main" val="175158822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childTnLst>
                          </p:cTn>
                        </p:par>
                        <p:par>
                          <p:cTn id="11" fill="hold">
                            <p:stCondLst>
                              <p:cond delay="1000"/>
                            </p:stCondLst>
                            <p:childTnLst>
                              <p:par>
                                <p:cTn id="12" presetID="31" presetClass="entr" presetSubtype="0" fill="hold" grpId="0" nodeType="after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p:cTn id="14" dur="1000" fill="hold"/>
                                        <p:tgtEl>
                                          <p:spTgt spid="9"/>
                                        </p:tgtEl>
                                        <p:attrNameLst>
                                          <p:attrName>ppt_w</p:attrName>
                                        </p:attrNameLst>
                                      </p:cBhvr>
                                      <p:tavLst>
                                        <p:tav tm="0">
                                          <p:val>
                                            <p:fltVal val="0"/>
                                          </p:val>
                                        </p:tav>
                                        <p:tav tm="100000">
                                          <p:val>
                                            <p:strVal val="#ppt_w"/>
                                          </p:val>
                                        </p:tav>
                                      </p:tavLst>
                                    </p:anim>
                                    <p:anim calcmode="lin" valueType="num">
                                      <p:cBhvr>
                                        <p:cTn id="15" dur="1000" fill="hold"/>
                                        <p:tgtEl>
                                          <p:spTgt spid="9"/>
                                        </p:tgtEl>
                                        <p:attrNameLst>
                                          <p:attrName>ppt_h</p:attrName>
                                        </p:attrNameLst>
                                      </p:cBhvr>
                                      <p:tavLst>
                                        <p:tav tm="0">
                                          <p:val>
                                            <p:fltVal val="0"/>
                                          </p:val>
                                        </p:tav>
                                        <p:tav tm="100000">
                                          <p:val>
                                            <p:strVal val="#ppt_h"/>
                                          </p:val>
                                        </p:tav>
                                      </p:tavLst>
                                    </p:anim>
                                    <p:anim calcmode="lin" valueType="num">
                                      <p:cBhvr>
                                        <p:cTn id="16" dur="1000" fill="hold"/>
                                        <p:tgtEl>
                                          <p:spTgt spid="9"/>
                                        </p:tgtEl>
                                        <p:attrNameLst>
                                          <p:attrName>style.rotation</p:attrName>
                                        </p:attrNameLst>
                                      </p:cBhvr>
                                      <p:tavLst>
                                        <p:tav tm="0">
                                          <p:val>
                                            <p:fltVal val="90"/>
                                          </p:val>
                                        </p:tav>
                                        <p:tav tm="100000">
                                          <p:val>
                                            <p:fltVal val="0"/>
                                          </p:val>
                                        </p:tav>
                                      </p:tavLst>
                                    </p:anim>
                                    <p:animEffect transition="in" filter="fade">
                                      <p:cBhvr>
                                        <p:cTn id="17" dur="1000"/>
                                        <p:tgtEl>
                                          <p:spTgt spid="9"/>
                                        </p:tgtEl>
                                      </p:cBhvr>
                                    </p:animEffect>
                                  </p:childTnLst>
                                </p:cTn>
                              </p:par>
                            </p:childTnLst>
                          </p:cTn>
                        </p:par>
                        <p:par>
                          <p:cTn id="18" fill="hold">
                            <p:stCondLst>
                              <p:cond delay="2000"/>
                            </p:stCondLst>
                            <p:childTnLst>
                              <p:par>
                                <p:cTn id="19" presetID="31" presetClass="entr" presetSubtype="0"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p:cTn id="21" dur="1000" fill="hold"/>
                                        <p:tgtEl>
                                          <p:spTgt spid="11"/>
                                        </p:tgtEl>
                                        <p:attrNameLst>
                                          <p:attrName>ppt_w</p:attrName>
                                        </p:attrNameLst>
                                      </p:cBhvr>
                                      <p:tavLst>
                                        <p:tav tm="0">
                                          <p:val>
                                            <p:fltVal val="0"/>
                                          </p:val>
                                        </p:tav>
                                        <p:tav tm="100000">
                                          <p:val>
                                            <p:strVal val="#ppt_w"/>
                                          </p:val>
                                        </p:tav>
                                      </p:tavLst>
                                    </p:anim>
                                    <p:anim calcmode="lin" valueType="num">
                                      <p:cBhvr>
                                        <p:cTn id="22" dur="1000" fill="hold"/>
                                        <p:tgtEl>
                                          <p:spTgt spid="11"/>
                                        </p:tgtEl>
                                        <p:attrNameLst>
                                          <p:attrName>ppt_h</p:attrName>
                                        </p:attrNameLst>
                                      </p:cBhvr>
                                      <p:tavLst>
                                        <p:tav tm="0">
                                          <p:val>
                                            <p:fltVal val="0"/>
                                          </p:val>
                                        </p:tav>
                                        <p:tav tm="100000">
                                          <p:val>
                                            <p:strVal val="#ppt_h"/>
                                          </p:val>
                                        </p:tav>
                                      </p:tavLst>
                                    </p:anim>
                                    <p:anim calcmode="lin" valueType="num">
                                      <p:cBhvr>
                                        <p:cTn id="23" dur="1000" fill="hold"/>
                                        <p:tgtEl>
                                          <p:spTgt spid="11"/>
                                        </p:tgtEl>
                                        <p:attrNameLst>
                                          <p:attrName>style.rotation</p:attrName>
                                        </p:attrNameLst>
                                      </p:cBhvr>
                                      <p:tavLst>
                                        <p:tav tm="0">
                                          <p:val>
                                            <p:fltVal val="90"/>
                                          </p:val>
                                        </p:tav>
                                        <p:tav tm="100000">
                                          <p:val>
                                            <p:fltVal val="0"/>
                                          </p:val>
                                        </p:tav>
                                      </p:tavLst>
                                    </p:anim>
                                    <p:animEffect transition="in" filter="fade">
                                      <p:cBhvr>
                                        <p:cTn id="24" dur="1000"/>
                                        <p:tgtEl>
                                          <p:spTgt spid="11"/>
                                        </p:tgtEl>
                                      </p:cBhvr>
                                    </p:animEffect>
                                  </p:childTnLst>
                                </p:cTn>
                              </p:par>
                            </p:childTnLst>
                          </p:cTn>
                        </p:par>
                        <p:par>
                          <p:cTn id="25" fill="hold">
                            <p:stCondLst>
                              <p:cond delay="3000"/>
                            </p:stCondLst>
                            <p:childTnLst>
                              <p:par>
                                <p:cTn id="26" presetID="31" presetClass="entr" presetSubtype="0" fill="hold" grpId="0" nodeType="afterEffect">
                                  <p:stCondLst>
                                    <p:cond delay="0"/>
                                  </p:stCondLst>
                                  <p:childTnLst>
                                    <p:set>
                                      <p:cBhvr>
                                        <p:cTn id="27" dur="1" fill="hold">
                                          <p:stCondLst>
                                            <p:cond delay="0"/>
                                          </p:stCondLst>
                                        </p:cTn>
                                        <p:tgtEl>
                                          <p:spTgt spid="10"/>
                                        </p:tgtEl>
                                        <p:attrNameLst>
                                          <p:attrName>style.visibility</p:attrName>
                                        </p:attrNameLst>
                                      </p:cBhvr>
                                      <p:to>
                                        <p:strVal val="visible"/>
                                      </p:to>
                                    </p:set>
                                    <p:anim calcmode="lin" valueType="num">
                                      <p:cBhvr>
                                        <p:cTn id="28" dur="1000" fill="hold"/>
                                        <p:tgtEl>
                                          <p:spTgt spid="10"/>
                                        </p:tgtEl>
                                        <p:attrNameLst>
                                          <p:attrName>ppt_w</p:attrName>
                                        </p:attrNameLst>
                                      </p:cBhvr>
                                      <p:tavLst>
                                        <p:tav tm="0">
                                          <p:val>
                                            <p:fltVal val="0"/>
                                          </p:val>
                                        </p:tav>
                                        <p:tav tm="100000">
                                          <p:val>
                                            <p:strVal val="#ppt_w"/>
                                          </p:val>
                                        </p:tav>
                                      </p:tavLst>
                                    </p:anim>
                                    <p:anim calcmode="lin" valueType="num">
                                      <p:cBhvr>
                                        <p:cTn id="29" dur="1000" fill="hold"/>
                                        <p:tgtEl>
                                          <p:spTgt spid="10"/>
                                        </p:tgtEl>
                                        <p:attrNameLst>
                                          <p:attrName>ppt_h</p:attrName>
                                        </p:attrNameLst>
                                      </p:cBhvr>
                                      <p:tavLst>
                                        <p:tav tm="0">
                                          <p:val>
                                            <p:fltVal val="0"/>
                                          </p:val>
                                        </p:tav>
                                        <p:tav tm="100000">
                                          <p:val>
                                            <p:strVal val="#ppt_h"/>
                                          </p:val>
                                        </p:tav>
                                      </p:tavLst>
                                    </p:anim>
                                    <p:anim calcmode="lin" valueType="num">
                                      <p:cBhvr>
                                        <p:cTn id="30" dur="1000" fill="hold"/>
                                        <p:tgtEl>
                                          <p:spTgt spid="10"/>
                                        </p:tgtEl>
                                        <p:attrNameLst>
                                          <p:attrName>style.rotation</p:attrName>
                                        </p:attrNameLst>
                                      </p:cBhvr>
                                      <p:tavLst>
                                        <p:tav tm="0">
                                          <p:val>
                                            <p:fltVal val="90"/>
                                          </p:val>
                                        </p:tav>
                                        <p:tav tm="100000">
                                          <p:val>
                                            <p:fltVal val="0"/>
                                          </p:val>
                                        </p:tav>
                                      </p:tavLst>
                                    </p:anim>
                                    <p:animEffect transition="in" filter="fade">
                                      <p:cBhvr>
                                        <p:cTn id="31"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extLst>
              <a:ext uri="{FF2B5EF4-FFF2-40B4-BE49-F238E27FC236}">
                <a16:creationId xmlns:a16="http://schemas.microsoft.com/office/drawing/2014/main" id="{B254AC86-CA49-40A2-93B0-6645A6F0FA85}"/>
              </a:ext>
            </a:extLst>
          </p:cNvPr>
          <p:cNvSpPr/>
          <p:nvPr/>
        </p:nvSpPr>
        <p:spPr>
          <a:xfrm>
            <a:off x="0" y="0"/>
            <a:ext cx="12192000" cy="6858000"/>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a:extLst>
              <a:ext uri="{FF2B5EF4-FFF2-40B4-BE49-F238E27FC236}">
                <a16:creationId xmlns:a16="http://schemas.microsoft.com/office/drawing/2014/main" id="{6C3E4531-BDDE-49F1-817B-38322610E0C4}"/>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217572" y="165012"/>
            <a:ext cx="912695" cy="912695"/>
          </a:xfrm>
          <a:prstGeom prst="ellipse">
            <a:avLst/>
          </a:prstGeom>
        </p:spPr>
      </p:pic>
      <p:sp>
        <p:nvSpPr>
          <p:cNvPr id="9" name="文本框 8">
            <a:extLst>
              <a:ext uri="{FF2B5EF4-FFF2-40B4-BE49-F238E27FC236}">
                <a16:creationId xmlns:a16="http://schemas.microsoft.com/office/drawing/2014/main" id="{A3212338-960C-47E4-8892-B5DFE96B9937}"/>
              </a:ext>
            </a:extLst>
          </p:cNvPr>
          <p:cNvSpPr txBox="1"/>
          <p:nvPr/>
        </p:nvSpPr>
        <p:spPr>
          <a:xfrm>
            <a:off x="613246" y="328972"/>
            <a:ext cx="121347" cy="584775"/>
          </a:xfrm>
          <a:prstGeom prst="rect">
            <a:avLst/>
          </a:prstGeom>
          <a:noFill/>
        </p:spPr>
        <p:txBody>
          <a:bodyPr wrap="square" rtlCol="0">
            <a:spAutoFit/>
          </a:bodyPr>
          <a:lstStyle/>
          <a:p>
            <a:pPr algn="ctr"/>
            <a:r>
              <a:rPr lang="zh-CN" altLang="en-US" sz="3200" b="1">
                <a:solidFill>
                  <a:schemeClr val="tx1">
                    <a:lumMod val="65000"/>
                    <a:lumOff val="35000"/>
                  </a:schemeClr>
                </a:solidFill>
                <a:latin typeface="字魂49号-逍遥行书" panose="00000500000000000000" pitchFamily="2" charset="-122"/>
                <a:ea typeface="字魂49号-逍遥行书" panose="00000500000000000000" pitchFamily="2" charset="-122"/>
              </a:rPr>
              <a:t>肆</a:t>
            </a:r>
            <a:endParaRPr lang="zh-CN" altLang="en-US" sz="3200" b="1" dirty="0">
              <a:solidFill>
                <a:schemeClr val="tx1">
                  <a:lumMod val="65000"/>
                  <a:lumOff val="35000"/>
                </a:schemeClr>
              </a:solidFill>
              <a:latin typeface="字魂49号-逍遥行书" panose="00000500000000000000" pitchFamily="2" charset="-122"/>
              <a:ea typeface="字魂49号-逍遥行书" panose="00000500000000000000" pitchFamily="2" charset="-122"/>
            </a:endParaRPr>
          </a:p>
        </p:txBody>
      </p:sp>
      <p:sp>
        <p:nvSpPr>
          <p:cNvPr id="10" name="文本框 9">
            <a:extLst>
              <a:ext uri="{FF2B5EF4-FFF2-40B4-BE49-F238E27FC236}">
                <a16:creationId xmlns:a16="http://schemas.microsoft.com/office/drawing/2014/main" id="{36B811BC-F953-43B9-9C3E-A269DCC949F3}"/>
              </a:ext>
            </a:extLst>
          </p:cNvPr>
          <p:cNvSpPr txBox="1"/>
          <p:nvPr/>
        </p:nvSpPr>
        <p:spPr>
          <a:xfrm>
            <a:off x="1130267" y="298472"/>
            <a:ext cx="2255292" cy="584775"/>
          </a:xfrm>
          <a:prstGeom prst="rect">
            <a:avLst/>
          </a:prstGeom>
          <a:noFill/>
        </p:spPr>
        <p:txBody>
          <a:bodyPr wrap="square" rtlCol="0">
            <a:spAutoFit/>
          </a:bodyPr>
          <a:lstStyle/>
          <a:p>
            <a:r>
              <a:rPr lang="zh-CN" altLang="en-US" sz="3200" b="1" dirty="0">
                <a:solidFill>
                  <a:schemeClr val="tx1">
                    <a:lumMod val="50000"/>
                    <a:lumOff val="50000"/>
                  </a:schemeClr>
                </a:solidFill>
                <a:latin typeface="字魂49号-逍遥行书" panose="00000500000000000000" pitchFamily="2" charset="-122"/>
                <a:ea typeface="字魂49号-逍遥行书" panose="00000500000000000000" pitchFamily="2" charset="-122"/>
              </a:rPr>
              <a:t>古诗起源</a:t>
            </a:r>
          </a:p>
        </p:txBody>
      </p:sp>
      <p:sp>
        <p:nvSpPr>
          <p:cNvPr id="5" name="矩形 4">
            <a:extLst>
              <a:ext uri="{FF2B5EF4-FFF2-40B4-BE49-F238E27FC236}">
                <a16:creationId xmlns:a16="http://schemas.microsoft.com/office/drawing/2014/main" id="{B50875EE-8464-4E26-BD93-2FE1E4CEC36A}"/>
              </a:ext>
            </a:extLst>
          </p:cNvPr>
          <p:cNvSpPr/>
          <p:nvPr/>
        </p:nvSpPr>
        <p:spPr>
          <a:xfrm>
            <a:off x="1501254" y="2265528"/>
            <a:ext cx="8147714" cy="3234520"/>
          </a:xfrm>
          <a:prstGeom prst="rect">
            <a:avLst/>
          </a:prstGeom>
          <a:noFill/>
          <a:ln w="285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4" name="图片 3">
            <a:extLst>
              <a:ext uri="{FF2B5EF4-FFF2-40B4-BE49-F238E27FC236}">
                <a16:creationId xmlns:a16="http://schemas.microsoft.com/office/drawing/2014/main" id="{2517222F-FB1E-4895-858E-767910B27A7D}"/>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8186854" y="0"/>
            <a:ext cx="3638408" cy="6313888"/>
          </a:xfrm>
          <a:prstGeom prst="rect">
            <a:avLst/>
          </a:prstGeom>
        </p:spPr>
      </p:pic>
      <p:sp>
        <p:nvSpPr>
          <p:cNvPr id="19" name="文本框 18">
            <a:extLst>
              <a:ext uri="{FF2B5EF4-FFF2-40B4-BE49-F238E27FC236}">
                <a16:creationId xmlns:a16="http://schemas.microsoft.com/office/drawing/2014/main" id="{66441EC2-1B2B-427E-9067-62354FDC5984}"/>
              </a:ext>
            </a:extLst>
          </p:cNvPr>
          <p:cNvSpPr txBox="1"/>
          <p:nvPr/>
        </p:nvSpPr>
        <p:spPr>
          <a:xfrm>
            <a:off x="1747234" y="2872501"/>
            <a:ext cx="2255292" cy="461665"/>
          </a:xfrm>
          <a:prstGeom prst="rect">
            <a:avLst/>
          </a:prstGeom>
          <a:noFill/>
        </p:spPr>
        <p:txBody>
          <a:bodyPr wrap="square" rtlCol="0">
            <a:spAutoFit/>
          </a:bodyPr>
          <a:lstStyle/>
          <a:p>
            <a:r>
              <a:rPr lang="zh-CN" altLang="en-US" sz="2400" b="1" dirty="0">
                <a:solidFill>
                  <a:schemeClr val="tx1">
                    <a:lumMod val="65000"/>
                    <a:lumOff val="35000"/>
                  </a:schemeClr>
                </a:solidFill>
                <a:latin typeface="字魂49号-逍遥行书" panose="00000500000000000000" pitchFamily="2" charset="-122"/>
                <a:ea typeface="字魂49号-逍遥行书" panose="00000500000000000000" pitchFamily="2" charset="-122"/>
              </a:rPr>
              <a:t>输入标题</a:t>
            </a:r>
          </a:p>
        </p:txBody>
      </p:sp>
      <p:sp>
        <p:nvSpPr>
          <p:cNvPr id="20" name="文本框 19">
            <a:extLst>
              <a:ext uri="{FF2B5EF4-FFF2-40B4-BE49-F238E27FC236}">
                <a16:creationId xmlns:a16="http://schemas.microsoft.com/office/drawing/2014/main" id="{1F879749-D371-420F-AAEF-77598234E5D2}"/>
              </a:ext>
            </a:extLst>
          </p:cNvPr>
          <p:cNvSpPr txBox="1"/>
          <p:nvPr/>
        </p:nvSpPr>
        <p:spPr>
          <a:xfrm>
            <a:off x="1747234" y="3630900"/>
            <a:ext cx="6363771" cy="1320361"/>
          </a:xfrm>
          <a:prstGeom prst="rect">
            <a:avLst/>
          </a:prstGeom>
          <a:noFill/>
        </p:spPr>
        <p:txBody>
          <a:bodyPr wrap="square" rtlCol="0">
            <a:spAutoFit/>
          </a:bodyPr>
          <a:lstStyle/>
          <a:p>
            <a:pPr>
              <a:lnSpc>
                <a:spcPct val="200000"/>
              </a:lnSpc>
            </a:pPr>
            <a:r>
              <a:rPr lang="zh-CN" altLang="en-US" sz="1400" dirty="0">
                <a:solidFill>
                  <a:schemeClr val="tx1">
                    <a:lumMod val="50000"/>
                    <a:lumOff val="50000"/>
                  </a:schemeClr>
                </a:solidFill>
                <a:latin typeface="字魂49号-逍遥行书" panose="00000500000000000000" pitchFamily="2" charset="-122"/>
                <a:ea typeface="字魂49号-逍遥行书" panose="00000500000000000000" pitchFamily="2" charset="-122"/>
              </a:rPr>
              <a:t>输入你需要的文本内容输入你需要的文本内容输入你需要的文本内容输入你需要的文本内容输入你需要的文本内容输入你需要的文本内容输入你需要的文本内容输入你需要的文本内容</a:t>
            </a:r>
          </a:p>
        </p:txBody>
      </p:sp>
      <p:pic>
        <p:nvPicPr>
          <p:cNvPr id="8" name="图片 7" descr="图片包含 雨伞, 配件, 打开, 户外&#10;&#10;描述已自动生成">
            <a:extLst>
              <a:ext uri="{FF2B5EF4-FFF2-40B4-BE49-F238E27FC236}">
                <a16:creationId xmlns:a16="http://schemas.microsoft.com/office/drawing/2014/main" id="{F18BE9D9-D5AB-4D98-96F9-9687B881EC4A}"/>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288484" y="2666649"/>
            <a:ext cx="964251" cy="964251"/>
          </a:xfrm>
          <a:prstGeom prst="rect">
            <a:avLst/>
          </a:prstGeom>
        </p:spPr>
      </p:pic>
    </p:spTree>
    <p:extLst>
      <p:ext uri="{BB962C8B-B14F-4D97-AF65-F5344CB8AC3E}">
        <p14:creationId xmlns:p14="http://schemas.microsoft.com/office/powerpoint/2010/main" val="410685562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1000" fill="hold"/>
                                        <p:tgtEl>
                                          <p:spTgt spid="4"/>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fade">
                                      <p:cBhvr>
                                        <p:cTn id="19" dur="1000"/>
                                        <p:tgtEl>
                                          <p:spTgt spid="19"/>
                                        </p:tgtEl>
                                      </p:cBhvr>
                                    </p:animEffect>
                                    <p:anim calcmode="lin" valueType="num">
                                      <p:cBhvr>
                                        <p:cTn id="20" dur="1000" fill="hold"/>
                                        <p:tgtEl>
                                          <p:spTgt spid="19"/>
                                        </p:tgtEl>
                                        <p:attrNameLst>
                                          <p:attrName>ppt_x</p:attrName>
                                        </p:attrNameLst>
                                      </p:cBhvr>
                                      <p:tavLst>
                                        <p:tav tm="0">
                                          <p:val>
                                            <p:strVal val="#ppt_x"/>
                                          </p:val>
                                        </p:tav>
                                        <p:tav tm="100000">
                                          <p:val>
                                            <p:strVal val="#ppt_x"/>
                                          </p:val>
                                        </p:tav>
                                      </p:tavLst>
                                    </p:anim>
                                    <p:anim calcmode="lin" valueType="num">
                                      <p:cBhvr>
                                        <p:cTn id="21" dur="1000" fill="hold"/>
                                        <p:tgtEl>
                                          <p:spTgt spid="19"/>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nodeType="after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1000"/>
                                        <p:tgtEl>
                                          <p:spTgt spid="8"/>
                                        </p:tgtEl>
                                      </p:cBhvr>
                                    </p:animEffect>
                                    <p:anim calcmode="lin" valueType="num">
                                      <p:cBhvr>
                                        <p:cTn id="26" dur="1000" fill="hold"/>
                                        <p:tgtEl>
                                          <p:spTgt spid="8"/>
                                        </p:tgtEl>
                                        <p:attrNameLst>
                                          <p:attrName>ppt_x</p:attrName>
                                        </p:attrNameLst>
                                      </p:cBhvr>
                                      <p:tavLst>
                                        <p:tav tm="0">
                                          <p:val>
                                            <p:strVal val="#ppt_x"/>
                                          </p:val>
                                        </p:tav>
                                        <p:tav tm="100000">
                                          <p:val>
                                            <p:strVal val="#ppt_x"/>
                                          </p:val>
                                        </p:tav>
                                      </p:tavLst>
                                    </p:anim>
                                    <p:anim calcmode="lin" valueType="num">
                                      <p:cBhvr>
                                        <p:cTn id="27" dur="1000" fill="hold"/>
                                        <p:tgtEl>
                                          <p:spTgt spid="8"/>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42" presetClass="entr" presetSubtype="0" fill="hold" grpId="0" nodeType="after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fade">
                                      <p:cBhvr>
                                        <p:cTn id="31" dur="1000"/>
                                        <p:tgtEl>
                                          <p:spTgt spid="20"/>
                                        </p:tgtEl>
                                      </p:cBhvr>
                                    </p:animEffect>
                                    <p:anim calcmode="lin" valueType="num">
                                      <p:cBhvr>
                                        <p:cTn id="32" dur="1000" fill="hold"/>
                                        <p:tgtEl>
                                          <p:spTgt spid="20"/>
                                        </p:tgtEl>
                                        <p:attrNameLst>
                                          <p:attrName>ppt_x</p:attrName>
                                        </p:attrNameLst>
                                      </p:cBhvr>
                                      <p:tavLst>
                                        <p:tav tm="0">
                                          <p:val>
                                            <p:strVal val="#ppt_x"/>
                                          </p:val>
                                        </p:tav>
                                        <p:tav tm="100000">
                                          <p:val>
                                            <p:strVal val="#ppt_x"/>
                                          </p:val>
                                        </p:tav>
                                      </p:tavLst>
                                    </p:anim>
                                    <p:anim calcmode="lin" valueType="num">
                                      <p:cBhvr>
                                        <p:cTn id="33"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9" grpId="0"/>
      <p:bldP spid="2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CBBAFCCB-ECC2-43A4-809B-7F2B711A3463}"/>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4787" y="5049671"/>
            <a:ext cx="12182426" cy="1808329"/>
          </a:xfrm>
          <a:prstGeom prst="rect">
            <a:avLst/>
          </a:prstGeom>
        </p:spPr>
      </p:pic>
      <p:sp>
        <p:nvSpPr>
          <p:cNvPr id="8" name="矩形 7">
            <a:extLst>
              <a:ext uri="{FF2B5EF4-FFF2-40B4-BE49-F238E27FC236}">
                <a16:creationId xmlns:a16="http://schemas.microsoft.com/office/drawing/2014/main" id="{1B7118FE-CD6E-409A-9143-349E2FB8F527}"/>
              </a:ext>
            </a:extLst>
          </p:cNvPr>
          <p:cNvSpPr/>
          <p:nvPr/>
        </p:nvSpPr>
        <p:spPr>
          <a:xfrm>
            <a:off x="0" y="-226318"/>
            <a:ext cx="12192000" cy="7084318"/>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1" name="组合 20">
            <a:extLst>
              <a:ext uri="{FF2B5EF4-FFF2-40B4-BE49-F238E27FC236}">
                <a16:creationId xmlns:a16="http://schemas.microsoft.com/office/drawing/2014/main" id="{17328512-1599-4133-9D56-EB4443196AC0}"/>
              </a:ext>
            </a:extLst>
          </p:cNvPr>
          <p:cNvGrpSpPr/>
          <p:nvPr/>
        </p:nvGrpSpPr>
        <p:grpSpPr>
          <a:xfrm>
            <a:off x="7396518" y="1259494"/>
            <a:ext cx="3613244" cy="3613244"/>
            <a:chOff x="7396518" y="1259494"/>
            <a:chExt cx="3613244" cy="3613244"/>
          </a:xfrm>
        </p:grpSpPr>
        <p:pic>
          <p:nvPicPr>
            <p:cNvPr id="7" name="图片 6">
              <a:extLst>
                <a:ext uri="{FF2B5EF4-FFF2-40B4-BE49-F238E27FC236}">
                  <a16:creationId xmlns:a16="http://schemas.microsoft.com/office/drawing/2014/main" id="{1648F276-27B3-40CE-B322-EFB020CBE8C6}"/>
                </a:ext>
              </a:extLst>
            </p:cNvPr>
            <p:cNvPicPr>
              <a:picLocks noChangeAspect="1"/>
            </p:cNvPicPr>
            <p:nvPr/>
          </p:nvPicPr>
          <p:blipFill>
            <a:blip r:embed="rId4" cstate="screen">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7396518" y="1259494"/>
              <a:ext cx="3613244" cy="3613244"/>
            </a:xfrm>
            <a:prstGeom prst="rect">
              <a:avLst/>
            </a:prstGeom>
          </p:spPr>
        </p:pic>
        <p:sp>
          <p:nvSpPr>
            <p:cNvPr id="9" name="椭圆 8">
              <a:extLst>
                <a:ext uri="{FF2B5EF4-FFF2-40B4-BE49-F238E27FC236}">
                  <a16:creationId xmlns:a16="http://schemas.microsoft.com/office/drawing/2014/main" id="{A6123B11-F53F-4BCC-867A-17033657D00F}"/>
                </a:ext>
              </a:extLst>
            </p:cNvPr>
            <p:cNvSpPr/>
            <p:nvPr/>
          </p:nvSpPr>
          <p:spPr>
            <a:xfrm>
              <a:off x="7406754" y="1269730"/>
              <a:ext cx="3592773" cy="3592773"/>
            </a:xfrm>
            <a:prstGeom prst="ellipse">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a:extLst>
                <a:ext uri="{FF2B5EF4-FFF2-40B4-BE49-F238E27FC236}">
                  <a16:creationId xmlns:a16="http://schemas.microsoft.com/office/drawing/2014/main" id="{C4AEFB7E-D39D-49BB-A71B-9BD1C01BC6F0}"/>
                </a:ext>
              </a:extLst>
            </p:cNvPr>
            <p:cNvSpPr txBox="1"/>
            <p:nvPr/>
          </p:nvSpPr>
          <p:spPr>
            <a:xfrm>
              <a:off x="8513929" y="1542622"/>
              <a:ext cx="1378423" cy="3046988"/>
            </a:xfrm>
            <a:prstGeom prst="rect">
              <a:avLst/>
            </a:prstGeom>
            <a:noFill/>
          </p:spPr>
          <p:txBody>
            <a:bodyPr wrap="square" rtlCol="0">
              <a:spAutoFit/>
            </a:bodyPr>
            <a:lstStyle/>
            <a:p>
              <a:r>
                <a:rPr lang="zh-CN" altLang="en-US" sz="9600" b="1" dirty="0">
                  <a:solidFill>
                    <a:schemeClr val="tx1">
                      <a:lumMod val="65000"/>
                      <a:lumOff val="35000"/>
                    </a:schemeClr>
                  </a:solidFill>
                  <a:latin typeface="汉仪程行简" panose="00020600040101010101" pitchFamily="18" charset="-122"/>
                  <a:ea typeface="汉仪程行简" panose="00020600040101010101" pitchFamily="18" charset="-122"/>
                </a:rPr>
                <a:t>目录</a:t>
              </a:r>
            </a:p>
          </p:txBody>
        </p:sp>
      </p:grpSp>
      <p:grpSp>
        <p:nvGrpSpPr>
          <p:cNvPr id="2" name="组合 1">
            <a:extLst>
              <a:ext uri="{FF2B5EF4-FFF2-40B4-BE49-F238E27FC236}">
                <a16:creationId xmlns:a16="http://schemas.microsoft.com/office/drawing/2014/main" id="{C7E9468F-3ABE-4B76-886E-DBE35F23BED4}"/>
              </a:ext>
            </a:extLst>
          </p:cNvPr>
          <p:cNvGrpSpPr/>
          <p:nvPr/>
        </p:nvGrpSpPr>
        <p:grpSpPr>
          <a:xfrm>
            <a:off x="994870" y="832473"/>
            <a:ext cx="6237024" cy="854041"/>
            <a:chOff x="1090404" y="1126281"/>
            <a:chExt cx="6237024" cy="854041"/>
          </a:xfrm>
        </p:grpSpPr>
        <p:pic>
          <p:nvPicPr>
            <p:cNvPr id="12" name="图片 11">
              <a:extLst>
                <a:ext uri="{FF2B5EF4-FFF2-40B4-BE49-F238E27FC236}">
                  <a16:creationId xmlns:a16="http://schemas.microsoft.com/office/drawing/2014/main" id="{4D40650D-1ECD-4ACF-9D01-742F7881FB14}"/>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090404" y="1300501"/>
              <a:ext cx="914400" cy="432905"/>
            </a:xfrm>
            <a:prstGeom prst="rect">
              <a:avLst/>
            </a:prstGeom>
          </p:spPr>
        </p:pic>
        <p:sp>
          <p:nvSpPr>
            <p:cNvPr id="13" name="文本框 12">
              <a:extLst>
                <a:ext uri="{FF2B5EF4-FFF2-40B4-BE49-F238E27FC236}">
                  <a16:creationId xmlns:a16="http://schemas.microsoft.com/office/drawing/2014/main" id="{1BD32F1F-E9C0-4EC6-9DE9-0FE4FA76ABFC}"/>
                </a:ext>
              </a:extLst>
            </p:cNvPr>
            <p:cNvSpPr txBox="1"/>
            <p:nvPr/>
          </p:nvSpPr>
          <p:spPr>
            <a:xfrm>
              <a:off x="2015039" y="1126281"/>
              <a:ext cx="2255292" cy="523220"/>
            </a:xfrm>
            <a:prstGeom prst="rect">
              <a:avLst/>
            </a:prstGeom>
            <a:noFill/>
          </p:spPr>
          <p:txBody>
            <a:bodyPr wrap="square" rtlCol="0">
              <a:spAutoFit/>
            </a:bodyPr>
            <a:lstStyle/>
            <a:p>
              <a:r>
                <a:rPr lang="zh-CN" altLang="en-US" sz="2800" b="1" dirty="0">
                  <a:solidFill>
                    <a:schemeClr val="tx1">
                      <a:lumMod val="65000"/>
                      <a:lumOff val="35000"/>
                    </a:schemeClr>
                  </a:solidFill>
                  <a:latin typeface="字魂49号-逍遥行书" panose="00000500000000000000" pitchFamily="2" charset="-122"/>
                  <a:ea typeface="字魂49号-逍遥行书" panose="00000500000000000000" pitchFamily="2" charset="-122"/>
                </a:rPr>
                <a:t>古诗起源</a:t>
              </a:r>
            </a:p>
          </p:txBody>
        </p:sp>
        <p:sp>
          <p:nvSpPr>
            <p:cNvPr id="14" name="文本框 13">
              <a:extLst>
                <a:ext uri="{FF2B5EF4-FFF2-40B4-BE49-F238E27FC236}">
                  <a16:creationId xmlns:a16="http://schemas.microsoft.com/office/drawing/2014/main" id="{5AB75432-6E85-4810-A849-21232C0004C2}"/>
                </a:ext>
              </a:extLst>
            </p:cNvPr>
            <p:cNvSpPr txBox="1"/>
            <p:nvPr/>
          </p:nvSpPr>
          <p:spPr>
            <a:xfrm>
              <a:off x="2064227" y="1641768"/>
              <a:ext cx="5263201" cy="338554"/>
            </a:xfrm>
            <a:prstGeom prst="rect">
              <a:avLst/>
            </a:prstGeom>
            <a:noFill/>
          </p:spPr>
          <p:txBody>
            <a:bodyPr wrap="square" rtlCol="0">
              <a:spAutoFit/>
            </a:bodyPr>
            <a:lstStyle/>
            <a:p>
              <a:r>
                <a:rPr lang="zh-CN" altLang="en-US" sz="1600" dirty="0">
                  <a:solidFill>
                    <a:schemeClr val="tx1">
                      <a:lumMod val="50000"/>
                      <a:lumOff val="50000"/>
                    </a:schemeClr>
                  </a:solidFill>
                  <a:latin typeface="字魂49号-逍遥行书" panose="00000500000000000000" pitchFamily="2" charset="-122"/>
                  <a:ea typeface="字魂49号-逍遥行书" panose="00000500000000000000" pitchFamily="2" charset="-122"/>
                </a:rPr>
                <a:t>输入你需要的文本内容输入你需要的文本内容</a:t>
              </a:r>
            </a:p>
          </p:txBody>
        </p:sp>
      </p:grpSp>
      <p:grpSp>
        <p:nvGrpSpPr>
          <p:cNvPr id="3" name="组合 2">
            <a:extLst>
              <a:ext uri="{FF2B5EF4-FFF2-40B4-BE49-F238E27FC236}">
                <a16:creationId xmlns:a16="http://schemas.microsoft.com/office/drawing/2014/main" id="{697BA096-96DF-4CBE-88FB-4EE584EFF312}"/>
              </a:ext>
            </a:extLst>
          </p:cNvPr>
          <p:cNvGrpSpPr/>
          <p:nvPr/>
        </p:nvGrpSpPr>
        <p:grpSpPr>
          <a:xfrm>
            <a:off x="994870" y="2086239"/>
            <a:ext cx="6237024" cy="854041"/>
            <a:chOff x="1090404" y="2557516"/>
            <a:chExt cx="6237024" cy="854041"/>
          </a:xfrm>
        </p:grpSpPr>
        <p:pic>
          <p:nvPicPr>
            <p:cNvPr id="15" name="图片 14">
              <a:extLst>
                <a:ext uri="{FF2B5EF4-FFF2-40B4-BE49-F238E27FC236}">
                  <a16:creationId xmlns:a16="http://schemas.microsoft.com/office/drawing/2014/main" id="{4EAADD61-CE42-4748-B640-B612BEB170CC}"/>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090404" y="2731736"/>
              <a:ext cx="914400" cy="432905"/>
            </a:xfrm>
            <a:prstGeom prst="rect">
              <a:avLst/>
            </a:prstGeom>
          </p:spPr>
        </p:pic>
        <p:sp>
          <p:nvSpPr>
            <p:cNvPr id="16" name="文本框 15">
              <a:extLst>
                <a:ext uri="{FF2B5EF4-FFF2-40B4-BE49-F238E27FC236}">
                  <a16:creationId xmlns:a16="http://schemas.microsoft.com/office/drawing/2014/main" id="{BDC95E98-0100-44D0-8F48-12163580A8EA}"/>
                </a:ext>
              </a:extLst>
            </p:cNvPr>
            <p:cNvSpPr txBox="1"/>
            <p:nvPr/>
          </p:nvSpPr>
          <p:spPr>
            <a:xfrm>
              <a:off x="2015039" y="2557516"/>
              <a:ext cx="2255292" cy="523220"/>
            </a:xfrm>
            <a:prstGeom prst="rect">
              <a:avLst/>
            </a:prstGeom>
            <a:noFill/>
          </p:spPr>
          <p:txBody>
            <a:bodyPr wrap="square" rtlCol="0">
              <a:spAutoFit/>
            </a:bodyPr>
            <a:lstStyle/>
            <a:p>
              <a:r>
                <a:rPr lang="zh-CN" altLang="en-US" sz="2800" b="1" dirty="0">
                  <a:solidFill>
                    <a:schemeClr val="tx1">
                      <a:lumMod val="65000"/>
                      <a:lumOff val="35000"/>
                    </a:schemeClr>
                  </a:solidFill>
                  <a:latin typeface="字魂49号-逍遥行书" panose="00000500000000000000" pitchFamily="2" charset="-122"/>
                  <a:ea typeface="字魂49号-逍遥行书" panose="00000500000000000000" pitchFamily="2" charset="-122"/>
                </a:rPr>
                <a:t>古诗文化</a:t>
              </a:r>
            </a:p>
          </p:txBody>
        </p:sp>
        <p:sp>
          <p:nvSpPr>
            <p:cNvPr id="17" name="文本框 16">
              <a:extLst>
                <a:ext uri="{FF2B5EF4-FFF2-40B4-BE49-F238E27FC236}">
                  <a16:creationId xmlns:a16="http://schemas.microsoft.com/office/drawing/2014/main" id="{C402181B-28C5-4B9F-80FE-61B117070560}"/>
                </a:ext>
              </a:extLst>
            </p:cNvPr>
            <p:cNvSpPr txBox="1"/>
            <p:nvPr/>
          </p:nvSpPr>
          <p:spPr>
            <a:xfrm>
              <a:off x="2064227" y="3073003"/>
              <a:ext cx="5263201" cy="338554"/>
            </a:xfrm>
            <a:prstGeom prst="rect">
              <a:avLst/>
            </a:prstGeom>
            <a:noFill/>
          </p:spPr>
          <p:txBody>
            <a:bodyPr wrap="square" rtlCol="0">
              <a:spAutoFit/>
            </a:bodyPr>
            <a:lstStyle/>
            <a:p>
              <a:r>
                <a:rPr lang="zh-CN" altLang="en-US" sz="1600" dirty="0">
                  <a:solidFill>
                    <a:schemeClr val="tx1">
                      <a:lumMod val="50000"/>
                      <a:lumOff val="50000"/>
                    </a:schemeClr>
                  </a:solidFill>
                  <a:latin typeface="字魂49号-逍遥行书" panose="00000500000000000000" pitchFamily="2" charset="-122"/>
                  <a:ea typeface="字魂49号-逍遥行书" panose="00000500000000000000" pitchFamily="2" charset="-122"/>
                </a:rPr>
                <a:t>输入你需要的文本内容输入你需要的文本内容</a:t>
              </a:r>
            </a:p>
          </p:txBody>
        </p:sp>
      </p:grpSp>
      <p:grpSp>
        <p:nvGrpSpPr>
          <p:cNvPr id="4" name="组合 3">
            <a:extLst>
              <a:ext uri="{FF2B5EF4-FFF2-40B4-BE49-F238E27FC236}">
                <a16:creationId xmlns:a16="http://schemas.microsoft.com/office/drawing/2014/main" id="{5C65DC45-4A94-46E2-B309-53E1618482C2}"/>
              </a:ext>
            </a:extLst>
          </p:cNvPr>
          <p:cNvGrpSpPr/>
          <p:nvPr/>
        </p:nvGrpSpPr>
        <p:grpSpPr>
          <a:xfrm>
            <a:off x="994870" y="3340005"/>
            <a:ext cx="6237024" cy="854041"/>
            <a:chOff x="1090404" y="3904846"/>
            <a:chExt cx="6237024" cy="854041"/>
          </a:xfrm>
        </p:grpSpPr>
        <p:pic>
          <p:nvPicPr>
            <p:cNvPr id="18" name="图片 17">
              <a:extLst>
                <a:ext uri="{FF2B5EF4-FFF2-40B4-BE49-F238E27FC236}">
                  <a16:creationId xmlns:a16="http://schemas.microsoft.com/office/drawing/2014/main" id="{3C711C9C-EBC9-4CBD-87D4-30E3E76000C1}"/>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090404" y="4079066"/>
              <a:ext cx="914400" cy="432905"/>
            </a:xfrm>
            <a:prstGeom prst="rect">
              <a:avLst/>
            </a:prstGeom>
          </p:spPr>
        </p:pic>
        <p:sp>
          <p:nvSpPr>
            <p:cNvPr id="19" name="文本框 18">
              <a:extLst>
                <a:ext uri="{FF2B5EF4-FFF2-40B4-BE49-F238E27FC236}">
                  <a16:creationId xmlns:a16="http://schemas.microsoft.com/office/drawing/2014/main" id="{669AAAB8-A053-4ED6-8F0D-2CB3FCA1A731}"/>
                </a:ext>
              </a:extLst>
            </p:cNvPr>
            <p:cNvSpPr txBox="1"/>
            <p:nvPr/>
          </p:nvSpPr>
          <p:spPr>
            <a:xfrm>
              <a:off x="2015039" y="3904846"/>
              <a:ext cx="2255292" cy="523220"/>
            </a:xfrm>
            <a:prstGeom prst="rect">
              <a:avLst/>
            </a:prstGeom>
            <a:noFill/>
          </p:spPr>
          <p:txBody>
            <a:bodyPr wrap="square" rtlCol="0">
              <a:spAutoFit/>
            </a:bodyPr>
            <a:lstStyle/>
            <a:p>
              <a:r>
                <a:rPr lang="zh-CN" altLang="en-US" sz="2800" b="1" dirty="0">
                  <a:solidFill>
                    <a:schemeClr val="tx1">
                      <a:lumMod val="65000"/>
                      <a:lumOff val="35000"/>
                    </a:schemeClr>
                  </a:solidFill>
                  <a:latin typeface="字魂49号-逍遥行书" panose="00000500000000000000" pitchFamily="2" charset="-122"/>
                  <a:ea typeface="字魂49号-逍遥行书" panose="00000500000000000000" pitchFamily="2" charset="-122"/>
                </a:rPr>
                <a:t>古诗分享</a:t>
              </a:r>
            </a:p>
          </p:txBody>
        </p:sp>
        <p:sp>
          <p:nvSpPr>
            <p:cNvPr id="20" name="文本框 19">
              <a:extLst>
                <a:ext uri="{FF2B5EF4-FFF2-40B4-BE49-F238E27FC236}">
                  <a16:creationId xmlns:a16="http://schemas.microsoft.com/office/drawing/2014/main" id="{BF645696-B713-421C-AC7D-6D8ABC8C13F5}"/>
                </a:ext>
              </a:extLst>
            </p:cNvPr>
            <p:cNvSpPr txBox="1"/>
            <p:nvPr/>
          </p:nvSpPr>
          <p:spPr>
            <a:xfrm>
              <a:off x="2064227" y="4420333"/>
              <a:ext cx="5263201" cy="338554"/>
            </a:xfrm>
            <a:prstGeom prst="rect">
              <a:avLst/>
            </a:prstGeom>
            <a:noFill/>
          </p:spPr>
          <p:txBody>
            <a:bodyPr wrap="square" rtlCol="0">
              <a:spAutoFit/>
            </a:bodyPr>
            <a:lstStyle/>
            <a:p>
              <a:r>
                <a:rPr lang="zh-CN" altLang="en-US" sz="1600" dirty="0">
                  <a:solidFill>
                    <a:schemeClr val="tx1">
                      <a:lumMod val="50000"/>
                      <a:lumOff val="50000"/>
                    </a:schemeClr>
                  </a:solidFill>
                  <a:latin typeface="字魂49号-逍遥行书" panose="00000500000000000000" pitchFamily="2" charset="-122"/>
                  <a:ea typeface="字魂49号-逍遥行书" panose="00000500000000000000" pitchFamily="2" charset="-122"/>
                </a:rPr>
                <a:t>输入你需要的文本内容输入你需要的文本内容</a:t>
              </a:r>
            </a:p>
          </p:txBody>
        </p:sp>
      </p:grpSp>
      <p:grpSp>
        <p:nvGrpSpPr>
          <p:cNvPr id="22" name="组合 21">
            <a:extLst>
              <a:ext uri="{FF2B5EF4-FFF2-40B4-BE49-F238E27FC236}">
                <a16:creationId xmlns:a16="http://schemas.microsoft.com/office/drawing/2014/main" id="{C4DD0E1B-B5C3-49D4-A785-B3E4F319D9FC}"/>
              </a:ext>
            </a:extLst>
          </p:cNvPr>
          <p:cNvGrpSpPr/>
          <p:nvPr/>
        </p:nvGrpSpPr>
        <p:grpSpPr>
          <a:xfrm>
            <a:off x="994870" y="4593772"/>
            <a:ext cx="6237024" cy="854041"/>
            <a:chOff x="1090404" y="3904846"/>
            <a:chExt cx="6237024" cy="854041"/>
          </a:xfrm>
        </p:grpSpPr>
        <p:pic>
          <p:nvPicPr>
            <p:cNvPr id="23" name="图片 22">
              <a:extLst>
                <a:ext uri="{FF2B5EF4-FFF2-40B4-BE49-F238E27FC236}">
                  <a16:creationId xmlns:a16="http://schemas.microsoft.com/office/drawing/2014/main" id="{3C3679A7-630E-443C-A08F-674CD2781DFF}"/>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090404" y="4079066"/>
              <a:ext cx="914400" cy="432905"/>
            </a:xfrm>
            <a:prstGeom prst="rect">
              <a:avLst/>
            </a:prstGeom>
          </p:spPr>
        </p:pic>
        <p:sp>
          <p:nvSpPr>
            <p:cNvPr id="24" name="文本框 23">
              <a:extLst>
                <a:ext uri="{FF2B5EF4-FFF2-40B4-BE49-F238E27FC236}">
                  <a16:creationId xmlns:a16="http://schemas.microsoft.com/office/drawing/2014/main" id="{CFE09406-39CE-4701-9BF9-9A09FAA56579}"/>
                </a:ext>
              </a:extLst>
            </p:cNvPr>
            <p:cNvSpPr txBox="1"/>
            <p:nvPr/>
          </p:nvSpPr>
          <p:spPr>
            <a:xfrm>
              <a:off x="2015039" y="3904846"/>
              <a:ext cx="2255292" cy="523220"/>
            </a:xfrm>
            <a:prstGeom prst="rect">
              <a:avLst/>
            </a:prstGeom>
            <a:noFill/>
          </p:spPr>
          <p:txBody>
            <a:bodyPr wrap="square" rtlCol="0">
              <a:spAutoFit/>
            </a:bodyPr>
            <a:lstStyle/>
            <a:p>
              <a:r>
                <a:rPr lang="zh-CN" altLang="en-US" sz="2800" b="1" dirty="0">
                  <a:solidFill>
                    <a:schemeClr val="tx1">
                      <a:lumMod val="65000"/>
                      <a:lumOff val="35000"/>
                    </a:schemeClr>
                  </a:solidFill>
                  <a:latin typeface="字魂49号-逍遥行书" panose="00000500000000000000" pitchFamily="2" charset="-122"/>
                  <a:ea typeface="字魂49号-逍遥行书" panose="00000500000000000000" pitchFamily="2" charset="-122"/>
                </a:rPr>
                <a:t>古诗赏析</a:t>
              </a:r>
            </a:p>
          </p:txBody>
        </p:sp>
        <p:sp>
          <p:nvSpPr>
            <p:cNvPr id="25" name="文本框 24">
              <a:extLst>
                <a:ext uri="{FF2B5EF4-FFF2-40B4-BE49-F238E27FC236}">
                  <a16:creationId xmlns:a16="http://schemas.microsoft.com/office/drawing/2014/main" id="{5D5FF4C4-1B57-4745-8A3F-F1FE28089A0A}"/>
                </a:ext>
              </a:extLst>
            </p:cNvPr>
            <p:cNvSpPr txBox="1"/>
            <p:nvPr/>
          </p:nvSpPr>
          <p:spPr>
            <a:xfrm>
              <a:off x="2064227" y="4420333"/>
              <a:ext cx="5263201" cy="338554"/>
            </a:xfrm>
            <a:prstGeom prst="rect">
              <a:avLst/>
            </a:prstGeom>
            <a:noFill/>
          </p:spPr>
          <p:txBody>
            <a:bodyPr wrap="square" rtlCol="0">
              <a:spAutoFit/>
            </a:bodyPr>
            <a:lstStyle/>
            <a:p>
              <a:r>
                <a:rPr lang="zh-CN" altLang="en-US" sz="1600" dirty="0">
                  <a:solidFill>
                    <a:schemeClr val="tx1">
                      <a:lumMod val="50000"/>
                      <a:lumOff val="50000"/>
                    </a:schemeClr>
                  </a:solidFill>
                  <a:latin typeface="字魂49号-逍遥行书" panose="00000500000000000000" pitchFamily="2" charset="-122"/>
                  <a:ea typeface="字魂49号-逍遥行书" panose="00000500000000000000" pitchFamily="2" charset="-122"/>
                </a:rPr>
                <a:t>输入你需要的文本内容输入你需要的文本内容</a:t>
              </a:r>
            </a:p>
          </p:txBody>
        </p:sp>
      </p:grpSp>
    </p:spTree>
    <p:extLst>
      <p:ext uri="{BB962C8B-B14F-4D97-AF65-F5344CB8AC3E}">
        <p14:creationId xmlns:p14="http://schemas.microsoft.com/office/powerpoint/2010/main" val="324807976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anim calcmode="lin" valueType="num">
                                      <p:cBhvr>
                                        <p:cTn id="8" dur="1000" fill="hold"/>
                                        <p:tgtEl>
                                          <p:spTgt spid="21"/>
                                        </p:tgtEl>
                                        <p:attrNameLst>
                                          <p:attrName>ppt_x</p:attrName>
                                        </p:attrNameLst>
                                      </p:cBhvr>
                                      <p:tavLst>
                                        <p:tav tm="0">
                                          <p:val>
                                            <p:strVal val="#ppt_x"/>
                                          </p:val>
                                        </p:tav>
                                        <p:tav tm="100000">
                                          <p:val>
                                            <p:strVal val="#ppt_x"/>
                                          </p:val>
                                        </p:tav>
                                      </p:tavLst>
                                    </p:anim>
                                    <p:anim calcmode="lin" valueType="num">
                                      <p:cBhvr>
                                        <p:cTn id="9" dur="1000" fill="hold"/>
                                        <p:tgtEl>
                                          <p:spTgt spid="2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4"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par>
                          <p:cTn id="15" fill="hold">
                            <p:stCondLst>
                              <p:cond delay="1500"/>
                            </p:stCondLst>
                            <p:childTnLst>
                              <p:par>
                                <p:cTn id="16" presetID="2" presetClass="entr" presetSubtype="4"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additive="base">
                                        <p:cTn id="18" dur="500" fill="hold"/>
                                        <p:tgtEl>
                                          <p:spTgt spid="3"/>
                                        </p:tgtEl>
                                        <p:attrNameLst>
                                          <p:attrName>ppt_x</p:attrName>
                                        </p:attrNameLst>
                                      </p:cBhvr>
                                      <p:tavLst>
                                        <p:tav tm="0">
                                          <p:val>
                                            <p:strVal val="#ppt_x"/>
                                          </p:val>
                                        </p:tav>
                                        <p:tav tm="100000">
                                          <p:val>
                                            <p:strVal val="#ppt_x"/>
                                          </p:val>
                                        </p:tav>
                                      </p:tavLst>
                                    </p:anim>
                                    <p:anim calcmode="lin" valueType="num">
                                      <p:cBhvr additive="base">
                                        <p:cTn id="19" dur="500" fill="hold"/>
                                        <p:tgtEl>
                                          <p:spTgt spid="3"/>
                                        </p:tgtEl>
                                        <p:attrNameLst>
                                          <p:attrName>ppt_y</p:attrName>
                                        </p:attrNameLst>
                                      </p:cBhvr>
                                      <p:tavLst>
                                        <p:tav tm="0">
                                          <p:val>
                                            <p:strVal val="1+#ppt_h/2"/>
                                          </p:val>
                                        </p:tav>
                                        <p:tav tm="100000">
                                          <p:val>
                                            <p:strVal val="#ppt_y"/>
                                          </p:val>
                                        </p:tav>
                                      </p:tavLst>
                                    </p:anim>
                                  </p:childTnLst>
                                </p:cTn>
                              </p:par>
                            </p:childTnLst>
                          </p:cTn>
                        </p:par>
                        <p:par>
                          <p:cTn id="20" fill="hold">
                            <p:stCondLst>
                              <p:cond delay="2000"/>
                            </p:stCondLst>
                            <p:childTnLst>
                              <p:par>
                                <p:cTn id="21" presetID="2" presetClass="entr" presetSubtype="4" fill="hold" nodeType="after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additive="base">
                                        <p:cTn id="23" dur="500" fill="hold"/>
                                        <p:tgtEl>
                                          <p:spTgt spid="4"/>
                                        </p:tgtEl>
                                        <p:attrNameLst>
                                          <p:attrName>ppt_x</p:attrName>
                                        </p:attrNameLst>
                                      </p:cBhvr>
                                      <p:tavLst>
                                        <p:tav tm="0">
                                          <p:val>
                                            <p:strVal val="#ppt_x"/>
                                          </p:val>
                                        </p:tav>
                                        <p:tav tm="100000">
                                          <p:val>
                                            <p:strVal val="#ppt_x"/>
                                          </p:val>
                                        </p:tav>
                                      </p:tavLst>
                                    </p:anim>
                                    <p:anim calcmode="lin" valueType="num">
                                      <p:cBhvr additive="base">
                                        <p:cTn id="24" dur="500" fill="hold"/>
                                        <p:tgtEl>
                                          <p:spTgt spid="4"/>
                                        </p:tgtEl>
                                        <p:attrNameLst>
                                          <p:attrName>ppt_y</p:attrName>
                                        </p:attrNameLst>
                                      </p:cBhvr>
                                      <p:tavLst>
                                        <p:tav tm="0">
                                          <p:val>
                                            <p:strVal val="1+#ppt_h/2"/>
                                          </p:val>
                                        </p:tav>
                                        <p:tav tm="100000">
                                          <p:val>
                                            <p:strVal val="#ppt_y"/>
                                          </p:val>
                                        </p:tav>
                                      </p:tavLst>
                                    </p:anim>
                                  </p:childTnLst>
                                </p:cTn>
                              </p:par>
                            </p:childTnLst>
                          </p:cTn>
                        </p:par>
                        <p:par>
                          <p:cTn id="25" fill="hold">
                            <p:stCondLst>
                              <p:cond delay="2500"/>
                            </p:stCondLst>
                            <p:childTnLst>
                              <p:par>
                                <p:cTn id="26" presetID="2" presetClass="entr" presetSubtype="4" fill="hold" nodeType="afterEffect">
                                  <p:stCondLst>
                                    <p:cond delay="0"/>
                                  </p:stCondLst>
                                  <p:childTnLst>
                                    <p:set>
                                      <p:cBhvr>
                                        <p:cTn id="27" dur="1" fill="hold">
                                          <p:stCondLst>
                                            <p:cond delay="0"/>
                                          </p:stCondLst>
                                        </p:cTn>
                                        <p:tgtEl>
                                          <p:spTgt spid="22"/>
                                        </p:tgtEl>
                                        <p:attrNameLst>
                                          <p:attrName>style.visibility</p:attrName>
                                        </p:attrNameLst>
                                      </p:cBhvr>
                                      <p:to>
                                        <p:strVal val="visible"/>
                                      </p:to>
                                    </p:set>
                                    <p:anim calcmode="lin" valueType="num">
                                      <p:cBhvr additive="base">
                                        <p:cTn id="28" dur="500" fill="hold"/>
                                        <p:tgtEl>
                                          <p:spTgt spid="22"/>
                                        </p:tgtEl>
                                        <p:attrNameLst>
                                          <p:attrName>ppt_x</p:attrName>
                                        </p:attrNameLst>
                                      </p:cBhvr>
                                      <p:tavLst>
                                        <p:tav tm="0">
                                          <p:val>
                                            <p:strVal val="#ppt_x"/>
                                          </p:val>
                                        </p:tav>
                                        <p:tav tm="100000">
                                          <p:val>
                                            <p:strVal val="#ppt_x"/>
                                          </p:val>
                                        </p:tav>
                                      </p:tavLst>
                                    </p:anim>
                                    <p:anim calcmode="lin" valueType="num">
                                      <p:cBhvr additive="base">
                                        <p:cTn id="29"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extLst>
              <a:ext uri="{FF2B5EF4-FFF2-40B4-BE49-F238E27FC236}">
                <a16:creationId xmlns:a16="http://schemas.microsoft.com/office/drawing/2014/main" id="{B254AC86-CA49-40A2-93B0-6645A6F0FA85}"/>
              </a:ext>
            </a:extLst>
          </p:cNvPr>
          <p:cNvSpPr/>
          <p:nvPr/>
        </p:nvSpPr>
        <p:spPr>
          <a:xfrm>
            <a:off x="0" y="0"/>
            <a:ext cx="12192000" cy="6858000"/>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a:extLst>
              <a:ext uri="{FF2B5EF4-FFF2-40B4-BE49-F238E27FC236}">
                <a16:creationId xmlns:a16="http://schemas.microsoft.com/office/drawing/2014/main" id="{6C3E4531-BDDE-49F1-817B-38322610E0C4}"/>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217572" y="165012"/>
            <a:ext cx="912695" cy="912695"/>
          </a:xfrm>
          <a:prstGeom prst="ellipse">
            <a:avLst/>
          </a:prstGeom>
        </p:spPr>
      </p:pic>
      <p:sp>
        <p:nvSpPr>
          <p:cNvPr id="9" name="文本框 8">
            <a:extLst>
              <a:ext uri="{FF2B5EF4-FFF2-40B4-BE49-F238E27FC236}">
                <a16:creationId xmlns:a16="http://schemas.microsoft.com/office/drawing/2014/main" id="{A3212338-960C-47E4-8892-B5DFE96B9937}"/>
              </a:ext>
            </a:extLst>
          </p:cNvPr>
          <p:cNvSpPr txBox="1"/>
          <p:nvPr/>
        </p:nvSpPr>
        <p:spPr>
          <a:xfrm>
            <a:off x="613246" y="328972"/>
            <a:ext cx="121347" cy="584775"/>
          </a:xfrm>
          <a:prstGeom prst="rect">
            <a:avLst/>
          </a:prstGeom>
          <a:noFill/>
        </p:spPr>
        <p:txBody>
          <a:bodyPr wrap="square" rtlCol="0">
            <a:spAutoFit/>
          </a:bodyPr>
          <a:lstStyle/>
          <a:p>
            <a:pPr algn="ctr"/>
            <a:r>
              <a:rPr lang="zh-CN" altLang="en-US" sz="3200" b="1">
                <a:solidFill>
                  <a:schemeClr val="tx1">
                    <a:lumMod val="65000"/>
                    <a:lumOff val="35000"/>
                  </a:schemeClr>
                </a:solidFill>
                <a:latin typeface="字魂49号-逍遥行书" panose="00000500000000000000" pitchFamily="2" charset="-122"/>
                <a:ea typeface="字魂49号-逍遥行书" panose="00000500000000000000" pitchFamily="2" charset="-122"/>
              </a:rPr>
              <a:t>肆</a:t>
            </a:r>
            <a:endParaRPr lang="zh-CN" altLang="en-US" sz="3200" b="1" dirty="0">
              <a:solidFill>
                <a:schemeClr val="tx1">
                  <a:lumMod val="65000"/>
                  <a:lumOff val="35000"/>
                </a:schemeClr>
              </a:solidFill>
              <a:latin typeface="字魂49号-逍遥行书" panose="00000500000000000000" pitchFamily="2" charset="-122"/>
              <a:ea typeface="字魂49号-逍遥行书" panose="00000500000000000000" pitchFamily="2" charset="-122"/>
            </a:endParaRPr>
          </a:p>
        </p:txBody>
      </p:sp>
      <p:sp>
        <p:nvSpPr>
          <p:cNvPr id="10" name="文本框 9">
            <a:extLst>
              <a:ext uri="{FF2B5EF4-FFF2-40B4-BE49-F238E27FC236}">
                <a16:creationId xmlns:a16="http://schemas.microsoft.com/office/drawing/2014/main" id="{36B811BC-F953-43B9-9C3E-A269DCC949F3}"/>
              </a:ext>
            </a:extLst>
          </p:cNvPr>
          <p:cNvSpPr txBox="1"/>
          <p:nvPr/>
        </p:nvSpPr>
        <p:spPr>
          <a:xfrm>
            <a:off x="1130267" y="298472"/>
            <a:ext cx="2255292" cy="584775"/>
          </a:xfrm>
          <a:prstGeom prst="rect">
            <a:avLst/>
          </a:prstGeom>
          <a:noFill/>
        </p:spPr>
        <p:txBody>
          <a:bodyPr wrap="square" rtlCol="0">
            <a:spAutoFit/>
          </a:bodyPr>
          <a:lstStyle/>
          <a:p>
            <a:r>
              <a:rPr lang="zh-CN" altLang="en-US" sz="3200" b="1" dirty="0">
                <a:solidFill>
                  <a:schemeClr val="tx1">
                    <a:lumMod val="50000"/>
                    <a:lumOff val="50000"/>
                  </a:schemeClr>
                </a:solidFill>
                <a:latin typeface="字魂49号-逍遥行书" panose="00000500000000000000" pitchFamily="2" charset="-122"/>
                <a:ea typeface="字魂49号-逍遥行书" panose="00000500000000000000" pitchFamily="2" charset="-122"/>
              </a:rPr>
              <a:t>古诗起源</a:t>
            </a:r>
          </a:p>
        </p:txBody>
      </p:sp>
      <p:pic>
        <p:nvPicPr>
          <p:cNvPr id="3" name="图片 2" descr="图片包含 天空, 户外&#10;&#10;描述已自动生成">
            <a:extLst>
              <a:ext uri="{FF2B5EF4-FFF2-40B4-BE49-F238E27FC236}">
                <a16:creationId xmlns:a16="http://schemas.microsoft.com/office/drawing/2014/main" id="{3ED63C17-67D6-4AA2-B8C0-299D26EFAD6F}"/>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flipH="1">
            <a:off x="-1" y="1575714"/>
            <a:ext cx="6237027" cy="4589819"/>
          </a:xfrm>
          <a:prstGeom prst="rect">
            <a:avLst/>
          </a:prstGeom>
        </p:spPr>
      </p:pic>
      <p:sp>
        <p:nvSpPr>
          <p:cNvPr id="7" name="矩形 6">
            <a:extLst>
              <a:ext uri="{FF2B5EF4-FFF2-40B4-BE49-F238E27FC236}">
                <a16:creationId xmlns:a16="http://schemas.microsoft.com/office/drawing/2014/main" id="{F4F9FC9E-33C6-41C6-A845-6B35DAFB3E46}"/>
              </a:ext>
            </a:extLst>
          </p:cNvPr>
          <p:cNvSpPr/>
          <p:nvPr/>
        </p:nvSpPr>
        <p:spPr>
          <a:xfrm>
            <a:off x="1446663" y="1575713"/>
            <a:ext cx="136478" cy="4589819"/>
          </a:xfrm>
          <a:prstGeom prst="rect">
            <a:avLst/>
          </a:prstGeom>
          <a:solidFill>
            <a:srgbClr val="FDFD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extLst>
              <a:ext uri="{FF2B5EF4-FFF2-40B4-BE49-F238E27FC236}">
                <a16:creationId xmlns:a16="http://schemas.microsoft.com/office/drawing/2014/main" id="{D5C97EAE-56AD-496B-B8AC-BDF2FCB027E9}"/>
              </a:ext>
            </a:extLst>
          </p:cNvPr>
          <p:cNvSpPr/>
          <p:nvPr/>
        </p:nvSpPr>
        <p:spPr>
          <a:xfrm>
            <a:off x="3645659" y="1575713"/>
            <a:ext cx="136478" cy="4589819"/>
          </a:xfrm>
          <a:prstGeom prst="rect">
            <a:avLst/>
          </a:prstGeom>
          <a:solidFill>
            <a:srgbClr val="FDFD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图片 12">
            <a:extLst>
              <a:ext uri="{FF2B5EF4-FFF2-40B4-BE49-F238E27FC236}">
                <a16:creationId xmlns:a16="http://schemas.microsoft.com/office/drawing/2014/main" id="{EAEF6322-B403-4C4B-9E18-252305539F78}"/>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t="20920" b="23048"/>
          <a:stretch/>
        </p:blipFill>
        <p:spPr>
          <a:xfrm>
            <a:off x="6835505" y="1575713"/>
            <a:ext cx="1574360" cy="471451"/>
          </a:xfrm>
          <a:prstGeom prst="rect">
            <a:avLst/>
          </a:prstGeom>
        </p:spPr>
      </p:pic>
      <p:sp>
        <p:nvSpPr>
          <p:cNvPr id="17" name="文本框 16">
            <a:extLst>
              <a:ext uri="{FF2B5EF4-FFF2-40B4-BE49-F238E27FC236}">
                <a16:creationId xmlns:a16="http://schemas.microsoft.com/office/drawing/2014/main" id="{596D928E-77C4-4E02-A885-0A827F8E0D2E}"/>
              </a:ext>
            </a:extLst>
          </p:cNvPr>
          <p:cNvSpPr txBox="1"/>
          <p:nvPr/>
        </p:nvSpPr>
        <p:spPr>
          <a:xfrm>
            <a:off x="6969743" y="1211274"/>
            <a:ext cx="2255292" cy="400110"/>
          </a:xfrm>
          <a:prstGeom prst="rect">
            <a:avLst/>
          </a:prstGeom>
          <a:noFill/>
        </p:spPr>
        <p:txBody>
          <a:bodyPr wrap="square" rtlCol="0">
            <a:spAutoFit/>
          </a:bodyPr>
          <a:lstStyle/>
          <a:p>
            <a:r>
              <a:rPr lang="zh-CN" altLang="en-US" sz="2000" b="1" dirty="0">
                <a:solidFill>
                  <a:schemeClr val="tx1">
                    <a:lumMod val="65000"/>
                    <a:lumOff val="35000"/>
                  </a:schemeClr>
                </a:solidFill>
                <a:latin typeface="字魂49号-逍遥行书" panose="00000500000000000000" pitchFamily="2" charset="-122"/>
                <a:ea typeface="字魂49号-逍遥行书" panose="00000500000000000000" pitchFamily="2" charset="-122"/>
              </a:rPr>
              <a:t>输入标题</a:t>
            </a:r>
          </a:p>
        </p:txBody>
      </p:sp>
      <p:sp>
        <p:nvSpPr>
          <p:cNvPr id="18" name="文本框 17">
            <a:extLst>
              <a:ext uri="{FF2B5EF4-FFF2-40B4-BE49-F238E27FC236}">
                <a16:creationId xmlns:a16="http://schemas.microsoft.com/office/drawing/2014/main" id="{87374D40-0E4C-478D-B85B-0ABF23BA177F}"/>
              </a:ext>
            </a:extLst>
          </p:cNvPr>
          <p:cNvSpPr txBox="1"/>
          <p:nvPr/>
        </p:nvSpPr>
        <p:spPr>
          <a:xfrm>
            <a:off x="6969743" y="1975823"/>
            <a:ext cx="4522811" cy="614014"/>
          </a:xfrm>
          <a:prstGeom prst="rect">
            <a:avLst/>
          </a:prstGeom>
          <a:noFill/>
        </p:spPr>
        <p:txBody>
          <a:bodyPr wrap="square" rtlCol="0">
            <a:spAutoFit/>
          </a:bodyPr>
          <a:lstStyle/>
          <a:p>
            <a:pPr>
              <a:lnSpc>
                <a:spcPct val="150000"/>
              </a:lnSpc>
            </a:pPr>
            <a:r>
              <a:rPr lang="zh-CN" altLang="en-US" sz="1200" dirty="0">
                <a:solidFill>
                  <a:schemeClr val="tx1">
                    <a:lumMod val="50000"/>
                    <a:lumOff val="50000"/>
                  </a:schemeClr>
                </a:solidFill>
                <a:latin typeface="字魂49号-逍遥行书" panose="00000500000000000000" pitchFamily="2" charset="-122"/>
                <a:ea typeface="字魂49号-逍遥行书" panose="00000500000000000000" pitchFamily="2" charset="-122"/>
              </a:rPr>
              <a:t>输入你需要的文本内容输入你需要的文本内容输入你需要的文本内容输入你需要的文本内容</a:t>
            </a:r>
          </a:p>
        </p:txBody>
      </p:sp>
      <p:pic>
        <p:nvPicPr>
          <p:cNvPr id="21" name="图片 20">
            <a:extLst>
              <a:ext uri="{FF2B5EF4-FFF2-40B4-BE49-F238E27FC236}">
                <a16:creationId xmlns:a16="http://schemas.microsoft.com/office/drawing/2014/main" id="{381C3195-3714-46BC-BC7C-2B5DC4109401}"/>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t="20920" b="23048"/>
          <a:stretch/>
        </p:blipFill>
        <p:spPr>
          <a:xfrm>
            <a:off x="6835505" y="3375958"/>
            <a:ext cx="1574360" cy="471451"/>
          </a:xfrm>
          <a:prstGeom prst="rect">
            <a:avLst/>
          </a:prstGeom>
        </p:spPr>
      </p:pic>
      <p:sp>
        <p:nvSpPr>
          <p:cNvPr id="22" name="文本框 21">
            <a:extLst>
              <a:ext uri="{FF2B5EF4-FFF2-40B4-BE49-F238E27FC236}">
                <a16:creationId xmlns:a16="http://schemas.microsoft.com/office/drawing/2014/main" id="{AF626354-DE7B-4D47-891B-24FD33278F5B}"/>
              </a:ext>
            </a:extLst>
          </p:cNvPr>
          <p:cNvSpPr txBox="1"/>
          <p:nvPr/>
        </p:nvSpPr>
        <p:spPr>
          <a:xfrm>
            <a:off x="6969743" y="3011519"/>
            <a:ext cx="2255292" cy="400110"/>
          </a:xfrm>
          <a:prstGeom prst="rect">
            <a:avLst/>
          </a:prstGeom>
          <a:noFill/>
        </p:spPr>
        <p:txBody>
          <a:bodyPr wrap="square" rtlCol="0">
            <a:spAutoFit/>
          </a:bodyPr>
          <a:lstStyle/>
          <a:p>
            <a:r>
              <a:rPr lang="zh-CN" altLang="en-US" sz="2000" b="1" dirty="0">
                <a:solidFill>
                  <a:schemeClr val="tx1">
                    <a:lumMod val="65000"/>
                    <a:lumOff val="35000"/>
                  </a:schemeClr>
                </a:solidFill>
                <a:latin typeface="字魂49号-逍遥行书" panose="00000500000000000000" pitchFamily="2" charset="-122"/>
                <a:ea typeface="字魂49号-逍遥行书" panose="00000500000000000000" pitchFamily="2" charset="-122"/>
              </a:rPr>
              <a:t>输入标题</a:t>
            </a:r>
          </a:p>
        </p:txBody>
      </p:sp>
      <p:sp>
        <p:nvSpPr>
          <p:cNvPr id="23" name="文本框 22">
            <a:extLst>
              <a:ext uri="{FF2B5EF4-FFF2-40B4-BE49-F238E27FC236}">
                <a16:creationId xmlns:a16="http://schemas.microsoft.com/office/drawing/2014/main" id="{B8E08D0F-07AE-491B-B8C7-47C09E04513D}"/>
              </a:ext>
            </a:extLst>
          </p:cNvPr>
          <p:cNvSpPr txBox="1"/>
          <p:nvPr/>
        </p:nvSpPr>
        <p:spPr>
          <a:xfrm>
            <a:off x="6969743" y="3776068"/>
            <a:ext cx="4522811" cy="614014"/>
          </a:xfrm>
          <a:prstGeom prst="rect">
            <a:avLst/>
          </a:prstGeom>
          <a:noFill/>
        </p:spPr>
        <p:txBody>
          <a:bodyPr wrap="square" rtlCol="0">
            <a:spAutoFit/>
          </a:bodyPr>
          <a:lstStyle/>
          <a:p>
            <a:pPr>
              <a:lnSpc>
                <a:spcPct val="150000"/>
              </a:lnSpc>
            </a:pPr>
            <a:r>
              <a:rPr lang="zh-CN" altLang="en-US" sz="1200" dirty="0">
                <a:solidFill>
                  <a:schemeClr val="tx1">
                    <a:lumMod val="50000"/>
                    <a:lumOff val="50000"/>
                  </a:schemeClr>
                </a:solidFill>
                <a:latin typeface="字魂49号-逍遥行书" panose="00000500000000000000" pitchFamily="2" charset="-122"/>
                <a:ea typeface="字魂49号-逍遥行书" panose="00000500000000000000" pitchFamily="2" charset="-122"/>
              </a:rPr>
              <a:t>输入你需要的文本内容输入你需要的文本内容输入你需要的文本内容输入你需要的文本内容</a:t>
            </a:r>
          </a:p>
        </p:txBody>
      </p:sp>
      <p:pic>
        <p:nvPicPr>
          <p:cNvPr id="24" name="图片 23">
            <a:extLst>
              <a:ext uri="{FF2B5EF4-FFF2-40B4-BE49-F238E27FC236}">
                <a16:creationId xmlns:a16="http://schemas.microsoft.com/office/drawing/2014/main" id="{F999BA54-81E3-40CB-ABF0-CF95A51EA294}"/>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t="20920" b="23048"/>
          <a:stretch/>
        </p:blipFill>
        <p:spPr>
          <a:xfrm>
            <a:off x="6835504" y="5180090"/>
            <a:ext cx="1574360" cy="471451"/>
          </a:xfrm>
          <a:prstGeom prst="rect">
            <a:avLst/>
          </a:prstGeom>
        </p:spPr>
      </p:pic>
      <p:sp>
        <p:nvSpPr>
          <p:cNvPr id="25" name="文本框 24">
            <a:extLst>
              <a:ext uri="{FF2B5EF4-FFF2-40B4-BE49-F238E27FC236}">
                <a16:creationId xmlns:a16="http://schemas.microsoft.com/office/drawing/2014/main" id="{9ECCEF4B-630E-4DD2-A733-890476C2D8EE}"/>
              </a:ext>
            </a:extLst>
          </p:cNvPr>
          <p:cNvSpPr txBox="1"/>
          <p:nvPr/>
        </p:nvSpPr>
        <p:spPr>
          <a:xfrm>
            <a:off x="6969742" y="4815651"/>
            <a:ext cx="2255292" cy="400110"/>
          </a:xfrm>
          <a:prstGeom prst="rect">
            <a:avLst/>
          </a:prstGeom>
          <a:noFill/>
        </p:spPr>
        <p:txBody>
          <a:bodyPr wrap="square" rtlCol="0">
            <a:spAutoFit/>
          </a:bodyPr>
          <a:lstStyle/>
          <a:p>
            <a:r>
              <a:rPr lang="zh-CN" altLang="en-US" sz="2000" b="1" dirty="0">
                <a:solidFill>
                  <a:schemeClr val="tx1">
                    <a:lumMod val="65000"/>
                    <a:lumOff val="35000"/>
                  </a:schemeClr>
                </a:solidFill>
                <a:latin typeface="字魂49号-逍遥行书" panose="00000500000000000000" pitchFamily="2" charset="-122"/>
                <a:ea typeface="字魂49号-逍遥行书" panose="00000500000000000000" pitchFamily="2" charset="-122"/>
              </a:rPr>
              <a:t>输入标题</a:t>
            </a:r>
          </a:p>
        </p:txBody>
      </p:sp>
      <p:sp>
        <p:nvSpPr>
          <p:cNvPr id="26" name="文本框 25">
            <a:extLst>
              <a:ext uri="{FF2B5EF4-FFF2-40B4-BE49-F238E27FC236}">
                <a16:creationId xmlns:a16="http://schemas.microsoft.com/office/drawing/2014/main" id="{507284FE-D43A-45E7-B8F7-4FEED457DEEA}"/>
              </a:ext>
            </a:extLst>
          </p:cNvPr>
          <p:cNvSpPr txBox="1"/>
          <p:nvPr/>
        </p:nvSpPr>
        <p:spPr>
          <a:xfrm>
            <a:off x="6969742" y="5580200"/>
            <a:ext cx="4522811" cy="614014"/>
          </a:xfrm>
          <a:prstGeom prst="rect">
            <a:avLst/>
          </a:prstGeom>
          <a:noFill/>
        </p:spPr>
        <p:txBody>
          <a:bodyPr wrap="square" rtlCol="0">
            <a:spAutoFit/>
          </a:bodyPr>
          <a:lstStyle/>
          <a:p>
            <a:pPr>
              <a:lnSpc>
                <a:spcPct val="150000"/>
              </a:lnSpc>
            </a:pPr>
            <a:r>
              <a:rPr lang="zh-CN" altLang="en-US" sz="1200" dirty="0">
                <a:solidFill>
                  <a:schemeClr val="tx1">
                    <a:lumMod val="50000"/>
                    <a:lumOff val="50000"/>
                  </a:schemeClr>
                </a:solidFill>
                <a:latin typeface="字魂49号-逍遥行书" panose="00000500000000000000" pitchFamily="2" charset="-122"/>
                <a:ea typeface="字魂49号-逍遥行书" panose="00000500000000000000" pitchFamily="2" charset="-122"/>
              </a:rPr>
              <a:t>输入你需要的文本内容输入你需要的文本内容输入你需要的文本内容输入你需要的文本内容</a:t>
            </a:r>
          </a:p>
        </p:txBody>
      </p:sp>
    </p:spTree>
    <p:extLst>
      <p:ext uri="{BB962C8B-B14F-4D97-AF65-F5344CB8AC3E}">
        <p14:creationId xmlns:p14="http://schemas.microsoft.com/office/powerpoint/2010/main" val="264001537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fade">
                                      <p:cBhvr>
                                        <p:cTn id="13" dur="1000"/>
                                        <p:tgtEl>
                                          <p:spTgt spid="17"/>
                                        </p:tgtEl>
                                      </p:cBhvr>
                                    </p:animEffect>
                                    <p:anim calcmode="lin" valueType="num">
                                      <p:cBhvr>
                                        <p:cTn id="14" dur="1000" fill="hold"/>
                                        <p:tgtEl>
                                          <p:spTgt spid="17"/>
                                        </p:tgtEl>
                                        <p:attrNameLst>
                                          <p:attrName>ppt_x</p:attrName>
                                        </p:attrNameLst>
                                      </p:cBhvr>
                                      <p:tavLst>
                                        <p:tav tm="0">
                                          <p:val>
                                            <p:strVal val="#ppt_x"/>
                                          </p:val>
                                        </p:tav>
                                        <p:tav tm="100000">
                                          <p:val>
                                            <p:strVal val="#ppt_x"/>
                                          </p:val>
                                        </p:tav>
                                      </p:tavLst>
                                    </p:anim>
                                    <p:anim calcmode="lin" valueType="num">
                                      <p:cBhvr>
                                        <p:cTn id="15" dur="1000" fill="hold"/>
                                        <p:tgtEl>
                                          <p:spTgt spid="17"/>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fade">
                                      <p:cBhvr>
                                        <p:cTn id="18" dur="1000"/>
                                        <p:tgtEl>
                                          <p:spTgt spid="13"/>
                                        </p:tgtEl>
                                      </p:cBhvr>
                                    </p:animEffect>
                                    <p:anim calcmode="lin" valueType="num">
                                      <p:cBhvr>
                                        <p:cTn id="19" dur="1000" fill="hold"/>
                                        <p:tgtEl>
                                          <p:spTgt spid="13"/>
                                        </p:tgtEl>
                                        <p:attrNameLst>
                                          <p:attrName>ppt_x</p:attrName>
                                        </p:attrNameLst>
                                      </p:cBhvr>
                                      <p:tavLst>
                                        <p:tav tm="0">
                                          <p:val>
                                            <p:strVal val="#ppt_x"/>
                                          </p:val>
                                        </p:tav>
                                        <p:tav tm="100000">
                                          <p:val>
                                            <p:strVal val="#ppt_x"/>
                                          </p:val>
                                        </p:tav>
                                      </p:tavLst>
                                    </p:anim>
                                    <p:anim calcmode="lin" valueType="num">
                                      <p:cBhvr>
                                        <p:cTn id="20" dur="1000" fill="hold"/>
                                        <p:tgtEl>
                                          <p:spTgt spid="13"/>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fade">
                                      <p:cBhvr>
                                        <p:cTn id="23" dur="1000"/>
                                        <p:tgtEl>
                                          <p:spTgt spid="18"/>
                                        </p:tgtEl>
                                      </p:cBhvr>
                                    </p:animEffect>
                                    <p:anim calcmode="lin" valueType="num">
                                      <p:cBhvr>
                                        <p:cTn id="24" dur="1000" fill="hold"/>
                                        <p:tgtEl>
                                          <p:spTgt spid="18"/>
                                        </p:tgtEl>
                                        <p:attrNameLst>
                                          <p:attrName>ppt_x</p:attrName>
                                        </p:attrNameLst>
                                      </p:cBhvr>
                                      <p:tavLst>
                                        <p:tav tm="0">
                                          <p:val>
                                            <p:strVal val="#ppt_x"/>
                                          </p:val>
                                        </p:tav>
                                        <p:tav tm="100000">
                                          <p:val>
                                            <p:strVal val="#ppt_x"/>
                                          </p:val>
                                        </p:tav>
                                      </p:tavLst>
                                    </p:anim>
                                    <p:anim calcmode="lin" valueType="num">
                                      <p:cBhvr>
                                        <p:cTn id="25" dur="1000" fill="hold"/>
                                        <p:tgtEl>
                                          <p:spTgt spid="18"/>
                                        </p:tgtEl>
                                        <p:attrNameLst>
                                          <p:attrName>ppt_y</p:attrName>
                                        </p:attrNameLst>
                                      </p:cBhvr>
                                      <p:tavLst>
                                        <p:tav tm="0">
                                          <p:val>
                                            <p:strVal val="#ppt_y+.1"/>
                                          </p:val>
                                        </p:tav>
                                        <p:tav tm="100000">
                                          <p:val>
                                            <p:strVal val="#ppt_y"/>
                                          </p:val>
                                        </p:tav>
                                      </p:tavLst>
                                    </p:anim>
                                  </p:childTnLst>
                                </p:cTn>
                              </p:par>
                            </p:childTnLst>
                          </p:cTn>
                        </p:par>
                        <p:par>
                          <p:cTn id="26" fill="hold">
                            <p:stCondLst>
                              <p:cond delay="2000"/>
                            </p:stCondLst>
                            <p:childTnLst>
                              <p:par>
                                <p:cTn id="27" presetID="42" presetClass="entr" presetSubtype="0" fill="hold" grpId="0" nodeType="afterEffect">
                                  <p:stCondLst>
                                    <p:cond delay="0"/>
                                  </p:stCondLst>
                                  <p:childTnLst>
                                    <p:set>
                                      <p:cBhvr>
                                        <p:cTn id="28" dur="1" fill="hold">
                                          <p:stCondLst>
                                            <p:cond delay="0"/>
                                          </p:stCondLst>
                                        </p:cTn>
                                        <p:tgtEl>
                                          <p:spTgt spid="22"/>
                                        </p:tgtEl>
                                        <p:attrNameLst>
                                          <p:attrName>style.visibility</p:attrName>
                                        </p:attrNameLst>
                                      </p:cBhvr>
                                      <p:to>
                                        <p:strVal val="visible"/>
                                      </p:to>
                                    </p:set>
                                    <p:animEffect transition="in" filter="fade">
                                      <p:cBhvr>
                                        <p:cTn id="29" dur="1000"/>
                                        <p:tgtEl>
                                          <p:spTgt spid="22"/>
                                        </p:tgtEl>
                                      </p:cBhvr>
                                    </p:animEffect>
                                    <p:anim calcmode="lin" valueType="num">
                                      <p:cBhvr>
                                        <p:cTn id="30" dur="1000" fill="hold"/>
                                        <p:tgtEl>
                                          <p:spTgt spid="22"/>
                                        </p:tgtEl>
                                        <p:attrNameLst>
                                          <p:attrName>ppt_x</p:attrName>
                                        </p:attrNameLst>
                                      </p:cBhvr>
                                      <p:tavLst>
                                        <p:tav tm="0">
                                          <p:val>
                                            <p:strVal val="#ppt_x"/>
                                          </p:val>
                                        </p:tav>
                                        <p:tav tm="100000">
                                          <p:val>
                                            <p:strVal val="#ppt_x"/>
                                          </p:val>
                                        </p:tav>
                                      </p:tavLst>
                                    </p:anim>
                                    <p:anim calcmode="lin" valueType="num">
                                      <p:cBhvr>
                                        <p:cTn id="31" dur="1000" fill="hold"/>
                                        <p:tgtEl>
                                          <p:spTgt spid="22"/>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21"/>
                                        </p:tgtEl>
                                        <p:attrNameLst>
                                          <p:attrName>style.visibility</p:attrName>
                                        </p:attrNameLst>
                                      </p:cBhvr>
                                      <p:to>
                                        <p:strVal val="visible"/>
                                      </p:to>
                                    </p:set>
                                    <p:animEffect transition="in" filter="fade">
                                      <p:cBhvr>
                                        <p:cTn id="34" dur="1000"/>
                                        <p:tgtEl>
                                          <p:spTgt spid="21"/>
                                        </p:tgtEl>
                                      </p:cBhvr>
                                    </p:animEffect>
                                    <p:anim calcmode="lin" valueType="num">
                                      <p:cBhvr>
                                        <p:cTn id="35" dur="1000" fill="hold"/>
                                        <p:tgtEl>
                                          <p:spTgt spid="21"/>
                                        </p:tgtEl>
                                        <p:attrNameLst>
                                          <p:attrName>ppt_x</p:attrName>
                                        </p:attrNameLst>
                                      </p:cBhvr>
                                      <p:tavLst>
                                        <p:tav tm="0">
                                          <p:val>
                                            <p:strVal val="#ppt_x"/>
                                          </p:val>
                                        </p:tav>
                                        <p:tav tm="100000">
                                          <p:val>
                                            <p:strVal val="#ppt_x"/>
                                          </p:val>
                                        </p:tav>
                                      </p:tavLst>
                                    </p:anim>
                                    <p:anim calcmode="lin" valueType="num">
                                      <p:cBhvr>
                                        <p:cTn id="36" dur="1000" fill="hold"/>
                                        <p:tgtEl>
                                          <p:spTgt spid="21"/>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0"/>
                                  </p:stCondLst>
                                  <p:childTnLst>
                                    <p:set>
                                      <p:cBhvr>
                                        <p:cTn id="38" dur="1" fill="hold">
                                          <p:stCondLst>
                                            <p:cond delay="0"/>
                                          </p:stCondLst>
                                        </p:cTn>
                                        <p:tgtEl>
                                          <p:spTgt spid="23"/>
                                        </p:tgtEl>
                                        <p:attrNameLst>
                                          <p:attrName>style.visibility</p:attrName>
                                        </p:attrNameLst>
                                      </p:cBhvr>
                                      <p:to>
                                        <p:strVal val="visible"/>
                                      </p:to>
                                    </p:set>
                                    <p:animEffect transition="in" filter="fade">
                                      <p:cBhvr>
                                        <p:cTn id="39" dur="1000"/>
                                        <p:tgtEl>
                                          <p:spTgt spid="23"/>
                                        </p:tgtEl>
                                      </p:cBhvr>
                                    </p:animEffect>
                                    <p:anim calcmode="lin" valueType="num">
                                      <p:cBhvr>
                                        <p:cTn id="40" dur="1000" fill="hold"/>
                                        <p:tgtEl>
                                          <p:spTgt spid="23"/>
                                        </p:tgtEl>
                                        <p:attrNameLst>
                                          <p:attrName>ppt_x</p:attrName>
                                        </p:attrNameLst>
                                      </p:cBhvr>
                                      <p:tavLst>
                                        <p:tav tm="0">
                                          <p:val>
                                            <p:strVal val="#ppt_x"/>
                                          </p:val>
                                        </p:tav>
                                        <p:tav tm="100000">
                                          <p:val>
                                            <p:strVal val="#ppt_x"/>
                                          </p:val>
                                        </p:tav>
                                      </p:tavLst>
                                    </p:anim>
                                    <p:anim calcmode="lin" valueType="num">
                                      <p:cBhvr>
                                        <p:cTn id="41" dur="1000" fill="hold"/>
                                        <p:tgtEl>
                                          <p:spTgt spid="23"/>
                                        </p:tgtEl>
                                        <p:attrNameLst>
                                          <p:attrName>ppt_y</p:attrName>
                                        </p:attrNameLst>
                                      </p:cBhvr>
                                      <p:tavLst>
                                        <p:tav tm="0">
                                          <p:val>
                                            <p:strVal val="#ppt_y+.1"/>
                                          </p:val>
                                        </p:tav>
                                        <p:tav tm="100000">
                                          <p:val>
                                            <p:strVal val="#ppt_y"/>
                                          </p:val>
                                        </p:tav>
                                      </p:tavLst>
                                    </p:anim>
                                  </p:childTnLst>
                                </p:cTn>
                              </p:par>
                            </p:childTnLst>
                          </p:cTn>
                        </p:par>
                        <p:par>
                          <p:cTn id="42" fill="hold">
                            <p:stCondLst>
                              <p:cond delay="3000"/>
                            </p:stCondLst>
                            <p:childTnLst>
                              <p:par>
                                <p:cTn id="43" presetID="42" presetClass="entr" presetSubtype="0" fill="hold" grpId="0" nodeType="afterEffect">
                                  <p:stCondLst>
                                    <p:cond delay="0"/>
                                  </p:stCondLst>
                                  <p:childTnLst>
                                    <p:set>
                                      <p:cBhvr>
                                        <p:cTn id="44" dur="1" fill="hold">
                                          <p:stCondLst>
                                            <p:cond delay="0"/>
                                          </p:stCondLst>
                                        </p:cTn>
                                        <p:tgtEl>
                                          <p:spTgt spid="25"/>
                                        </p:tgtEl>
                                        <p:attrNameLst>
                                          <p:attrName>style.visibility</p:attrName>
                                        </p:attrNameLst>
                                      </p:cBhvr>
                                      <p:to>
                                        <p:strVal val="visible"/>
                                      </p:to>
                                    </p:set>
                                    <p:animEffect transition="in" filter="fade">
                                      <p:cBhvr>
                                        <p:cTn id="45" dur="1000"/>
                                        <p:tgtEl>
                                          <p:spTgt spid="25"/>
                                        </p:tgtEl>
                                      </p:cBhvr>
                                    </p:animEffect>
                                    <p:anim calcmode="lin" valueType="num">
                                      <p:cBhvr>
                                        <p:cTn id="46" dur="1000" fill="hold"/>
                                        <p:tgtEl>
                                          <p:spTgt spid="25"/>
                                        </p:tgtEl>
                                        <p:attrNameLst>
                                          <p:attrName>ppt_x</p:attrName>
                                        </p:attrNameLst>
                                      </p:cBhvr>
                                      <p:tavLst>
                                        <p:tav tm="0">
                                          <p:val>
                                            <p:strVal val="#ppt_x"/>
                                          </p:val>
                                        </p:tav>
                                        <p:tav tm="100000">
                                          <p:val>
                                            <p:strVal val="#ppt_x"/>
                                          </p:val>
                                        </p:tav>
                                      </p:tavLst>
                                    </p:anim>
                                    <p:anim calcmode="lin" valueType="num">
                                      <p:cBhvr>
                                        <p:cTn id="47" dur="1000" fill="hold"/>
                                        <p:tgtEl>
                                          <p:spTgt spid="25"/>
                                        </p:tgtEl>
                                        <p:attrNameLst>
                                          <p:attrName>ppt_y</p:attrName>
                                        </p:attrNameLst>
                                      </p:cBhvr>
                                      <p:tavLst>
                                        <p:tav tm="0">
                                          <p:val>
                                            <p:strVal val="#ppt_y+.1"/>
                                          </p:val>
                                        </p:tav>
                                        <p:tav tm="100000">
                                          <p:val>
                                            <p:strVal val="#ppt_y"/>
                                          </p:val>
                                        </p:tav>
                                      </p:tavLst>
                                    </p:anim>
                                  </p:childTnLst>
                                </p:cTn>
                              </p:par>
                              <p:par>
                                <p:cTn id="48" presetID="42" presetClass="entr" presetSubtype="0" fill="hold" nodeType="withEffect">
                                  <p:stCondLst>
                                    <p:cond delay="0"/>
                                  </p:stCondLst>
                                  <p:childTnLst>
                                    <p:set>
                                      <p:cBhvr>
                                        <p:cTn id="49" dur="1" fill="hold">
                                          <p:stCondLst>
                                            <p:cond delay="0"/>
                                          </p:stCondLst>
                                        </p:cTn>
                                        <p:tgtEl>
                                          <p:spTgt spid="24"/>
                                        </p:tgtEl>
                                        <p:attrNameLst>
                                          <p:attrName>style.visibility</p:attrName>
                                        </p:attrNameLst>
                                      </p:cBhvr>
                                      <p:to>
                                        <p:strVal val="visible"/>
                                      </p:to>
                                    </p:set>
                                    <p:animEffect transition="in" filter="fade">
                                      <p:cBhvr>
                                        <p:cTn id="50" dur="1000"/>
                                        <p:tgtEl>
                                          <p:spTgt spid="24"/>
                                        </p:tgtEl>
                                      </p:cBhvr>
                                    </p:animEffect>
                                    <p:anim calcmode="lin" valueType="num">
                                      <p:cBhvr>
                                        <p:cTn id="51" dur="1000" fill="hold"/>
                                        <p:tgtEl>
                                          <p:spTgt spid="24"/>
                                        </p:tgtEl>
                                        <p:attrNameLst>
                                          <p:attrName>ppt_x</p:attrName>
                                        </p:attrNameLst>
                                      </p:cBhvr>
                                      <p:tavLst>
                                        <p:tav tm="0">
                                          <p:val>
                                            <p:strVal val="#ppt_x"/>
                                          </p:val>
                                        </p:tav>
                                        <p:tav tm="100000">
                                          <p:val>
                                            <p:strVal val="#ppt_x"/>
                                          </p:val>
                                        </p:tav>
                                      </p:tavLst>
                                    </p:anim>
                                    <p:anim calcmode="lin" valueType="num">
                                      <p:cBhvr>
                                        <p:cTn id="52" dur="1000" fill="hold"/>
                                        <p:tgtEl>
                                          <p:spTgt spid="24"/>
                                        </p:tgtEl>
                                        <p:attrNameLst>
                                          <p:attrName>ppt_y</p:attrName>
                                        </p:attrNameLst>
                                      </p:cBhvr>
                                      <p:tavLst>
                                        <p:tav tm="0">
                                          <p:val>
                                            <p:strVal val="#ppt_y+.1"/>
                                          </p:val>
                                        </p:tav>
                                        <p:tav tm="100000">
                                          <p:val>
                                            <p:strVal val="#ppt_y"/>
                                          </p:val>
                                        </p:tav>
                                      </p:tavLst>
                                    </p:anim>
                                  </p:childTnLst>
                                </p:cTn>
                              </p:par>
                              <p:par>
                                <p:cTn id="53" presetID="42" presetClass="entr" presetSubtype="0" fill="hold" grpId="0" nodeType="withEffect">
                                  <p:stCondLst>
                                    <p:cond delay="0"/>
                                  </p:stCondLst>
                                  <p:childTnLst>
                                    <p:set>
                                      <p:cBhvr>
                                        <p:cTn id="54" dur="1" fill="hold">
                                          <p:stCondLst>
                                            <p:cond delay="0"/>
                                          </p:stCondLst>
                                        </p:cTn>
                                        <p:tgtEl>
                                          <p:spTgt spid="26"/>
                                        </p:tgtEl>
                                        <p:attrNameLst>
                                          <p:attrName>style.visibility</p:attrName>
                                        </p:attrNameLst>
                                      </p:cBhvr>
                                      <p:to>
                                        <p:strVal val="visible"/>
                                      </p:to>
                                    </p:set>
                                    <p:animEffect transition="in" filter="fade">
                                      <p:cBhvr>
                                        <p:cTn id="55" dur="1000"/>
                                        <p:tgtEl>
                                          <p:spTgt spid="26"/>
                                        </p:tgtEl>
                                      </p:cBhvr>
                                    </p:animEffect>
                                    <p:anim calcmode="lin" valueType="num">
                                      <p:cBhvr>
                                        <p:cTn id="56" dur="1000" fill="hold"/>
                                        <p:tgtEl>
                                          <p:spTgt spid="26"/>
                                        </p:tgtEl>
                                        <p:attrNameLst>
                                          <p:attrName>ppt_x</p:attrName>
                                        </p:attrNameLst>
                                      </p:cBhvr>
                                      <p:tavLst>
                                        <p:tav tm="0">
                                          <p:val>
                                            <p:strVal val="#ppt_x"/>
                                          </p:val>
                                        </p:tav>
                                        <p:tav tm="100000">
                                          <p:val>
                                            <p:strVal val="#ppt_x"/>
                                          </p:val>
                                        </p:tav>
                                      </p:tavLst>
                                    </p:anim>
                                    <p:anim calcmode="lin" valueType="num">
                                      <p:cBhvr>
                                        <p:cTn id="57"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22" grpId="0"/>
      <p:bldP spid="23" grpId="0"/>
      <p:bldP spid="25" grpId="0"/>
      <p:bldP spid="2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CBBAFCCB-ECC2-43A4-809B-7F2B711A3463}"/>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4787" y="5049671"/>
            <a:ext cx="12182426" cy="1808329"/>
          </a:xfrm>
          <a:prstGeom prst="rect">
            <a:avLst/>
          </a:prstGeom>
        </p:spPr>
      </p:pic>
      <p:sp>
        <p:nvSpPr>
          <p:cNvPr id="8" name="矩形 7">
            <a:extLst>
              <a:ext uri="{FF2B5EF4-FFF2-40B4-BE49-F238E27FC236}">
                <a16:creationId xmlns:a16="http://schemas.microsoft.com/office/drawing/2014/main" id="{1B7118FE-CD6E-409A-9143-349E2FB8F527}"/>
              </a:ext>
            </a:extLst>
          </p:cNvPr>
          <p:cNvSpPr/>
          <p:nvPr/>
        </p:nvSpPr>
        <p:spPr>
          <a:xfrm>
            <a:off x="0" y="0"/>
            <a:ext cx="12192000" cy="6858000"/>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a:extLst>
              <a:ext uri="{FF2B5EF4-FFF2-40B4-BE49-F238E27FC236}">
                <a16:creationId xmlns:a16="http://schemas.microsoft.com/office/drawing/2014/main" id="{6C3E4531-BDDE-49F1-817B-38322610E0C4}"/>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217572" y="165012"/>
            <a:ext cx="912695" cy="912695"/>
          </a:xfrm>
          <a:prstGeom prst="ellipse">
            <a:avLst/>
          </a:prstGeom>
        </p:spPr>
      </p:pic>
      <p:sp>
        <p:nvSpPr>
          <p:cNvPr id="9" name="文本框 8">
            <a:extLst>
              <a:ext uri="{FF2B5EF4-FFF2-40B4-BE49-F238E27FC236}">
                <a16:creationId xmlns:a16="http://schemas.microsoft.com/office/drawing/2014/main" id="{A3212338-960C-47E4-8892-B5DFE96B9937}"/>
              </a:ext>
            </a:extLst>
          </p:cNvPr>
          <p:cNvSpPr txBox="1"/>
          <p:nvPr/>
        </p:nvSpPr>
        <p:spPr>
          <a:xfrm>
            <a:off x="613246" y="328972"/>
            <a:ext cx="121347" cy="584775"/>
          </a:xfrm>
          <a:prstGeom prst="rect">
            <a:avLst/>
          </a:prstGeom>
          <a:noFill/>
        </p:spPr>
        <p:txBody>
          <a:bodyPr wrap="square" rtlCol="0">
            <a:spAutoFit/>
          </a:bodyPr>
          <a:lstStyle/>
          <a:p>
            <a:pPr algn="ctr"/>
            <a:r>
              <a:rPr lang="zh-CN" altLang="en-US" sz="3200" b="1" dirty="0">
                <a:solidFill>
                  <a:schemeClr val="tx1">
                    <a:lumMod val="65000"/>
                    <a:lumOff val="35000"/>
                  </a:schemeClr>
                </a:solidFill>
                <a:latin typeface="字魂49号-逍遥行书" panose="00000500000000000000" pitchFamily="2" charset="-122"/>
                <a:ea typeface="字魂49号-逍遥行书" panose="00000500000000000000" pitchFamily="2" charset="-122"/>
              </a:rPr>
              <a:t>肆</a:t>
            </a:r>
          </a:p>
        </p:txBody>
      </p:sp>
      <p:sp>
        <p:nvSpPr>
          <p:cNvPr id="10" name="文本框 9">
            <a:extLst>
              <a:ext uri="{FF2B5EF4-FFF2-40B4-BE49-F238E27FC236}">
                <a16:creationId xmlns:a16="http://schemas.microsoft.com/office/drawing/2014/main" id="{36B811BC-F953-43B9-9C3E-A269DCC949F3}"/>
              </a:ext>
            </a:extLst>
          </p:cNvPr>
          <p:cNvSpPr txBox="1"/>
          <p:nvPr/>
        </p:nvSpPr>
        <p:spPr>
          <a:xfrm>
            <a:off x="1130267" y="298472"/>
            <a:ext cx="2255292" cy="584775"/>
          </a:xfrm>
          <a:prstGeom prst="rect">
            <a:avLst/>
          </a:prstGeom>
          <a:noFill/>
        </p:spPr>
        <p:txBody>
          <a:bodyPr wrap="square" rtlCol="0">
            <a:spAutoFit/>
          </a:bodyPr>
          <a:lstStyle/>
          <a:p>
            <a:r>
              <a:rPr lang="zh-CN" altLang="en-US" sz="3200" b="1" dirty="0">
                <a:solidFill>
                  <a:schemeClr val="tx1">
                    <a:lumMod val="50000"/>
                    <a:lumOff val="50000"/>
                  </a:schemeClr>
                </a:solidFill>
                <a:latin typeface="字魂49号-逍遥行书" panose="00000500000000000000" pitchFamily="2" charset="-122"/>
                <a:ea typeface="字魂49号-逍遥行书" panose="00000500000000000000" pitchFamily="2" charset="-122"/>
              </a:rPr>
              <a:t>古诗赏析</a:t>
            </a:r>
          </a:p>
        </p:txBody>
      </p:sp>
      <p:pic>
        <p:nvPicPr>
          <p:cNvPr id="7" name="图片 6">
            <a:extLst>
              <a:ext uri="{FF2B5EF4-FFF2-40B4-BE49-F238E27FC236}">
                <a16:creationId xmlns:a16="http://schemas.microsoft.com/office/drawing/2014/main" id="{7EC18373-F949-4BE8-9337-BE945D45D6E8}"/>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rot="19055187">
            <a:off x="3001283" y="2455621"/>
            <a:ext cx="597846" cy="936357"/>
          </a:xfrm>
          <a:prstGeom prst="rect">
            <a:avLst/>
          </a:prstGeom>
        </p:spPr>
      </p:pic>
      <p:grpSp>
        <p:nvGrpSpPr>
          <p:cNvPr id="31" name="组合 30">
            <a:extLst>
              <a:ext uri="{FF2B5EF4-FFF2-40B4-BE49-F238E27FC236}">
                <a16:creationId xmlns:a16="http://schemas.microsoft.com/office/drawing/2014/main" id="{3A344E5E-FDB7-4E39-A5DE-8501F00909B5}"/>
              </a:ext>
            </a:extLst>
          </p:cNvPr>
          <p:cNvGrpSpPr/>
          <p:nvPr/>
        </p:nvGrpSpPr>
        <p:grpSpPr>
          <a:xfrm>
            <a:off x="1021085" y="1604546"/>
            <a:ext cx="2542301" cy="3199466"/>
            <a:chOff x="1021085" y="1604546"/>
            <a:chExt cx="2542301" cy="3199466"/>
          </a:xfrm>
        </p:grpSpPr>
        <p:pic>
          <p:nvPicPr>
            <p:cNvPr id="3" name="图片 2">
              <a:extLst>
                <a:ext uri="{FF2B5EF4-FFF2-40B4-BE49-F238E27FC236}">
                  <a16:creationId xmlns:a16="http://schemas.microsoft.com/office/drawing/2014/main" id="{EB6DC0DE-FBD6-492C-9B4A-9D3DE730AA93}"/>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021085" y="1604546"/>
              <a:ext cx="1897319" cy="1697065"/>
            </a:xfrm>
            <a:prstGeom prst="rect">
              <a:avLst/>
            </a:prstGeom>
          </p:spPr>
        </p:pic>
        <p:sp>
          <p:nvSpPr>
            <p:cNvPr id="11" name="文本框 10">
              <a:extLst>
                <a:ext uri="{FF2B5EF4-FFF2-40B4-BE49-F238E27FC236}">
                  <a16:creationId xmlns:a16="http://schemas.microsoft.com/office/drawing/2014/main" id="{30507BCE-1626-4C11-983E-2BE4F91486AC}"/>
                </a:ext>
              </a:extLst>
            </p:cNvPr>
            <p:cNvSpPr txBox="1"/>
            <p:nvPr/>
          </p:nvSpPr>
          <p:spPr>
            <a:xfrm>
              <a:off x="1784691" y="2037580"/>
              <a:ext cx="370106" cy="830997"/>
            </a:xfrm>
            <a:prstGeom prst="rect">
              <a:avLst/>
            </a:prstGeom>
            <a:noFill/>
          </p:spPr>
          <p:txBody>
            <a:bodyPr wrap="square" rtlCol="0">
              <a:spAutoFit/>
            </a:bodyPr>
            <a:lstStyle/>
            <a:p>
              <a:pPr algn="ctr"/>
              <a:r>
                <a:rPr lang="zh-CN" altLang="en-US" sz="4800" b="1" dirty="0">
                  <a:solidFill>
                    <a:schemeClr val="tx1">
                      <a:lumMod val="65000"/>
                      <a:lumOff val="35000"/>
                    </a:schemeClr>
                  </a:solidFill>
                  <a:latin typeface="字魂49号-逍遥行书" panose="00000500000000000000" pitchFamily="2" charset="-122"/>
                  <a:ea typeface="字魂49号-逍遥行书" panose="00000500000000000000" pitchFamily="2" charset="-122"/>
                </a:rPr>
                <a:t>壹</a:t>
              </a:r>
            </a:p>
          </p:txBody>
        </p:sp>
        <p:sp>
          <p:nvSpPr>
            <p:cNvPr id="12" name="文本框 11">
              <a:extLst>
                <a:ext uri="{FF2B5EF4-FFF2-40B4-BE49-F238E27FC236}">
                  <a16:creationId xmlns:a16="http://schemas.microsoft.com/office/drawing/2014/main" id="{8577F429-27C0-4217-8BE7-BBDC616E509D}"/>
                </a:ext>
              </a:extLst>
            </p:cNvPr>
            <p:cNvSpPr txBox="1"/>
            <p:nvPr/>
          </p:nvSpPr>
          <p:spPr>
            <a:xfrm>
              <a:off x="1308094" y="3512889"/>
              <a:ext cx="2255292" cy="400110"/>
            </a:xfrm>
            <a:prstGeom prst="rect">
              <a:avLst/>
            </a:prstGeom>
            <a:noFill/>
          </p:spPr>
          <p:txBody>
            <a:bodyPr wrap="square" rtlCol="0">
              <a:spAutoFit/>
            </a:bodyPr>
            <a:lstStyle/>
            <a:p>
              <a:r>
                <a:rPr lang="zh-CN" altLang="en-US" sz="2000" b="1" dirty="0">
                  <a:solidFill>
                    <a:schemeClr val="tx1">
                      <a:lumMod val="65000"/>
                      <a:lumOff val="35000"/>
                    </a:schemeClr>
                  </a:solidFill>
                  <a:latin typeface="字魂49号-逍遥行书" panose="00000500000000000000" pitchFamily="2" charset="-122"/>
                  <a:ea typeface="字魂49号-逍遥行书" panose="00000500000000000000" pitchFamily="2" charset="-122"/>
                </a:rPr>
                <a:t>输入标题</a:t>
              </a:r>
            </a:p>
          </p:txBody>
        </p:sp>
        <p:sp>
          <p:nvSpPr>
            <p:cNvPr id="13" name="文本框 12">
              <a:extLst>
                <a:ext uri="{FF2B5EF4-FFF2-40B4-BE49-F238E27FC236}">
                  <a16:creationId xmlns:a16="http://schemas.microsoft.com/office/drawing/2014/main" id="{CF389B0E-B0FD-48C3-94D1-6E708B71A5AA}"/>
                </a:ext>
              </a:extLst>
            </p:cNvPr>
            <p:cNvSpPr txBox="1"/>
            <p:nvPr/>
          </p:nvSpPr>
          <p:spPr>
            <a:xfrm>
              <a:off x="1308093" y="3912999"/>
              <a:ext cx="2076551" cy="891013"/>
            </a:xfrm>
            <a:prstGeom prst="rect">
              <a:avLst/>
            </a:prstGeom>
            <a:noFill/>
          </p:spPr>
          <p:txBody>
            <a:bodyPr wrap="square" rtlCol="0">
              <a:spAutoFit/>
            </a:bodyPr>
            <a:lstStyle/>
            <a:p>
              <a:pPr>
                <a:lnSpc>
                  <a:spcPct val="150000"/>
                </a:lnSpc>
              </a:pPr>
              <a:r>
                <a:rPr lang="zh-CN" altLang="en-US" sz="1200" dirty="0">
                  <a:solidFill>
                    <a:schemeClr val="tx1">
                      <a:lumMod val="50000"/>
                      <a:lumOff val="50000"/>
                    </a:schemeClr>
                  </a:solidFill>
                  <a:latin typeface="字魂49号-逍遥行书" panose="00000500000000000000" pitchFamily="2" charset="-122"/>
                  <a:ea typeface="字魂49号-逍遥行书" panose="00000500000000000000" pitchFamily="2" charset="-122"/>
                </a:rPr>
                <a:t>输入你需要的文本内容输入你需要的文本内容输入你需要的文本内容</a:t>
              </a:r>
            </a:p>
          </p:txBody>
        </p:sp>
      </p:grpSp>
      <p:grpSp>
        <p:nvGrpSpPr>
          <p:cNvPr id="32" name="组合 31">
            <a:extLst>
              <a:ext uri="{FF2B5EF4-FFF2-40B4-BE49-F238E27FC236}">
                <a16:creationId xmlns:a16="http://schemas.microsoft.com/office/drawing/2014/main" id="{C426EBBA-A153-48BE-929B-2D7D1489B91E}"/>
              </a:ext>
            </a:extLst>
          </p:cNvPr>
          <p:cNvGrpSpPr/>
          <p:nvPr/>
        </p:nvGrpSpPr>
        <p:grpSpPr>
          <a:xfrm>
            <a:off x="3712395" y="2664356"/>
            <a:ext cx="2577864" cy="2875906"/>
            <a:chOff x="3712395" y="2664356"/>
            <a:chExt cx="2577864" cy="2875906"/>
          </a:xfrm>
        </p:grpSpPr>
        <p:pic>
          <p:nvPicPr>
            <p:cNvPr id="14" name="图片 13">
              <a:extLst>
                <a:ext uri="{FF2B5EF4-FFF2-40B4-BE49-F238E27FC236}">
                  <a16:creationId xmlns:a16="http://schemas.microsoft.com/office/drawing/2014/main" id="{6FF4F2C8-E097-438F-9FEE-3BC1488C9EDE}"/>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3712395" y="2664356"/>
              <a:ext cx="1897319" cy="1697065"/>
            </a:xfrm>
            <a:prstGeom prst="rect">
              <a:avLst/>
            </a:prstGeom>
          </p:spPr>
        </p:pic>
        <p:sp>
          <p:nvSpPr>
            <p:cNvPr id="15" name="文本框 14">
              <a:extLst>
                <a:ext uri="{FF2B5EF4-FFF2-40B4-BE49-F238E27FC236}">
                  <a16:creationId xmlns:a16="http://schemas.microsoft.com/office/drawing/2014/main" id="{59DA5A66-FA6C-40C3-AC51-5BF56FA8BD7F}"/>
                </a:ext>
              </a:extLst>
            </p:cNvPr>
            <p:cNvSpPr txBox="1"/>
            <p:nvPr/>
          </p:nvSpPr>
          <p:spPr>
            <a:xfrm>
              <a:off x="4476001" y="3097390"/>
              <a:ext cx="370106" cy="830997"/>
            </a:xfrm>
            <a:prstGeom prst="rect">
              <a:avLst/>
            </a:prstGeom>
            <a:noFill/>
          </p:spPr>
          <p:txBody>
            <a:bodyPr wrap="square" rtlCol="0">
              <a:spAutoFit/>
            </a:bodyPr>
            <a:lstStyle/>
            <a:p>
              <a:pPr algn="ctr"/>
              <a:r>
                <a:rPr lang="zh-CN" altLang="en-US" sz="4800" b="1" dirty="0">
                  <a:solidFill>
                    <a:schemeClr val="tx1">
                      <a:lumMod val="65000"/>
                      <a:lumOff val="35000"/>
                    </a:schemeClr>
                  </a:solidFill>
                  <a:latin typeface="字魂49号-逍遥行书" panose="00000500000000000000" pitchFamily="2" charset="-122"/>
                  <a:ea typeface="字魂49号-逍遥行书" panose="00000500000000000000" pitchFamily="2" charset="-122"/>
                </a:rPr>
                <a:t>贰</a:t>
              </a:r>
            </a:p>
          </p:txBody>
        </p:sp>
        <p:sp>
          <p:nvSpPr>
            <p:cNvPr id="16" name="文本框 15">
              <a:extLst>
                <a:ext uri="{FF2B5EF4-FFF2-40B4-BE49-F238E27FC236}">
                  <a16:creationId xmlns:a16="http://schemas.microsoft.com/office/drawing/2014/main" id="{624A775C-6BB3-4657-8204-1B1B8721805B}"/>
                </a:ext>
              </a:extLst>
            </p:cNvPr>
            <p:cNvSpPr txBox="1"/>
            <p:nvPr/>
          </p:nvSpPr>
          <p:spPr>
            <a:xfrm>
              <a:off x="4034967" y="4249139"/>
              <a:ext cx="2255292" cy="400110"/>
            </a:xfrm>
            <a:prstGeom prst="rect">
              <a:avLst/>
            </a:prstGeom>
            <a:noFill/>
          </p:spPr>
          <p:txBody>
            <a:bodyPr wrap="square" rtlCol="0">
              <a:spAutoFit/>
            </a:bodyPr>
            <a:lstStyle/>
            <a:p>
              <a:r>
                <a:rPr lang="zh-CN" altLang="en-US" sz="2000" b="1" dirty="0">
                  <a:solidFill>
                    <a:schemeClr val="tx1">
                      <a:lumMod val="65000"/>
                      <a:lumOff val="35000"/>
                    </a:schemeClr>
                  </a:solidFill>
                  <a:latin typeface="字魂49号-逍遥行书" panose="00000500000000000000" pitchFamily="2" charset="-122"/>
                  <a:ea typeface="字魂49号-逍遥行书" panose="00000500000000000000" pitchFamily="2" charset="-122"/>
                </a:rPr>
                <a:t>输入标题</a:t>
              </a:r>
            </a:p>
          </p:txBody>
        </p:sp>
        <p:sp>
          <p:nvSpPr>
            <p:cNvPr id="17" name="文本框 16">
              <a:extLst>
                <a:ext uri="{FF2B5EF4-FFF2-40B4-BE49-F238E27FC236}">
                  <a16:creationId xmlns:a16="http://schemas.microsoft.com/office/drawing/2014/main" id="{F4A27CD4-9325-40FE-851A-95E6C299B791}"/>
                </a:ext>
              </a:extLst>
            </p:cNvPr>
            <p:cNvSpPr txBox="1"/>
            <p:nvPr/>
          </p:nvSpPr>
          <p:spPr>
            <a:xfrm>
              <a:off x="4034966" y="4649249"/>
              <a:ext cx="2076551" cy="891013"/>
            </a:xfrm>
            <a:prstGeom prst="rect">
              <a:avLst/>
            </a:prstGeom>
            <a:noFill/>
          </p:spPr>
          <p:txBody>
            <a:bodyPr wrap="square" rtlCol="0">
              <a:spAutoFit/>
            </a:bodyPr>
            <a:lstStyle/>
            <a:p>
              <a:pPr>
                <a:lnSpc>
                  <a:spcPct val="150000"/>
                </a:lnSpc>
              </a:pPr>
              <a:r>
                <a:rPr lang="zh-CN" altLang="en-US" sz="1200" dirty="0">
                  <a:solidFill>
                    <a:schemeClr val="tx1">
                      <a:lumMod val="50000"/>
                      <a:lumOff val="50000"/>
                    </a:schemeClr>
                  </a:solidFill>
                  <a:latin typeface="字魂49号-逍遥行书" panose="00000500000000000000" pitchFamily="2" charset="-122"/>
                  <a:ea typeface="字魂49号-逍遥行书" panose="00000500000000000000" pitchFamily="2" charset="-122"/>
                </a:rPr>
                <a:t>输入你需要的文本内容输入你需要的文本内容输入你需要的文本内容</a:t>
              </a:r>
            </a:p>
          </p:txBody>
        </p:sp>
      </p:grpSp>
      <p:pic>
        <p:nvPicPr>
          <p:cNvPr id="18" name="图片 17">
            <a:extLst>
              <a:ext uri="{FF2B5EF4-FFF2-40B4-BE49-F238E27FC236}">
                <a16:creationId xmlns:a16="http://schemas.microsoft.com/office/drawing/2014/main" id="{F0F268E3-E21E-4892-939A-B94A5860E04C}"/>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rot="19055187">
            <a:off x="5638540" y="3591980"/>
            <a:ext cx="597846" cy="936357"/>
          </a:xfrm>
          <a:prstGeom prst="rect">
            <a:avLst/>
          </a:prstGeom>
        </p:spPr>
      </p:pic>
      <p:grpSp>
        <p:nvGrpSpPr>
          <p:cNvPr id="33" name="组合 32">
            <a:extLst>
              <a:ext uri="{FF2B5EF4-FFF2-40B4-BE49-F238E27FC236}">
                <a16:creationId xmlns:a16="http://schemas.microsoft.com/office/drawing/2014/main" id="{17DC6E07-B59E-4A6F-8128-6766D18144A1}"/>
              </a:ext>
            </a:extLst>
          </p:cNvPr>
          <p:cNvGrpSpPr/>
          <p:nvPr/>
        </p:nvGrpSpPr>
        <p:grpSpPr>
          <a:xfrm>
            <a:off x="6265212" y="2101413"/>
            <a:ext cx="2548453" cy="3131926"/>
            <a:chOff x="6265212" y="2101413"/>
            <a:chExt cx="2548453" cy="3131926"/>
          </a:xfrm>
        </p:grpSpPr>
        <p:pic>
          <p:nvPicPr>
            <p:cNvPr id="19" name="图片 18">
              <a:extLst>
                <a:ext uri="{FF2B5EF4-FFF2-40B4-BE49-F238E27FC236}">
                  <a16:creationId xmlns:a16="http://schemas.microsoft.com/office/drawing/2014/main" id="{DB0F5A34-5BB8-4148-804C-EC027598A970}"/>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265212" y="3536274"/>
              <a:ext cx="1897319" cy="1697065"/>
            </a:xfrm>
            <a:prstGeom prst="rect">
              <a:avLst/>
            </a:prstGeom>
          </p:spPr>
        </p:pic>
        <p:sp>
          <p:nvSpPr>
            <p:cNvPr id="20" name="文本框 19">
              <a:extLst>
                <a:ext uri="{FF2B5EF4-FFF2-40B4-BE49-F238E27FC236}">
                  <a16:creationId xmlns:a16="http://schemas.microsoft.com/office/drawing/2014/main" id="{2B76B572-51BD-4274-AEBE-CC784248B1C4}"/>
                </a:ext>
              </a:extLst>
            </p:cNvPr>
            <p:cNvSpPr txBox="1"/>
            <p:nvPr/>
          </p:nvSpPr>
          <p:spPr>
            <a:xfrm>
              <a:off x="7028818" y="3969308"/>
              <a:ext cx="370106" cy="830997"/>
            </a:xfrm>
            <a:prstGeom prst="rect">
              <a:avLst/>
            </a:prstGeom>
            <a:noFill/>
          </p:spPr>
          <p:txBody>
            <a:bodyPr wrap="square" rtlCol="0">
              <a:spAutoFit/>
            </a:bodyPr>
            <a:lstStyle/>
            <a:p>
              <a:pPr algn="ctr"/>
              <a:r>
                <a:rPr lang="zh-CN" altLang="en-US" sz="4800" b="1" dirty="0">
                  <a:solidFill>
                    <a:schemeClr val="tx1">
                      <a:lumMod val="65000"/>
                      <a:lumOff val="35000"/>
                    </a:schemeClr>
                  </a:solidFill>
                  <a:latin typeface="字魂49号-逍遥行书" panose="00000500000000000000" pitchFamily="2" charset="-122"/>
                  <a:ea typeface="字魂49号-逍遥行书" panose="00000500000000000000" pitchFamily="2" charset="-122"/>
                </a:rPr>
                <a:t>叁</a:t>
              </a:r>
            </a:p>
          </p:txBody>
        </p:sp>
        <p:sp>
          <p:nvSpPr>
            <p:cNvPr id="21" name="文本框 20">
              <a:extLst>
                <a:ext uri="{FF2B5EF4-FFF2-40B4-BE49-F238E27FC236}">
                  <a16:creationId xmlns:a16="http://schemas.microsoft.com/office/drawing/2014/main" id="{E0E276F9-B98D-418F-B293-5728F7867DCC}"/>
                </a:ext>
              </a:extLst>
            </p:cNvPr>
            <p:cNvSpPr txBox="1"/>
            <p:nvPr/>
          </p:nvSpPr>
          <p:spPr>
            <a:xfrm>
              <a:off x="6558373" y="2101413"/>
              <a:ext cx="2255292" cy="400110"/>
            </a:xfrm>
            <a:prstGeom prst="rect">
              <a:avLst/>
            </a:prstGeom>
            <a:noFill/>
          </p:spPr>
          <p:txBody>
            <a:bodyPr wrap="square" rtlCol="0">
              <a:spAutoFit/>
            </a:bodyPr>
            <a:lstStyle/>
            <a:p>
              <a:r>
                <a:rPr lang="zh-CN" altLang="en-US" sz="2000" b="1" dirty="0">
                  <a:solidFill>
                    <a:schemeClr val="tx1">
                      <a:lumMod val="65000"/>
                      <a:lumOff val="35000"/>
                    </a:schemeClr>
                  </a:solidFill>
                  <a:latin typeface="字魂49号-逍遥行书" panose="00000500000000000000" pitchFamily="2" charset="-122"/>
                  <a:ea typeface="字魂49号-逍遥行书" panose="00000500000000000000" pitchFamily="2" charset="-122"/>
                </a:rPr>
                <a:t>输入标题</a:t>
              </a:r>
            </a:p>
          </p:txBody>
        </p:sp>
        <p:sp>
          <p:nvSpPr>
            <p:cNvPr id="22" name="文本框 21">
              <a:extLst>
                <a:ext uri="{FF2B5EF4-FFF2-40B4-BE49-F238E27FC236}">
                  <a16:creationId xmlns:a16="http://schemas.microsoft.com/office/drawing/2014/main" id="{09DF1F9D-9B6C-4F1C-A5CF-2B265F387716}"/>
                </a:ext>
              </a:extLst>
            </p:cNvPr>
            <p:cNvSpPr txBox="1"/>
            <p:nvPr/>
          </p:nvSpPr>
          <p:spPr>
            <a:xfrm>
              <a:off x="6558372" y="2501523"/>
              <a:ext cx="2076551" cy="891013"/>
            </a:xfrm>
            <a:prstGeom prst="rect">
              <a:avLst/>
            </a:prstGeom>
            <a:noFill/>
          </p:spPr>
          <p:txBody>
            <a:bodyPr wrap="square" rtlCol="0">
              <a:spAutoFit/>
            </a:bodyPr>
            <a:lstStyle/>
            <a:p>
              <a:pPr>
                <a:lnSpc>
                  <a:spcPct val="150000"/>
                </a:lnSpc>
              </a:pPr>
              <a:r>
                <a:rPr lang="zh-CN" altLang="en-US" sz="1200" dirty="0">
                  <a:solidFill>
                    <a:schemeClr val="tx1">
                      <a:lumMod val="50000"/>
                      <a:lumOff val="50000"/>
                    </a:schemeClr>
                  </a:solidFill>
                  <a:latin typeface="字魂49号-逍遥行书" panose="00000500000000000000" pitchFamily="2" charset="-122"/>
                  <a:ea typeface="字魂49号-逍遥行书" panose="00000500000000000000" pitchFamily="2" charset="-122"/>
                </a:rPr>
                <a:t>输入你需要的文本内容输入你需要的文本内容输入你需要的文本内容</a:t>
              </a:r>
            </a:p>
          </p:txBody>
        </p:sp>
      </p:grpSp>
      <p:pic>
        <p:nvPicPr>
          <p:cNvPr id="23" name="图片 22">
            <a:extLst>
              <a:ext uri="{FF2B5EF4-FFF2-40B4-BE49-F238E27FC236}">
                <a16:creationId xmlns:a16="http://schemas.microsoft.com/office/drawing/2014/main" id="{252AB11E-761F-44F8-9A26-D200335EFAA1}"/>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rot="16200000">
            <a:off x="8221581" y="3841757"/>
            <a:ext cx="597846" cy="936357"/>
          </a:xfrm>
          <a:prstGeom prst="rect">
            <a:avLst/>
          </a:prstGeom>
        </p:spPr>
      </p:pic>
      <p:grpSp>
        <p:nvGrpSpPr>
          <p:cNvPr id="34" name="组合 33">
            <a:extLst>
              <a:ext uri="{FF2B5EF4-FFF2-40B4-BE49-F238E27FC236}">
                <a16:creationId xmlns:a16="http://schemas.microsoft.com/office/drawing/2014/main" id="{14AE8678-73AC-4FDA-A2A8-8E537EDE4651}"/>
              </a:ext>
            </a:extLst>
          </p:cNvPr>
          <p:cNvGrpSpPr/>
          <p:nvPr/>
        </p:nvGrpSpPr>
        <p:grpSpPr>
          <a:xfrm>
            <a:off x="8926137" y="1480511"/>
            <a:ext cx="2548453" cy="3131926"/>
            <a:chOff x="8926137" y="1480511"/>
            <a:chExt cx="2548453" cy="3131926"/>
          </a:xfrm>
        </p:grpSpPr>
        <p:pic>
          <p:nvPicPr>
            <p:cNvPr id="27" name="图片 26">
              <a:extLst>
                <a:ext uri="{FF2B5EF4-FFF2-40B4-BE49-F238E27FC236}">
                  <a16:creationId xmlns:a16="http://schemas.microsoft.com/office/drawing/2014/main" id="{6141FFD6-3CBA-4234-95E2-5DFC86D181A0}"/>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8926137" y="2915372"/>
              <a:ext cx="1897319" cy="1697065"/>
            </a:xfrm>
            <a:prstGeom prst="rect">
              <a:avLst/>
            </a:prstGeom>
          </p:spPr>
        </p:pic>
        <p:sp>
          <p:nvSpPr>
            <p:cNvPr id="28" name="文本框 27">
              <a:extLst>
                <a:ext uri="{FF2B5EF4-FFF2-40B4-BE49-F238E27FC236}">
                  <a16:creationId xmlns:a16="http://schemas.microsoft.com/office/drawing/2014/main" id="{9A8C6994-31E1-4D0F-A2BA-0C620137B99E}"/>
                </a:ext>
              </a:extLst>
            </p:cNvPr>
            <p:cNvSpPr txBox="1"/>
            <p:nvPr/>
          </p:nvSpPr>
          <p:spPr>
            <a:xfrm>
              <a:off x="9689743" y="3348406"/>
              <a:ext cx="370106" cy="830997"/>
            </a:xfrm>
            <a:prstGeom prst="rect">
              <a:avLst/>
            </a:prstGeom>
            <a:noFill/>
          </p:spPr>
          <p:txBody>
            <a:bodyPr wrap="square" rtlCol="0">
              <a:spAutoFit/>
            </a:bodyPr>
            <a:lstStyle/>
            <a:p>
              <a:pPr algn="ctr"/>
              <a:r>
                <a:rPr lang="zh-CN" altLang="en-US" sz="4800" b="1" dirty="0">
                  <a:solidFill>
                    <a:schemeClr val="tx1">
                      <a:lumMod val="65000"/>
                      <a:lumOff val="35000"/>
                    </a:schemeClr>
                  </a:solidFill>
                  <a:latin typeface="字魂49号-逍遥行书" panose="00000500000000000000" pitchFamily="2" charset="-122"/>
                  <a:ea typeface="字魂49号-逍遥行书" panose="00000500000000000000" pitchFamily="2" charset="-122"/>
                </a:rPr>
                <a:t>肆</a:t>
              </a:r>
            </a:p>
          </p:txBody>
        </p:sp>
        <p:sp>
          <p:nvSpPr>
            <p:cNvPr id="29" name="文本框 28">
              <a:extLst>
                <a:ext uri="{FF2B5EF4-FFF2-40B4-BE49-F238E27FC236}">
                  <a16:creationId xmlns:a16="http://schemas.microsoft.com/office/drawing/2014/main" id="{88983C9C-7257-4371-AC64-7435E94C47E6}"/>
                </a:ext>
              </a:extLst>
            </p:cNvPr>
            <p:cNvSpPr txBox="1"/>
            <p:nvPr/>
          </p:nvSpPr>
          <p:spPr>
            <a:xfrm>
              <a:off x="9219298" y="1480511"/>
              <a:ext cx="2255292" cy="400110"/>
            </a:xfrm>
            <a:prstGeom prst="rect">
              <a:avLst/>
            </a:prstGeom>
            <a:noFill/>
          </p:spPr>
          <p:txBody>
            <a:bodyPr wrap="square" rtlCol="0">
              <a:spAutoFit/>
            </a:bodyPr>
            <a:lstStyle/>
            <a:p>
              <a:r>
                <a:rPr lang="zh-CN" altLang="en-US" sz="2000" b="1" dirty="0">
                  <a:solidFill>
                    <a:schemeClr val="tx1">
                      <a:lumMod val="65000"/>
                      <a:lumOff val="35000"/>
                    </a:schemeClr>
                  </a:solidFill>
                  <a:latin typeface="字魂49号-逍遥行书" panose="00000500000000000000" pitchFamily="2" charset="-122"/>
                  <a:ea typeface="字魂49号-逍遥行书" panose="00000500000000000000" pitchFamily="2" charset="-122"/>
                </a:rPr>
                <a:t>输入标题</a:t>
              </a:r>
            </a:p>
          </p:txBody>
        </p:sp>
        <p:sp>
          <p:nvSpPr>
            <p:cNvPr id="30" name="文本框 29">
              <a:extLst>
                <a:ext uri="{FF2B5EF4-FFF2-40B4-BE49-F238E27FC236}">
                  <a16:creationId xmlns:a16="http://schemas.microsoft.com/office/drawing/2014/main" id="{B00F2EC7-2FE7-4D5D-9B75-DDCFE6D39F14}"/>
                </a:ext>
              </a:extLst>
            </p:cNvPr>
            <p:cNvSpPr txBox="1"/>
            <p:nvPr/>
          </p:nvSpPr>
          <p:spPr>
            <a:xfrm>
              <a:off x="9219297" y="1880621"/>
              <a:ext cx="2076551" cy="891013"/>
            </a:xfrm>
            <a:prstGeom prst="rect">
              <a:avLst/>
            </a:prstGeom>
            <a:noFill/>
          </p:spPr>
          <p:txBody>
            <a:bodyPr wrap="square" rtlCol="0">
              <a:spAutoFit/>
            </a:bodyPr>
            <a:lstStyle/>
            <a:p>
              <a:pPr>
                <a:lnSpc>
                  <a:spcPct val="150000"/>
                </a:lnSpc>
              </a:pPr>
              <a:r>
                <a:rPr lang="zh-CN" altLang="en-US" sz="1200" dirty="0">
                  <a:solidFill>
                    <a:schemeClr val="tx1">
                      <a:lumMod val="50000"/>
                      <a:lumOff val="50000"/>
                    </a:schemeClr>
                  </a:solidFill>
                  <a:latin typeface="字魂49号-逍遥行书" panose="00000500000000000000" pitchFamily="2" charset="-122"/>
                  <a:ea typeface="字魂49号-逍遥行书" panose="00000500000000000000" pitchFamily="2" charset="-122"/>
                </a:rPr>
                <a:t>输入你需要的文本内容输入你需要的文本内容输入你需要的文本内容</a:t>
              </a:r>
            </a:p>
          </p:txBody>
        </p:sp>
      </p:grpSp>
    </p:spTree>
    <p:extLst>
      <p:ext uri="{BB962C8B-B14F-4D97-AF65-F5344CB8AC3E}">
        <p14:creationId xmlns:p14="http://schemas.microsoft.com/office/powerpoint/2010/main" val="233433008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left)">
                                      <p:cBhvr>
                                        <p:cTn id="7" dur="500"/>
                                        <p:tgtEl>
                                          <p:spTgt spid="31"/>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left)">
                                      <p:cBhvr>
                                        <p:cTn id="11" dur="500"/>
                                        <p:tgtEl>
                                          <p:spTgt spid="7"/>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32"/>
                                        </p:tgtEl>
                                        <p:attrNameLst>
                                          <p:attrName>style.visibility</p:attrName>
                                        </p:attrNameLst>
                                      </p:cBhvr>
                                      <p:to>
                                        <p:strVal val="visible"/>
                                      </p:to>
                                    </p:set>
                                    <p:animEffect transition="in" filter="wipe(left)">
                                      <p:cBhvr>
                                        <p:cTn id="15" dur="500"/>
                                        <p:tgtEl>
                                          <p:spTgt spid="32"/>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wipe(left)">
                                      <p:cBhvr>
                                        <p:cTn id="19" dur="500"/>
                                        <p:tgtEl>
                                          <p:spTgt spid="18"/>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33"/>
                                        </p:tgtEl>
                                        <p:attrNameLst>
                                          <p:attrName>style.visibility</p:attrName>
                                        </p:attrNameLst>
                                      </p:cBhvr>
                                      <p:to>
                                        <p:strVal val="visible"/>
                                      </p:to>
                                    </p:set>
                                    <p:animEffect transition="in" filter="wipe(left)">
                                      <p:cBhvr>
                                        <p:cTn id="23" dur="500"/>
                                        <p:tgtEl>
                                          <p:spTgt spid="33"/>
                                        </p:tgtEl>
                                      </p:cBhvr>
                                    </p:animEffect>
                                  </p:childTnLst>
                                </p:cTn>
                              </p:par>
                            </p:childTnLst>
                          </p:cTn>
                        </p:par>
                        <p:par>
                          <p:cTn id="24" fill="hold">
                            <p:stCondLst>
                              <p:cond delay="2500"/>
                            </p:stCondLst>
                            <p:childTnLst>
                              <p:par>
                                <p:cTn id="25" presetID="22" presetClass="entr" presetSubtype="8" fill="hold" nodeType="after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wipe(left)">
                                      <p:cBhvr>
                                        <p:cTn id="27" dur="500"/>
                                        <p:tgtEl>
                                          <p:spTgt spid="23"/>
                                        </p:tgtEl>
                                      </p:cBhvr>
                                    </p:animEffect>
                                  </p:childTnLst>
                                </p:cTn>
                              </p:par>
                            </p:childTnLst>
                          </p:cTn>
                        </p:par>
                        <p:par>
                          <p:cTn id="28" fill="hold">
                            <p:stCondLst>
                              <p:cond delay="3000"/>
                            </p:stCondLst>
                            <p:childTnLst>
                              <p:par>
                                <p:cTn id="29" presetID="22" presetClass="entr" presetSubtype="8" fill="hold" nodeType="afterEffect">
                                  <p:stCondLst>
                                    <p:cond delay="0"/>
                                  </p:stCondLst>
                                  <p:childTnLst>
                                    <p:set>
                                      <p:cBhvr>
                                        <p:cTn id="30" dur="1" fill="hold">
                                          <p:stCondLst>
                                            <p:cond delay="0"/>
                                          </p:stCondLst>
                                        </p:cTn>
                                        <p:tgtEl>
                                          <p:spTgt spid="34"/>
                                        </p:tgtEl>
                                        <p:attrNameLst>
                                          <p:attrName>style.visibility</p:attrName>
                                        </p:attrNameLst>
                                      </p:cBhvr>
                                      <p:to>
                                        <p:strVal val="visible"/>
                                      </p:to>
                                    </p:set>
                                    <p:animEffect transition="in" filter="wipe(left)">
                                      <p:cBhvr>
                                        <p:cTn id="31"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CBBAFCCB-ECC2-43A4-809B-7F2B711A3463}"/>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4787" y="5049671"/>
            <a:ext cx="12182426" cy="1808329"/>
          </a:xfrm>
          <a:prstGeom prst="rect">
            <a:avLst/>
          </a:prstGeom>
        </p:spPr>
      </p:pic>
      <p:sp>
        <p:nvSpPr>
          <p:cNvPr id="8" name="矩形 7">
            <a:extLst>
              <a:ext uri="{FF2B5EF4-FFF2-40B4-BE49-F238E27FC236}">
                <a16:creationId xmlns:a16="http://schemas.microsoft.com/office/drawing/2014/main" id="{1B7118FE-CD6E-409A-9143-349E2FB8F527}"/>
              </a:ext>
            </a:extLst>
          </p:cNvPr>
          <p:cNvSpPr/>
          <p:nvPr/>
        </p:nvSpPr>
        <p:spPr>
          <a:xfrm>
            <a:off x="0" y="0"/>
            <a:ext cx="12192000" cy="6858000"/>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a:extLst>
              <a:ext uri="{FF2B5EF4-FFF2-40B4-BE49-F238E27FC236}">
                <a16:creationId xmlns:a16="http://schemas.microsoft.com/office/drawing/2014/main" id="{6C3E4531-BDDE-49F1-817B-38322610E0C4}"/>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217572" y="165012"/>
            <a:ext cx="912695" cy="912695"/>
          </a:xfrm>
          <a:prstGeom prst="ellipse">
            <a:avLst/>
          </a:prstGeom>
        </p:spPr>
      </p:pic>
      <p:sp>
        <p:nvSpPr>
          <p:cNvPr id="9" name="文本框 8">
            <a:extLst>
              <a:ext uri="{FF2B5EF4-FFF2-40B4-BE49-F238E27FC236}">
                <a16:creationId xmlns:a16="http://schemas.microsoft.com/office/drawing/2014/main" id="{A3212338-960C-47E4-8892-B5DFE96B9937}"/>
              </a:ext>
            </a:extLst>
          </p:cNvPr>
          <p:cNvSpPr txBox="1"/>
          <p:nvPr/>
        </p:nvSpPr>
        <p:spPr>
          <a:xfrm>
            <a:off x="613246" y="328972"/>
            <a:ext cx="121347" cy="584775"/>
          </a:xfrm>
          <a:prstGeom prst="rect">
            <a:avLst/>
          </a:prstGeom>
          <a:noFill/>
        </p:spPr>
        <p:txBody>
          <a:bodyPr wrap="square" rtlCol="0">
            <a:spAutoFit/>
          </a:bodyPr>
          <a:lstStyle/>
          <a:p>
            <a:pPr algn="ctr"/>
            <a:r>
              <a:rPr lang="zh-CN" altLang="en-US" sz="3200" b="1" dirty="0">
                <a:solidFill>
                  <a:schemeClr val="tx1">
                    <a:lumMod val="65000"/>
                    <a:lumOff val="35000"/>
                  </a:schemeClr>
                </a:solidFill>
                <a:latin typeface="字魂49号-逍遥行书" panose="00000500000000000000" pitchFamily="2" charset="-122"/>
                <a:ea typeface="字魂49号-逍遥行书" panose="00000500000000000000" pitchFamily="2" charset="-122"/>
              </a:rPr>
              <a:t>肆</a:t>
            </a:r>
          </a:p>
        </p:txBody>
      </p:sp>
      <p:sp>
        <p:nvSpPr>
          <p:cNvPr id="10" name="文本框 9">
            <a:extLst>
              <a:ext uri="{FF2B5EF4-FFF2-40B4-BE49-F238E27FC236}">
                <a16:creationId xmlns:a16="http://schemas.microsoft.com/office/drawing/2014/main" id="{36B811BC-F953-43B9-9C3E-A269DCC949F3}"/>
              </a:ext>
            </a:extLst>
          </p:cNvPr>
          <p:cNvSpPr txBox="1"/>
          <p:nvPr/>
        </p:nvSpPr>
        <p:spPr>
          <a:xfrm>
            <a:off x="1130267" y="312120"/>
            <a:ext cx="2255292" cy="584775"/>
          </a:xfrm>
          <a:prstGeom prst="rect">
            <a:avLst/>
          </a:prstGeom>
          <a:noFill/>
        </p:spPr>
        <p:txBody>
          <a:bodyPr wrap="square" rtlCol="0">
            <a:spAutoFit/>
          </a:bodyPr>
          <a:lstStyle/>
          <a:p>
            <a:r>
              <a:rPr lang="zh-CN" altLang="en-US" sz="3200" b="1" dirty="0">
                <a:solidFill>
                  <a:schemeClr val="tx1">
                    <a:lumMod val="50000"/>
                    <a:lumOff val="50000"/>
                  </a:schemeClr>
                </a:solidFill>
                <a:latin typeface="字魂49号-逍遥行书" panose="00000500000000000000" pitchFamily="2" charset="-122"/>
                <a:ea typeface="字魂49号-逍遥行书" panose="00000500000000000000" pitchFamily="2" charset="-122"/>
              </a:rPr>
              <a:t>古诗赏析</a:t>
            </a:r>
          </a:p>
        </p:txBody>
      </p:sp>
      <p:pic>
        <p:nvPicPr>
          <p:cNvPr id="7" name="图片 6">
            <a:extLst>
              <a:ext uri="{FF2B5EF4-FFF2-40B4-BE49-F238E27FC236}">
                <a16:creationId xmlns:a16="http://schemas.microsoft.com/office/drawing/2014/main" id="{2B44395B-EC9B-4006-8DE4-FB10C3DEA1C4}"/>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7185283" y="1196870"/>
            <a:ext cx="4442476" cy="1646937"/>
          </a:xfrm>
          <a:prstGeom prst="rect">
            <a:avLst/>
          </a:prstGeom>
        </p:spPr>
      </p:pic>
      <p:sp>
        <p:nvSpPr>
          <p:cNvPr id="12" name="文本框 11">
            <a:extLst>
              <a:ext uri="{FF2B5EF4-FFF2-40B4-BE49-F238E27FC236}">
                <a16:creationId xmlns:a16="http://schemas.microsoft.com/office/drawing/2014/main" id="{9CED1AF6-93C3-4A42-8FD2-82FBA39B5128}"/>
              </a:ext>
            </a:extLst>
          </p:cNvPr>
          <p:cNvSpPr txBox="1"/>
          <p:nvPr/>
        </p:nvSpPr>
        <p:spPr>
          <a:xfrm>
            <a:off x="8709186" y="2871740"/>
            <a:ext cx="1500411" cy="2433164"/>
          </a:xfrm>
          <a:prstGeom prst="rect">
            <a:avLst/>
          </a:prstGeom>
          <a:noFill/>
        </p:spPr>
        <p:txBody>
          <a:bodyPr vert="eaVert" wrap="square" rtlCol="0">
            <a:spAutoFit/>
          </a:bodyPr>
          <a:lstStyle/>
          <a:p>
            <a:pPr>
              <a:lnSpc>
                <a:spcPct val="250000"/>
              </a:lnSpc>
            </a:pPr>
            <a:r>
              <a:rPr lang="zh-CN" altLang="en-US" sz="1200" dirty="0">
                <a:solidFill>
                  <a:schemeClr val="tx1">
                    <a:lumMod val="50000"/>
                    <a:lumOff val="50000"/>
                  </a:schemeClr>
                </a:solidFill>
                <a:latin typeface="字魂49号-逍遥行书" panose="00000500000000000000" pitchFamily="2" charset="-122"/>
                <a:ea typeface="字魂49号-逍遥行书" panose="00000500000000000000" pitchFamily="2" charset="-122"/>
              </a:rPr>
              <a:t>输入你需要的文本内容输入你需要的文本内容输入你需要的文本内容输入你需要的文本内容</a:t>
            </a:r>
          </a:p>
        </p:txBody>
      </p:sp>
      <p:sp>
        <p:nvSpPr>
          <p:cNvPr id="13" name="文本框 12">
            <a:extLst>
              <a:ext uri="{FF2B5EF4-FFF2-40B4-BE49-F238E27FC236}">
                <a16:creationId xmlns:a16="http://schemas.microsoft.com/office/drawing/2014/main" id="{19E5CE69-FDFB-4413-AF13-1AFFD26DCEB0}"/>
              </a:ext>
            </a:extLst>
          </p:cNvPr>
          <p:cNvSpPr txBox="1"/>
          <p:nvPr/>
        </p:nvSpPr>
        <p:spPr>
          <a:xfrm>
            <a:off x="10209597" y="2871740"/>
            <a:ext cx="646331" cy="2710915"/>
          </a:xfrm>
          <a:prstGeom prst="rect">
            <a:avLst/>
          </a:prstGeom>
          <a:noFill/>
        </p:spPr>
        <p:txBody>
          <a:bodyPr vert="eaVert" wrap="square" rtlCol="0">
            <a:spAutoFit/>
          </a:bodyPr>
          <a:lstStyle/>
          <a:p>
            <a:pPr>
              <a:lnSpc>
                <a:spcPct val="150000"/>
              </a:lnSpc>
            </a:pPr>
            <a:r>
              <a:rPr lang="zh-CN" altLang="en-US" sz="2000" b="1" dirty="0">
                <a:solidFill>
                  <a:schemeClr val="tx1">
                    <a:lumMod val="50000"/>
                    <a:lumOff val="50000"/>
                  </a:schemeClr>
                </a:solidFill>
                <a:latin typeface="字魂49号-逍遥行书" panose="00000500000000000000" pitchFamily="2" charset="-122"/>
                <a:ea typeface="字魂49号-逍遥行书" panose="00000500000000000000" pitchFamily="2" charset="-122"/>
              </a:rPr>
              <a:t>输入标题</a:t>
            </a:r>
          </a:p>
        </p:txBody>
      </p:sp>
      <p:pic>
        <p:nvPicPr>
          <p:cNvPr id="15" name="图片 14">
            <a:extLst>
              <a:ext uri="{FF2B5EF4-FFF2-40B4-BE49-F238E27FC236}">
                <a16:creationId xmlns:a16="http://schemas.microsoft.com/office/drawing/2014/main" id="{254ACC47-7CD4-4D17-A0B3-CF81E2A1518E}"/>
              </a:ext>
            </a:extLst>
          </p:cNvPr>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214832" y="2578793"/>
            <a:ext cx="2955916" cy="1700413"/>
          </a:xfrm>
          <a:prstGeom prst="rect">
            <a:avLst/>
          </a:prstGeom>
        </p:spPr>
      </p:pic>
      <p:sp>
        <p:nvSpPr>
          <p:cNvPr id="16" name="文本框 15">
            <a:extLst>
              <a:ext uri="{FF2B5EF4-FFF2-40B4-BE49-F238E27FC236}">
                <a16:creationId xmlns:a16="http://schemas.microsoft.com/office/drawing/2014/main" id="{4637931E-73CE-4C2B-ACFE-48D175B0DB6B}"/>
              </a:ext>
            </a:extLst>
          </p:cNvPr>
          <p:cNvSpPr txBox="1"/>
          <p:nvPr/>
        </p:nvSpPr>
        <p:spPr>
          <a:xfrm>
            <a:off x="3549824" y="2647152"/>
            <a:ext cx="2955916" cy="400110"/>
          </a:xfrm>
          <a:prstGeom prst="rect">
            <a:avLst/>
          </a:prstGeom>
          <a:noFill/>
        </p:spPr>
        <p:txBody>
          <a:bodyPr wrap="square" rtlCol="0">
            <a:spAutoFit/>
          </a:bodyPr>
          <a:lstStyle/>
          <a:p>
            <a:r>
              <a:rPr lang="zh-CN" altLang="en-US" sz="2000" b="1" dirty="0">
                <a:solidFill>
                  <a:schemeClr val="tx1">
                    <a:lumMod val="65000"/>
                    <a:lumOff val="35000"/>
                  </a:schemeClr>
                </a:solidFill>
                <a:latin typeface="字魂49号-逍遥行书" panose="00000500000000000000" pitchFamily="2" charset="-122"/>
                <a:ea typeface="字魂49号-逍遥行书" panose="00000500000000000000" pitchFamily="2" charset="-122"/>
              </a:rPr>
              <a:t>输入标题</a:t>
            </a:r>
          </a:p>
        </p:txBody>
      </p:sp>
      <p:sp>
        <p:nvSpPr>
          <p:cNvPr id="17" name="文本框 16">
            <a:extLst>
              <a:ext uri="{FF2B5EF4-FFF2-40B4-BE49-F238E27FC236}">
                <a16:creationId xmlns:a16="http://schemas.microsoft.com/office/drawing/2014/main" id="{2BD7754F-2C53-4619-9C6F-34036ACC1BEA}"/>
              </a:ext>
            </a:extLst>
          </p:cNvPr>
          <p:cNvSpPr txBox="1"/>
          <p:nvPr/>
        </p:nvSpPr>
        <p:spPr>
          <a:xfrm>
            <a:off x="3549822" y="3047262"/>
            <a:ext cx="3315001" cy="1398844"/>
          </a:xfrm>
          <a:prstGeom prst="rect">
            <a:avLst/>
          </a:prstGeom>
          <a:noFill/>
        </p:spPr>
        <p:txBody>
          <a:bodyPr wrap="square" rtlCol="0">
            <a:spAutoFit/>
          </a:bodyPr>
          <a:lstStyle/>
          <a:p>
            <a:pPr>
              <a:lnSpc>
                <a:spcPct val="250000"/>
              </a:lnSpc>
            </a:pPr>
            <a:r>
              <a:rPr lang="zh-CN" altLang="en-US" sz="1200" dirty="0">
                <a:solidFill>
                  <a:schemeClr val="tx1">
                    <a:lumMod val="50000"/>
                    <a:lumOff val="50000"/>
                  </a:schemeClr>
                </a:solidFill>
                <a:latin typeface="字魂49号-逍遥行书" panose="00000500000000000000" pitchFamily="2" charset="-122"/>
                <a:ea typeface="字魂49号-逍遥行书" panose="00000500000000000000" pitchFamily="2" charset="-122"/>
              </a:rPr>
              <a:t>输入你需要的文本内容输入你需要的文本内容输入你需要的文本内容输入你需要的文本内容输入你需要的文本内容</a:t>
            </a:r>
          </a:p>
        </p:txBody>
      </p:sp>
    </p:spTree>
    <p:extLst>
      <p:ext uri="{BB962C8B-B14F-4D97-AF65-F5344CB8AC3E}">
        <p14:creationId xmlns:p14="http://schemas.microsoft.com/office/powerpoint/2010/main" val="1325478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1000" fill="hold"/>
                                        <p:tgtEl>
                                          <p:spTgt spid="15"/>
                                        </p:tgtEl>
                                        <p:attrNameLst>
                                          <p:attrName>ppt_w</p:attrName>
                                        </p:attrNameLst>
                                      </p:cBhvr>
                                      <p:tavLst>
                                        <p:tav tm="0">
                                          <p:val>
                                            <p:fltVal val="0"/>
                                          </p:val>
                                        </p:tav>
                                        <p:tav tm="100000">
                                          <p:val>
                                            <p:strVal val="#ppt_w"/>
                                          </p:val>
                                        </p:tav>
                                      </p:tavLst>
                                    </p:anim>
                                    <p:anim calcmode="lin" valueType="num">
                                      <p:cBhvr>
                                        <p:cTn id="8" dur="1000" fill="hold"/>
                                        <p:tgtEl>
                                          <p:spTgt spid="15"/>
                                        </p:tgtEl>
                                        <p:attrNameLst>
                                          <p:attrName>ppt_h</p:attrName>
                                        </p:attrNameLst>
                                      </p:cBhvr>
                                      <p:tavLst>
                                        <p:tav tm="0">
                                          <p:val>
                                            <p:fltVal val="0"/>
                                          </p:val>
                                        </p:tav>
                                        <p:tav tm="100000">
                                          <p:val>
                                            <p:strVal val="#ppt_h"/>
                                          </p:val>
                                        </p:tav>
                                      </p:tavLst>
                                    </p:anim>
                                    <p:anim calcmode="lin" valueType="num">
                                      <p:cBhvr>
                                        <p:cTn id="9" dur="1000" fill="hold"/>
                                        <p:tgtEl>
                                          <p:spTgt spid="15"/>
                                        </p:tgtEl>
                                        <p:attrNameLst>
                                          <p:attrName>style.rotation</p:attrName>
                                        </p:attrNameLst>
                                      </p:cBhvr>
                                      <p:tavLst>
                                        <p:tav tm="0">
                                          <p:val>
                                            <p:fltVal val="90"/>
                                          </p:val>
                                        </p:tav>
                                        <p:tav tm="100000">
                                          <p:val>
                                            <p:fltVal val="0"/>
                                          </p:val>
                                        </p:tav>
                                      </p:tavLst>
                                    </p:anim>
                                    <p:animEffect transition="in" filter="fade">
                                      <p:cBhvr>
                                        <p:cTn id="10" dur="1000"/>
                                        <p:tgtEl>
                                          <p:spTgt spid="15"/>
                                        </p:tgtEl>
                                      </p:cBhvr>
                                    </p:animEffect>
                                  </p:childTnLst>
                                </p:cTn>
                              </p:par>
                            </p:childTnLst>
                          </p:cTn>
                        </p:par>
                        <p:par>
                          <p:cTn id="11" fill="hold">
                            <p:stCondLst>
                              <p:cond delay="1000"/>
                            </p:stCondLst>
                            <p:childTnLst>
                              <p:par>
                                <p:cTn id="12" presetID="31" presetClass="entr" presetSubtype="0" fill="hold" grpId="0" nodeType="afterEffect">
                                  <p:stCondLst>
                                    <p:cond delay="0"/>
                                  </p:stCondLst>
                                  <p:childTnLst>
                                    <p:set>
                                      <p:cBhvr>
                                        <p:cTn id="13" dur="1" fill="hold">
                                          <p:stCondLst>
                                            <p:cond delay="0"/>
                                          </p:stCondLst>
                                        </p:cTn>
                                        <p:tgtEl>
                                          <p:spTgt spid="16"/>
                                        </p:tgtEl>
                                        <p:attrNameLst>
                                          <p:attrName>style.visibility</p:attrName>
                                        </p:attrNameLst>
                                      </p:cBhvr>
                                      <p:to>
                                        <p:strVal val="visible"/>
                                      </p:to>
                                    </p:set>
                                    <p:anim calcmode="lin" valueType="num">
                                      <p:cBhvr>
                                        <p:cTn id="14" dur="1000" fill="hold"/>
                                        <p:tgtEl>
                                          <p:spTgt spid="16"/>
                                        </p:tgtEl>
                                        <p:attrNameLst>
                                          <p:attrName>ppt_w</p:attrName>
                                        </p:attrNameLst>
                                      </p:cBhvr>
                                      <p:tavLst>
                                        <p:tav tm="0">
                                          <p:val>
                                            <p:fltVal val="0"/>
                                          </p:val>
                                        </p:tav>
                                        <p:tav tm="100000">
                                          <p:val>
                                            <p:strVal val="#ppt_w"/>
                                          </p:val>
                                        </p:tav>
                                      </p:tavLst>
                                    </p:anim>
                                    <p:anim calcmode="lin" valueType="num">
                                      <p:cBhvr>
                                        <p:cTn id="15" dur="1000" fill="hold"/>
                                        <p:tgtEl>
                                          <p:spTgt spid="16"/>
                                        </p:tgtEl>
                                        <p:attrNameLst>
                                          <p:attrName>ppt_h</p:attrName>
                                        </p:attrNameLst>
                                      </p:cBhvr>
                                      <p:tavLst>
                                        <p:tav tm="0">
                                          <p:val>
                                            <p:fltVal val="0"/>
                                          </p:val>
                                        </p:tav>
                                        <p:tav tm="100000">
                                          <p:val>
                                            <p:strVal val="#ppt_h"/>
                                          </p:val>
                                        </p:tav>
                                      </p:tavLst>
                                    </p:anim>
                                    <p:anim calcmode="lin" valueType="num">
                                      <p:cBhvr>
                                        <p:cTn id="16" dur="1000" fill="hold"/>
                                        <p:tgtEl>
                                          <p:spTgt spid="16"/>
                                        </p:tgtEl>
                                        <p:attrNameLst>
                                          <p:attrName>style.rotation</p:attrName>
                                        </p:attrNameLst>
                                      </p:cBhvr>
                                      <p:tavLst>
                                        <p:tav tm="0">
                                          <p:val>
                                            <p:fltVal val="90"/>
                                          </p:val>
                                        </p:tav>
                                        <p:tav tm="100000">
                                          <p:val>
                                            <p:fltVal val="0"/>
                                          </p:val>
                                        </p:tav>
                                      </p:tavLst>
                                    </p:anim>
                                    <p:animEffect transition="in" filter="fade">
                                      <p:cBhvr>
                                        <p:cTn id="17" dur="1000"/>
                                        <p:tgtEl>
                                          <p:spTgt spid="16"/>
                                        </p:tgtEl>
                                      </p:cBhvr>
                                    </p:animEffect>
                                  </p:childTnLst>
                                </p:cTn>
                              </p:par>
                            </p:childTnLst>
                          </p:cTn>
                        </p:par>
                        <p:par>
                          <p:cTn id="18" fill="hold">
                            <p:stCondLst>
                              <p:cond delay="2000"/>
                            </p:stCondLst>
                            <p:childTnLst>
                              <p:par>
                                <p:cTn id="19" presetID="31" presetClass="entr" presetSubtype="0" fill="hold" grpId="0" nodeType="afterEffect">
                                  <p:stCondLst>
                                    <p:cond delay="0"/>
                                  </p:stCondLst>
                                  <p:childTnLst>
                                    <p:set>
                                      <p:cBhvr>
                                        <p:cTn id="20" dur="1" fill="hold">
                                          <p:stCondLst>
                                            <p:cond delay="0"/>
                                          </p:stCondLst>
                                        </p:cTn>
                                        <p:tgtEl>
                                          <p:spTgt spid="17"/>
                                        </p:tgtEl>
                                        <p:attrNameLst>
                                          <p:attrName>style.visibility</p:attrName>
                                        </p:attrNameLst>
                                      </p:cBhvr>
                                      <p:to>
                                        <p:strVal val="visible"/>
                                      </p:to>
                                    </p:set>
                                    <p:anim calcmode="lin" valueType="num">
                                      <p:cBhvr>
                                        <p:cTn id="21" dur="1000" fill="hold"/>
                                        <p:tgtEl>
                                          <p:spTgt spid="17"/>
                                        </p:tgtEl>
                                        <p:attrNameLst>
                                          <p:attrName>ppt_w</p:attrName>
                                        </p:attrNameLst>
                                      </p:cBhvr>
                                      <p:tavLst>
                                        <p:tav tm="0">
                                          <p:val>
                                            <p:fltVal val="0"/>
                                          </p:val>
                                        </p:tav>
                                        <p:tav tm="100000">
                                          <p:val>
                                            <p:strVal val="#ppt_w"/>
                                          </p:val>
                                        </p:tav>
                                      </p:tavLst>
                                    </p:anim>
                                    <p:anim calcmode="lin" valueType="num">
                                      <p:cBhvr>
                                        <p:cTn id="22" dur="1000" fill="hold"/>
                                        <p:tgtEl>
                                          <p:spTgt spid="17"/>
                                        </p:tgtEl>
                                        <p:attrNameLst>
                                          <p:attrName>ppt_h</p:attrName>
                                        </p:attrNameLst>
                                      </p:cBhvr>
                                      <p:tavLst>
                                        <p:tav tm="0">
                                          <p:val>
                                            <p:fltVal val="0"/>
                                          </p:val>
                                        </p:tav>
                                        <p:tav tm="100000">
                                          <p:val>
                                            <p:strVal val="#ppt_h"/>
                                          </p:val>
                                        </p:tav>
                                      </p:tavLst>
                                    </p:anim>
                                    <p:anim calcmode="lin" valueType="num">
                                      <p:cBhvr>
                                        <p:cTn id="23" dur="1000" fill="hold"/>
                                        <p:tgtEl>
                                          <p:spTgt spid="17"/>
                                        </p:tgtEl>
                                        <p:attrNameLst>
                                          <p:attrName>style.rotation</p:attrName>
                                        </p:attrNameLst>
                                      </p:cBhvr>
                                      <p:tavLst>
                                        <p:tav tm="0">
                                          <p:val>
                                            <p:fltVal val="90"/>
                                          </p:val>
                                        </p:tav>
                                        <p:tav tm="100000">
                                          <p:val>
                                            <p:fltVal val="0"/>
                                          </p:val>
                                        </p:tav>
                                      </p:tavLst>
                                    </p:anim>
                                    <p:animEffect transition="in" filter="fade">
                                      <p:cBhvr>
                                        <p:cTn id="24" dur="1000"/>
                                        <p:tgtEl>
                                          <p:spTgt spid="17"/>
                                        </p:tgtEl>
                                      </p:cBhvr>
                                    </p:animEffect>
                                  </p:childTnLst>
                                </p:cTn>
                              </p:par>
                            </p:childTnLst>
                          </p:cTn>
                        </p:par>
                        <p:par>
                          <p:cTn id="25" fill="hold">
                            <p:stCondLst>
                              <p:cond delay="3000"/>
                            </p:stCondLst>
                            <p:childTnLst>
                              <p:par>
                                <p:cTn id="26" presetID="42" presetClass="entr" presetSubtype="0" fill="hold" nodeType="after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fade">
                                      <p:cBhvr>
                                        <p:cTn id="28" dur="1000"/>
                                        <p:tgtEl>
                                          <p:spTgt spid="7"/>
                                        </p:tgtEl>
                                      </p:cBhvr>
                                    </p:animEffect>
                                    <p:anim calcmode="lin" valueType="num">
                                      <p:cBhvr>
                                        <p:cTn id="29" dur="1000" fill="hold"/>
                                        <p:tgtEl>
                                          <p:spTgt spid="7"/>
                                        </p:tgtEl>
                                        <p:attrNameLst>
                                          <p:attrName>ppt_x</p:attrName>
                                        </p:attrNameLst>
                                      </p:cBhvr>
                                      <p:tavLst>
                                        <p:tav tm="0">
                                          <p:val>
                                            <p:strVal val="#ppt_x"/>
                                          </p:val>
                                        </p:tav>
                                        <p:tav tm="100000">
                                          <p:val>
                                            <p:strVal val="#ppt_x"/>
                                          </p:val>
                                        </p:tav>
                                      </p:tavLst>
                                    </p:anim>
                                    <p:anim calcmode="lin" valueType="num">
                                      <p:cBhvr>
                                        <p:cTn id="30" dur="1000" fill="hold"/>
                                        <p:tgtEl>
                                          <p:spTgt spid="7"/>
                                        </p:tgtEl>
                                        <p:attrNameLst>
                                          <p:attrName>ppt_y</p:attrName>
                                        </p:attrNameLst>
                                      </p:cBhvr>
                                      <p:tavLst>
                                        <p:tav tm="0">
                                          <p:val>
                                            <p:strVal val="#ppt_y+.1"/>
                                          </p:val>
                                        </p:tav>
                                        <p:tav tm="100000">
                                          <p:val>
                                            <p:strVal val="#ppt_y"/>
                                          </p:val>
                                        </p:tav>
                                      </p:tavLst>
                                    </p:anim>
                                  </p:childTnLst>
                                </p:cTn>
                              </p:par>
                            </p:childTnLst>
                          </p:cTn>
                        </p:par>
                        <p:par>
                          <p:cTn id="31" fill="hold">
                            <p:stCondLst>
                              <p:cond delay="4000"/>
                            </p:stCondLst>
                            <p:childTnLst>
                              <p:par>
                                <p:cTn id="32" presetID="53" presetClass="entr" presetSubtype="16" fill="hold" grpId="0" nodeType="afterEffect">
                                  <p:stCondLst>
                                    <p:cond delay="0"/>
                                  </p:stCondLst>
                                  <p:childTnLst>
                                    <p:set>
                                      <p:cBhvr>
                                        <p:cTn id="33" dur="1" fill="hold">
                                          <p:stCondLst>
                                            <p:cond delay="0"/>
                                          </p:stCondLst>
                                        </p:cTn>
                                        <p:tgtEl>
                                          <p:spTgt spid="13"/>
                                        </p:tgtEl>
                                        <p:attrNameLst>
                                          <p:attrName>style.visibility</p:attrName>
                                        </p:attrNameLst>
                                      </p:cBhvr>
                                      <p:to>
                                        <p:strVal val="visible"/>
                                      </p:to>
                                    </p:set>
                                    <p:anim calcmode="lin" valueType="num">
                                      <p:cBhvr>
                                        <p:cTn id="34" dur="500" fill="hold"/>
                                        <p:tgtEl>
                                          <p:spTgt spid="13"/>
                                        </p:tgtEl>
                                        <p:attrNameLst>
                                          <p:attrName>ppt_w</p:attrName>
                                        </p:attrNameLst>
                                      </p:cBhvr>
                                      <p:tavLst>
                                        <p:tav tm="0">
                                          <p:val>
                                            <p:fltVal val="0"/>
                                          </p:val>
                                        </p:tav>
                                        <p:tav tm="100000">
                                          <p:val>
                                            <p:strVal val="#ppt_w"/>
                                          </p:val>
                                        </p:tav>
                                      </p:tavLst>
                                    </p:anim>
                                    <p:anim calcmode="lin" valueType="num">
                                      <p:cBhvr>
                                        <p:cTn id="35" dur="500" fill="hold"/>
                                        <p:tgtEl>
                                          <p:spTgt spid="13"/>
                                        </p:tgtEl>
                                        <p:attrNameLst>
                                          <p:attrName>ppt_h</p:attrName>
                                        </p:attrNameLst>
                                      </p:cBhvr>
                                      <p:tavLst>
                                        <p:tav tm="0">
                                          <p:val>
                                            <p:fltVal val="0"/>
                                          </p:val>
                                        </p:tav>
                                        <p:tav tm="100000">
                                          <p:val>
                                            <p:strVal val="#ppt_h"/>
                                          </p:val>
                                        </p:tav>
                                      </p:tavLst>
                                    </p:anim>
                                    <p:animEffect transition="in" filter="fade">
                                      <p:cBhvr>
                                        <p:cTn id="36" dur="500"/>
                                        <p:tgtEl>
                                          <p:spTgt spid="13"/>
                                        </p:tgtEl>
                                      </p:cBhvr>
                                    </p:animEffect>
                                  </p:childTnLst>
                                </p:cTn>
                              </p:par>
                            </p:childTnLst>
                          </p:cTn>
                        </p:par>
                        <p:par>
                          <p:cTn id="37" fill="hold">
                            <p:stCondLst>
                              <p:cond delay="4500"/>
                            </p:stCondLst>
                            <p:childTnLst>
                              <p:par>
                                <p:cTn id="38" presetID="53" presetClass="entr" presetSubtype="16" fill="hold" grpId="0" nodeType="afterEffect">
                                  <p:stCondLst>
                                    <p:cond delay="0"/>
                                  </p:stCondLst>
                                  <p:childTnLst>
                                    <p:set>
                                      <p:cBhvr>
                                        <p:cTn id="39" dur="1" fill="hold">
                                          <p:stCondLst>
                                            <p:cond delay="0"/>
                                          </p:stCondLst>
                                        </p:cTn>
                                        <p:tgtEl>
                                          <p:spTgt spid="12"/>
                                        </p:tgtEl>
                                        <p:attrNameLst>
                                          <p:attrName>style.visibility</p:attrName>
                                        </p:attrNameLst>
                                      </p:cBhvr>
                                      <p:to>
                                        <p:strVal val="visible"/>
                                      </p:to>
                                    </p:set>
                                    <p:anim calcmode="lin" valueType="num">
                                      <p:cBhvr>
                                        <p:cTn id="40" dur="500" fill="hold"/>
                                        <p:tgtEl>
                                          <p:spTgt spid="12"/>
                                        </p:tgtEl>
                                        <p:attrNameLst>
                                          <p:attrName>ppt_w</p:attrName>
                                        </p:attrNameLst>
                                      </p:cBhvr>
                                      <p:tavLst>
                                        <p:tav tm="0">
                                          <p:val>
                                            <p:fltVal val="0"/>
                                          </p:val>
                                        </p:tav>
                                        <p:tav tm="100000">
                                          <p:val>
                                            <p:strVal val="#ppt_w"/>
                                          </p:val>
                                        </p:tav>
                                      </p:tavLst>
                                    </p:anim>
                                    <p:anim calcmode="lin" valueType="num">
                                      <p:cBhvr>
                                        <p:cTn id="41" dur="500" fill="hold"/>
                                        <p:tgtEl>
                                          <p:spTgt spid="12"/>
                                        </p:tgtEl>
                                        <p:attrNameLst>
                                          <p:attrName>ppt_h</p:attrName>
                                        </p:attrNameLst>
                                      </p:cBhvr>
                                      <p:tavLst>
                                        <p:tav tm="0">
                                          <p:val>
                                            <p:fltVal val="0"/>
                                          </p:val>
                                        </p:tav>
                                        <p:tav tm="100000">
                                          <p:val>
                                            <p:strVal val="#ppt_h"/>
                                          </p:val>
                                        </p:tav>
                                      </p:tavLst>
                                    </p:anim>
                                    <p:animEffect transition="in" filter="fade">
                                      <p:cBhvr>
                                        <p:cTn id="4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6" grpId="0"/>
      <p:bldP spid="17"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CBBAFCCB-ECC2-43A4-809B-7F2B711A3463}"/>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4787" y="5049671"/>
            <a:ext cx="12182426" cy="1808329"/>
          </a:xfrm>
          <a:prstGeom prst="rect">
            <a:avLst/>
          </a:prstGeom>
        </p:spPr>
      </p:pic>
      <p:sp>
        <p:nvSpPr>
          <p:cNvPr id="8" name="矩形 7">
            <a:extLst>
              <a:ext uri="{FF2B5EF4-FFF2-40B4-BE49-F238E27FC236}">
                <a16:creationId xmlns:a16="http://schemas.microsoft.com/office/drawing/2014/main" id="{1B7118FE-CD6E-409A-9143-349E2FB8F527}"/>
              </a:ext>
            </a:extLst>
          </p:cNvPr>
          <p:cNvSpPr/>
          <p:nvPr/>
        </p:nvSpPr>
        <p:spPr>
          <a:xfrm>
            <a:off x="0" y="0"/>
            <a:ext cx="12192000" cy="6858000"/>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a:extLst>
              <a:ext uri="{FF2B5EF4-FFF2-40B4-BE49-F238E27FC236}">
                <a16:creationId xmlns:a16="http://schemas.microsoft.com/office/drawing/2014/main" id="{DB1F437C-9966-4FC8-B257-50A95519F9D3}"/>
              </a:ext>
            </a:extLst>
          </p:cNvPr>
          <p:cNvSpPr txBox="1"/>
          <p:nvPr/>
        </p:nvSpPr>
        <p:spPr>
          <a:xfrm>
            <a:off x="1244401" y="2846220"/>
            <a:ext cx="2058734" cy="400110"/>
          </a:xfrm>
          <a:prstGeom prst="rect">
            <a:avLst/>
          </a:prstGeom>
          <a:noFill/>
        </p:spPr>
        <p:txBody>
          <a:bodyPr wrap="square" rtlCol="0">
            <a:spAutoFit/>
          </a:bodyPr>
          <a:lstStyle/>
          <a:p>
            <a:pPr algn="ctr"/>
            <a:r>
              <a:rPr lang="zh-CN" altLang="en-US" sz="2000" b="1" dirty="0">
                <a:solidFill>
                  <a:schemeClr val="tx1">
                    <a:lumMod val="65000"/>
                    <a:lumOff val="35000"/>
                  </a:schemeClr>
                </a:solidFill>
                <a:latin typeface="字魂49号-逍遥行书" panose="00000500000000000000" pitchFamily="2" charset="-122"/>
                <a:ea typeface="字魂49号-逍遥行书" panose="00000500000000000000" pitchFamily="2" charset="-122"/>
              </a:rPr>
              <a:t>输入标题</a:t>
            </a:r>
          </a:p>
        </p:txBody>
      </p:sp>
      <p:sp>
        <p:nvSpPr>
          <p:cNvPr id="11" name="文本框 10">
            <a:extLst>
              <a:ext uri="{FF2B5EF4-FFF2-40B4-BE49-F238E27FC236}">
                <a16:creationId xmlns:a16="http://schemas.microsoft.com/office/drawing/2014/main" id="{98572020-45F5-436B-AB36-286B4889D94E}"/>
              </a:ext>
            </a:extLst>
          </p:cNvPr>
          <p:cNvSpPr txBox="1"/>
          <p:nvPr/>
        </p:nvSpPr>
        <p:spPr>
          <a:xfrm>
            <a:off x="974489" y="3246330"/>
            <a:ext cx="2598559" cy="1398844"/>
          </a:xfrm>
          <a:prstGeom prst="rect">
            <a:avLst/>
          </a:prstGeom>
          <a:noFill/>
        </p:spPr>
        <p:txBody>
          <a:bodyPr wrap="square" rtlCol="0">
            <a:spAutoFit/>
          </a:bodyPr>
          <a:lstStyle/>
          <a:p>
            <a:pPr algn="ctr">
              <a:lnSpc>
                <a:spcPct val="250000"/>
              </a:lnSpc>
            </a:pPr>
            <a:r>
              <a:rPr lang="zh-CN" altLang="en-US" sz="1200" dirty="0">
                <a:solidFill>
                  <a:schemeClr val="tx1">
                    <a:lumMod val="50000"/>
                    <a:lumOff val="50000"/>
                  </a:schemeClr>
                </a:solidFill>
                <a:latin typeface="字魂49号-逍遥行书" panose="00000500000000000000" pitchFamily="2" charset="-122"/>
                <a:ea typeface="字魂49号-逍遥行书" panose="00000500000000000000" pitchFamily="2" charset="-122"/>
              </a:rPr>
              <a:t>输入你需要的文本内容输入你需要的文本内容输入你需要的文本内容输入你需要的文本内容</a:t>
            </a:r>
          </a:p>
        </p:txBody>
      </p:sp>
      <p:pic>
        <p:nvPicPr>
          <p:cNvPr id="3" name="图片 2">
            <a:extLst>
              <a:ext uri="{FF2B5EF4-FFF2-40B4-BE49-F238E27FC236}">
                <a16:creationId xmlns:a16="http://schemas.microsoft.com/office/drawing/2014/main" id="{29A6B242-079C-493B-A73A-F6DB20A44C78}"/>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455" y="0"/>
            <a:ext cx="12189089" cy="2462196"/>
          </a:xfrm>
          <a:prstGeom prst="rect">
            <a:avLst/>
          </a:prstGeom>
        </p:spPr>
      </p:pic>
      <p:sp>
        <p:nvSpPr>
          <p:cNvPr id="12" name="矩形 11">
            <a:extLst>
              <a:ext uri="{FF2B5EF4-FFF2-40B4-BE49-F238E27FC236}">
                <a16:creationId xmlns:a16="http://schemas.microsoft.com/office/drawing/2014/main" id="{F0DA91BD-12AF-4940-B8F6-55BC324C7001}"/>
              </a:ext>
            </a:extLst>
          </p:cNvPr>
          <p:cNvSpPr/>
          <p:nvPr/>
        </p:nvSpPr>
        <p:spPr>
          <a:xfrm>
            <a:off x="835346" y="2211460"/>
            <a:ext cx="2876845" cy="2838211"/>
          </a:xfrm>
          <a:prstGeom prst="rect">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49号-逍遥行书" panose="00000500000000000000" pitchFamily="2" charset="-122"/>
              <a:ea typeface="字魂49号-逍遥行书" panose="00000500000000000000" pitchFamily="2" charset="-122"/>
            </a:endParaRPr>
          </a:p>
        </p:txBody>
      </p:sp>
      <p:sp>
        <p:nvSpPr>
          <p:cNvPr id="13" name="文本框 12">
            <a:extLst>
              <a:ext uri="{FF2B5EF4-FFF2-40B4-BE49-F238E27FC236}">
                <a16:creationId xmlns:a16="http://schemas.microsoft.com/office/drawing/2014/main" id="{078B31C0-F37C-4B9D-8E37-5A58F0B6E96E}"/>
              </a:ext>
            </a:extLst>
          </p:cNvPr>
          <p:cNvSpPr txBox="1"/>
          <p:nvPr/>
        </p:nvSpPr>
        <p:spPr>
          <a:xfrm>
            <a:off x="4968353" y="2990666"/>
            <a:ext cx="2255292" cy="400110"/>
          </a:xfrm>
          <a:prstGeom prst="rect">
            <a:avLst/>
          </a:prstGeom>
          <a:noFill/>
        </p:spPr>
        <p:txBody>
          <a:bodyPr wrap="square" rtlCol="0">
            <a:spAutoFit/>
          </a:bodyPr>
          <a:lstStyle/>
          <a:p>
            <a:pPr algn="ctr"/>
            <a:r>
              <a:rPr lang="zh-CN" altLang="en-US" sz="2000" b="1" dirty="0">
                <a:solidFill>
                  <a:schemeClr val="tx1">
                    <a:lumMod val="65000"/>
                    <a:lumOff val="35000"/>
                  </a:schemeClr>
                </a:solidFill>
                <a:latin typeface="字魂49号-逍遥行书" panose="00000500000000000000" pitchFamily="2" charset="-122"/>
                <a:ea typeface="字魂49号-逍遥行书" panose="00000500000000000000" pitchFamily="2" charset="-122"/>
              </a:rPr>
              <a:t>输入标题</a:t>
            </a:r>
          </a:p>
        </p:txBody>
      </p:sp>
      <p:sp>
        <p:nvSpPr>
          <p:cNvPr id="14" name="文本框 13">
            <a:extLst>
              <a:ext uri="{FF2B5EF4-FFF2-40B4-BE49-F238E27FC236}">
                <a16:creationId xmlns:a16="http://schemas.microsoft.com/office/drawing/2014/main" id="{ED8C4B13-0905-44F6-9B00-888EED865284}"/>
              </a:ext>
            </a:extLst>
          </p:cNvPr>
          <p:cNvSpPr txBox="1"/>
          <p:nvPr/>
        </p:nvSpPr>
        <p:spPr>
          <a:xfrm>
            <a:off x="4672671" y="3390776"/>
            <a:ext cx="2846657" cy="1398844"/>
          </a:xfrm>
          <a:prstGeom prst="rect">
            <a:avLst/>
          </a:prstGeom>
          <a:noFill/>
        </p:spPr>
        <p:txBody>
          <a:bodyPr wrap="square" rtlCol="0">
            <a:spAutoFit/>
          </a:bodyPr>
          <a:lstStyle/>
          <a:p>
            <a:pPr algn="ctr">
              <a:lnSpc>
                <a:spcPct val="250000"/>
              </a:lnSpc>
            </a:pPr>
            <a:r>
              <a:rPr lang="zh-CN" altLang="en-US" sz="1200" dirty="0">
                <a:solidFill>
                  <a:schemeClr val="tx1">
                    <a:lumMod val="50000"/>
                    <a:lumOff val="50000"/>
                  </a:schemeClr>
                </a:solidFill>
                <a:latin typeface="字魂49号-逍遥行书" panose="00000500000000000000" pitchFamily="2" charset="-122"/>
                <a:ea typeface="字魂49号-逍遥行书" panose="00000500000000000000" pitchFamily="2" charset="-122"/>
              </a:rPr>
              <a:t>输入你需要的文本内容输入你需要的文本内容输入你需要的文本内容输入你需要的文本内容</a:t>
            </a:r>
          </a:p>
        </p:txBody>
      </p:sp>
      <p:sp>
        <p:nvSpPr>
          <p:cNvPr id="15" name="矩形 14">
            <a:extLst>
              <a:ext uri="{FF2B5EF4-FFF2-40B4-BE49-F238E27FC236}">
                <a16:creationId xmlns:a16="http://schemas.microsoft.com/office/drawing/2014/main" id="{7EFD8823-6AFE-435E-8614-D3AB68A4C030}"/>
              </a:ext>
            </a:extLst>
          </p:cNvPr>
          <p:cNvSpPr/>
          <p:nvPr/>
        </p:nvSpPr>
        <p:spPr>
          <a:xfrm>
            <a:off x="4520243" y="1923867"/>
            <a:ext cx="3151513" cy="3565252"/>
          </a:xfrm>
          <a:prstGeom prst="rect">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49号-逍遥行书" panose="00000500000000000000" pitchFamily="2" charset="-122"/>
              <a:ea typeface="字魂49号-逍遥行书" panose="00000500000000000000" pitchFamily="2" charset="-122"/>
            </a:endParaRPr>
          </a:p>
        </p:txBody>
      </p:sp>
      <p:sp>
        <p:nvSpPr>
          <p:cNvPr id="16" name="文本框 15">
            <a:extLst>
              <a:ext uri="{FF2B5EF4-FFF2-40B4-BE49-F238E27FC236}">
                <a16:creationId xmlns:a16="http://schemas.microsoft.com/office/drawing/2014/main" id="{4F68F24F-4D07-4D36-8303-3E4BCA6C0C4D}"/>
              </a:ext>
            </a:extLst>
          </p:cNvPr>
          <p:cNvSpPr txBox="1"/>
          <p:nvPr/>
        </p:nvSpPr>
        <p:spPr>
          <a:xfrm>
            <a:off x="8902510" y="2846220"/>
            <a:ext cx="2058734" cy="400110"/>
          </a:xfrm>
          <a:prstGeom prst="rect">
            <a:avLst/>
          </a:prstGeom>
          <a:noFill/>
        </p:spPr>
        <p:txBody>
          <a:bodyPr wrap="square" rtlCol="0">
            <a:spAutoFit/>
          </a:bodyPr>
          <a:lstStyle/>
          <a:p>
            <a:pPr algn="ctr"/>
            <a:r>
              <a:rPr lang="zh-CN" altLang="en-US" sz="2000" b="1" dirty="0">
                <a:solidFill>
                  <a:schemeClr val="tx1">
                    <a:lumMod val="65000"/>
                    <a:lumOff val="35000"/>
                  </a:schemeClr>
                </a:solidFill>
                <a:latin typeface="字魂49号-逍遥行书" panose="00000500000000000000" pitchFamily="2" charset="-122"/>
                <a:ea typeface="字魂49号-逍遥行书" panose="00000500000000000000" pitchFamily="2" charset="-122"/>
              </a:rPr>
              <a:t>输入标题</a:t>
            </a:r>
          </a:p>
        </p:txBody>
      </p:sp>
      <p:sp>
        <p:nvSpPr>
          <p:cNvPr id="17" name="文本框 16">
            <a:extLst>
              <a:ext uri="{FF2B5EF4-FFF2-40B4-BE49-F238E27FC236}">
                <a16:creationId xmlns:a16="http://schemas.microsoft.com/office/drawing/2014/main" id="{9C1D91AC-C640-4278-A38F-2A28386B7EE3}"/>
              </a:ext>
            </a:extLst>
          </p:cNvPr>
          <p:cNvSpPr txBox="1"/>
          <p:nvPr/>
        </p:nvSpPr>
        <p:spPr>
          <a:xfrm>
            <a:off x="8632598" y="3246330"/>
            <a:ext cx="2598559" cy="1398844"/>
          </a:xfrm>
          <a:prstGeom prst="rect">
            <a:avLst/>
          </a:prstGeom>
          <a:noFill/>
        </p:spPr>
        <p:txBody>
          <a:bodyPr wrap="square" rtlCol="0">
            <a:spAutoFit/>
          </a:bodyPr>
          <a:lstStyle/>
          <a:p>
            <a:pPr algn="ctr">
              <a:lnSpc>
                <a:spcPct val="250000"/>
              </a:lnSpc>
            </a:pPr>
            <a:r>
              <a:rPr lang="zh-CN" altLang="en-US" sz="1200" dirty="0">
                <a:solidFill>
                  <a:schemeClr val="tx1">
                    <a:lumMod val="50000"/>
                    <a:lumOff val="50000"/>
                  </a:schemeClr>
                </a:solidFill>
                <a:latin typeface="字魂49号-逍遥行书" panose="00000500000000000000" pitchFamily="2" charset="-122"/>
                <a:ea typeface="字魂49号-逍遥行书" panose="00000500000000000000" pitchFamily="2" charset="-122"/>
              </a:rPr>
              <a:t>输入你需要的文本内容输入你需要的文本内容输入你需要的文本内容输入你需要的文本内容</a:t>
            </a:r>
          </a:p>
        </p:txBody>
      </p:sp>
      <p:sp>
        <p:nvSpPr>
          <p:cNvPr id="18" name="矩形 17">
            <a:extLst>
              <a:ext uri="{FF2B5EF4-FFF2-40B4-BE49-F238E27FC236}">
                <a16:creationId xmlns:a16="http://schemas.microsoft.com/office/drawing/2014/main" id="{F081F6A8-6191-4DCE-A691-A0F982B82B8B}"/>
              </a:ext>
            </a:extLst>
          </p:cNvPr>
          <p:cNvSpPr/>
          <p:nvPr/>
        </p:nvSpPr>
        <p:spPr>
          <a:xfrm>
            <a:off x="8493455" y="2211460"/>
            <a:ext cx="2876845" cy="2838211"/>
          </a:xfrm>
          <a:prstGeom prst="rect">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49号-逍遥行书" panose="00000500000000000000" pitchFamily="2" charset="-122"/>
              <a:ea typeface="字魂49号-逍遥行书" panose="00000500000000000000" pitchFamily="2" charset="-122"/>
            </a:endParaRPr>
          </a:p>
        </p:txBody>
      </p:sp>
    </p:spTree>
    <p:extLst>
      <p:ext uri="{BB962C8B-B14F-4D97-AF65-F5344CB8AC3E}">
        <p14:creationId xmlns:p14="http://schemas.microsoft.com/office/powerpoint/2010/main" val="91744364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p:cTn id="13" dur="500" fill="hold"/>
                                        <p:tgtEl>
                                          <p:spTgt spid="12"/>
                                        </p:tgtEl>
                                        <p:attrNameLst>
                                          <p:attrName>ppt_w</p:attrName>
                                        </p:attrNameLst>
                                      </p:cBhvr>
                                      <p:tavLst>
                                        <p:tav tm="0">
                                          <p:val>
                                            <p:fltVal val="0"/>
                                          </p:val>
                                        </p:tav>
                                        <p:tav tm="100000">
                                          <p:val>
                                            <p:strVal val="#ppt_w"/>
                                          </p:val>
                                        </p:tav>
                                      </p:tavLst>
                                    </p:anim>
                                    <p:anim calcmode="lin" valueType="num">
                                      <p:cBhvr>
                                        <p:cTn id="14" dur="500" fill="hold"/>
                                        <p:tgtEl>
                                          <p:spTgt spid="12"/>
                                        </p:tgtEl>
                                        <p:attrNameLst>
                                          <p:attrName>ppt_h</p:attrName>
                                        </p:attrNameLst>
                                      </p:cBhvr>
                                      <p:tavLst>
                                        <p:tav tm="0">
                                          <p:val>
                                            <p:fltVal val="0"/>
                                          </p:val>
                                        </p:tav>
                                        <p:tav tm="100000">
                                          <p:val>
                                            <p:strVal val="#ppt_h"/>
                                          </p:val>
                                        </p:tav>
                                      </p:tavLst>
                                    </p:anim>
                                    <p:animEffect transition="in" filter="fade">
                                      <p:cBhvr>
                                        <p:cTn id="15" dur="500"/>
                                        <p:tgtEl>
                                          <p:spTgt spid="12"/>
                                        </p:tgtEl>
                                      </p:cBhvr>
                                    </p:animEffect>
                                  </p:childTnLst>
                                </p:cTn>
                              </p:par>
                            </p:childTnLst>
                          </p:cTn>
                        </p:par>
                        <p:par>
                          <p:cTn id="16" fill="hold">
                            <p:stCondLst>
                              <p:cond delay="1500"/>
                            </p:stCondLst>
                            <p:childTnLst>
                              <p:par>
                                <p:cTn id="17" presetID="42" presetClass="entr" presetSubtype="0"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1000"/>
                                        <p:tgtEl>
                                          <p:spTgt spid="7"/>
                                        </p:tgtEl>
                                      </p:cBhvr>
                                    </p:animEffect>
                                    <p:anim calcmode="lin" valueType="num">
                                      <p:cBhvr>
                                        <p:cTn id="20" dur="1000" fill="hold"/>
                                        <p:tgtEl>
                                          <p:spTgt spid="7"/>
                                        </p:tgtEl>
                                        <p:attrNameLst>
                                          <p:attrName>ppt_x</p:attrName>
                                        </p:attrNameLst>
                                      </p:cBhvr>
                                      <p:tavLst>
                                        <p:tav tm="0">
                                          <p:val>
                                            <p:strVal val="#ppt_x"/>
                                          </p:val>
                                        </p:tav>
                                        <p:tav tm="100000">
                                          <p:val>
                                            <p:strVal val="#ppt_x"/>
                                          </p:val>
                                        </p:tav>
                                      </p:tavLst>
                                    </p:anim>
                                    <p:anim calcmode="lin" valueType="num">
                                      <p:cBhvr>
                                        <p:cTn id="21" dur="1000" fill="hold"/>
                                        <p:tgtEl>
                                          <p:spTgt spid="7"/>
                                        </p:tgtEl>
                                        <p:attrNameLst>
                                          <p:attrName>ppt_y</p:attrName>
                                        </p:attrNameLst>
                                      </p:cBhvr>
                                      <p:tavLst>
                                        <p:tav tm="0">
                                          <p:val>
                                            <p:strVal val="#ppt_y+.1"/>
                                          </p:val>
                                        </p:tav>
                                        <p:tav tm="100000">
                                          <p:val>
                                            <p:strVal val="#ppt_y"/>
                                          </p:val>
                                        </p:tav>
                                      </p:tavLst>
                                    </p:anim>
                                  </p:childTnLst>
                                </p:cTn>
                              </p:par>
                            </p:childTnLst>
                          </p:cTn>
                        </p:par>
                        <p:par>
                          <p:cTn id="22" fill="hold">
                            <p:stCondLst>
                              <p:cond delay="2500"/>
                            </p:stCondLst>
                            <p:childTnLst>
                              <p:par>
                                <p:cTn id="23" presetID="42" presetClass="entr" presetSubtype="0" fill="hold" grpId="0" nodeType="after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fade">
                                      <p:cBhvr>
                                        <p:cTn id="25" dur="1000"/>
                                        <p:tgtEl>
                                          <p:spTgt spid="11"/>
                                        </p:tgtEl>
                                      </p:cBhvr>
                                    </p:animEffect>
                                    <p:anim calcmode="lin" valueType="num">
                                      <p:cBhvr>
                                        <p:cTn id="26" dur="1000" fill="hold"/>
                                        <p:tgtEl>
                                          <p:spTgt spid="11"/>
                                        </p:tgtEl>
                                        <p:attrNameLst>
                                          <p:attrName>ppt_x</p:attrName>
                                        </p:attrNameLst>
                                      </p:cBhvr>
                                      <p:tavLst>
                                        <p:tav tm="0">
                                          <p:val>
                                            <p:strVal val="#ppt_x"/>
                                          </p:val>
                                        </p:tav>
                                        <p:tav tm="100000">
                                          <p:val>
                                            <p:strVal val="#ppt_x"/>
                                          </p:val>
                                        </p:tav>
                                      </p:tavLst>
                                    </p:anim>
                                    <p:anim calcmode="lin" valueType="num">
                                      <p:cBhvr>
                                        <p:cTn id="27" dur="1000" fill="hold"/>
                                        <p:tgtEl>
                                          <p:spTgt spid="11"/>
                                        </p:tgtEl>
                                        <p:attrNameLst>
                                          <p:attrName>ppt_y</p:attrName>
                                        </p:attrNameLst>
                                      </p:cBhvr>
                                      <p:tavLst>
                                        <p:tav tm="0">
                                          <p:val>
                                            <p:strVal val="#ppt_y+.1"/>
                                          </p:val>
                                        </p:tav>
                                        <p:tav tm="100000">
                                          <p:val>
                                            <p:strVal val="#ppt_y"/>
                                          </p:val>
                                        </p:tav>
                                      </p:tavLst>
                                    </p:anim>
                                  </p:childTnLst>
                                </p:cTn>
                              </p:par>
                            </p:childTnLst>
                          </p:cTn>
                        </p:par>
                        <p:par>
                          <p:cTn id="28" fill="hold">
                            <p:stCondLst>
                              <p:cond delay="3500"/>
                            </p:stCondLst>
                            <p:childTnLst>
                              <p:par>
                                <p:cTn id="29" presetID="53" presetClass="entr" presetSubtype="16" fill="hold" grpId="0" nodeType="after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p:cTn id="31" dur="500" fill="hold"/>
                                        <p:tgtEl>
                                          <p:spTgt spid="15"/>
                                        </p:tgtEl>
                                        <p:attrNameLst>
                                          <p:attrName>ppt_w</p:attrName>
                                        </p:attrNameLst>
                                      </p:cBhvr>
                                      <p:tavLst>
                                        <p:tav tm="0">
                                          <p:val>
                                            <p:fltVal val="0"/>
                                          </p:val>
                                        </p:tav>
                                        <p:tav tm="100000">
                                          <p:val>
                                            <p:strVal val="#ppt_w"/>
                                          </p:val>
                                        </p:tav>
                                      </p:tavLst>
                                    </p:anim>
                                    <p:anim calcmode="lin" valueType="num">
                                      <p:cBhvr>
                                        <p:cTn id="32" dur="500" fill="hold"/>
                                        <p:tgtEl>
                                          <p:spTgt spid="15"/>
                                        </p:tgtEl>
                                        <p:attrNameLst>
                                          <p:attrName>ppt_h</p:attrName>
                                        </p:attrNameLst>
                                      </p:cBhvr>
                                      <p:tavLst>
                                        <p:tav tm="0">
                                          <p:val>
                                            <p:fltVal val="0"/>
                                          </p:val>
                                        </p:tav>
                                        <p:tav tm="100000">
                                          <p:val>
                                            <p:strVal val="#ppt_h"/>
                                          </p:val>
                                        </p:tav>
                                      </p:tavLst>
                                    </p:anim>
                                    <p:animEffect transition="in" filter="fade">
                                      <p:cBhvr>
                                        <p:cTn id="33" dur="500"/>
                                        <p:tgtEl>
                                          <p:spTgt spid="15"/>
                                        </p:tgtEl>
                                      </p:cBhvr>
                                    </p:animEffect>
                                  </p:childTnLst>
                                </p:cTn>
                              </p:par>
                            </p:childTnLst>
                          </p:cTn>
                        </p:par>
                        <p:par>
                          <p:cTn id="34" fill="hold">
                            <p:stCondLst>
                              <p:cond delay="4000"/>
                            </p:stCondLst>
                            <p:childTnLst>
                              <p:par>
                                <p:cTn id="35" presetID="42" presetClass="entr" presetSubtype="0" fill="hold" grpId="0" nodeType="after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fade">
                                      <p:cBhvr>
                                        <p:cTn id="37" dur="1000"/>
                                        <p:tgtEl>
                                          <p:spTgt spid="13"/>
                                        </p:tgtEl>
                                      </p:cBhvr>
                                    </p:animEffect>
                                    <p:anim calcmode="lin" valueType="num">
                                      <p:cBhvr>
                                        <p:cTn id="38" dur="1000" fill="hold"/>
                                        <p:tgtEl>
                                          <p:spTgt spid="13"/>
                                        </p:tgtEl>
                                        <p:attrNameLst>
                                          <p:attrName>ppt_x</p:attrName>
                                        </p:attrNameLst>
                                      </p:cBhvr>
                                      <p:tavLst>
                                        <p:tav tm="0">
                                          <p:val>
                                            <p:strVal val="#ppt_x"/>
                                          </p:val>
                                        </p:tav>
                                        <p:tav tm="100000">
                                          <p:val>
                                            <p:strVal val="#ppt_x"/>
                                          </p:val>
                                        </p:tav>
                                      </p:tavLst>
                                    </p:anim>
                                    <p:anim calcmode="lin" valueType="num">
                                      <p:cBhvr>
                                        <p:cTn id="39" dur="1000" fill="hold"/>
                                        <p:tgtEl>
                                          <p:spTgt spid="13"/>
                                        </p:tgtEl>
                                        <p:attrNameLst>
                                          <p:attrName>ppt_y</p:attrName>
                                        </p:attrNameLst>
                                      </p:cBhvr>
                                      <p:tavLst>
                                        <p:tav tm="0">
                                          <p:val>
                                            <p:strVal val="#ppt_y+.1"/>
                                          </p:val>
                                        </p:tav>
                                        <p:tav tm="100000">
                                          <p:val>
                                            <p:strVal val="#ppt_y"/>
                                          </p:val>
                                        </p:tav>
                                      </p:tavLst>
                                    </p:anim>
                                  </p:childTnLst>
                                </p:cTn>
                              </p:par>
                            </p:childTnLst>
                          </p:cTn>
                        </p:par>
                        <p:par>
                          <p:cTn id="40" fill="hold">
                            <p:stCondLst>
                              <p:cond delay="5000"/>
                            </p:stCondLst>
                            <p:childTnLst>
                              <p:par>
                                <p:cTn id="41" presetID="42" presetClass="entr" presetSubtype="0" fill="hold" grpId="0" nodeType="after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fade">
                                      <p:cBhvr>
                                        <p:cTn id="43" dur="1000"/>
                                        <p:tgtEl>
                                          <p:spTgt spid="14"/>
                                        </p:tgtEl>
                                      </p:cBhvr>
                                    </p:animEffect>
                                    <p:anim calcmode="lin" valueType="num">
                                      <p:cBhvr>
                                        <p:cTn id="44" dur="1000" fill="hold"/>
                                        <p:tgtEl>
                                          <p:spTgt spid="14"/>
                                        </p:tgtEl>
                                        <p:attrNameLst>
                                          <p:attrName>ppt_x</p:attrName>
                                        </p:attrNameLst>
                                      </p:cBhvr>
                                      <p:tavLst>
                                        <p:tav tm="0">
                                          <p:val>
                                            <p:strVal val="#ppt_x"/>
                                          </p:val>
                                        </p:tav>
                                        <p:tav tm="100000">
                                          <p:val>
                                            <p:strVal val="#ppt_x"/>
                                          </p:val>
                                        </p:tav>
                                      </p:tavLst>
                                    </p:anim>
                                    <p:anim calcmode="lin" valueType="num">
                                      <p:cBhvr>
                                        <p:cTn id="45" dur="1000" fill="hold"/>
                                        <p:tgtEl>
                                          <p:spTgt spid="14"/>
                                        </p:tgtEl>
                                        <p:attrNameLst>
                                          <p:attrName>ppt_y</p:attrName>
                                        </p:attrNameLst>
                                      </p:cBhvr>
                                      <p:tavLst>
                                        <p:tav tm="0">
                                          <p:val>
                                            <p:strVal val="#ppt_y+.1"/>
                                          </p:val>
                                        </p:tav>
                                        <p:tav tm="100000">
                                          <p:val>
                                            <p:strVal val="#ppt_y"/>
                                          </p:val>
                                        </p:tav>
                                      </p:tavLst>
                                    </p:anim>
                                  </p:childTnLst>
                                </p:cTn>
                              </p:par>
                            </p:childTnLst>
                          </p:cTn>
                        </p:par>
                        <p:par>
                          <p:cTn id="46" fill="hold">
                            <p:stCondLst>
                              <p:cond delay="6000"/>
                            </p:stCondLst>
                            <p:childTnLst>
                              <p:par>
                                <p:cTn id="47" presetID="53" presetClass="entr" presetSubtype="16" fill="hold" grpId="0" nodeType="afterEffect">
                                  <p:stCondLst>
                                    <p:cond delay="0"/>
                                  </p:stCondLst>
                                  <p:childTnLst>
                                    <p:set>
                                      <p:cBhvr>
                                        <p:cTn id="48" dur="1" fill="hold">
                                          <p:stCondLst>
                                            <p:cond delay="0"/>
                                          </p:stCondLst>
                                        </p:cTn>
                                        <p:tgtEl>
                                          <p:spTgt spid="18"/>
                                        </p:tgtEl>
                                        <p:attrNameLst>
                                          <p:attrName>style.visibility</p:attrName>
                                        </p:attrNameLst>
                                      </p:cBhvr>
                                      <p:to>
                                        <p:strVal val="visible"/>
                                      </p:to>
                                    </p:set>
                                    <p:anim calcmode="lin" valueType="num">
                                      <p:cBhvr>
                                        <p:cTn id="49" dur="500" fill="hold"/>
                                        <p:tgtEl>
                                          <p:spTgt spid="18"/>
                                        </p:tgtEl>
                                        <p:attrNameLst>
                                          <p:attrName>ppt_w</p:attrName>
                                        </p:attrNameLst>
                                      </p:cBhvr>
                                      <p:tavLst>
                                        <p:tav tm="0">
                                          <p:val>
                                            <p:fltVal val="0"/>
                                          </p:val>
                                        </p:tav>
                                        <p:tav tm="100000">
                                          <p:val>
                                            <p:strVal val="#ppt_w"/>
                                          </p:val>
                                        </p:tav>
                                      </p:tavLst>
                                    </p:anim>
                                    <p:anim calcmode="lin" valueType="num">
                                      <p:cBhvr>
                                        <p:cTn id="50" dur="500" fill="hold"/>
                                        <p:tgtEl>
                                          <p:spTgt spid="18"/>
                                        </p:tgtEl>
                                        <p:attrNameLst>
                                          <p:attrName>ppt_h</p:attrName>
                                        </p:attrNameLst>
                                      </p:cBhvr>
                                      <p:tavLst>
                                        <p:tav tm="0">
                                          <p:val>
                                            <p:fltVal val="0"/>
                                          </p:val>
                                        </p:tav>
                                        <p:tav tm="100000">
                                          <p:val>
                                            <p:strVal val="#ppt_h"/>
                                          </p:val>
                                        </p:tav>
                                      </p:tavLst>
                                    </p:anim>
                                    <p:animEffect transition="in" filter="fade">
                                      <p:cBhvr>
                                        <p:cTn id="51" dur="500"/>
                                        <p:tgtEl>
                                          <p:spTgt spid="18"/>
                                        </p:tgtEl>
                                      </p:cBhvr>
                                    </p:animEffect>
                                  </p:childTnLst>
                                </p:cTn>
                              </p:par>
                            </p:childTnLst>
                          </p:cTn>
                        </p:par>
                        <p:par>
                          <p:cTn id="52" fill="hold">
                            <p:stCondLst>
                              <p:cond delay="6500"/>
                            </p:stCondLst>
                            <p:childTnLst>
                              <p:par>
                                <p:cTn id="53" presetID="42" presetClass="entr" presetSubtype="0" fill="hold" grpId="0" nodeType="afterEffect">
                                  <p:stCondLst>
                                    <p:cond delay="0"/>
                                  </p:stCondLst>
                                  <p:childTnLst>
                                    <p:set>
                                      <p:cBhvr>
                                        <p:cTn id="54" dur="1" fill="hold">
                                          <p:stCondLst>
                                            <p:cond delay="0"/>
                                          </p:stCondLst>
                                        </p:cTn>
                                        <p:tgtEl>
                                          <p:spTgt spid="16"/>
                                        </p:tgtEl>
                                        <p:attrNameLst>
                                          <p:attrName>style.visibility</p:attrName>
                                        </p:attrNameLst>
                                      </p:cBhvr>
                                      <p:to>
                                        <p:strVal val="visible"/>
                                      </p:to>
                                    </p:set>
                                    <p:animEffect transition="in" filter="fade">
                                      <p:cBhvr>
                                        <p:cTn id="55" dur="1000"/>
                                        <p:tgtEl>
                                          <p:spTgt spid="16"/>
                                        </p:tgtEl>
                                      </p:cBhvr>
                                    </p:animEffect>
                                    <p:anim calcmode="lin" valueType="num">
                                      <p:cBhvr>
                                        <p:cTn id="56" dur="1000" fill="hold"/>
                                        <p:tgtEl>
                                          <p:spTgt spid="16"/>
                                        </p:tgtEl>
                                        <p:attrNameLst>
                                          <p:attrName>ppt_x</p:attrName>
                                        </p:attrNameLst>
                                      </p:cBhvr>
                                      <p:tavLst>
                                        <p:tav tm="0">
                                          <p:val>
                                            <p:strVal val="#ppt_x"/>
                                          </p:val>
                                        </p:tav>
                                        <p:tav tm="100000">
                                          <p:val>
                                            <p:strVal val="#ppt_x"/>
                                          </p:val>
                                        </p:tav>
                                      </p:tavLst>
                                    </p:anim>
                                    <p:anim calcmode="lin" valueType="num">
                                      <p:cBhvr>
                                        <p:cTn id="57" dur="1000" fill="hold"/>
                                        <p:tgtEl>
                                          <p:spTgt spid="16"/>
                                        </p:tgtEl>
                                        <p:attrNameLst>
                                          <p:attrName>ppt_y</p:attrName>
                                        </p:attrNameLst>
                                      </p:cBhvr>
                                      <p:tavLst>
                                        <p:tav tm="0">
                                          <p:val>
                                            <p:strVal val="#ppt_y+.1"/>
                                          </p:val>
                                        </p:tav>
                                        <p:tav tm="100000">
                                          <p:val>
                                            <p:strVal val="#ppt_y"/>
                                          </p:val>
                                        </p:tav>
                                      </p:tavLst>
                                    </p:anim>
                                  </p:childTnLst>
                                </p:cTn>
                              </p:par>
                            </p:childTnLst>
                          </p:cTn>
                        </p:par>
                        <p:par>
                          <p:cTn id="58" fill="hold">
                            <p:stCondLst>
                              <p:cond delay="7500"/>
                            </p:stCondLst>
                            <p:childTnLst>
                              <p:par>
                                <p:cTn id="59" presetID="42" presetClass="entr" presetSubtype="0" fill="hold" grpId="0" nodeType="afterEffect">
                                  <p:stCondLst>
                                    <p:cond delay="0"/>
                                  </p:stCondLst>
                                  <p:childTnLst>
                                    <p:set>
                                      <p:cBhvr>
                                        <p:cTn id="60" dur="1" fill="hold">
                                          <p:stCondLst>
                                            <p:cond delay="0"/>
                                          </p:stCondLst>
                                        </p:cTn>
                                        <p:tgtEl>
                                          <p:spTgt spid="17"/>
                                        </p:tgtEl>
                                        <p:attrNameLst>
                                          <p:attrName>style.visibility</p:attrName>
                                        </p:attrNameLst>
                                      </p:cBhvr>
                                      <p:to>
                                        <p:strVal val="visible"/>
                                      </p:to>
                                    </p:set>
                                    <p:animEffect transition="in" filter="fade">
                                      <p:cBhvr>
                                        <p:cTn id="61" dur="1000"/>
                                        <p:tgtEl>
                                          <p:spTgt spid="17"/>
                                        </p:tgtEl>
                                      </p:cBhvr>
                                    </p:animEffect>
                                    <p:anim calcmode="lin" valueType="num">
                                      <p:cBhvr>
                                        <p:cTn id="62" dur="1000" fill="hold"/>
                                        <p:tgtEl>
                                          <p:spTgt spid="17"/>
                                        </p:tgtEl>
                                        <p:attrNameLst>
                                          <p:attrName>ppt_x</p:attrName>
                                        </p:attrNameLst>
                                      </p:cBhvr>
                                      <p:tavLst>
                                        <p:tav tm="0">
                                          <p:val>
                                            <p:strVal val="#ppt_x"/>
                                          </p:val>
                                        </p:tav>
                                        <p:tav tm="100000">
                                          <p:val>
                                            <p:strVal val="#ppt_x"/>
                                          </p:val>
                                        </p:tav>
                                      </p:tavLst>
                                    </p:anim>
                                    <p:anim calcmode="lin" valueType="num">
                                      <p:cBhvr>
                                        <p:cTn id="63"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1" grpId="0"/>
      <p:bldP spid="12" grpId="0" animBg="1"/>
      <p:bldP spid="13" grpId="0"/>
      <p:bldP spid="14" grpId="0"/>
      <p:bldP spid="15" grpId="0" animBg="1"/>
      <p:bldP spid="16" grpId="0"/>
      <p:bldP spid="17" grpId="0"/>
      <p:bldP spid="18"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extLst>
              <a:ext uri="{FF2B5EF4-FFF2-40B4-BE49-F238E27FC236}">
                <a16:creationId xmlns:a16="http://schemas.microsoft.com/office/drawing/2014/main" id="{1B7118FE-CD6E-409A-9143-349E2FB8F527}"/>
              </a:ext>
            </a:extLst>
          </p:cNvPr>
          <p:cNvSpPr/>
          <p:nvPr/>
        </p:nvSpPr>
        <p:spPr>
          <a:xfrm>
            <a:off x="0" y="0"/>
            <a:ext cx="12192000" cy="6858000"/>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a:extLst>
              <a:ext uri="{FF2B5EF4-FFF2-40B4-BE49-F238E27FC236}">
                <a16:creationId xmlns:a16="http://schemas.microsoft.com/office/drawing/2014/main" id="{6C3E4531-BDDE-49F1-817B-38322610E0C4}"/>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217572" y="165012"/>
            <a:ext cx="912695" cy="912695"/>
          </a:xfrm>
          <a:prstGeom prst="ellipse">
            <a:avLst/>
          </a:prstGeom>
        </p:spPr>
      </p:pic>
      <p:sp>
        <p:nvSpPr>
          <p:cNvPr id="9" name="文本框 8">
            <a:extLst>
              <a:ext uri="{FF2B5EF4-FFF2-40B4-BE49-F238E27FC236}">
                <a16:creationId xmlns:a16="http://schemas.microsoft.com/office/drawing/2014/main" id="{A3212338-960C-47E4-8892-B5DFE96B9937}"/>
              </a:ext>
            </a:extLst>
          </p:cNvPr>
          <p:cNvSpPr txBox="1"/>
          <p:nvPr/>
        </p:nvSpPr>
        <p:spPr>
          <a:xfrm>
            <a:off x="613246" y="328972"/>
            <a:ext cx="121347" cy="584775"/>
          </a:xfrm>
          <a:prstGeom prst="rect">
            <a:avLst/>
          </a:prstGeom>
          <a:noFill/>
        </p:spPr>
        <p:txBody>
          <a:bodyPr wrap="square" rtlCol="0">
            <a:spAutoFit/>
          </a:bodyPr>
          <a:lstStyle/>
          <a:p>
            <a:pPr algn="ctr"/>
            <a:r>
              <a:rPr lang="zh-CN" altLang="en-US" sz="3200" b="1" dirty="0">
                <a:solidFill>
                  <a:schemeClr val="tx1">
                    <a:lumMod val="65000"/>
                    <a:lumOff val="35000"/>
                  </a:schemeClr>
                </a:solidFill>
                <a:latin typeface="字魂49号-逍遥行书" panose="00000500000000000000" pitchFamily="2" charset="-122"/>
                <a:ea typeface="字魂49号-逍遥行书" panose="00000500000000000000" pitchFamily="2" charset="-122"/>
              </a:rPr>
              <a:t>肆</a:t>
            </a:r>
          </a:p>
        </p:txBody>
      </p:sp>
      <p:sp>
        <p:nvSpPr>
          <p:cNvPr id="10" name="文本框 9">
            <a:extLst>
              <a:ext uri="{FF2B5EF4-FFF2-40B4-BE49-F238E27FC236}">
                <a16:creationId xmlns:a16="http://schemas.microsoft.com/office/drawing/2014/main" id="{36B811BC-F953-43B9-9C3E-A269DCC949F3}"/>
              </a:ext>
            </a:extLst>
          </p:cNvPr>
          <p:cNvSpPr txBox="1"/>
          <p:nvPr/>
        </p:nvSpPr>
        <p:spPr>
          <a:xfrm>
            <a:off x="1130267" y="312120"/>
            <a:ext cx="2255292" cy="584775"/>
          </a:xfrm>
          <a:prstGeom prst="rect">
            <a:avLst/>
          </a:prstGeom>
          <a:noFill/>
        </p:spPr>
        <p:txBody>
          <a:bodyPr wrap="square" rtlCol="0">
            <a:spAutoFit/>
          </a:bodyPr>
          <a:lstStyle/>
          <a:p>
            <a:r>
              <a:rPr lang="zh-CN" altLang="en-US" sz="3200" b="1" dirty="0">
                <a:solidFill>
                  <a:schemeClr val="tx1">
                    <a:lumMod val="50000"/>
                    <a:lumOff val="50000"/>
                  </a:schemeClr>
                </a:solidFill>
                <a:latin typeface="字魂49号-逍遥行书" panose="00000500000000000000" pitchFamily="2" charset="-122"/>
                <a:ea typeface="字魂49号-逍遥行书" panose="00000500000000000000" pitchFamily="2" charset="-122"/>
              </a:rPr>
              <a:t>古诗赏析</a:t>
            </a:r>
          </a:p>
        </p:txBody>
      </p:sp>
      <p:pic>
        <p:nvPicPr>
          <p:cNvPr id="3" name="图片 2">
            <a:extLst>
              <a:ext uri="{FF2B5EF4-FFF2-40B4-BE49-F238E27FC236}">
                <a16:creationId xmlns:a16="http://schemas.microsoft.com/office/drawing/2014/main" id="{A61BDFEB-B6B8-43A4-BA71-F3262F7DB2FF}"/>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61" y="2987396"/>
            <a:ext cx="12190877" cy="3870604"/>
          </a:xfrm>
          <a:prstGeom prst="rect">
            <a:avLst/>
          </a:prstGeom>
        </p:spPr>
      </p:pic>
      <p:sp>
        <p:nvSpPr>
          <p:cNvPr id="11" name="文本框 10">
            <a:extLst>
              <a:ext uri="{FF2B5EF4-FFF2-40B4-BE49-F238E27FC236}">
                <a16:creationId xmlns:a16="http://schemas.microsoft.com/office/drawing/2014/main" id="{4A7E6379-160E-42FB-A5DC-F0349C13304A}"/>
              </a:ext>
            </a:extLst>
          </p:cNvPr>
          <p:cNvSpPr txBox="1"/>
          <p:nvPr/>
        </p:nvSpPr>
        <p:spPr>
          <a:xfrm>
            <a:off x="980143" y="1867480"/>
            <a:ext cx="2955916" cy="461665"/>
          </a:xfrm>
          <a:prstGeom prst="rect">
            <a:avLst/>
          </a:prstGeom>
          <a:noFill/>
        </p:spPr>
        <p:txBody>
          <a:bodyPr wrap="square" rtlCol="0">
            <a:spAutoFit/>
          </a:bodyPr>
          <a:lstStyle/>
          <a:p>
            <a:r>
              <a:rPr lang="zh-CN" altLang="en-US" sz="2400" b="1" dirty="0">
                <a:solidFill>
                  <a:schemeClr val="tx1">
                    <a:lumMod val="65000"/>
                    <a:lumOff val="35000"/>
                  </a:schemeClr>
                </a:solidFill>
                <a:latin typeface="字魂49号-逍遥行书" panose="00000500000000000000" pitchFamily="2" charset="-122"/>
                <a:ea typeface="字魂49号-逍遥行书" panose="00000500000000000000" pitchFamily="2" charset="-122"/>
              </a:rPr>
              <a:t>输入标题</a:t>
            </a:r>
          </a:p>
        </p:txBody>
      </p:sp>
      <p:sp>
        <p:nvSpPr>
          <p:cNvPr id="12" name="文本框 11">
            <a:extLst>
              <a:ext uri="{FF2B5EF4-FFF2-40B4-BE49-F238E27FC236}">
                <a16:creationId xmlns:a16="http://schemas.microsoft.com/office/drawing/2014/main" id="{D1A3E458-8C6E-4F06-951B-E9621CC3BFCE}"/>
              </a:ext>
            </a:extLst>
          </p:cNvPr>
          <p:cNvSpPr txBox="1"/>
          <p:nvPr/>
        </p:nvSpPr>
        <p:spPr>
          <a:xfrm>
            <a:off x="980141" y="2267590"/>
            <a:ext cx="8395870" cy="1077987"/>
          </a:xfrm>
          <a:prstGeom prst="rect">
            <a:avLst/>
          </a:prstGeom>
          <a:noFill/>
        </p:spPr>
        <p:txBody>
          <a:bodyPr wrap="square" rtlCol="0">
            <a:spAutoFit/>
          </a:bodyPr>
          <a:lstStyle/>
          <a:p>
            <a:pPr>
              <a:lnSpc>
                <a:spcPct val="250000"/>
              </a:lnSpc>
            </a:pPr>
            <a:r>
              <a:rPr lang="zh-CN" altLang="en-US" sz="1400" dirty="0">
                <a:solidFill>
                  <a:schemeClr val="tx1">
                    <a:lumMod val="50000"/>
                    <a:lumOff val="50000"/>
                  </a:schemeClr>
                </a:solidFill>
                <a:latin typeface="字魂49号-逍遥行书" panose="00000500000000000000" pitchFamily="2" charset="-122"/>
                <a:ea typeface="字魂49号-逍遥行书" panose="00000500000000000000" pitchFamily="2" charset="-122"/>
              </a:rPr>
              <a:t>输入你需要的文本内容输入你需要的文本内容输入你需要的文本内容输入你需要的文本内容输入你需要的文本内容输入你需要的文本内容输入你需要的文本内容</a:t>
            </a:r>
          </a:p>
        </p:txBody>
      </p:sp>
      <p:pic>
        <p:nvPicPr>
          <p:cNvPr id="13" name="图片 12">
            <a:extLst>
              <a:ext uri="{FF2B5EF4-FFF2-40B4-BE49-F238E27FC236}">
                <a16:creationId xmlns:a16="http://schemas.microsoft.com/office/drawing/2014/main" id="{DAEFD2DF-4663-437A-AFAF-37D07F433F5E}"/>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6012842" y="3118174"/>
            <a:ext cx="508647" cy="1132765"/>
          </a:xfrm>
          <a:prstGeom prst="rect">
            <a:avLst/>
          </a:prstGeom>
        </p:spPr>
      </p:pic>
      <p:sp>
        <p:nvSpPr>
          <p:cNvPr id="14" name="文本框 13">
            <a:extLst>
              <a:ext uri="{FF2B5EF4-FFF2-40B4-BE49-F238E27FC236}">
                <a16:creationId xmlns:a16="http://schemas.microsoft.com/office/drawing/2014/main" id="{91FA5BFA-570C-463A-A022-A584E2D9BE5A}"/>
              </a:ext>
            </a:extLst>
          </p:cNvPr>
          <p:cNvSpPr txBox="1"/>
          <p:nvPr/>
        </p:nvSpPr>
        <p:spPr>
          <a:xfrm>
            <a:off x="6096000" y="3176725"/>
            <a:ext cx="342330" cy="1015663"/>
          </a:xfrm>
          <a:prstGeom prst="rect">
            <a:avLst/>
          </a:prstGeom>
          <a:noFill/>
        </p:spPr>
        <p:txBody>
          <a:bodyPr wrap="square" rtlCol="0">
            <a:spAutoFit/>
          </a:bodyPr>
          <a:lstStyle/>
          <a:p>
            <a:pPr algn="ctr"/>
            <a:r>
              <a:rPr lang="zh-CN" altLang="en-US" sz="2000" b="1" dirty="0">
                <a:solidFill>
                  <a:schemeClr val="bg1"/>
                </a:solidFill>
                <a:latin typeface="字魂49号-逍遥行书" panose="00000500000000000000" pitchFamily="2" charset="-122"/>
                <a:ea typeface="字魂49号-逍遥行书" panose="00000500000000000000" pitchFamily="2" charset="-122"/>
              </a:rPr>
              <a:t>中国风</a:t>
            </a:r>
          </a:p>
        </p:txBody>
      </p:sp>
    </p:spTree>
    <p:extLst>
      <p:ext uri="{BB962C8B-B14F-4D97-AF65-F5344CB8AC3E}">
        <p14:creationId xmlns:p14="http://schemas.microsoft.com/office/powerpoint/2010/main" val="335643911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1000" fill="hold"/>
                                        <p:tgtEl>
                                          <p:spTgt spid="11"/>
                                        </p:tgtEl>
                                        <p:attrNameLst>
                                          <p:attrName>ppt_w</p:attrName>
                                        </p:attrNameLst>
                                      </p:cBhvr>
                                      <p:tavLst>
                                        <p:tav tm="0">
                                          <p:val>
                                            <p:fltVal val="0"/>
                                          </p:val>
                                        </p:tav>
                                        <p:tav tm="100000">
                                          <p:val>
                                            <p:strVal val="#ppt_w"/>
                                          </p:val>
                                        </p:tav>
                                      </p:tavLst>
                                    </p:anim>
                                    <p:anim calcmode="lin" valueType="num">
                                      <p:cBhvr>
                                        <p:cTn id="8" dur="1000" fill="hold"/>
                                        <p:tgtEl>
                                          <p:spTgt spid="11"/>
                                        </p:tgtEl>
                                        <p:attrNameLst>
                                          <p:attrName>ppt_h</p:attrName>
                                        </p:attrNameLst>
                                      </p:cBhvr>
                                      <p:tavLst>
                                        <p:tav tm="0">
                                          <p:val>
                                            <p:fltVal val="0"/>
                                          </p:val>
                                        </p:tav>
                                        <p:tav tm="100000">
                                          <p:val>
                                            <p:strVal val="#ppt_h"/>
                                          </p:val>
                                        </p:tav>
                                      </p:tavLst>
                                    </p:anim>
                                    <p:anim calcmode="lin" valueType="num">
                                      <p:cBhvr>
                                        <p:cTn id="9" dur="1000" fill="hold"/>
                                        <p:tgtEl>
                                          <p:spTgt spid="11"/>
                                        </p:tgtEl>
                                        <p:attrNameLst>
                                          <p:attrName>style.rotation</p:attrName>
                                        </p:attrNameLst>
                                      </p:cBhvr>
                                      <p:tavLst>
                                        <p:tav tm="0">
                                          <p:val>
                                            <p:fltVal val="90"/>
                                          </p:val>
                                        </p:tav>
                                        <p:tav tm="100000">
                                          <p:val>
                                            <p:fltVal val="0"/>
                                          </p:val>
                                        </p:tav>
                                      </p:tavLst>
                                    </p:anim>
                                    <p:animEffect transition="in" filter="fade">
                                      <p:cBhvr>
                                        <p:cTn id="10" dur="1000"/>
                                        <p:tgtEl>
                                          <p:spTgt spid="11"/>
                                        </p:tgtEl>
                                      </p:cBhvr>
                                    </p:animEffect>
                                  </p:childTnLst>
                                </p:cTn>
                              </p:par>
                            </p:childTnLst>
                          </p:cTn>
                        </p:par>
                        <p:par>
                          <p:cTn id="11" fill="hold">
                            <p:stCondLst>
                              <p:cond delay="1000"/>
                            </p:stCondLst>
                            <p:childTnLst>
                              <p:par>
                                <p:cTn id="12" presetID="31" presetClass="entr" presetSubtype="0" fill="hold" grpId="0" nodeType="afterEffect">
                                  <p:stCondLst>
                                    <p:cond delay="0"/>
                                  </p:stCondLst>
                                  <p:childTnLst>
                                    <p:set>
                                      <p:cBhvr>
                                        <p:cTn id="13" dur="1" fill="hold">
                                          <p:stCondLst>
                                            <p:cond delay="0"/>
                                          </p:stCondLst>
                                        </p:cTn>
                                        <p:tgtEl>
                                          <p:spTgt spid="12"/>
                                        </p:tgtEl>
                                        <p:attrNameLst>
                                          <p:attrName>style.visibility</p:attrName>
                                        </p:attrNameLst>
                                      </p:cBhvr>
                                      <p:to>
                                        <p:strVal val="visible"/>
                                      </p:to>
                                    </p:set>
                                    <p:anim calcmode="lin" valueType="num">
                                      <p:cBhvr>
                                        <p:cTn id="14" dur="1000" fill="hold"/>
                                        <p:tgtEl>
                                          <p:spTgt spid="12"/>
                                        </p:tgtEl>
                                        <p:attrNameLst>
                                          <p:attrName>ppt_w</p:attrName>
                                        </p:attrNameLst>
                                      </p:cBhvr>
                                      <p:tavLst>
                                        <p:tav tm="0">
                                          <p:val>
                                            <p:fltVal val="0"/>
                                          </p:val>
                                        </p:tav>
                                        <p:tav tm="100000">
                                          <p:val>
                                            <p:strVal val="#ppt_w"/>
                                          </p:val>
                                        </p:tav>
                                      </p:tavLst>
                                    </p:anim>
                                    <p:anim calcmode="lin" valueType="num">
                                      <p:cBhvr>
                                        <p:cTn id="15" dur="1000" fill="hold"/>
                                        <p:tgtEl>
                                          <p:spTgt spid="12"/>
                                        </p:tgtEl>
                                        <p:attrNameLst>
                                          <p:attrName>ppt_h</p:attrName>
                                        </p:attrNameLst>
                                      </p:cBhvr>
                                      <p:tavLst>
                                        <p:tav tm="0">
                                          <p:val>
                                            <p:fltVal val="0"/>
                                          </p:val>
                                        </p:tav>
                                        <p:tav tm="100000">
                                          <p:val>
                                            <p:strVal val="#ppt_h"/>
                                          </p:val>
                                        </p:tav>
                                      </p:tavLst>
                                    </p:anim>
                                    <p:anim calcmode="lin" valueType="num">
                                      <p:cBhvr>
                                        <p:cTn id="16" dur="1000" fill="hold"/>
                                        <p:tgtEl>
                                          <p:spTgt spid="12"/>
                                        </p:tgtEl>
                                        <p:attrNameLst>
                                          <p:attrName>style.rotation</p:attrName>
                                        </p:attrNameLst>
                                      </p:cBhvr>
                                      <p:tavLst>
                                        <p:tav tm="0">
                                          <p:val>
                                            <p:fltVal val="90"/>
                                          </p:val>
                                        </p:tav>
                                        <p:tav tm="100000">
                                          <p:val>
                                            <p:fltVal val="0"/>
                                          </p:val>
                                        </p:tav>
                                      </p:tavLst>
                                    </p:anim>
                                    <p:animEffect transition="in" filter="fade">
                                      <p:cBhvr>
                                        <p:cTn id="17" dur="1000"/>
                                        <p:tgtEl>
                                          <p:spTgt spid="12"/>
                                        </p:tgtEl>
                                      </p:cBhvr>
                                    </p:animEffect>
                                  </p:childTnLst>
                                </p:cTn>
                              </p:par>
                            </p:childTnLst>
                          </p:cTn>
                        </p:par>
                        <p:par>
                          <p:cTn id="18" fill="hold">
                            <p:stCondLst>
                              <p:cond delay="2000"/>
                            </p:stCondLst>
                            <p:childTnLst>
                              <p:par>
                                <p:cTn id="19" presetID="53" presetClass="entr" presetSubtype="16" fill="hold" nodeType="afterEffect">
                                  <p:stCondLst>
                                    <p:cond delay="0"/>
                                  </p:stCondLst>
                                  <p:childTnLst>
                                    <p:set>
                                      <p:cBhvr>
                                        <p:cTn id="20" dur="1" fill="hold">
                                          <p:stCondLst>
                                            <p:cond delay="0"/>
                                          </p:stCondLst>
                                        </p:cTn>
                                        <p:tgtEl>
                                          <p:spTgt spid="13"/>
                                        </p:tgtEl>
                                        <p:attrNameLst>
                                          <p:attrName>style.visibility</p:attrName>
                                        </p:attrNameLst>
                                      </p:cBhvr>
                                      <p:to>
                                        <p:strVal val="visible"/>
                                      </p:to>
                                    </p:set>
                                    <p:anim calcmode="lin" valueType="num">
                                      <p:cBhvr>
                                        <p:cTn id="21" dur="500" fill="hold"/>
                                        <p:tgtEl>
                                          <p:spTgt spid="13"/>
                                        </p:tgtEl>
                                        <p:attrNameLst>
                                          <p:attrName>ppt_w</p:attrName>
                                        </p:attrNameLst>
                                      </p:cBhvr>
                                      <p:tavLst>
                                        <p:tav tm="0">
                                          <p:val>
                                            <p:fltVal val="0"/>
                                          </p:val>
                                        </p:tav>
                                        <p:tav tm="100000">
                                          <p:val>
                                            <p:strVal val="#ppt_w"/>
                                          </p:val>
                                        </p:tav>
                                      </p:tavLst>
                                    </p:anim>
                                    <p:anim calcmode="lin" valueType="num">
                                      <p:cBhvr>
                                        <p:cTn id="22" dur="500" fill="hold"/>
                                        <p:tgtEl>
                                          <p:spTgt spid="13"/>
                                        </p:tgtEl>
                                        <p:attrNameLst>
                                          <p:attrName>ppt_h</p:attrName>
                                        </p:attrNameLst>
                                      </p:cBhvr>
                                      <p:tavLst>
                                        <p:tav tm="0">
                                          <p:val>
                                            <p:fltVal val="0"/>
                                          </p:val>
                                        </p:tav>
                                        <p:tav tm="100000">
                                          <p:val>
                                            <p:strVal val="#ppt_h"/>
                                          </p:val>
                                        </p:tav>
                                      </p:tavLst>
                                    </p:anim>
                                    <p:animEffect transition="in" filter="fade">
                                      <p:cBhvr>
                                        <p:cTn id="23" dur="500"/>
                                        <p:tgtEl>
                                          <p:spTgt spid="13"/>
                                        </p:tgtEl>
                                      </p:cBhvr>
                                    </p:animEffect>
                                  </p:childTnLst>
                                </p:cTn>
                              </p:par>
                            </p:childTnLst>
                          </p:cTn>
                        </p:par>
                        <p:par>
                          <p:cTn id="24" fill="hold">
                            <p:stCondLst>
                              <p:cond delay="2500"/>
                            </p:stCondLst>
                            <p:childTnLst>
                              <p:par>
                                <p:cTn id="25" presetID="53" presetClass="entr" presetSubtype="16" fill="hold" grpId="0" nodeType="afterEffect">
                                  <p:stCondLst>
                                    <p:cond delay="0"/>
                                  </p:stCondLst>
                                  <p:childTnLst>
                                    <p:set>
                                      <p:cBhvr>
                                        <p:cTn id="26" dur="1" fill="hold">
                                          <p:stCondLst>
                                            <p:cond delay="0"/>
                                          </p:stCondLst>
                                        </p:cTn>
                                        <p:tgtEl>
                                          <p:spTgt spid="14"/>
                                        </p:tgtEl>
                                        <p:attrNameLst>
                                          <p:attrName>style.visibility</p:attrName>
                                        </p:attrNameLst>
                                      </p:cBhvr>
                                      <p:to>
                                        <p:strVal val="visible"/>
                                      </p:to>
                                    </p:set>
                                    <p:anim calcmode="lin" valueType="num">
                                      <p:cBhvr>
                                        <p:cTn id="27" dur="500" fill="hold"/>
                                        <p:tgtEl>
                                          <p:spTgt spid="14"/>
                                        </p:tgtEl>
                                        <p:attrNameLst>
                                          <p:attrName>ppt_w</p:attrName>
                                        </p:attrNameLst>
                                      </p:cBhvr>
                                      <p:tavLst>
                                        <p:tav tm="0">
                                          <p:val>
                                            <p:fltVal val="0"/>
                                          </p:val>
                                        </p:tav>
                                        <p:tav tm="100000">
                                          <p:val>
                                            <p:strVal val="#ppt_w"/>
                                          </p:val>
                                        </p:tav>
                                      </p:tavLst>
                                    </p:anim>
                                    <p:anim calcmode="lin" valueType="num">
                                      <p:cBhvr>
                                        <p:cTn id="28" dur="500" fill="hold"/>
                                        <p:tgtEl>
                                          <p:spTgt spid="14"/>
                                        </p:tgtEl>
                                        <p:attrNameLst>
                                          <p:attrName>ppt_h</p:attrName>
                                        </p:attrNameLst>
                                      </p:cBhvr>
                                      <p:tavLst>
                                        <p:tav tm="0">
                                          <p:val>
                                            <p:fltVal val="0"/>
                                          </p:val>
                                        </p:tav>
                                        <p:tav tm="100000">
                                          <p:val>
                                            <p:strVal val="#ppt_h"/>
                                          </p:val>
                                        </p:tav>
                                      </p:tavLst>
                                    </p:anim>
                                    <p:animEffect transition="in" filter="fade">
                                      <p:cBhvr>
                                        <p:cTn id="29"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4" grpId="0"/>
    </p:bld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6" name="文本框 5">
            <a:extLst>
              <a:ext uri="{FF2B5EF4-FFF2-40B4-BE49-F238E27FC236}">
                <a16:creationId xmlns:a16="http://schemas.microsoft.com/office/drawing/2014/main" id="{2DF1BAB5-65F4-47D2-B9CD-6747F36E9B53}"/>
              </a:ext>
            </a:extLst>
          </p:cNvPr>
          <p:cNvSpPr txBox="1"/>
          <p:nvPr/>
        </p:nvSpPr>
        <p:spPr>
          <a:xfrm>
            <a:off x="8308575" y="1024516"/>
            <a:ext cx="1105469" cy="4154984"/>
          </a:xfrm>
          <a:prstGeom prst="rect">
            <a:avLst/>
          </a:prstGeom>
          <a:noFill/>
        </p:spPr>
        <p:txBody>
          <a:bodyPr wrap="square" rtlCol="0">
            <a:spAutoFit/>
          </a:bodyPr>
          <a:lstStyle/>
          <a:p>
            <a:r>
              <a:rPr lang="zh-CN" altLang="en-US" sz="6600" dirty="0">
                <a:solidFill>
                  <a:schemeClr val="tx1">
                    <a:lumMod val="65000"/>
                    <a:lumOff val="35000"/>
                  </a:schemeClr>
                </a:solidFill>
                <a:latin typeface="汉仪程行简" panose="00020600040101010101" pitchFamily="18" charset="-122"/>
                <a:ea typeface="汉仪程行简" panose="00020600040101010101" pitchFamily="18" charset="-122"/>
              </a:rPr>
              <a:t>谢谢欣赏</a:t>
            </a:r>
          </a:p>
        </p:txBody>
      </p:sp>
      <p:sp>
        <p:nvSpPr>
          <p:cNvPr id="8" name="文本框 7">
            <a:extLst>
              <a:ext uri="{FF2B5EF4-FFF2-40B4-BE49-F238E27FC236}">
                <a16:creationId xmlns:a16="http://schemas.microsoft.com/office/drawing/2014/main" id="{A60D1452-6283-4368-A855-BADB39BAC28B}"/>
              </a:ext>
            </a:extLst>
          </p:cNvPr>
          <p:cNvSpPr txBox="1"/>
          <p:nvPr/>
        </p:nvSpPr>
        <p:spPr>
          <a:xfrm>
            <a:off x="7477578" y="1570426"/>
            <a:ext cx="830997" cy="4599296"/>
          </a:xfrm>
          <a:prstGeom prst="rect">
            <a:avLst/>
          </a:prstGeom>
          <a:noFill/>
        </p:spPr>
        <p:txBody>
          <a:bodyPr vert="eaVert" wrap="square" rtlCol="0">
            <a:spAutoFit/>
          </a:bodyPr>
          <a:lstStyle/>
          <a:p>
            <a:pPr>
              <a:lnSpc>
                <a:spcPct val="150000"/>
              </a:lnSpc>
            </a:pPr>
            <a:r>
              <a:rPr lang="zh-CN" altLang="en-US" sz="1400" dirty="0">
                <a:solidFill>
                  <a:schemeClr val="tx1">
                    <a:lumMod val="50000"/>
                    <a:lumOff val="50000"/>
                  </a:schemeClr>
                </a:solidFill>
                <a:latin typeface="字魂49号-逍遥行书" panose="00000500000000000000" pitchFamily="2" charset="-122"/>
                <a:ea typeface="字魂49号-逍遥行书" panose="00000500000000000000" pitchFamily="2" charset="-122"/>
              </a:rPr>
              <a:t>输入你需要的文本内容输入你需要的文本内容输入你需要的文本内容输入你需要的文本内容</a:t>
            </a:r>
          </a:p>
        </p:txBody>
      </p:sp>
      <p:pic>
        <p:nvPicPr>
          <p:cNvPr id="10" name="图片 9">
            <a:extLst>
              <a:ext uri="{FF2B5EF4-FFF2-40B4-BE49-F238E27FC236}">
                <a16:creationId xmlns:a16="http://schemas.microsoft.com/office/drawing/2014/main" id="{492BA668-F4F8-43D8-A99D-E67532F508D4}"/>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6968931" y="4810168"/>
            <a:ext cx="508647" cy="1132765"/>
          </a:xfrm>
          <a:prstGeom prst="rect">
            <a:avLst/>
          </a:prstGeom>
        </p:spPr>
      </p:pic>
      <p:sp>
        <p:nvSpPr>
          <p:cNvPr id="11" name="文本框 10">
            <a:extLst>
              <a:ext uri="{FF2B5EF4-FFF2-40B4-BE49-F238E27FC236}">
                <a16:creationId xmlns:a16="http://schemas.microsoft.com/office/drawing/2014/main" id="{D701F1AD-EF9C-4BAF-8510-67F71B8B3212}"/>
              </a:ext>
            </a:extLst>
          </p:cNvPr>
          <p:cNvSpPr txBox="1"/>
          <p:nvPr/>
        </p:nvSpPr>
        <p:spPr>
          <a:xfrm>
            <a:off x="7052089" y="4868719"/>
            <a:ext cx="342330" cy="1015663"/>
          </a:xfrm>
          <a:prstGeom prst="rect">
            <a:avLst/>
          </a:prstGeom>
          <a:noFill/>
        </p:spPr>
        <p:txBody>
          <a:bodyPr wrap="square" rtlCol="0">
            <a:spAutoFit/>
          </a:bodyPr>
          <a:lstStyle/>
          <a:p>
            <a:pPr algn="ctr"/>
            <a:r>
              <a:rPr lang="zh-CN" altLang="en-US" sz="2000" b="1" dirty="0">
                <a:solidFill>
                  <a:schemeClr val="bg1"/>
                </a:solidFill>
                <a:latin typeface="字魂49号-逍遥行书" panose="00000500000000000000" pitchFamily="2" charset="-122"/>
                <a:ea typeface="字魂49号-逍遥行书" panose="00000500000000000000" pitchFamily="2" charset="-122"/>
              </a:rPr>
              <a:t>中国风</a:t>
            </a:r>
          </a:p>
        </p:txBody>
      </p:sp>
      <p:pic>
        <p:nvPicPr>
          <p:cNvPr id="7" name="图片 6">
            <a:extLst>
              <a:ext uri="{FF2B5EF4-FFF2-40B4-BE49-F238E27FC236}">
                <a16:creationId xmlns:a16="http://schemas.microsoft.com/office/drawing/2014/main" id="{3A89A54B-9662-4BFF-A2BA-C17455633635}"/>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0" y="1680726"/>
            <a:ext cx="6224562" cy="1420492"/>
          </a:xfrm>
          <a:prstGeom prst="rect">
            <a:avLst/>
          </a:prstGeom>
        </p:spPr>
      </p:pic>
      <p:pic>
        <p:nvPicPr>
          <p:cNvPr id="9" name="图片 8" descr="图片包含 动物, 鸟, 水鸟&#10;&#10;描述已自动生成">
            <a:extLst>
              <a:ext uri="{FF2B5EF4-FFF2-40B4-BE49-F238E27FC236}">
                <a16:creationId xmlns:a16="http://schemas.microsoft.com/office/drawing/2014/main" id="{25B5CEAE-5333-4BD0-ABA7-9F125E04BCC7}"/>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20680874">
            <a:off x="10158167" y="2683719"/>
            <a:ext cx="1535997" cy="1535997"/>
          </a:xfrm>
          <a:prstGeom prst="rect">
            <a:avLst/>
          </a:prstGeom>
        </p:spPr>
      </p:pic>
    </p:spTree>
    <p:extLst>
      <p:ext uri="{BB962C8B-B14F-4D97-AF65-F5344CB8AC3E}">
        <p14:creationId xmlns:p14="http://schemas.microsoft.com/office/powerpoint/2010/main" val="396497481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500" fill="hold"/>
                                        <p:tgtEl>
                                          <p:spTgt spid="8"/>
                                        </p:tgtEl>
                                        <p:attrNameLst>
                                          <p:attrName>ppt_w</p:attrName>
                                        </p:attrNameLst>
                                      </p:cBhvr>
                                      <p:tavLst>
                                        <p:tav tm="0">
                                          <p:val>
                                            <p:fltVal val="0"/>
                                          </p:val>
                                        </p:tav>
                                        <p:tav tm="100000">
                                          <p:val>
                                            <p:strVal val="#ppt_w"/>
                                          </p:val>
                                        </p:tav>
                                      </p:tavLst>
                                    </p:anim>
                                    <p:anim calcmode="lin" valueType="num">
                                      <p:cBhvr>
                                        <p:cTn id="14" dur="500" fill="hold"/>
                                        <p:tgtEl>
                                          <p:spTgt spid="8"/>
                                        </p:tgtEl>
                                        <p:attrNameLst>
                                          <p:attrName>ppt_h</p:attrName>
                                        </p:attrNameLst>
                                      </p:cBhvr>
                                      <p:tavLst>
                                        <p:tav tm="0">
                                          <p:val>
                                            <p:fltVal val="0"/>
                                          </p:val>
                                        </p:tav>
                                        <p:tav tm="100000">
                                          <p:val>
                                            <p:strVal val="#ppt_h"/>
                                          </p:val>
                                        </p:tav>
                                      </p:tavLst>
                                    </p:anim>
                                    <p:animEffect transition="in" filter="fade">
                                      <p:cBhvr>
                                        <p:cTn id="15" dur="500"/>
                                        <p:tgtEl>
                                          <p:spTgt spid="8"/>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p:cTn id="19" dur="500" fill="hold"/>
                                        <p:tgtEl>
                                          <p:spTgt spid="10"/>
                                        </p:tgtEl>
                                        <p:attrNameLst>
                                          <p:attrName>ppt_w</p:attrName>
                                        </p:attrNameLst>
                                      </p:cBhvr>
                                      <p:tavLst>
                                        <p:tav tm="0">
                                          <p:val>
                                            <p:fltVal val="0"/>
                                          </p:val>
                                        </p:tav>
                                        <p:tav tm="100000">
                                          <p:val>
                                            <p:strVal val="#ppt_w"/>
                                          </p:val>
                                        </p:tav>
                                      </p:tavLst>
                                    </p:anim>
                                    <p:anim calcmode="lin" valueType="num">
                                      <p:cBhvr>
                                        <p:cTn id="20" dur="500" fill="hold"/>
                                        <p:tgtEl>
                                          <p:spTgt spid="10"/>
                                        </p:tgtEl>
                                        <p:attrNameLst>
                                          <p:attrName>ppt_h</p:attrName>
                                        </p:attrNameLst>
                                      </p:cBhvr>
                                      <p:tavLst>
                                        <p:tav tm="0">
                                          <p:val>
                                            <p:fltVal val="0"/>
                                          </p:val>
                                        </p:tav>
                                        <p:tav tm="100000">
                                          <p:val>
                                            <p:strVal val="#ppt_h"/>
                                          </p:val>
                                        </p:tav>
                                      </p:tavLst>
                                    </p:anim>
                                    <p:animEffect transition="in" filter="fade">
                                      <p:cBhvr>
                                        <p:cTn id="21" dur="500"/>
                                        <p:tgtEl>
                                          <p:spTgt spid="10"/>
                                        </p:tgtEl>
                                      </p:cBhvr>
                                    </p:animEffect>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p:cTn id="25" dur="500" fill="hold"/>
                                        <p:tgtEl>
                                          <p:spTgt spid="11"/>
                                        </p:tgtEl>
                                        <p:attrNameLst>
                                          <p:attrName>ppt_w</p:attrName>
                                        </p:attrNameLst>
                                      </p:cBhvr>
                                      <p:tavLst>
                                        <p:tav tm="0">
                                          <p:val>
                                            <p:fltVal val="0"/>
                                          </p:val>
                                        </p:tav>
                                        <p:tav tm="100000">
                                          <p:val>
                                            <p:strVal val="#ppt_w"/>
                                          </p:val>
                                        </p:tav>
                                      </p:tavLst>
                                    </p:anim>
                                    <p:anim calcmode="lin" valueType="num">
                                      <p:cBhvr>
                                        <p:cTn id="26" dur="500" fill="hold"/>
                                        <p:tgtEl>
                                          <p:spTgt spid="11"/>
                                        </p:tgtEl>
                                        <p:attrNameLst>
                                          <p:attrName>ppt_h</p:attrName>
                                        </p:attrNameLst>
                                      </p:cBhvr>
                                      <p:tavLst>
                                        <p:tav tm="0">
                                          <p:val>
                                            <p:fltVal val="0"/>
                                          </p:val>
                                        </p:tav>
                                        <p:tav tm="100000">
                                          <p:val>
                                            <p:strVal val="#ppt_h"/>
                                          </p:val>
                                        </p:tav>
                                      </p:tavLst>
                                    </p:anim>
                                    <p:animEffect transition="in" filter="fade">
                                      <p:cBhvr>
                                        <p:cTn id="2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P spid="11"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dirty="0"/>
              <a:t>51PPT</a:t>
            </a:r>
            <a:r>
              <a:rPr lang="zh-CN" altLang="en-US" dirty="0"/>
              <a:t>模板网  </a:t>
            </a:r>
            <a:r>
              <a:rPr lang="en-US" altLang="zh-CN" dirty="0">
                <a:hlinkClick r:id="rId3"/>
              </a:rPr>
              <a:t>www.51pptmoban.com</a:t>
            </a:r>
            <a:r>
              <a:rPr lang="en-US" altLang="zh-CN" dirty="0"/>
              <a:t>   </a:t>
            </a:r>
            <a:r>
              <a:rPr lang="zh-CN" altLang="en-US" dirty="0"/>
              <a:t>整理发布</a:t>
            </a:r>
          </a:p>
        </p:txBody>
      </p:sp>
    </p:spTree>
    <p:extLst>
      <p:ext uri="{BB962C8B-B14F-4D97-AF65-F5344CB8AC3E}">
        <p14:creationId xmlns:p14="http://schemas.microsoft.com/office/powerpoint/2010/main" val="1376200842"/>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CBBAFCCB-ECC2-43A4-809B-7F2B711A3463}"/>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4787" y="5049671"/>
            <a:ext cx="12182426" cy="1808329"/>
          </a:xfrm>
          <a:prstGeom prst="rect">
            <a:avLst/>
          </a:prstGeom>
        </p:spPr>
      </p:pic>
      <p:sp>
        <p:nvSpPr>
          <p:cNvPr id="8" name="矩形 7">
            <a:extLst>
              <a:ext uri="{FF2B5EF4-FFF2-40B4-BE49-F238E27FC236}">
                <a16:creationId xmlns:a16="http://schemas.microsoft.com/office/drawing/2014/main" id="{1B7118FE-CD6E-409A-9143-349E2FB8F527}"/>
              </a:ext>
            </a:extLst>
          </p:cNvPr>
          <p:cNvSpPr/>
          <p:nvPr/>
        </p:nvSpPr>
        <p:spPr>
          <a:xfrm>
            <a:off x="0" y="0"/>
            <a:ext cx="12192000" cy="6858000"/>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a:extLst>
              <a:ext uri="{FF2B5EF4-FFF2-40B4-BE49-F238E27FC236}">
                <a16:creationId xmlns:a16="http://schemas.microsoft.com/office/drawing/2014/main" id="{4728CED7-F152-4781-86CA-0DB32D2D5689}"/>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3318111" y="512834"/>
            <a:ext cx="5555777" cy="5555777"/>
          </a:xfrm>
          <a:prstGeom prst="ellipse">
            <a:avLst/>
          </a:prstGeom>
        </p:spPr>
      </p:pic>
      <p:sp>
        <p:nvSpPr>
          <p:cNvPr id="9" name="文本框 8">
            <a:extLst>
              <a:ext uri="{FF2B5EF4-FFF2-40B4-BE49-F238E27FC236}">
                <a16:creationId xmlns:a16="http://schemas.microsoft.com/office/drawing/2014/main" id="{0F01DFF1-37CD-4BC2-8AD9-A39CBE51A7F8}"/>
              </a:ext>
            </a:extLst>
          </p:cNvPr>
          <p:cNvSpPr txBox="1"/>
          <p:nvPr/>
        </p:nvSpPr>
        <p:spPr>
          <a:xfrm>
            <a:off x="6670244" y="2629002"/>
            <a:ext cx="738664" cy="1323439"/>
          </a:xfrm>
          <a:prstGeom prst="rect">
            <a:avLst/>
          </a:prstGeom>
          <a:noFill/>
        </p:spPr>
        <p:txBody>
          <a:bodyPr wrap="square" rtlCol="0">
            <a:spAutoFit/>
          </a:bodyPr>
          <a:lstStyle/>
          <a:p>
            <a:pPr algn="ctr"/>
            <a:r>
              <a:rPr lang="zh-CN" altLang="en-US" sz="8000" b="1" dirty="0">
                <a:solidFill>
                  <a:schemeClr val="tx1">
                    <a:lumMod val="65000"/>
                    <a:lumOff val="35000"/>
                  </a:schemeClr>
                </a:solidFill>
                <a:latin typeface="汉仪程行简" panose="00020600040101010101" pitchFamily="18" charset="-122"/>
                <a:ea typeface="汉仪程行简" panose="00020600040101010101" pitchFamily="18" charset="-122"/>
              </a:rPr>
              <a:t>壹</a:t>
            </a:r>
          </a:p>
        </p:txBody>
      </p:sp>
      <p:sp>
        <p:nvSpPr>
          <p:cNvPr id="10" name="文本框 9">
            <a:extLst>
              <a:ext uri="{FF2B5EF4-FFF2-40B4-BE49-F238E27FC236}">
                <a16:creationId xmlns:a16="http://schemas.microsoft.com/office/drawing/2014/main" id="{E2B701D7-B296-4F6D-94DB-00035A06DA83}"/>
              </a:ext>
            </a:extLst>
          </p:cNvPr>
          <p:cNvSpPr txBox="1"/>
          <p:nvPr/>
        </p:nvSpPr>
        <p:spPr>
          <a:xfrm>
            <a:off x="5107490" y="1988430"/>
            <a:ext cx="738664" cy="2604582"/>
          </a:xfrm>
          <a:prstGeom prst="rect">
            <a:avLst/>
          </a:prstGeom>
          <a:noFill/>
        </p:spPr>
        <p:txBody>
          <a:bodyPr vert="eaVert" wrap="square" rtlCol="0">
            <a:spAutoFit/>
          </a:bodyPr>
          <a:lstStyle/>
          <a:p>
            <a:pPr algn="ctr">
              <a:lnSpc>
                <a:spcPct val="150000"/>
              </a:lnSpc>
            </a:pPr>
            <a:r>
              <a:rPr lang="zh-CN" altLang="en-US" sz="1200" dirty="0">
                <a:solidFill>
                  <a:schemeClr val="tx1">
                    <a:lumMod val="50000"/>
                    <a:lumOff val="50000"/>
                  </a:schemeClr>
                </a:solidFill>
                <a:latin typeface="字魂49号-逍遥行书" panose="00000500000000000000" pitchFamily="2" charset="-122"/>
                <a:ea typeface="字魂49号-逍遥行书" panose="00000500000000000000" pitchFamily="2" charset="-122"/>
              </a:rPr>
              <a:t>输入你需要的文本内容输入你需要的文本内容输入你需要的文本内容</a:t>
            </a:r>
          </a:p>
        </p:txBody>
      </p:sp>
      <p:sp>
        <p:nvSpPr>
          <p:cNvPr id="11" name="文本框 10">
            <a:extLst>
              <a:ext uri="{FF2B5EF4-FFF2-40B4-BE49-F238E27FC236}">
                <a16:creationId xmlns:a16="http://schemas.microsoft.com/office/drawing/2014/main" id="{38DCE1D7-2C7C-44D7-9A14-EA17106D44B8}"/>
              </a:ext>
            </a:extLst>
          </p:cNvPr>
          <p:cNvSpPr txBox="1"/>
          <p:nvPr/>
        </p:nvSpPr>
        <p:spPr>
          <a:xfrm>
            <a:off x="5728983" y="1935264"/>
            <a:ext cx="1200329" cy="2710915"/>
          </a:xfrm>
          <a:prstGeom prst="rect">
            <a:avLst/>
          </a:prstGeom>
          <a:noFill/>
        </p:spPr>
        <p:txBody>
          <a:bodyPr vert="eaVert" wrap="square" rtlCol="0">
            <a:spAutoFit/>
          </a:bodyPr>
          <a:lstStyle/>
          <a:p>
            <a:pPr algn="ctr">
              <a:lnSpc>
                <a:spcPct val="150000"/>
              </a:lnSpc>
            </a:pPr>
            <a:r>
              <a:rPr lang="zh-CN" altLang="en-US" sz="4400" b="1" dirty="0">
                <a:solidFill>
                  <a:schemeClr val="tx1">
                    <a:lumMod val="50000"/>
                    <a:lumOff val="50000"/>
                  </a:schemeClr>
                </a:solidFill>
                <a:latin typeface="字魂49号-逍遥行书" panose="00000500000000000000" pitchFamily="2" charset="-122"/>
                <a:ea typeface="字魂49号-逍遥行书" panose="00000500000000000000" pitchFamily="2" charset="-122"/>
              </a:rPr>
              <a:t>古诗起源</a:t>
            </a:r>
          </a:p>
        </p:txBody>
      </p:sp>
      <p:pic>
        <p:nvPicPr>
          <p:cNvPr id="6" name="图片 5" descr="图片包含 动物, 鸟, 水鸟&#10;&#10;描述已自动生成">
            <a:extLst>
              <a:ext uri="{FF2B5EF4-FFF2-40B4-BE49-F238E27FC236}">
                <a16:creationId xmlns:a16="http://schemas.microsoft.com/office/drawing/2014/main" id="{E539C0AD-A0BA-448D-91DD-84DD599BE43D}"/>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9163596" y="1935264"/>
            <a:ext cx="2253636" cy="2253636"/>
          </a:xfrm>
          <a:prstGeom prst="rect">
            <a:avLst/>
          </a:prstGeom>
        </p:spPr>
      </p:pic>
    </p:spTree>
    <p:extLst>
      <p:ext uri="{BB962C8B-B14F-4D97-AF65-F5344CB8AC3E}">
        <p14:creationId xmlns:p14="http://schemas.microsoft.com/office/powerpoint/2010/main" val="17864621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childTnLst>
                          </p:cTn>
                        </p:par>
                        <p:par>
                          <p:cTn id="11" fill="hold">
                            <p:stCondLst>
                              <p:cond delay="1000"/>
                            </p:stCondLst>
                            <p:childTnLst>
                              <p:par>
                                <p:cTn id="12" presetID="31" presetClass="entr" presetSubtype="0" fill="hold" grpId="0" nodeType="after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p:cTn id="14" dur="1000" fill="hold"/>
                                        <p:tgtEl>
                                          <p:spTgt spid="9"/>
                                        </p:tgtEl>
                                        <p:attrNameLst>
                                          <p:attrName>ppt_w</p:attrName>
                                        </p:attrNameLst>
                                      </p:cBhvr>
                                      <p:tavLst>
                                        <p:tav tm="0">
                                          <p:val>
                                            <p:fltVal val="0"/>
                                          </p:val>
                                        </p:tav>
                                        <p:tav tm="100000">
                                          <p:val>
                                            <p:strVal val="#ppt_w"/>
                                          </p:val>
                                        </p:tav>
                                      </p:tavLst>
                                    </p:anim>
                                    <p:anim calcmode="lin" valueType="num">
                                      <p:cBhvr>
                                        <p:cTn id="15" dur="1000" fill="hold"/>
                                        <p:tgtEl>
                                          <p:spTgt spid="9"/>
                                        </p:tgtEl>
                                        <p:attrNameLst>
                                          <p:attrName>ppt_h</p:attrName>
                                        </p:attrNameLst>
                                      </p:cBhvr>
                                      <p:tavLst>
                                        <p:tav tm="0">
                                          <p:val>
                                            <p:fltVal val="0"/>
                                          </p:val>
                                        </p:tav>
                                        <p:tav tm="100000">
                                          <p:val>
                                            <p:strVal val="#ppt_h"/>
                                          </p:val>
                                        </p:tav>
                                      </p:tavLst>
                                    </p:anim>
                                    <p:anim calcmode="lin" valueType="num">
                                      <p:cBhvr>
                                        <p:cTn id="16" dur="1000" fill="hold"/>
                                        <p:tgtEl>
                                          <p:spTgt spid="9"/>
                                        </p:tgtEl>
                                        <p:attrNameLst>
                                          <p:attrName>style.rotation</p:attrName>
                                        </p:attrNameLst>
                                      </p:cBhvr>
                                      <p:tavLst>
                                        <p:tav tm="0">
                                          <p:val>
                                            <p:fltVal val="90"/>
                                          </p:val>
                                        </p:tav>
                                        <p:tav tm="100000">
                                          <p:val>
                                            <p:fltVal val="0"/>
                                          </p:val>
                                        </p:tav>
                                      </p:tavLst>
                                    </p:anim>
                                    <p:animEffect transition="in" filter="fade">
                                      <p:cBhvr>
                                        <p:cTn id="17" dur="1000"/>
                                        <p:tgtEl>
                                          <p:spTgt spid="9"/>
                                        </p:tgtEl>
                                      </p:cBhvr>
                                    </p:animEffect>
                                  </p:childTnLst>
                                </p:cTn>
                              </p:par>
                            </p:childTnLst>
                          </p:cTn>
                        </p:par>
                        <p:par>
                          <p:cTn id="18" fill="hold">
                            <p:stCondLst>
                              <p:cond delay="2000"/>
                            </p:stCondLst>
                            <p:childTnLst>
                              <p:par>
                                <p:cTn id="19" presetID="31" presetClass="entr" presetSubtype="0"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p:cTn id="21" dur="1000" fill="hold"/>
                                        <p:tgtEl>
                                          <p:spTgt spid="11"/>
                                        </p:tgtEl>
                                        <p:attrNameLst>
                                          <p:attrName>ppt_w</p:attrName>
                                        </p:attrNameLst>
                                      </p:cBhvr>
                                      <p:tavLst>
                                        <p:tav tm="0">
                                          <p:val>
                                            <p:fltVal val="0"/>
                                          </p:val>
                                        </p:tav>
                                        <p:tav tm="100000">
                                          <p:val>
                                            <p:strVal val="#ppt_w"/>
                                          </p:val>
                                        </p:tav>
                                      </p:tavLst>
                                    </p:anim>
                                    <p:anim calcmode="lin" valueType="num">
                                      <p:cBhvr>
                                        <p:cTn id="22" dur="1000" fill="hold"/>
                                        <p:tgtEl>
                                          <p:spTgt spid="11"/>
                                        </p:tgtEl>
                                        <p:attrNameLst>
                                          <p:attrName>ppt_h</p:attrName>
                                        </p:attrNameLst>
                                      </p:cBhvr>
                                      <p:tavLst>
                                        <p:tav tm="0">
                                          <p:val>
                                            <p:fltVal val="0"/>
                                          </p:val>
                                        </p:tav>
                                        <p:tav tm="100000">
                                          <p:val>
                                            <p:strVal val="#ppt_h"/>
                                          </p:val>
                                        </p:tav>
                                      </p:tavLst>
                                    </p:anim>
                                    <p:anim calcmode="lin" valueType="num">
                                      <p:cBhvr>
                                        <p:cTn id="23" dur="1000" fill="hold"/>
                                        <p:tgtEl>
                                          <p:spTgt spid="11"/>
                                        </p:tgtEl>
                                        <p:attrNameLst>
                                          <p:attrName>style.rotation</p:attrName>
                                        </p:attrNameLst>
                                      </p:cBhvr>
                                      <p:tavLst>
                                        <p:tav tm="0">
                                          <p:val>
                                            <p:fltVal val="90"/>
                                          </p:val>
                                        </p:tav>
                                        <p:tav tm="100000">
                                          <p:val>
                                            <p:fltVal val="0"/>
                                          </p:val>
                                        </p:tav>
                                      </p:tavLst>
                                    </p:anim>
                                    <p:animEffect transition="in" filter="fade">
                                      <p:cBhvr>
                                        <p:cTn id="24" dur="1000"/>
                                        <p:tgtEl>
                                          <p:spTgt spid="11"/>
                                        </p:tgtEl>
                                      </p:cBhvr>
                                    </p:animEffect>
                                  </p:childTnLst>
                                </p:cTn>
                              </p:par>
                            </p:childTnLst>
                          </p:cTn>
                        </p:par>
                        <p:par>
                          <p:cTn id="25" fill="hold">
                            <p:stCondLst>
                              <p:cond delay="3000"/>
                            </p:stCondLst>
                            <p:childTnLst>
                              <p:par>
                                <p:cTn id="26" presetID="31" presetClass="entr" presetSubtype="0" fill="hold" grpId="0" nodeType="afterEffect">
                                  <p:stCondLst>
                                    <p:cond delay="0"/>
                                  </p:stCondLst>
                                  <p:childTnLst>
                                    <p:set>
                                      <p:cBhvr>
                                        <p:cTn id="27" dur="1" fill="hold">
                                          <p:stCondLst>
                                            <p:cond delay="0"/>
                                          </p:stCondLst>
                                        </p:cTn>
                                        <p:tgtEl>
                                          <p:spTgt spid="10"/>
                                        </p:tgtEl>
                                        <p:attrNameLst>
                                          <p:attrName>style.visibility</p:attrName>
                                        </p:attrNameLst>
                                      </p:cBhvr>
                                      <p:to>
                                        <p:strVal val="visible"/>
                                      </p:to>
                                    </p:set>
                                    <p:anim calcmode="lin" valueType="num">
                                      <p:cBhvr>
                                        <p:cTn id="28" dur="1000" fill="hold"/>
                                        <p:tgtEl>
                                          <p:spTgt spid="10"/>
                                        </p:tgtEl>
                                        <p:attrNameLst>
                                          <p:attrName>ppt_w</p:attrName>
                                        </p:attrNameLst>
                                      </p:cBhvr>
                                      <p:tavLst>
                                        <p:tav tm="0">
                                          <p:val>
                                            <p:fltVal val="0"/>
                                          </p:val>
                                        </p:tav>
                                        <p:tav tm="100000">
                                          <p:val>
                                            <p:strVal val="#ppt_w"/>
                                          </p:val>
                                        </p:tav>
                                      </p:tavLst>
                                    </p:anim>
                                    <p:anim calcmode="lin" valueType="num">
                                      <p:cBhvr>
                                        <p:cTn id="29" dur="1000" fill="hold"/>
                                        <p:tgtEl>
                                          <p:spTgt spid="10"/>
                                        </p:tgtEl>
                                        <p:attrNameLst>
                                          <p:attrName>ppt_h</p:attrName>
                                        </p:attrNameLst>
                                      </p:cBhvr>
                                      <p:tavLst>
                                        <p:tav tm="0">
                                          <p:val>
                                            <p:fltVal val="0"/>
                                          </p:val>
                                        </p:tav>
                                        <p:tav tm="100000">
                                          <p:val>
                                            <p:strVal val="#ppt_h"/>
                                          </p:val>
                                        </p:tav>
                                      </p:tavLst>
                                    </p:anim>
                                    <p:anim calcmode="lin" valueType="num">
                                      <p:cBhvr>
                                        <p:cTn id="30" dur="1000" fill="hold"/>
                                        <p:tgtEl>
                                          <p:spTgt spid="10"/>
                                        </p:tgtEl>
                                        <p:attrNameLst>
                                          <p:attrName>style.rotation</p:attrName>
                                        </p:attrNameLst>
                                      </p:cBhvr>
                                      <p:tavLst>
                                        <p:tav tm="0">
                                          <p:val>
                                            <p:fltVal val="90"/>
                                          </p:val>
                                        </p:tav>
                                        <p:tav tm="100000">
                                          <p:val>
                                            <p:fltVal val="0"/>
                                          </p:val>
                                        </p:tav>
                                      </p:tavLst>
                                    </p:anim>
                                    <p:animEffect transition="in" filter="fade">
                                      <p:cBhvr>
                                        <p:cTn id="31"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a:extLst>
              <a:ext uri="{FF2B5EF4-FFF2-40B4-BE49-F238E27FC236}">
                <a16:creationId xmlns:a16="http://schemas.microsoft.com/office/drawing/2014/main" id="{691ACC60-3395-46B1-B2C9-ED2996E28D88}"/>
              </a:ext>
            </a:extLst>
          </p:cNvPr>
          <p:cNvSpPr/>
          <p:nvPr/>
        </p:nvSpPr>
        <p:spPr>
          <a:xfrm>
            <a:off x="0" y="0"/>
            <a:ext cx="12192000" cy="6858000"/>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49号-逍遥行书" panose="00000500000000000000" pitchFamily="2" charset="-122"/>
              <a:ea typeface="字魂49号-逍遥行书" panose="00000500000000000000" pitchFamily="2" charset="-122"/>
            </a:endParaRPr>
          </a:p>
        </p:txBody>
      </p:sp>
      <p:pic>
        <p:nvPicPr>
          <p:cNvPr id="6" name="图片 5">
            <a:extLst>
              <a:ext uri="{FF2B5EF4-FFF2-40B4-BE49-F238E27FC236}">
                <a16:creationId xmlns:a16="http://schemas.microsoft.com/office/drawing/2014/main" id="{6C3E4531-BDDE-49F1-817B-38322610E0C4}"/>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217572" y="165012"/>
            <a:ext cx="912695" cy="912695"/>
          </a:xfrm>
          <a:prstGeom prst="ellipse">
            <a:avLst/>
          </a:prstGeom>
        </p:spPr>
      </p:pic>
      <p:sp>
        <p:nvSpPr>
          <p:cNvPr id="9" name="文本框 8">
            <a:extLst>
              <a:ext uri="{FF2B5EF4-FFF2-40B4-BE49-F238E27FC236}">
                <a16:creationId xmlns:a16="http://schemas.microsoft.com/office/drawing/2014/main" id="{A3212338-960C-47E4-8892-B5DFE96B9937}"/>
              </a:ext>
            </a:extLst>
          </p:cNvPr>
          <p:cNvSpPr txBox="1"/>
          <p:nvPr/>
        </p:nvSpPr>
        <p:spPr>
          <a:xfrm>
            <a:off x="613246" y="328972"/>
            <a:ext cx="121347" cy="584775"/>
          </a:xfrm>
          <a:prstGeom prst="rect">
            <a:avLst/>
          </a:prstGeom>
          <a:noFill/>
        </p:spPr>
        <p:txBody>
          <a:bodyPr wrap="square" rtlCol="0">
            <a:spAutoFit/>
          </a:bodyPr>
          <a:lstStyle/>
          <a:p>
            <a:pPr algn="ctr"/>
            <a:r>
              <a:rPr lang="zh-CN" altLang="en-US" sz="3200" b="1" dirty="0">
                <a:solidFill>
                  <a:schemeClr val="tx1">
                    <a:lumMod val="65000"/>
                    <a:lumOff val="35000"/>
                  </a:schemeClr>
                </a:solidFill>
                <a:latin typeface="字魂49号-逍遥行书" panose="00000500000000000000" pitchFamily="2" charset="-122"/>
                <a:ea typeface="字魂49号-逍遥行书" panose="00000500000000000000" pitchFamily="2" charset="-122"/>
              </a:rPr>
              <a:t>壹</a:t>
            </a:r>
          </a:p>
        </p:txBody>
      </p:sp>
      <p:pic>
        <p:nvPicPr>
          <p:cNvPr id="14" name="图片 13">
            <a:extLst>
              <a:ext uri="{FF2B5EF4-FFF2-40B4-BE49-F238E27FC236}">
                <a16:creationId xmlns:a16="http://schemas.microsoft.com/office/drawing/2014/main" id="{7B957921-ADC6-47D2-93CB-A1BEEB276E40}"/>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7466" y="1642831"/>
            <a:ext cx="12179890" cy="3739226"/>
          </a:xfrm>
          <a:prstGeom prst="rect">
            <a:avLst/>
          </a:prstGeom>
        </p:spPr>
      </p:pic>
      <p:sp>
        <p:nvSpPr>
          <p:cNvPr id="16" name="文本框 15">
            <a:extLst>
              <a:ext uri="{FF2B5EF4-FFF2-40B4-BE49-F238E27FC236}">
                <a16:creationId xmlns:a16="http://schemas.microsoft.com/office/drawing/2014/main" id="{6CD87411-A573-4A40-9B90-C5879AEC3395}"/>
              </a:ext>
            </a:extLst>
          </p:cNvPr>
          <p:cNvSpPr txBox="1"/>
          <p:nvPr/>
        </p:nvSpPr>
        <p:spPr>
          <a:xfrm>
            <a:off x="4388629" y="4050874"/>
            <a:ext cx="4951355" cy="1763072"/>
          </a:xfrm>
          <a:prstGeom prst="rect">
            <a:avLst/>
          </a:prstGeom>
          <a:noFill/>
        </p:spPr>
        <p:txBody>
          <a:bodyPr vert="eaVert" wrap="square" rtlCol="0">
            <a:spAutoFit/>
          </a:bodyPr>
          <a:lstStyle/>
          <a:p>
            <a:pPr>
              <a:lnSpc>
                <a:spcPct val="250000"/>
              </a:lnSpc>
            </a:pPr>
            <a:r>
              <a:rPr lang="zh-CN" altLang="en-US" sz="1400" dirty="0">
                <a:solidFill>
                  <a:schemeClr val="tx1">
                    <a:lumMod val="50000"/>
                    <a:lumOff val="50000"/>
                  </a:schemeClr>
                </a:solidFill>
                <a:latin typeface="字魂49号-逍遥行书" panose="00000500000000000000" pitchFamily="2" charset="-122"/>
                <a:ea typeface="字魂49号-逍遥行书" panose="00000500000000000000" pitchFamily="2" charset="-122"/>
              </a:rPr>
              <a:t>输入你需要的文本内容输入你需要的文本内容输入你需要的文本内容输入你需要的文本内容输入你需要的文本内容输入你需要的文本内容输入你需要的文本内容输入你需要的文本内容</a:t>
            </a:r>
          </a:p>
        </p:txBody>
      </p:sp>
      <p:sp>
        <p:nvSpPr>
          <p:cNvPr id="17" name="文本框 16">
            <a:extLst>
              <a:ext uri="{FF2B5EF4-FFF2-40B4-BE49-F238E27FC236}">
                <a16:creationId xmlns:a16="http://schemas.microsoft.com/office/drawing/2014/main" id="{8FC88C99-07B1-4790-88A8-396E425BA654}"/>
              </a:ext>
            </a:extLst>
          </p:cNvPr>
          <p:cNvSpPr txBox="1"/>
          <p:nvPr/>
        </p:nvSpPr>
        <p:spPr>
          <a:xfrm>
            <a:off x="9339984" y="3512444"/>
            <a:ext cx="830997" cy="2710915"/>
          </a:xfrm>
          <a:prstGeom prst="rect">
            <a:avLst/>
          </a:prstGeom>
          <a:noFill/>
        </p:spPr>
        <p:txBody>
          <a:bodyPr vert="eaVert" wrap="square" rtlCol="0">
            <a:spAutoFit/>
          </a:bodyPr>
          <a:lstStyle/>
          <a:p>
            <a:pPr algn="ctr">
              <a:lnSpc>
                <a:spcPct val="150000"/>
              </a:lnSpc>
            </a:pPr>
            <a:r>
              <a:rPr lang="zh-CN" altLang="en-US" sz="2800" b="1" dirty="0">
                <a:solidFill>
                  <a:schemeClr val="tx1">
                    <a:lumMod val="50000"/>
                    <a:lumOff val="50000"/>
                  </a:schemeClr>
                </a:solidFill>
                <a:latin typeface="字魂49号-逍遥行书" panose="00000500000000000000" pitchFamily="2" charset="-122"/>
                <a:ea typeface="字魂49号-逍遥行书" panose="00000500000000000000" pitchFamily="2" charset="-122"/>
              </a:rPr>
              <a:t>输入标题</a:t>
            </a:r>
          </a:p>
        </p:txBody>
      </p:sp>
      <p:sp>
        <p:nvSpPr>
          <p:cNvPr id="11" name="文本框 10">
            <a:extLst>
              <a:ext uri="{FF2B5EF4-FFF2-40B4-BE49-F238E27FC236}">
                <a16:creationId xmlns:a16="http://schemas.microsoft.com/office/drawing/2014/main" id="{52DF06EF-5E25-4044-AF71-438E85FF60F9}"/>
              </a:ext>
            </a:extLst>
          </p:cNvPr>
          <p:cNvSpPr txBox="1"/>
          <p:nvPr/>
        </p:nvSpPr>
        <p:spPr>
          <a:xfrm>
            <a:off x="1130267" y="298472"/>
            <a:ext cx="2255292" cy="584775"/>
          </a:xfrm>
          <a:prstGeom prst="rect">
            <a:avLst/>
          </a:prstGeom>
          <a:noFill/>
        </p:spPr>
        <p:txBody>
          <a:bodyPr wrap="square" rtlCol="0">
            <a:spAutoFit/>
          </a:bodyPr>
          <a:lstStyle/>
          <a:p>
            <a:r>
              <a:rPr lang="zh-CN" altLang="en-US" sz="3200" b="1" dirty="0">
                <a:solidFill>
                  <a:schemeClr val="tx1">
                    <a:lumMod val="50000"/>
                    <a:lumOff val="50000"/>
                  </a:schemeClr>
                </a:solidFill>
                <a:latin typeface="字魂49号-逍遥行书" panose="00000500000000000000" pitchFamily="2" charset="-122"/>
                <a:ea typeface="字魂49号-逍遥行书" panose="00000500000000000000" pitchFamily="2" charset="-122"/>
              </a:rPr>
              <a:t>古诗起源</a:t>
            </a:r>
          </a:p>
        </p:txBody>
      </p:sp>
    </p:spTree>
    <p:extLst>
      <p:ext uri="{BB962C8B-B14F-4D97-AF65-F5344CB8AC3E}">
        <p14:creationId xmlns:p14="http://schemas.microsoft.com/office/powerpoint/2010/main" val="308271248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up)">
                                      <p:cBhvr>
                                        <p:cTn id="7" dur="500"/>
                                        <p:tgtEl>
                                          <p:spTgt spid="17"/>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wipe(up)">
                                      <p:cBhvr>
                                        <p:cTn id="11"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CBBAFCCB-ECC2-43A4-809B-7F2B711A3463}"/>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4787" y="5049671"/>
            <a:ext cx="12182426" cy="1808329"/>
          </a:xfrm>
          <a:prstGeom prst="rect">
            <a:avLst/>
          </a:prstGeom>
        </p:spPr>
      </p:pic>
      <p:sp>
        <p:nvSpPr>
          <p:cNvPr id="8" name="矩形 7">
            <a:extLst>
              <a:ext uri="{FF2B5EF4-FFF2-40B4-BE49-F238E27FC236}">
                <a16:creationId xmlns:a16="http://schemas.microsoft.com/office/drawing/2014/main" id="{1B7118FE-CD6E-409A-9143-349E2FB8F527}"/>
              </a:ext>
            </a:extLst>
          </p:cNvPr>
          <p:cNvSpPr/>
          <p:nvPr/>
        </p:nvSpPr>
        <p:spPr>
          <a:xfrm>
            <a:off x="0" y="0"/>
            <a:ext cx="12192000" cy="6858000"/>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a:extLst>
              <a:ext uri="{FF2B5EF4-FFF2-40B4-BE49-F238E27FC236}">
                <a16:creationId xmlns:a16="http://schemas.microsoft.com/office/drawing/2014/main" id="{6C3E4531-BDDE-49F1-817B-38322610E0C4}"/>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217572" y="165012"/>
            <a:ext cx="912695" cy="912695"/>
          </a:xfrm>
          <a:prstGeom prst="ellipse">
            <a:avLst/>
          </a:prstGeom>
        </p:spPr>
      </p:pic>
      <p:sp>
        <p:nvSpPr>
          <p:cNvPr id="9" name="文本框 8">
            <a:extLst>
              <a:ext uri="{FF2B5EF4-FFF2-40B4-BE49-F238E27FC236}">
                <a16:creationId xmlns:a16="http://schemas.microsoft.com/office/drawing/2014/main" id="{A3212338-960C-47E4-8892-B5DFE96B9937}"/>
              </a:ext>
            </a:extLst>
          </p:cNvPr>
          <p:cNvSpPr txBox="1"/>
          <p:nvPr/>
        </p:nvSpPr>
        <p:spPr>
          <a:xfrm>
            <a:off x="613246" y="328972"/>
            <a:ext cx="121347" cy="584775"/>
          </a:xfrm>
          <a:prstGeom prst="rect">
            <a:avLst/>
          </a:prstGeom>
          <a:noFill/>
        </p:spPr>
        <p:txBody>
          <a:bodyPr wrap="square" rtlCol="0">
            <a:spAutoFit/>
          </a:bodyPr>
          <a:lstStyle/>
          <a:p>
            <a:pPr algn="ctr"/>
            <a:r>
              <a:rPr lang="zh-CN" altLang="en-US" sz="3200" b="1">
                <a:solidFill>
                  <a:schemeClr val="tx1">
                    <a:lumMod val="65000"/>
                    <a:lumOff val="35000"/>
                  </a:schemeClr>
                </a:solidFill>
                <a:latin typeface="字魂49号-逍遥行书" panose="00000500000000000000" pitchFamily="2" charset="-122"/>
                <a:ea typeface="字魂49号-逍遥行书" panose="00000500000000000000" pitchFamily="2" charset="-122"/>
              </a:rPr>
              <a:t>壹</a:t>
            </a:r>
            <a:endParaRPr lang="zh-CN" altLang="en-US" sz="3200" b="1" dirty="0">
              <a:solidFill>
                <a:schemeClr val="tx1">
                  <a:lumMod val="65000"/>
                  <a:lumOff val="35000"/>
                </a:schemeClr>
              </a:solidFill>
              <a:latin typeface="字魂49号-逍遥行书" panose="00000500000000000000" pitchFamily="2" charset="-122"/>
              <a:ea typeface="字魂49号-逍遥行书" panose="00000500000000000000" pitchFamily="2" charset="-122"/>
            </a:endParaRPr>
          </a:p>
        </p:txBody>
      </p:sp>
      <p:sp>
        <p:nvSpPr>
          <p:cNvPr id="10" name="文本框 9">
            <a:extLst>
              <a:ext uri="{FF2B5EF4-FFF2-40B4-BE49-F238E27FC236}">
                <a16:creationId xmlns:a16="http://schemas.microsoft.com/office/drawing/2014/main" id="{36B811BC-F953-43B9-9C3E-A269DCC949F3}"/>
              </a:ext>
            </a:extLst>
          </p:cNvPr>
          <p:cNvSpPr txBox="1"/>
          <p:nvPr/>
        </p:nvSpPr>
        <p:spPr>
          <a:xfrm>
            <a:off x="1130267" y="312120"/>
            <a:ext cx="2255292" cy="584775"/>
          </a:xfrm>
          <a:prstGeom prst="rect">
            <a:avLst/>
          </a:prstGeom>
          <a:noFill/>
        </p:spPr>
        <p:txBody>
          <a:bodyPr wrap="square" rtlCol="0">
            <a:spAutoFit/>
          </a:bodyPr>
          <a:lstStyle/>
          <a:p>
            <a:r>
              <a:rPr lang="zh-CN" altLang="en-US" sz="3200" b="1">
                <a:solidFill>
                  <a:schemeClr val="tx1">
                    <a:lumMod val="50000"/>
                    <a:lumOff val="50000"/>
                  </a:schemeClr>
                </a:solidFill>
                <a:latin typeface="字魂49号-逍遥行书" panose="00000500000000000000" pitchFamily="2" charset="-122"/>
                <a:ea typeface="字魂49号-逍遥行书" panose="00000500000000000000" pitchFamily="2" charset="-122"/>
              </a:rPr>
              <a:t>古诗赏析</a:t>
            </a:r>
            <a:endParaRPr lang="zh-CN" altLang="en-US" sz="3200" b="1" dirty="0">
              <a:solidFill>
                <a:schemeClr val="tx1">
                  <a:lumMod val="50000"/>
                  <a:lumOff val="50000"/>
                </a:schemeClr>
              </a:solidFill>
              <a:latin typeface="字魂49号-逍遥行书" panose="00000500000000000000" pitchFamily="2" charset="-122"/>
              <a:ea typeface="字魂49号-逍遥行书" panose="00000500000000000000" pitchFamily="2" charset="-122"/>
            </a:endParaRPr>
          </a:p>
        </p:txBody>
      </p:sp>
      <p:pic>
        <p:nvPicPr>
          <p:cNvPr id="3" name="图片 2">
            <a:extLst>
              <a:ext uri="{FF2B5EF4-FFF2-40B4-BE49-F238E27FC236}">
                <a16:creationId xmlns:a16="http://schemas.microsoft.com/office/drawing/2014/main" id="{6D37F2F2-FC22-4E12-91A7-0FCDD2A953EF}"/>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1311568" y="1503883"/>
            <a:ext cx="2371943" cy="4719496"/>
          </a:xfrm>
          <a:prstGeom prst="rect">
            <a:avLst/>
          </a:prstGeom>
        </p:spPr>
      </p:pic>
      <p:pic>
        <p:nvPicPr>
          <p:cNvPr id="7" name="图片 6" descr="图片包含 就坐, 室内&#10;&#10;描述已自动生成">
            <a:extLst>
              <a:ext uri="{FF2B5EF4-FFF2-40B4-BE49-F238E27FC236}">
                <a16:creationId xmlns:a16="http://schemas.microsoft.com/office/drawing/2014/main" id="{5ED033C4-110A-49F2-A9FE-C7754E4C18CD}"/>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t="11605" b="23266"/>
          <a:stretch/>
        </p:blipFill>
        <p:spPr>
          <a:xfrm>
            <a:off x="7870348" y="-67619"/>
            <a:ext cx="4321652" cy="3751895"/>
          </a:xfrm>
          <a:prstGeom prst="rect">
            <a:avLst/>
          </a:prstGeom>
        </p:spPr>
      </p:pic>
      <p:sp>
        <p:nvSpPr>
          <p:cNvPr id="11" name="矩形 10">
            <a:extLst>
              <a:ext uri="{FF2B5EF4-FFF2-40B4-BE49-F238E27FC236}">
                <a16:creationId xmlns:a16="http://schemas.microsoft.com/office/drawing/2014/main" id="{E7A093EB-0AEC-47FE-B530-93F84410B1B8}"/>
              </a:ext>
            </a:extLst>
          </p:cNvPr>
          <p:cNvSpPr/>
          <p:nvPr/>
        </p:nvSpPr>
        <p:spPr>
          <a:xfrm>
            <a:off x="1310184" y="1503883"/>
            <a:ext cx="5227094" cy="4719496"/>
          </a:xfrm>
          <a:prstGeom prst="rect">
            <a:avLst/>
          </a:prstGeom>
          <a:no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a:extLst>
              <a:ext uri="{FF2B5EF4-FFF2-40B4-BE49-F238E27FC236}">
                <a16:creationId xmlns:a16="http://schemas.microsoft.com/office/drawing/2014/main" id="{EE3012BB-915C-4FDA-85DD-8F6EC1DB77B1}"/>
              </a:ext>
            </a:extLst>
          </p:cNvPr>
          <p:cNvSpPr txBox="1"/>
          <p:nvPr/>
        </p:nvSpPr>
        <p:spPr>
          <a:xfrm>
            <a:off x="4272423" y="1962765"/>
            <a:ext cx="1500411" cy="4042249"/>
          </a:xfrm>
          <a:prstGeom prst="rect">
            <a:avLst/>
          </a:prstGeom>
          <a:noFill/>
        </p:spPr>
        <p:txBody>
          <a:bodyPr vert="eaVert" wrap="square" rtlCol="0">
            <a:spAutoFit/>
          </a:bodyPr>
          <a:lstStyle/>
          <a:p>
            <a:pPr>
              <a:lnSpc>
                <a:spcPct val="250000"/>
              </a:lnSpc>
            </a:pPr>
            <a:r>
              <a:rPr lang="zh-CN" altLang="en-US" sz="1200" dirty="0">
                <a:solidFill>
                  <a:schemeClr val="tx1">
                    <a:lumMod val="50000"/>
                    <a:lumOff val="50000"/>
                  </a:schemeClr>
                </a:solidFill>
                <a:latin typeface="字魂49号-逍遥行书" panose="00000500000000000000" pitchFamily="2" charset="-122"/>
                <a:ea typeface="字魂49号-逍遥行书" panose="00000500000000000000" pitchFamily="2" charset="-122"/>
              </a:rPr>
              <a:t>输入你需要的文本内容输入你需要的文本内容输入你需要的文本内容输入你需要的文本内容输入你需要的文本内容输入你需要的文本内容</a:t>
            </a:r>
          </a:p>
        </p:txBody>
      </p:sp>
      <p:sp>
        <p:nvSpPr>
          <p:cNvPr id="13" name="文本框 12">
            <a:extLst>
              <a:ext uri="{FF2B5EF4-FFF2-40B4-BE49-F238E27FC236}">
                <a16:creationId xmlns:a16="http://schemas.microsoft.com/office/drawing/2014/main" id="{35390903-1A81-47D3-A691-9869F381D913}"/>
              </a:ext>
            </a:extLst>
          </p:cNvPr>
          <p:cNvSpPr txBox="1"/>
          <p:nvPr/>
        </p:nvSpPr>
        <p:spPr>
          <a:xfrm>
            <a:off x="5772834" y="1962765"/>
            <a:ext cx="646331" cy="1228356"/>
          </a:xfrm>
          <a:prstGeom prst="rect">
            <a:avLst/>
          </a:prstGeom>
          <a:noFill/>
        </p:spPr>
        <p:txBody>
          <a:bodyPr vert="eaVert" wrap="square" rtlCol="0">
            <a:spAutoFit/>
          </a:bodyPr>
          <a:lstStyle/>
          <a:p>
            <a:pPr algn="ctr">
              <a:lnSpc>
                <a:spcPct val="150000"/>
              </a:lnSpc>
            </a:pPr>
            <a:r>
              <a:rPr lang="zh-CN" altLang="en-US" sz="2000" b="1" dirty="0">
                <a:solidFill>
                  <a:schemeClr val="tx1">
                    <a:lumMod val="50000"/>
                    <a:lumOff val="50000"/>
                  </a:schemeClr>
                </a:solidFill>
                <a:latin typeface="字魂49号-逍遥行书" panose="00000500000000000000" pitchFamily="2" charset="-122"/>
                <a:ea typeface="字魂49号-逍遥行书" panose="00000500000000000000" pitchFamily="2" charset="-122"/>
              </a:rPr>
              <a:t>输入标题</a:t>
            </a:r>
          </a:p>
        </p:txBody>
      </p:sp>
      <p:sp>
        <p:nvSpPr>
          <p:cNvPr id="14" name="文本框 13">
            <a:extLst>
              <a:ext uri="{FF2B5EF4-FFF2-40B4-BE49-F238E27FC236}">
                <a16:creationId xmlns:a16="http://schemas.microsoft.com/office/drawing/2014/main" id="{84B68B83-55C9-4A87-8130-301C5B562124}"/>
              </a:ext>
            </a:extLst>
          </p:cNvPr>
          <p:cNvSpPr txBox="1"/>
          <p:nvPr/>
        </p:nvSpPr>
        <p:spPr>
          <a:xfrm>
            <a:off x="8889919" y="3864455"/>
            <a:ext cx="2423740" cy="2089380"/>
          </a:xfrm>
          <a:prstGeom prst="rect">
            <a:avLst/>
          </a:prstGeom>
          <a:noFill/>
        </p:spPr>
        <p:txBody>
          <a:bodyPr vert="eaVert" wrap="square" rtlCol="0">
            <a:spAutoFit/>
          </a:bodyPr>
          <a:lstStyle/>
          <a:p>
            <a:pPr>
              <a:lnSpc>
                <a:spcPct val="250000"/>
              </a:lnSpc>
            </a:pPr>
            <a:r>
              <a:rPr lang="zh-CN" altLang="en-US" sz="1200" dirty="0">
                <a:solidFill>
                  <a:schemeClr val="tx1">
                    <a:lumMod val="50000"/>
                    <a:lumOff val="50000"/>
                  </a:schemeClr>
                </a:solidFill>
                <a:latin typeface="字魂49号-逍遥行书" panose="00000500000000000000" pitchFamily="2" charset="-122"/>
                <a:ea typeface="字魂49号-逍遥行书" panose="00000500000000000000" pitchFamily="2" charset="-122"/>
              </a:rPr>
              <a:t>输入你需要的文本内容输入你需要的文本内容输入你需要的文本内容输入你需要的文本内容输入你需要的文本内容输入你需要的文本内容</a:t>
            </a:r>
          </a:p>
        </p:txBody>
      </p:sp>
    </p:spTree>
    <p:extLst>
      <p:ext uri="{BB962C8B-B14F-4D97-AF65-F5344CB8AC3E}">
        <p14:creationId xmlns:p14="http://schemas.microsoft.com/office/powerpoint/2010/main" val="209116417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1500"/>
                            </p:stCondLst>
                            <p:childTnLst>
                              <p:par>
                                <p:cTn id="5" presetID="31"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1000" fill="hold"/>
                                        <p:tgtEl>
                                          <p:spTgt spid="11"/>
                                        </p:tgtEl>
                                        <p:attrNameLst>
                                          <p:attrName>ppt_w</p:attrName>
                                        </p:attrNameLst>
                                      </p:cBhvr>
                                      <p:tavLst>
                                        <p:tav tm="0">
                                          <p:val>
                                            <p:fltVal val="0"/>
                                          </p:val>
                                        </p:tav>
                                        <p:tav tm="100000">
                                          <p:val>
                                            <p:strVal val="#ppt_w"/>
                                          </p:val>
                                        </p:tav>
                                      </p:tavLst>
                                    </p:anim>
                                    <p:anim calcmode="lin" valueType="num">
                                      <p:cBhvr>
                                        <p:cTn id="8" dur="1000" fill="hold"/>
                                        <p:tgtEl>
                                          <p:spTgt spid="11"/>
                                        </p:tgtEl>
                                        <p:attrNameLst>
                                          <p:attrName>ppt_h</p:attrName>
                                        </p:attrNameLst>
                                      </p:cBhvr>
                                      <p:tavLst>
                                        <p:tav tm="0">
                                          <p:val>
                                            <p:fltVal val="0"/>
                                          </p:val>
                                        </p:tav>
                                        <p:tav tm="100000">
                                          <p:val>
                                            <p:strVal val="#ppt_h"/>
                                          </p:val>
                                        </p:tav>
                                      </p:tavLst>
                                    </p:anim>
                                    <p:anim calcmode="lin" valueType="num">
                                      <p:cBhvr>
                                        <p:cTn id="9" dur="1000" fill="hold"/>
                                        <p:tgtEl>
                                          <p:spTgt spid="11"/>
                                        </p:tgtEl>
                                        <p:attrNameLst>
                                          <p:attrName>style.rotation</p:attrName>
                                        </p:attrNameLst>
                                      </p:cBhvr>
                                      <p:tavLst>
                                        <p:tav tm="0">
                                          <p:val>
                                            <p:fltVal val="90"/>
                                          </p:val>
                                        </p:tav>
                                        <p:tav tm="100000">
                                          <p:val>
                                            <p:fltVal val="0"/>
                                          </p:val>
                                        </p:tav>
                                      </p:tavLst>
                                    </p:anim>
                                    <p:animEffect transition="in" filter="fade">
                                      <p:cBhvr>
                                        <p:cTn id="10" dur="1000"/>
                                        <p:tgtEl>
                                          <p:spTgt spid="11"/>
                                        </p:tgtEl>
                                      </p:cBhvr>
                                    </p:animEffect>
                                  </p:childTnLst>
                                </p:cTn>
                              </p:par>
                            </p:childTnLst>
                          </p:cTn>
                        </p:par>
                        <p:par>
                          <p:cTn id="11" fill="hold">
                            <p:stCondLst>
                              <p:cond delay="2500"/>
                            </p:stCondLst>
                            <p:childTnLst>
                              <p:par>
                                <p:cTn id="12" presetID="31" presetClass="entr" presetSubtype="0" fill="hold" nodeType="after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p:cTn id="14" dur="1000" fill="hold"/>
                                        <p:tgtEl>
                                          <p:spTgt spid="3"/>
                                        </p:tgtEl>
                                        <p:attrNameLst>
                                          <p:attrName>ppt_w</p:attrName>
                                        </p:attrNameLst>
                                      </p:cBhvr>
                                      <p:tavLst>
                                        <p:tav tm="0">
                                          <p:val>
                                            <p:fltVal val="0"/>
                                          </p:val>
                                        </p:tav>
                                        <p:tav tm="100000">
                                          <p:val>
                                            <p:strVal val="#ppt_w"/>
                                          </p:val>
                                        </p:tav>
                                      </p:tavLst>
                                    </p:anim>
                                    <p:anim calcmode="lin" valueType="num">
                                      <p:cBhvr>
                                        <p:cTn id="15" dur="1000" fill="hold"/>
                                        <p:tgtEl>
                                          <p:spTgt spid="3"/>
                                        </p:tgtEl>
                                        <p:attrNameLst>
                                          <p:attrName>ppt_h</p:attrName>
                                        </p:attrNameLst>
                                      </p:cBhvr>
                                      <p:tavLst>
                                        <p:tav tm="0">
                                          <p:val>
                                            <p:fltVal val="0"/>
                                          </p:val>
                                        </p:tav>
                                        <p:tav tm="100000">
                                          <p:val>
                                            <p:strVal val="#ppt_h"/>
                                          </p:val>
                                        </p:tav>
                                      </p:tavLst>
                                    </p:anim>
                                    <p:anim calcmode="lin" valueType="num">
                                      <p:cBhvr>
                                        <p:cTn id="16" dur="1000" fill="hold"/>
                                        <p:tgtEl>
                                          <p:spTgt spid="3"/>
                                        </p:tgtEl>
                                        <p:attrNameLst>
                                          <p:attrName>style.rotation</p:attrName>
                                        </p:attrNameLst>
                                      </p:cBhvr>
                                      <p:tavLst>
                                        <p:tav tm="0">
                                          <p:val>
                                            <p:fltVal val="90"/>
                                          </p:val>
                                        </p:tav>
                                        <p:tav tm="100000">
                                          <p:val>
                                            <p:fltVal val="0"/>
                                          </p:val>
                                        </p:tav>
                                      </p:tavLst>
                                    </p:anim>
                                    <p:animEffect transition="in" filter="fade">
                                      <p:cBhvr>
                                        <p:cTn id="17" dur="1000"/>
                                        <p:tgtEl>
                                          <p:spTgt spid="3"/>
                                        </p:tgtEl>
                                      </p:cBhvr>
                                    </p:animEffect>
                                  </p:childTnLst>
                                </p:cTn>
                              </p:par>
                            </p:childTnLst>
                          </p:cTn>
                        </p:par>
                        <p:par>
                          <p:cTn id="18" fill="hold">
                            <p:stCondLst>
                              <p:cond delay="3500"/>
                            </p:stCondLst>
                            <p:childTnLst>
                              <p:par>
                                <p:cTn id="19" presetID="31" presetClass="entr" presetSubtype="0" fill="hold" nodeType="after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p:cTn id="21" dur="1000" fill="hold"/>
                                        <p:tgtEl>
                                          <p:spTgt spid="7"/>
                                        </p:tgtEl>
                                        <p:attrNameLst>
                                          <p:attrName>ppt_w</p:attrName>
                                        </p:attrNameLst>
                                      </p:cBhvr>
                                      <p:tavLst>
                                        <p:tav tm="0">
                                          <p:val>
                                            <p:fltVal val="0"/>
                                          </p:val>
                                        </p:tav>
                                        <p:tav tm="100000">
                                          <p:val>
                                            <p:strVal val="#ppt_w"/>
                                          </p:val>
                                        </p:tav>
                                      </p:tavLst>
                                    </p:anim>
                                    <p:anim calcmode="lin" valueType="num">
                                      <p:cBhvr>
                                        <p:cTn id="22" dur="1000" fill="hold"/>
                                        <p:tgtEl>
                                          <p:spTgt spid="7"/>
                                        </p:tgtEl>
                                        <p:attrNameLst>
                                          <p:attrName>ppt_h</p:attrName>
                                        </p:attrNameLst>
                                      </p:cBhvr>
                                      <p:tavLst>
                                        <p:tav tm="0">
                                          <p:val>
                                            <p:fltVal val="0"/>
                                          </p:val>
                                        </p:tav>
                                        <p:tav tm="100000">
                                          <p:val>
                                            <p:strVal val="#ppt_h"/>
                                          </p:val>
                                        </p:tav>
                                      </p:tavLst>
                                    </p:anim>
                                    <p:anim calcmode="lin" valueType="num">
                                      <p:cBhvr>
                                        <p:cTn id="23" dur="1000" fill="hold"/>
                                        <p:tgtEl>
                                          <p:spTgt spid="7"/>
                                        </p:tgtEl>
                                        <p:attrNameLst>
                                          <p:attrName>style.rotation</p:attrName>
                                        </p:attrNameLst>
                                      </p:cBhvr>
                                      <p:tavLst>
                                        <p:tav tm="0">
                                          <p:val>
                                            <p:fltVal val="90"/>
                                          </p:val>
                                        </p:tav>
                                        <p:tav tm="100000">
                                          <p:val>
                                            <p:fltVal val="0"/>
                                          </p:val>
                                        </p:tav>
                                      </p:tavLst>
                                    </p:anim>
                                    <p:animEffect transition="in" filter="fade">
                                      <p:cBhvr>
                                        <p:cTn id="24" dur="1000"/>
                                        <p:tgtEl>
                                          <p:spTgt spid="7"/>
                                        </p:tgtEl>
                                      </p:cBhvr>
                                    </p:animEffect>
                                  </p:childTnLst>
                                </p:cTn>
                              </p:par>
                            </p:childTnLst>
                          </p:cTn>
                        </p:par>
                        <p:par>
                          <p:cTn id="25" fill="hold">
                            <p:stCondLst>
                              <p:cond delay="4500"/>
                            </p:stCondLst>
                            <p:childTnLst>
                              <p:par>
                                <p:cTn id="26" presetID="22" presetClass="entr" presetSubtype="1" fill="hold" grpId="0" nodeType="after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wipe(up)">
                                      <p:cBhvr>
                                        <p:cTn id="28" dur="500"/>
                                        <p:tgtEl>
                                          <p:spTgt spid="13"/>
                                        </p:tgtEl>
                                      </p:cBhvr>
                                    </p:animEffect>
                                  </p:childTnLst>
                                </p:cTn>
                              </p:par>
                            </p:childTnLst>
                          </p:cTn>
                        </p:par>
                        <p:par>
                          <p:cTn id="29" fill="hold">
                            <p:stCondLst>
                              <p:cond delay="5000"/>
                            </p:stCondLst>
                            <p:childTnLst>
                              <p:par>
                                <p:cTn id="30" presetID="22" presetClass="entr" presetSubtype="1" fill="hold" grpId="0" nodeType="after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wipe(up)">
                                      <p:cBhvr>
                                        <p:cTn id="32" dur="500"/>
                                        <p:tgtEl>
                                          <p:spTgt spid="12"/>
                                        </p:tgtEl>
                                      </p:cBhvr>
                                    </p:animEffect>
                                  </p:childTnLst>
                                </p:cTn>
                              </p:par>
                            </p:childTnLst>
                          </p:cTn>
                        </p:par>
                        <p:par>
                          <p:cTn id="33" fill="hold">
                            <p:stCondLst>
                              <p:cond delay="5500"/>
                            </p:stCondLst>
                            <p:childTnLst>
                              <p:par>
                                <p:cTn id="34" presetID="22" presetClass="entr" presetSubtype="1" fill="hold" grpId="0" nodeType="afterEffect">
                                  <p:stCondLst>
                                    <p:cond delay="0"/>
                                  </p:stCondLst>
                                  <p:childTnLst>
                                    <p:set>
                                      <p:cBhvr>
                                        <p:cTn id="35" dur="1" fill="hold">
                                          <p:stCondLst>
                                            <p:cond delay="0"/>
                                          </p:stCondLst>
                                        </p:cTn>
                                        <p:tgtEl>
                                          <p:spTgt spid="14"/>
                                        </p:tgtEl>
                                        <p:attrNameLst>
                                          <p:attrName>style.visibility</p:attrName>
                                        </p:attrNameLst>
                                      </p:cBhvr>
                                      <p:to>
                                        <p:strVal val="visible"/>
                                      </p:to>
                                    </p:set>
                                    <p:animEffect transition="in" filter="wipe(up)">
                                      <p:cBhvr>
                                        <p:cTn id="36"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p:bldP spid="13" grpId="0"/>
      <p:bldP spid="1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CBBAFCCB-ECC2-43A4-809B-7F2B711A3463}"/>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4787" y="5049671"/>
            <a:ext cx="12182426" cy="1808329"/>
          </a:xfrm>
          <a:prstGeom prst="rect">
            <a:avLst/>
          </a:prstGeom>
        </p:spPr>
      </p:pic>
      <p:sp>
        <p:nvSpPr>
          <p:cNvPr id="8" name="矩形 7">
            <a:extLst>
              <a:ext uri="{FF2B5EF4-FFF2-40B4-BE49-F238E27FC236}">
                <a16:creationId xmlns:a16="http://schemas.microsoft.com/office/drawing/2014/main" id="{1B7118FE-CD6E-409A-9143-349E2FB8F527}"/>
              </a:ext>
            </a:extLst>
          </p:cNvPr>
          <p:cNvSpPr/>
          <p:nvPr/>
        </p:nvSpPr>
        <p:spPr>
          <a:xfrm>
            <a:off x="0" y="0"/>
            <a:ext cx="12192000" cy="6858000"/>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a:extLst>
              <a:ext uri="{FF2B5EF4-FFF2-40B4-BE49-F238E27FC236}">
                <a16:creationId xmlns:a16="http://schemas.microsoft.com/office/drawing/2014/main" id="{6C3E4531-BDDE-49F1-817B-38322610E0C4}"/>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217572" y="165012"/>
            <a:ext cx="912695" cy="912695"/>
          </a:xfrm>
          <a:prstGeom prst="ellipse">
            <a:avLst/>
          </a:prstGeom>
        </p:spPr>
      </p:pic>
      <p:sp>
        <p:nvSpPr>
          <p:cNvPr id="9" name="文本框 8">
            <a:extLst>
              <a:ext uri="{FF2B5EF4-FFF2-40B4-BE49-F238E27FC236}">
                <a16:creationId xmlns:a16="http://schemas.microsoft.com/office/drawing/2014/main" id="{A3212338-960C-47E4-8892-B5DFE96B9937}"/>
              </a:ext>
            </a:extLst>
          </p:cNvPr>
          <p:cNvSpPr txBox="1"/>
          <p:nvPr/>
        </p:nvSpPr>
        <p:spPr>
          <a:xfrm>
            <a:off x="613246" y="328972"/>
            <a:ext cx="121347" cy="584775"/>
          </a:xfrm>
          <a:prstGeom prst="rect">
            <a:avLst/>
          </a:prstGeom>
          <a:noFill/>
        </p:spPr>
        <p:txBody>
          <a:bodyPr wrap="square" rtlCol="0">
            <a:spAutoFit/>
          </a:bodyPr>
          <a:lstStyle/>
          <a:p>
            <a:pPr algn="ctr"/>
            <a:r>
              <a:rPr lang="zh-CN" altLang="en-US" sz="3200" b="1">
                <a:solidFill>
                  <a:schemeClr val="tx1">
                    <a:lumMod val="65000"/>
                    <a:lumOff val="35000"/>
                  </a:schemeClr>
                </a:solidFill>
                <a:latin typeface="字魂49号-逍遥行书" panose="00000500000000000000" pitchFamily="2" charset="-122"/>
                <a:ea typeface="字魂49号-逍遥行书" panose="00000500000000000000" pitchFamily="2" charset="-122"/>
              </a:rPr>
              <a:t>壹</a:t>
            </a:r>
            <a:endParaRPr lang="zh-CN" altLang="en-US" sz="3200" b="1" dirty="0">
              <a:solidFill>
                <a:schemeClr val="tx1">
                  <a:lumMod val="65000"/>
                  <a:lumOff val="35000"/>
                </a:schemeClr>
              </a:solidFill>
              <a:latin typeface="字魂49号-逍遥行书" panose="00000500000000000000" pitchFamily="2" charset="-122"/>
              <a:ea typeface="字魂49号-逍遥行书" panose="00000500000000000000" pitchFamily="2" charset="-122"/>
            </a:endParaRPr>
          </a:p>
        </p:txBody>
      </p:sp>
      <p:pic>
        <p:nvPicPr>
          <p:cNvPr id="3" name="图片 2">
            <a:extLst>
              <a:ext uri="{FF2B5EF4-FFF2-40B4-BE49-F238E27FC236}">
                <a16:creationId xmlns:a16="http://schemas.microsoft.com/office/drawing/2014/main" id="{1C952A9E-3D54-46B0-ABD8-B43BB8B861E2}"/>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771262" y="1808329"/>
            <a:ext cx="3651913" cy="3651913"/>
          </a:xfrm>
          <a:prstGeom prst="rect">
            <a:avLst/>
          </a:prstGeom>
        </p:spPr>
      </p:pic>
      <p:sp>
        <p:nvSpPr>
          <p:cNvPr id="11" name="文本框 10">
            <a:extLst>
              <a:ext uri="{FF2B5EF4-FFF2-40B4-BE49-F238E27FC236}">
                <a16:creationId xmlns:a16="http://schemas.microsoft.com/office/drawing/2014/main" id="{AE8F0D92-1FCE-4285-B958-A1AB6512FC60}"/>
              </a:ext>
            </a:extLst>
          </p:cNvPr>
          <p:cNvSpPr txBox="1"/>
          <p:nvPr/>
        </p:nvSpPr>
        <p:spPr>
          <a:xfrm>
            <a:off x="9319182" y="2278827"/>
            <a:ext cx="830997" cy="2710915"/>
          </a:xfrm>
          <a:prstGeom prst="rect">
            <a:avLst/>
          </a:prstGeom>
          <a:noFill/>
        </p:spPr>
        <p:txBody>
          <a:bodyPr vert="eaVert" wrap="square" rtlCol="0">
            <a:spAutoFit/>
          </a:bodyPr>
          <a:lstStyle/>
          <a:p>
            <a:pPr algn="ctr">
              <a:lnSpc>
                <a:spcPct val="150000"/>
              </a:lnSpc>
            </a:pPr>
            <a:r>
              <a:rPr lang="zh-CN" altLang="en-US" sz="2800" b="1" dirty="0">
                <a:solidFill>
                  <a:schemeClr val="tx1">
                    <a:lumMod val="50000"/>
                    <a:lumOff val="50000"/>
                  </a:schemeClr>
                </a:solidFill>
                <a:latin typeface="字魂49号-逍遥行书" panose="00000500000000000000" pitchFamily="2" charset="-122"/>
                <a:ea typeface="字魂49号-逍遥行书" panose="00000500000000000000" pitchFamily="2" charset="-122"/>
              </a:rPr>
              <a:t>输入标题</a:t>
            </a:r>
          </a:p>
        </p:txBody>
      </p:sp>
      <p:pic>
        <p:nvPicPr>
          <p:cNvPr id="12" name="图片 11">
            <a:extLst>
              <a:ext uri="{FF2B5EF4-FFF2-40B4-BE49-F238E27FC236}">
                <a16:creationId xmlns:a16="http://schemas.microsoft.com/office/drawing/2014/main" id="{64F41913-F9A8-43CA-BCA7-8F67C63757E9}"/>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847867" y="2353152"/>
            <a:ext cx="805218" cy="743869"/>
          </a:xfrm>
          <a:prstGeom prst="rect">
            <a:avLst/>
          </a:prstGeom>
        </p:spPr>
      </p:pic>
      <p:sp>
        <p:nvSpPr>
          <p:cNvPr id="13" name="文本框 12">
            <a:extLst>
              <a:ext uri="{FF2B5EF4-FFF2-40B4-BE49-F238E27FC236}">
                <a16:creationId xmlns:a16="http://schemas.microsoft.com/office/drawing/2014/main" id="{6C1AF821-2B0D-406D-8715-95F2E15E58FF}"/>
              </a:ext>
            </a:extLst>
          </p:cNvPr>
          <p:cNvSpPr txBox="1"/>
          <p:nvPr/>
        </p:nvSpPr>
        <p:spPr>
          <a:xfrm>
            <a:off x="1864914" y="2147939"/>
            <a:ext cx="2255292" cy="400110"/>
          </a:xfrm>
          <a:prstGeom prst="rect">
            <a:avLst/>
          </a:prstGeom>
          <a:noFill/>
        </p:spPr>
        <p:txBody>
          <a:bodyPr wrap="square" rtlCol="0">
            <a:spAutoFit/>
          </a:bodyPr>
          <a:lstStyle/>
          <a:p>
            <a:r>
              <a:rPr lang="zh-CN" altLang="en-US" sz="2000" b="1" dirty="0">
                <a:solidFill>
                  <a:schemeClr val="tx1">
                    <a:lumMod val="65000"/>
                    <a:lumOff val="35000"/>
                  </a:schemeClr>
                </a:solidFill>
                <a:latin typeface="字魂49号-逍遥行书" panose="00000500000000000000" pitchFamily="2" charset="-122"/>
                <a:ea typeface="字魂49号-逍遥行书" panose="00000500000000000000" pitchFamily="2" charset="-122"/>
              </a:rPr>
              <a:t>输入标题</a:t>
            </a:r>
          </a:p>
        </p:txBody>
      </p:sp>
      <p:sp>
        <p:nvSpPr>
          <p:cNvPr id="14" name="文本框 13">
            <a:extLst>
              <a:ext uri="{FF2B5EF4-FFF2-40B4-BE49-F238E27FC236}">
                <a16:creationId xmlns:a16="http://schemas.microsoft.com/office/drawing/2014/main" id="{78B8DBDF-8DFB-45ED-B05B-75C28358BE05}"/>
              </a:ext>
            </a:extLst>
          </p:cNvPr>
          <p:cNvSpPr txBox="1"/>
          <p:nvPr/>
        </p:nvSpPr>
        <p:spPr>
          <a:xfrm>
            <a:off x="1864914" y="2548049"/>
            <a:ext cx="4718710" cy="623248"/>
          </a:xfrm>
          <a:prstGeom prst="rect">
            <a:avLst/>
          </a:prstGeom>
          <a:noFill/>
        </p:spPr>
        <p:txBody>
          <a:bodyPr wrap="square" rtlCol="0">
            <a:spAutoFit/>
          </a:bodyPr>
          <a:lstStyle/>
          <a:p>
            <a:pPr>
              <a:lnSpc>
                <a:spcPct val="150000"/>
              </a:lnSpc>
            </a:pPr>
            <a:r>
              <a:rPr lang="zh-CN" altLang="en-US" sz="1200" dirty="0">
                <a:solidFill>
                  <a:schemeClr val="tx1">
                    <a:lumMod val="50000"/>
                    <a:lumOff val="50000"/>
                  </a:schemeClr>
                </a:solidFill>
                <a:latin typeface="字魂49号-逍遥行书" panose="00000500000000000000" pitchFamily="2" charset="-122"/>
                <a:ea typeface="字魂49号-逍遥行书" panose="00000500000000000000" pitchFamily="2" charset="-122"/>
              </a:rPr>
              <a:t>输入你需要的文本内容输入你需要的文本内容输入你需要的文本内容输入你需要的文本内容</a:t>
            </a:r>
          </a:p>
        </p:txBody>
      </p:sp>
      <p:pic>
        <p:nvPicPr>
          <p:cNvPr id="15" name="图片 14">
            <a:extLst>
              <a:ext uri="{FF2B5EF4-FFF2-40B4-BE49-F238E27FC236}">
                <a16:creationId xmlns:a16="http://schemas.microsoft.com/office/drawing/2014/main" id="{85F9EA54-E2B8-4B8C-9687-F2AC05DA287C}"/>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847867" y="3994178"/>
            <a:ext cx="805218" cy="743869"/>
          </a:xfrm>
          <a:prstGeom prst="rect">
            <a:avLst/>
          </a:prstGeom>
        </p:spPr>
      </p:pic>
      <p:sp>
        <p:nvSpPr>
          <p:cNvPr id="16" name="文本框 15">
            <a:extLst>
              <a:ext uri="{FF2B5EF4-FFF2-40B4-BE49-F238E27FC236}">
                <a16:creationId xmlns:a16="http://schemas.microsoft.com/office/drawing/2014/main" id="{D55D6E33-4A8E-4952-811A-03D221F21D8C}"/>
              </a:ext>
            </a:extLst>
          </p:cNvPr>
          <p:cNvSpPr txBox="1"/>
          <p:nvPr/>
        </p:nvSpPr>
        <p:spPr>
          <a:xfrm>
            <a:off x="1864914" y="3788965"/>
            <a:ext cx="2255292" cy="400110"/>
          </a:xfrm>
          <a:prstGeom prst="rect">
            <a:avLst/>
          </a:prstGeom>
          <a:noFill/>
        </p:spPr>
        <p:txBody>
          <a:bodyPr wrap="square" rtlCol="0">
            <a:spAutoFit/>
          </a:bodyPr>
          <a:lstStyle/>
          <a:p>
            <a:r>
              <a:rPr lang="zh-CN" altLang="en-US" sz="2000" b="1" dirty="0">
                <a:solidFill>
                  <a:schemeClr val="tx1">
                    <a:lumMod val="65000"/>
                    <a:lumOff val="35000"/>
                  </a:schemeClr>
                </a:solidFill>
                <a:latin typeface="字魂49号-逍遥行书" panose="00000500000000000000" pitchFamily="2" charset="-122"/>
                <a:ea typeface="字魂49号-逍遥行书" panose="00000500000000000000" pitchFamily="2" charset="-122"/>
              </a:rPr>
              <a:t>输入标题</a:t>
            </a:r>
          </a:p>
        </p:txBody>
      </p:sp>
      <p:sp>
        <p:nvSpPr>
          <p:cNvPr id="17" name="文本框 16">
            <a:extLst>
              <a:ext uri="{FF2B5EF4-FFF2-40B4-BE49-F238E27FC236}">
                <a16:creationId xmlns:a16="http://schemas.microsoft.com/office/drawing/2014/main" id="{2643C5B8-83A5-4F19-B832-9A3E3E82B693}"/>
              </a:ext>
            </a:extLst>
          </p:cNvPr>
          <p:cNvSpPr txBox="1"/>
          <p:nvPr/>
        </p:nvSpPr>
        <p:spPr>
          <a:xfrm>
            <a:off x="1864914" y="4189075"/>
            <a:ext cx="4718710" cy="623248"/>
          </a:xfrm>
          <a:prstGeom prst="rect">
            <a:avLst/>
          </a:prstGeom>
          <a:noFill/>
        </p:spPr>
        <p:txBody>
          <a:bodyPr wrap="square" rtlCol="0">
            <a:spAutoFit/>
          </a:bodyPr>
          <a:lstStyle/>
          <a:p>
            <a:pPr>
              <a:lnSpc>
                <a:spcPct val="150000"/>
              </a:lnSpc>
            </a:pPr>
            <a:r>
              <a:rPr lang="zh-CN" altLang="en-US" sz="1200" dirty="0">
                <a:solidFill>
                  <a:schemeClr val="tx1">
                    <a:lumMod val="50000"/>
                    <a:lumOff val="50000"/>
                  </a:schemeClr>
                </a:solidFill>
                <a:latin typeface="字魂49号-逍遥行书" panose="00000500000000000000" pitchFamily="2" charset="-122"/>
                <a:ea typeface="字魂49号-逍遥行书" panose="00000500000000000000" pitchFamily="2" charset="-122"/>
              </a:rPr>
              <a:t>输入你需要的文本内容输入你需要的文本内容输入你需要的文本内容输入你需要的文本内容</a:t>
            </a:r>
          </a:p>
        </p:txBody>
      </p:sp>
      <p:sp>
        <p:nvSpPr>
          <p:cNvPr id="18" name="文本框 17">
            <a:extLst>
              <a:ext uri="{FF2B5EF4-FFF2-40B4-BE49-F238E27FC236}">
                <a16:creationId xmlns:a16="http://schemas.microsoft.com/office/drawing/2014/main" id="{4BE9BAAC-1B69-4F3D-A39E-ABE71F07676E}"/>
              </a:ext>
            </a:extLst>
          </p:cNvPr>
          <p:cNvSpPr txBox="1"/>
          <p:nvPr/>
        </p:nvSpPr>
        <p:spPr>
          <a:xfrm>
            <a:off x="1130267" y="298472"/>
            <a:ext cx="2255292" cy="584775"/>
          </a:xfrm>
          <a:prstGeom prst="rect">
            <a:avLst/>
          </a:prstGeom>
          <a:noFill/>
        </p:spPr>
        <p:txBody>
          <a:bodyPr wrap="square" rtlCol="0">
            <a:spAutoFit/>
          </a:bodyPr>
          <a:lstStyle/>
          <a:p>
            <a:r>
              <a:rPr lang="zh-CN" altLang="en-US" sz="3200" b="1" dirty="0">
                <a:solidFill>
                  <a:schemeClr val="tx1">
                    <a:lumMod val="50000"/>
                    <a:lumOff val="50000"/>
                  </a:schemeClr>
                </a:solidFill>
                <a:latin typeface="字魂49号-逍遥行书" panose="00000500000000000000" pitchFamily="2" charset="-122"/>
                <a:ea typeface="字魂49号-逍遥行书" panose="00000500000000000000" pitchFamily="2" charset="-122"/>
              </a:rPr>
              <a:t>古诗起源</a:t>
            </a:r>
          </a:p>
        </p:txBody>
      </p:sp>
    </p:spTree>
    <p:extLst>
      <p:ext uri="{BB962C8B-B14F-4D97-AF65-F5344CB8AC3E}">
        <p14:creationId xmlns:p14="http://schemas.microsoft.com/office/powerpoint/2010/main" val="199634231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2000"/>
                                        <p:tgtEl>
                                          <p:spTgt spid="3"/>
                                        </p:tgtEl>
                                      </p:cBhvr>
                                    </p:animEffect>
                                  </p:childTnLst>
                                </p:cTn>
                              </p:par>
                            </p:childTnLst>
                          </p:cTn>
                        </p:par>
                        <p:par>
                          <p:cTn id="8" fill="hold">
                            <p:stCondLst>
                              <p:cond delay="2000"/>
                            </p:stCondLst>
                            <p:childTnLst>
                              <p:par>
                                <p:cTn id="9" presetID="6" presetClass="entr" presetSubtype="16"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circle(in)">
                                      <p:cBhvr>
                                        <p:cTn id="11" dur="2000"/>
                                        <p:tgtEl>
                                          <p:spTgt spid="11"/>
                                        </p:tgtEl>
                                      </p:cBhvr>
                                    </p:animEffect>
                                  </p:childTnLst>
                                </p:cTn>
                              </p:par>
                            </p:childTnLst>
                          </p:cTn>
                        </p:par>
                        <p:par>
                          <p:cTn id="12" fill="hold">
                            <p:stCondLst>
                              <p:cond delay="4000"/>
                            </p:stCondLst>
                            <p:childTnLst>
                              <p:par>
                                <p:cTn id="13" presetID="6" presetClass="entr" presetSubtype="16" fill="hold"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circle(in)">
                                      <p:cBhvr>
                                        <p:cTn id="15" dur="2000"/>
                                        <p:tgtEl>
                                          <p:spTgt spid="12"/>
                                        </p:tgtEl>
                                      </p:cBhvr>
                                    </p:animEffect>
                                  </p:childTnLst>
                                </p:cTn>
                              </p:par>
                            </p:childTnLst>
                          </p:cTn>
                        </p:par>
                        <p:par>
                          <p:cTn id="16" fill="hold">
                            <p:stCondLst>
                              <p:cond delay="6000"/>
                            </p:stCondLst>
                            <p:childTnLst>
                              <p:par>
                                <p:cTn id="17" presetID="6" presetClass="entr" presetSubtype="16"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circle(in)">
                                      <p:cBhvr>
                                        <p:cTn id="19" dur="2000"/>
                                        <p:tgtEl>
                                          <p:spTgt spid="13"/>
                                        </p:tgtEl>
                                      </p:cBhvr>
                                    </p:animEffect>
                                  </p:childTnLst>
                                </p:cTn>
                              </p:par>
                            </p:childTnLst>
                          </p:cTn>
                        </p:par>
                        <p:par>
                          <p:cTn id="20" fill="hold">
                            <p:stCondLst>
                              <p:cond delay="8000"/>
                            </p:stCondLst>
                            <p:childTnLst>
                              <p:par>
                                <p:cTn id="21" presetID="6" presetClass="entr" presetSubtype="16" fill="hold" grpId="0" nodeType="after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circle(in)">
                                      <p:cBhvr>
                                        <p:cTn id="23" dur="2000"/>
                                        <p:tgtEl>
                                          <p:spTgt spid="14"/>
                                        </p:tgtEl>
                                      </p:cBhvr>
                                    </p:animEffect>
                                  </p:childTnLst>
                                </p:cTn>
                              </p:par>
                            </p:childTnLst>
                          </p:cTn>
                        </p:par>
                        <p:par>
                          <p:cTn id="24" fill="hold">
                            <p:stCondLst>
                              <p:cond delay="10000"/>
                            </p:stCondLst>
                            <p:childTnLst>
                              <p:par>
                                <p:cTn id="25" presetID="6" presetClass="entr" presetSubtype="16" fill="hold" nodeType="after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circle(in)">
                                      <p:cBhvr>
                                        <p:cTn id="27" dur="2000"/>
                                        <p:tgtEl>
                                          <p:spTgt spid="15"/>
                                        </p:tgtEl>
                                      </p:cBhvr>
                                    </p:animEffect>
                                  </p:childTnLst>
                                </p:cTn>
                              </p:par>
                            </p:childTnLst>
                          </p:cTn>
                        </p:par>
                        <p:par>
                          <p:cTn id="28" fill="hold">
                            <p:stCondLst>
                              <p:cond delay="12000"/>
                            </p:stCondLst>
                            <p:childTnLst>
                              <p:par>
                                <p:cTn id="29" presetID="6" presetClass="entr" presetSubtype="16" fill="hold" grpId="0" nodeType="after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circle(in)">
                                      <p:cBhvr>
                                        <p:cTn id="31" dur="2000"/>
                                        <p:tgtEl>
                                          <p:spTgt spid="16"/>
                                        </p:tgtEl>
                                      </p:cBhvr>
                                    </p:animEffect>
                                  </p:childTnLst>
                                </p:cTn>
                              </p:par>
                            </p:childTnLst>
                          </p:cTn>
                        </p:par>
                        <p:par>
                          <p:cTn id="32" fill="hold">
                            <p:stCondLst>
                              <p:cond delay="14000"/>
                            </p:stCondLst>
                            <p:childTnLst>
                              <p:par>
                                <p:cTn id="33" presetID="6" presetClass="entr" presetSubtype="16" fill="hold" grpId="0" nodeType="after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circle(in)">
                                      <p:cBhvr>
                                        <p:cTn id="35" dur="2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3" grpId="0"/>
      <p:bldP spid="14" grpId="0"/>
      <p:bldP spid="16" grpId="0"/>
      <p:bldP spid="1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extLst>
              <a:ext uri="{FF2B5EF4-FFF2-40B4-BE49-F238E27FC236}">
                <a16:creationId xmlns:a16="http://schemas.microsoft.com/office/drawing/2014/main" id="{B254AC86-CA49-40A2-93B0-6645A6F0FA85}"/>
              </a:ext>
            </a:extLst>
          </p:cNvPr>
          <p:cNvSpPr/>
          <p:nvPr/>
        </p:nvSpPr>
        <p:spPr>
          <a:xfrm>
            <a:off x="0" y="0"/>
            <a:ext cx="12192000" cy="6858000"/>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49号-逍遥行书" panose="00000500000000000000" pitchFamily="2" charset="-122"/>
              <a:ea typeface="字魂49号-逍遥行书" panose="00000500000000000000" pitchFamily="2" charset="-122"/>
            </a:endParaRPr>
          </a:p>
        </p:txBody>
      </p:sp>
      <p:pic>
        <p:nvPicPr>
          <p:cNvPr id="6" name="图片 5">
            <a:extLst>
              <a:ext uri="{FF2B5EF4-FFF2-40B4-BE49-F238E27FC236}">
                <a16:creationId xmlns:a16="http://schemas.microsoft.com/office/drawing/2014/main" id="{6C3E4531-BDDE-49F1-817B-38322610E0C4}"/>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217572" y="165012"/>
            <a:ext cx="912695" cy="912695"/>
          </a:xfrm>
          <a:prstGeom prst="ellipse">
            <a:avLst/>
          </a:prstGeom>
        </p:spPr>
      </p:pic>
      <p:sp>
        <p:nvSpPr>
          <p:cNvPr id="9" name="文本框 8">
            <a:extLst>
              <a:ext uri="{FF2B5EF4-FFF2-40B4-BE49-F238E27FC236}">
                <a16:creationId xmlns:a16="http://schemas.microsoft.com/office/drawing/2014/main" id="{A3212338-960C-47E4-8892-B5DFE96B9937}"/>
              </a:ext>
            </a:extLst>
          </p:cNvPr>
          <p:cNvSpPr txBox="1"/>
          <p:nvPr/>
        </p:nvSpPr>
        <p:spPr>
          <a:xfrm>
            <a:off x="613246" y="328972"/>
            <a:ext cx="121347" cy="584775"/>
          </a:xfrm>
          <a:prstGeom prst="rect">
            <a:avLst/>
          </a:prstGeom>
          <a:noFill/>
        </p:spPr>
        <p:txBody>
          <a:bodyPr wrap="square" rtlCol="0">
            <a:spAutoFit/>
          </a:bodyPr>
          <a:lstStyle/>
          <a:p>
            <a:pPr algn="ctr"/>
            <a:r>
              <a:rPr lang="zh-CN" altLang="en-US" sz="3200" b="1">
                <a:solidFill>
                  <a:schemeClr val="tx1">
                    <a:lumMod val="65000"/>
                    <a:lumOff val="35000"/>
                  </a:schemeClr>
                </a:solidFill>
                <a:latin typeface="字魂49号-逍遥行书" panose="00000500000000000000" pitchFamily="2" charset="-122"/>
                <a:ea typeface="字魂49号-逍遥行书" panose="00000500000000000000" pitchFamily="2" charset="-122"/>
              </a:rPr>
              <a:t>壹</a:t>
            </a:r>
            <a:endParaRPr lang="zh-CN" altLang="en-US" sz="3200" b="1" dirty="0">
              <a:solidFill>
                <a:schemeClr val="tx1">
                  <a:lumMod val="65000"/>
                  <a:lumOff val="35000"/>
                </a:schemeClr>
              </a:solidFill>
              <a:latin typeface="字魂49号-逍遥行书" panose="00000500000000000000" pitchFamily="2" charset="-122"/>
              <a:ea typeface="字魂49号-逍遥行书" panose="00000500000000000000" pitchFamily="2" charset="-122"/>
            </a:endParaRPr>
          </a:p>
        </p:txBody>
      </p:sp>
      <p:pic>
        <p:nvPicPr>
          <p:cNvPr id="3" name="图片 2">
            <a:extLst>
              <a:ext uri="{FF2B5EF4-FFF2-40B4-BE49-F238E27FC236}">
                <a16:creationId xmlns:a16="http://schemas.microsoft.com/office/drawing/2014/main" id="{DCDFF6EF-8100-4400-8E52-AB46FFB31095}"/>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0" y="1243795"/>
            <a:ext cx="5627045" cy="5407571"/>
          </a:xfrm>
          <a:prstGeom prst="rect">
            <a:avLst/>
          </a:prstGeom>
        </p:spPr>
      </p:pic>
      <p:sp>
        <p:nvSpPr>
          <p:cNvPr id="12" name="文本框 11">
            <a:extLst>
              <a:ext uri="{FF2B5EF4-FFF2-40B4-BE49-F238E27FC236}">
                <a16:creationId xmlns:a16="http://schemas.microsoft.com/office/drawing/2014/main" id="{388658C0-1DD0-425B-B6F9-B923157C0896}"/>
              </a:ext>
            </a:extLst>
          </p:cNvPr>
          <p:cNvSpPr txBox="1"/>
          <p:nvPr/>
        </p:nvSpPr>
        <p:spPr>
          <a:xfrm>
            <a:off x="10352368" y="1555566"/>
            <a:ext cx="738664" cy="4266481"/>
          </a:xfrm>
          <a:prstGeom prst="rect">
            <a:avLst/>
          </a:prstGeom>
          <a:noFill/>
        </p:spPr>
        <p:txBody>
          <a:bodyPr vert="eaVert" wrap="square" rtlCol="0">
            <a:spAutoFit/>
          </a:bodyPr>
          <a:lstStyle/>
          <a:p>
            <a:pPr>
              <a:lnSpc>
                <a:spcPct val="150000"/>
              </a:lnSpc>
            </a:pPr>
            <a:r>
              <a:rPr lang="zh-CN" altLang="en-US" sz="1200" dirty="0">
                <a:solidFill>
                  <a:schemeClr val="tx1">
                    <a:lumMod val="50000"/>
                    <a:lumOff val="50000"/>
                  </a:schemeClr>
                </a:solidFill>
                <a:latin typeface="字魂49号-逍遥行书" panose="00000500000000000000" pitchFamily="2" charset="-122"/>
                <a:ea typeface="字魂49号-逍遥行书" panose="00000500000000000000" pitchFamily="2" charset="-122"/>
              </a:rPr>
              <a:t>输入你需要的文本内容输入你需要的文本内容输入你需要的文本内容输入你需要的文本内容</a:t>
            </a:r>
          </a:p>
        </p:txBody>
      </p:sp>
      <p:sp>
        <p:nvSpPr>
          <p:cNvPr id="13" name="文本框 12">
            <a:extLst>
              <a:ext uri="{FF2B5EF4-FFF2-40B4-BE49-F238E27FC236}">
                <a16:creationId xmlns:a16="http://schemas.microsoft.com/office/drawing/2014/main" id="{836413BD-6536-437E-935C-DCF9DD6BA0D5}"/>
              </a:ext>
            </a:extLst>
          </p:cNvPr>
          <p:cNvSpPr txBox="1"/>
          <p:nvPr/>
        </p:nvSpPr>
        <p:spPr>
          <a:xfrm>
            <a:off x="11091032" y="1555566"/>
            <a:ext cx="646331" cy="2710915"/>
          </a:xfrm>
          <a:prstGeom prst="rect">
            <a:avLst/>
          </a:prstGeom>
          <a:noFill/>
        </p:spPr>
        <p:txBody>
          <a:bodyPr vert="eaVert" wrap="square" rtlCol="0">
            <a:spAutoFit/>
          </a:bodyPr>
          <a:lstStyle/>
          <a:p>
            <a:pPr>
              <a:lnSpc>
                <a:spcPct val="150000"/>
              </a:lnSpc>
            </a:pPr>
            <a:r>
              <a:rPr lang="zh-CN" altLang="en-US" sz="2000" b="1" dirty="0">
                <a:solidFill>
                  <a:schemeClr val="tx1">
                    <a:lumMod val="50000"/>
                    <a:lumOff val="50000"/>
                  </a:schemeClr>
                </a:solidFill>
                <a:latin typeface="字魂49号-逍遥行书" panose="00000500000000000000" pitchFamily="2" charset="-122"/>
                <a:ea typeface="字魂49号-逍遥行书" panose="00000500000000000000" pitchFamily="2" charset="-122"/>
              </a:rPr>
              <a:t>输入标题</a:t>
            </a:r>
          </a:p>
        </p:txBody>
      </p:sp>
      <p:sp>
        <p:nvSpPr>
          <p:cNvPr id="14" name="文本框 13">
            <a:extLst>
              <a:ext uri="{FF2B5EF4-FFF2-40B4-BE49-F238E27FC236}">
                <a16:creationId xmlns:a16="http://schemas.microsoft.com/office/drawing/2014/main" id="{16B3FD22-5E3B-4BDB-8281-217DAB220377}"/>
              </a:ext>
            </a:extLst>
          </p:cNvPr>
          <p:cNvSpPr txBox="1"/>
          <p:nvPr/>
        </p:nvSpPr>
        <p:spPr>
          <a:xfrm>
            <a:off x="8329526" y="1555566"/>
            <a:ext cx="738664" cy="4266481"/>
          </a:xfrm>
          <a:prstGeom prst="rect">
            <a:avLst/>
          </a:prstGeom>
          <a:noFill/>
        </p:spPr>
        <p:txBody>
          <a:bodyPr vert="eaVert" wrap="square" rtlCol="0">
            <a:spAutoFit/>
          </a:bodyPr>
          <a:lstStyle/>
          <a:p>
            <a:pPr>
              <a:lnSpc>
                <a:spcPct val="150000"/>
              </a:lnSpc>
            </a:pPr>
            <a:r>
              <a:rPr lang="zh-CN" altLang="en-US" sz="1200" dirty="0">
                <a:solidFill>
                  <a:schemeClr val="tx1">
                    <a:lumMod val="50000"/>
                    <a:lumOff val="50000"/>
                  </a:schemeClr>
                </a:solidFill>
                <a:latin typeface="字魂49号-逍遥行书" panose="00000500000000000000" pitchFamily="2" charset="-122"/>
                <a:ea typeface="字魂49号-逍遥行书" panose="00000500000000000000" pitchFamily="2" charset="-122"/>
              </a:rPr>
              <a:t>输入你需要的文本内容输入你需要的文本内容输入你需要的文本内容输入你需要的文本内容</a:t>
            </a:r>
          </a:p>
        </p:txBody>
      </p:sp>
      <p:sp>
        <p:nvSpPr>
          <p:cNvPr id="15" name="文本框 14">
            <a:extLst>
              <a:ext uri="{FF2B5EF4-FFF2-40B4-BE49-F238E27FC236}">
                <a16:creationId xmlns:a16="http://schemas.microsoft.com/office/drawing/2014/main" id="{3B575FA6-C53A-4D5C-A596-E1E80C25DF5B}"/>
              </a:ext>
            </a:extLst>
          </p:cNvPr>
          <p:cNvSpPr txBox="1"/>
          <p:nvPr/>
        </p:nvSpPr>
        <p:spPr>
          <a:xfrm>
            <a:off x="9068190" y="1555566"/>
            <a:ext cx="646331" cy="2710915"/>
          </a:xfrm>
          <a:prstGeom prst="rect">
            <a:avLst/>
          </a:prstGeom>
          <a:noFill/>
        </p:spPr>
        <p:txBody>
          <a:bodyPr vert="eaVert" wrap="square" rtlCol="0">
            <a:spAutoFit/>
          </a:bodyPr>
          <a:lstStyle/>
          <a:p>
            <a:pPr>
              <a:lnSpc>
                <a:spcPct val="150000"/>
              </a:lnSpc>
            </a:pPr>
            <a:r>
              <a:rPr lang="zh-CN" altLang="en-US" sz="2000" b="1" dirty="0">
                <a:solidFill>
                  <a:schemeClr val="tx1">
                    <a:lumMod val="50000"/>
                    <a:lumOff val="50000"/>
                  </a:schemeClr>
                </a:solidFill>
                <a:latin typeface="字魂49号-逍遥行书" panose="00000500000000000000" pitchFamily="2" charset="-122"/>
                <a:ea typeface="字魂49号-逍遥行书" panose="00000500000000000000" pitchFamily="2" charset="-122"/>
              </a:rPr>
              <a:t>输入标题</a:t>
            </a:r>
          </a:p>
        </p:txBody>
      </p:sp>
      <p:sp>
        <p:nvSpPr>
          <p:cNvPr id="16" name="文本框 15">
            <a:extLst>
              <a:ext uri="{FF2B5EF4-FFF2-40B4-BE49-F238E27FC236}">
                <a16:creationId xmlns:a16="http://schemas.microsoft.com/office/drawing/2014/main" id="{4BF6F2A2-9E6F-4507-B7BF-8DDE83D0625A}"/>
              </a:ext>
            </a:extLst>
          </p:cNvPr>
          <p:cNvSpPr txBox="1"/>
          <p:nvPr/>
        </p:nvSpPr>
        <p:spPr>
          <a:xfrm>
            <a:off x="6081681" y="1555566"/>
            <a:ext cx="738664" cy="4266481"/>
          </a:xfrm>
          <a:prstGeom prst="rect">
            <a:avLst/>
          </a:prstGeom>
          <a:noFill/>
        </p:spPr>
        <p:txBody>
          <a:bodyPr vert="eaVert" wrap="square" rtlCol="0">
            <a:spAutoFit/>
          </a:bodyPr>
          <a:lstStyle/>
          <a:p>
            <a:pPr>
              <a:lnSpc>
                <a:spcPct val="150000"/>
              </a:lnSpc>
            </a:pPr>
            <a:r>
              <a:rPr lang="zh-CN" altLang="en-US" sz="1200" dirty="0">
                <a:solidFill>
                  <a:schemeClr val="tx1">
                    <a:lumMod val="50000"/>
                    <a:lumOff val="50000"/>
                  </a:schemeClr>
                </a:solidFill>
                <a:latin typeface="字魂49号-逍遥行书" panose="00000500000000000000" pitchFamily="2" charset="-122"/>
                <a:ea typeface="字魂49号-逍遥行书" panose="00000500000000000000" pitchFamily="2" charset="-122"/>
              </a:rPr>
              <a:t>输入你需要的文本内容输入你需要的文本内容输入你需要的文本内容输入你需要的文本内容</a:t>
            </a:r>
          </a:p>
        </p:txBody>
      </p:sp>
      <p:sp>
        <p:nvSpPr>
          <p:cNvPr id="17" name="文本框 16">
            <a:extLst>
              <a:ext uri="{FF2B5EF4-FFF2-40B4-BE49-F238E27FC236}">
                <a16:creationId xmlns:a16="http://schemas.microsoft.com/office/drawing/2014/main" id="{CF260CD3-1387-4DD7-B65F-0D7D787A2FAC}"/>
              </a:ext>
            </a:extLst>
          </p:cNvPr>
          <p:cNvSpPr txBox="1"/>
          <p:nvPr/>
        </p:nvSpPr>
        <p:spPr>
          <a:xfrm>
            <a:off x="6820345" y="1555566"/>
            <a:ext cx="646331" cy="2710915"/>
          </a:xfrm>
          <a:prstGeom prst="rect">
            <a:avLst/>
          </a:prstGeom>
          <a:noFill/>
        </p:spPr>
        <p:txBody>
          <a:bodyPr vert="eaVert" wrap="square" rtlCol="0">
            <a:spAutoFit/>
          </a:bodyPr>
          <a:lstStyle/>
          <a:p>
            <a:pPr>
              <a:lnSpc>
                <a:spcPct val="150000"/>
              </a:lnSpc>
            </a:pPr>
            <a:r>
              <a:rPr lang="zh-CN" altLang="en-US" sz="2000" b="1" dirty="0">
                <a:solidFill>
                  <a:schemeClr val="tx1">
                    <a:lumMod val="50000"/>
                    <a:lumOff val="50000"/>
                  </a:schemeClr>
                </a:solidFill>
                <a:latin typeface="字魂49号-逍遥行书" panose="00000500000000000000" pitchFamily="2" charset="-122"/>
                <a:ea typeface="字魂49号-逍遥行书" panose="00000500000000000000" pitchFamily="2" charset="-122"/>
              </a:rPr>
              <a:t>输入标题</a:t>
            </a:r>
          </a:p>
        </p:txBody>
      </p:sp>
      <p:sp>
        <p:nvSpPr>
          <p:cNvPr id="18" name="文本框 17">
            <a:extLst>
              <a:ext uri="{FF2B5EF4-FFF2-40B4-BE49-F238E27FC236}">
                <a16:creationId xmlns:a16="http://schemas.microsoft.com/office/drawing/2014/main" id="{73129210-4B17-4E1D-B704-2AC375D3CA92}"/>
              </a:ext>
            </a:extLst>
          </p:cNvPr>
          <p:cNvSpPr txBox="1"/>
          <p:nvPr/>
        </p:nvSpPr>
        <p:spPr>
          <a:xfrm>
            <a:off x="1130267" y="298472"/>
            <a:ext cx="2255292" cy="584775"/>
          </a:xfrm>
          <a:prstGeom prst="rect">
            <a:avLst/>
          </a:prstGeom>
          <a:noFill/>
        </p:spPr>
        <p:txBody>
          <a:bodyPr wrap="square" rtlCol="0">
            <a:spAutoFit/>
          </a:bodyPr>
          <a:lstStyle/>
          <a:p>
            <a:r>
              <a:rPr lang="zh-CN" altLang="en-US" sz="3200" b="1" dirty="0">
                <a:solidFill>
                  <a:schemeClr val="tx1">
                    <a:lumMod val="50000"/>
                    <a:lumOff val="50000"/>
                  </a:schemeClr>
                </a:solidFill>
                <a:latin typeface="字魂49号-逍遥行书" panose="00000500000000000000" pitchFamily="2" charset="-122"/>
                <a:ea typeface="字魂49号-逍遥行书" panose="00000500000000000000" pitchFamily="2" charset="-122"/>
              </a:rPr>
              <a:t>古诗起源</a:t>
            </a:r>
          </a:p>
        </p:txBody>
      </p:sp>
    </p:spTree>
    <p:extLst>
      <p:ext uri="{BB962C8B-B14F-4D97-AF65-F5344CB8AC3E}">
        <p14:creationId xmlns:p14="http://schemas.microsoft.com/office/powerpoint/2010/main" val="426192044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17"/>
                                        </p:tgtEl>
                                        <p:attrNameLst>
                                          <p:attrName>style.visibility</p:attrName>
                                        </p:attrNameLst>
                                      </p:cBhvr>
                                      <p:to>
                                        <p:strVal val="visible"/>
                                      </p:to>
                                    </p:set>
                                    <p:anim calcmode="lin" valueType="num">
                                      <p:cBhvr>
                                        <p:cTn id="13" dur="500" fill="hold"/>
                                        <p:tgtEl>
                                          <p:spTgt spid="17"/>
                                        </p:tgtEl>
                                        <p:attrNameLst>
                                          <p:attrName>ppt_w</p:attrName>
                                        </p:attrNameLst>
                                      </p:cBhvr>
                                      <p:tavLst>
                                        <p:tav tm="0">
                                          <p:val>
                                            <p:fltVal val="0"/>
                                          </p:val>
                                        </p:tav>
                                        <p:tav tm="100000">
                                          <p:val>
                                            <p:strVal val="#ppt_w"/>
                                          </p:val>
                                        </p:tav>
                                      </p:tavLst>
                                    </p:anim>
                                    <p:anim calcmode="lin" valueType="num">
                                      <p:cBhvr>
                                        <p:cTn id="14" dur="500" fill="hold"/>
                                        <p:tgtEl>
                                          <p:spTgt spid="17"/>
                                        </p:tgtEl>
                                        <p:attrNameLst>
                                          <p:attrName>ppt_h</p:attrName>
                                        </p:attrNameLst>
                                      </p:cBhvr>
                                      <p:tavLst>
                                        <p:tav tm="0">
                                          <p:val>
                                            <p:fltVal val="0"/>
                                          </p:val>
                                        </p:tav>
                                        <p:tav tm="100000">
                                          <p:val>
                                            <p:strVal val="#ppt_h"/>
                                          </p:val>
                                        </p:tav>
                                      </p:tavLst>
                                    </p:anim>
                                    <p:animEffect transition="in" filter="fade">
                                      <p:cBhvr>
                                        <p:cTn id="15" dur="500"/>
                                        <p:tgtEl>
                                          <p:spTgt spid="17"/>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16"/>
                                        </p:tgtEl>
                                        <p:attrNameLst>
                                          <p:attrName>style.visibility</p:attrName>
                                        </p:attrNameLst>
                                      </p:cBhvr>
                                      <p:to>
                                        <p:strVal val="visible"/>
                                      </p:to>
                                    </p:set>
                                    <p:anim calcmode="lin" valueType="num">
                                      <p:cBhvr>
                                        <p:cTn id="19" dur="500" fill="hold"/>
                                        <p:tgtEl>
                                          <p:spTgt spid="16"/>
                                        </p:tgtEl>
                                        <p:attrNameLst>
                                          <p:attrName>ppt_w</p:attrName>
                                        </p:attrNameLst>
                                      </p:cBhvr>
                                      <p:tavLst>
                                        <p:tav tm="0">
                                          <p:val>
                                            <p:fltVal val="0"/>
                                          </p:val>
                                        </p:tav>
                                        <p:tav tm="100000">
                                          <p:val>
                                            <p:strVal val="#ppt_w"/>
                                          </p:val>
                                        </p:tav>
                                      </p:tavLst>
                                    </p:anim>
                                    <p:anim calcmode="lin" valueType="num">
                                      <p:cBhvr>
                                        <p:cTn id="20" dur="500" fill="hold"/>
                                        <p:tgtEl>
                                          <p:spTgt spid="16"/>
                                        </p:tgtEl>
                                        <p:attrNameLst>
                                          <p:attrName>ppt_h</p:attrName>
                                        </p:attrNameLst>
                                      </p:cBhvr>
                                      <p:tavLst>
                                        <p:tav tm="0">
                                          <p:val>
                                            <p:fltVal val="0"/>
                                          </p:val>
                                        </p:tav>
                                        <p:tav tm="100000">
                                          <p:val>
                                            <p:strVal val="#ppt_h"/>
                                          </p:val>
                                        </p:tav>
                                      </p:tavLst>
                                    </p:anim>
                                    <p:animEffect transition="in" filter="fade">
                                      <p:cBhvr>
                                        <p:cTn id="21" dur="500"/>
                                        <p:tgtEl>
                                          <p:spTgt spid="16"/>
                                        </p:tgtEl>
                                      </p:cBhvr>
                                    </p:animEffect>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15"/>
                                        </p:tgtEl>
                                        <p:attrNameLst>
                                          <p:attrName>style.visibility</p:attrName>
                                        </p:attrNameLst>
                                      </p:cBhvr>
                                      <p:to>
                                        <p:strVal val="visible"/>
                                      </p:to>
                                    </p:set>
                                    <p:anim calcmode="lin" valueType="num">
                                      <p:cBhvr>
                                        <p:cTn id="25" dur="500" fill="hold"/>
                                        <p:tgtEl>
                                          <p:spTgt spid="15"/>
                                        </p:tgtEl>
                                        <p:attrNameLst>
                                          <p:attrName>ppt_w</p:attrName>
                                        </p:attrNameLst>
                                      </p:cBhvr>
                                      <p:tavLst>
                                        <p:tav tm="0">
                                          <p:val>
                                            <p:fltVal val="0"/>
                                          </p:val>
                                        </p:tav>
                                        <p:tav tm="100000">
                                          <p:val>
                                            <p:strVal val="#ppt_w"/>
                                          </p:val>
                                        </p:tav>
                                      </p:tavLst>
                                    </p:anim>
                                    <p:anim calcmode="lin" valueType="num">
                                      <p:cBhvr>
                                        <p:cTn id="26" dur="500" fill="hold"/>
                                        <p:tgtEl>
                                          <p:spTgt spid="15"/>
                                        </p:tgtEl>
                                        <p:attrNameLst>
                                          <p:attrName>ppt_h</p:attrName>
                                        </p:attrNameLst>
                                      </p:cBhvr>
                                      <p:tavLst>
                                        <p:tav tm="0">
                                          <p:val>
                                            <p:fltVal val="0"/>
                                          </p:val>
                                        </p:tav>
                                        <p:tav tm="100000">
                                          <p:val>
                                            <p:strVal val="#ppt_h"/>
                                          </p:val>
                                        </p:tav>
                                      </p:tavLst>
                                    </p:anim>
                                    <p:animEffect transition="in" filter="fade">
                                      <p:cBhvr>
                                        <p:cTn id="27" dur="500"/>
                                        <p:tgtEl>
                                          <p:spTgt spid="15"/>
                                        </p:tgtEl>
                                      </p:cBhvr>
                                    </p:animEffect>
                                  </p:childTnLst>
                                </p:cTn>
                              </p:par>
                            </p:childTnLst>
                          </p:cTn>
                        </p:par>
                        <p:par>
                          <p:cTn id="28" fill="hold">
                            <p:stCondLst>
                              <p:cond delay="2000"/>
                            </p:stCondLst>
                            <p:childTnLst>
                              <p:par>
                                <p:cTn id="29" presetID="53" presetClass="entr" presetSubtype="16" fill="hold" grpId="0" nodeType="after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p:cTn id="31" dur="500" fill="hold"/>
                                        <p:tgtEl>
                                          <p:spTgt spid="14"/>
                                        </p:tgtEl>
                                        <p:attrNameLst>
                                          <p:attrName>ppt_w</p:attrName>
                                        </p:attrNameLst>
                                      </p:cBhvr>
                                      <p:tavLst>
                                        <p:tav tm="0">
                                          <p:val>
                                            <p:fltVal val="0"/>
                                          </p:val>
                                        </p:tav>
                                        <p:tav tm="100000">
                                          <p:val>
                                            <p:strVal val="#ppt_w"/>
                                          </p:val>
                                        </p:tav>
                                      </p:tavLst>
                                    </p:anim>
                                    <p:anim calcmode="lin" valueType="num">
                                      <p:cBhvr>
                                        <p:cTn id="32" dur="500" fill="hold"/>
                                        <p:tgtEl>
                                          <p:spTgt spid="14"/>
                                        </p:tgtEl>
                                        <p:attrNameLst>
                                          <p:attrName>ppt_h</p:attrName>
                                        </p:attrNameLst>
                                      </p:cBhvr>
                                      <p:tavLst>
                                        <p:tav tm="0">
                                          <p:val>
                                            <p:fltVal val="0"/>
                                          </p:val>
                                        </p:tav>
                                        <p:tav tm="100000">
                                          <p:val>
                                            <p:strVal val="#ppt_h"/>
                                          </p:val>
                                        </p:tav>
                                      </p:tavLst>
                                    </p:anim>
                                    <p:animEffect transition="in" filter="fade">
                                      <p:cBhvr>
                                        <p:cTn id="33" dur="500"/>
                                        <p:tgtEl>
                                          <p:spTgt spid="14"/>
                                        </p:tgtEl>
                                      </p:cBhvr>
                                    </p:animEffect>
                                  </p:childTnLst>
                                </p:cTn>
                              </p:par>
                            </p:childTnLst>
                          </p:cTn>
                        </p:par>
                        <p:par>
                          <p:cTn id="34" fill="hold">
                            <p:stCondLst>
                              <p:cond delay="2500"/>
                            </p:stCondLst>
                            <p:childTnLst>
                              <p:par>
                                <p:cTn id="35" presetID="53" presetClass="entr" presetSubtype="16" fill="hold" grpId="0" nodeType="afterEffect">
                                  <p:stCondLst>
                                    <p:cond delay="0"/>
                                  </p:stCondLst>
                                  <p:childTnLst>
                                    <p:set>
                                      <p:cBhvr>
                                        <p:cTn id="36" dur="1" fill="hold">
                                          <p:stCondLst>
                                            <p:cond delay="0"/>
                                          </p:stCondLst>
                                        </p:cTn>
                                        <p:tgtEl>
                                          <p:spTgt spid="13"/>
                                        </p:tgtEl>
                                        <p:attrNameLst>
                                          <p:attrName>style.visibility</p:attrName>
                                        </p:attrNameLst>
                                      </p:cBhvr>
                                      <p:to>
                                        <p:strVal val="visible"/>
                                      </p:to>
                                    </p:set>
                                    <p:anim calcmode="lin" valueType="num">
                                      <p:cBhvr>
                                        <p:cTn id="37" dur="500" fill="hold"/>
                                        <p:tgtEl>
                                          <p:spTgt spid="13"/>
                                        </p:tgtEl>
                                        <p:attrNameLst>
                                          <p:attrName>ppt_w</p:attrName>
                                        </p:attrNameLst>
                                      </p:cBhvr>
                                      <p:tavLst>
                                        <p:tav tm="0">
                                          <p:val>
                                            <p:fltVal val="0"/>
                                          </p:val>
                                        </p:tav>
                                        <p:tav tm="100000">
                                          <p:val>
                                            <p:strVal val="#ppt_w"/>
                                          </p:val>
                                        </p:tav>
                                      </p:tavLst>
                                    </p:anim>
                                    <p:anim calcmode="lin" valueType="num">
                                      <p:cBhvr>
                                        <p:cTn id="38" dur="500" fill="hold"/>
                                        <p:tgtEl>
                                          <p:spTgt spid="13"/>
                                        </p:tgtEl>
                                        <p:attrNameLst>
                                          <p:attrName>ppt_h</p:attrName>
                                        </p:attrNameLst>
                                      </p:cBhvr>
                                      <p:tavLst>
                                        <p:tav tm="0">
                                          <p:val>
                                            <p:fltVal val="0"/>
                                          </p:val>
                                        </p:tav>
                                        <p:tav tm="100000">
                                          <p:val>
                                            <p:strVal val="#ppt_h"/>
                                          </p:val>
                                        </p:tav>
                                      </p:tavLst>
                                    </p:anim>
                                    <p:animEffect transition="in" filter="fade">
                                      <p:cBhvr>
                                        <p:cTn id="39" dur="500"/>
                                        <p:tgtEl>
                                          <p:spTgt spid="13"/>
                                        </p:tgtEl>
                                      </p:cBhvr>
                                    </p:animEffect>
                                  </p:childTnLst>
                                </p:cTn>
                              </p:par>
                            </p:childTnLst>
                          </p:cTn>
                        </p:par>
                        <p:par>
                          <p:cTn id="40" fill="hold">
                            <p:stCondLst>
                              <p:cond delay="3000"/>
                            </p:stCondLst>
                            <p:childTnLst>
                              <p:par>
                                <p:cTn id="41" presetID="53" presetClass="entr" presetSubtype="16" fill="hold" grpId="0" nodeType="afterEffect">
                                  <p:stCondLst>
                                    <p:cond delay="0"/>
                                  </p:stCondLst>
                                  <p:childTnLst>
                                    <p:set>
                                      <p:cBhvr>
                                        <p:cTn id="42" dur="1" fill="hold">
                                          <p:stCondLst>
                                            <p:cond delay="0"/>
                                          </p:stCondLst>
                                        </p:cTn>
                                        <p:tgtEl>
                                          <p:spTgt spid="12"/>
                                        </p:tgtEl>
                                        <p:attrNameLst>
                                          <p:attrName>style.visibility</p:attrName>
                                        </p:attrNameLst>
                                      </p:cBhvr>
                                      <p:to>
                                        <p:strVal val="visible"/>
                                      </p:to>
                                    </p:set>
                                    <p:anim calcmode="lin" valueType="num">
                                      <p:cBhvr>
                                        <p:cTn id="43" dur="500" fill="hold"/>
                                        <p:tgtEl>
                                          <p:spTgt spid="12"/>
                                        </p:tgtEl>
                                        <p:attrNameLst>
                                          <p:attrName>ppt_w</p:attrName>
                                        </p:attrNameLst>
                                      </p:cBhvr>
                                      <p:tavLst>
                                        <p:tav tm="0">
                                          <p:val>
                                            <p:fltVal val="0"/>
                                          </p:val>
                                        </p:tav>
                                        <p:tav tm="100000">
                                          <p:val>
                                            <p:strVal val="#ppt_w"/>
                                          </p:val>
                                        </p:tav>
                                      </p:tavLst>
                                    </p:anim>
                                    <p:anim calcmode="lin" valueType="num">
                                      <p:cBhvr>
                                        <p:cTn id="44" dur="500" fill="hold"/>
                                        <p:tgtEl>
                                          <p:spTgt spid="12"/>
                                        </p:tgtEl>
                                        <p:attrNameLst>
                                          <p:attrName>ppt_h</p:attrName>
                                        </p:attrNameLst>
                                      </p:cBhvr>
                                      <p:tavLst>
                                        <p:tav tm="0">
                                          <p:val>
                                            <p:fltVal val="0"/>
                                          </p:val>
                                        </p:tav>
                                        <p:tav tm="100000">
                                          <p:val>
                                            <p:strVal val="#ppt_h"/>
                                          </p:val>
                                        </p:tav>
                                      </p:tavLst>
                                    </p:anim>
                                    <p:animEffect transition="in" filter="fade">
                                      <p:cBhvr>
                                        <p:cTn id="45"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P spid="15" grpId="0"/>
      <p:bldP spid="16" grpId="0"/>
      <p:bldP spid="1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CBBAFCCB-ECC2-43A4-809B-7F2B711A3463}"/>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4787" y="5049671"/>
            <a:ext cx="12182426" cy="1808329"/>
          </a:xfrm>
          <a:prstGeom prst="rect">
            <a:avLst/>
          </a:prstGeom>
        </p:spPr>
      </p:pic>
      <p:sp>
        <p:nvSpPr>
          <p:cNvPr id="8" name="矩形 7">
            <a:extLst>
              <a:ext uri="{FF2B5EF4-FFF2-40B4-BE49-F238E27FC236}">
                <a16:creationId xmlns:a16="http://schemas.microsoft.com/office/drawing/2014/main" id="{1B7118FE-CD6E-409A-9143-349E2FB8F527}"/>
              </a:ext>
            </a:extLst>
          </p:cNvPr>
          <p:cNvSpPr/>
          <p:nvPr/>
        </p:nvSpPr>
        <p:spPr>
          <a:xfrm>
            <a:off x="0" y="0"/>
            <a:ext cx="12192000" cy="6858000"/>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49号-逍遥行书" panose="00000500000000000000" pitchFamily="2" charset="-122"/>
              <a:ea typeface="字魂49号-逍遥行书" panose="00000500000000000000" pitchFamily="2" charset="-122"/>
            </a:endParaRPr>
          </a:p>
        </p:txBody>
      </p:sp>
      <p:pic>
        <p:nvPicPr>
          <p:cNvPr id="3" name="图片 2">
            <a:extLst>
              <a:ext uri="{FF2B5EF4-FFF2-40B4-BE49-F238E27FC236}">
                <a16:creationId xmlns:a16="http://schemas.microsoft.com/office/drawing/2014/main" id="{4728CED7-F152-4781-86CA-0DB32D2D5689}"/>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3318111" y="512834"/>
            <a:ext cx="5555777" cy="5555777"/>
          </a:xfrm>
          <a:prstGeom prst="ellipse">
            <a:avLst/>
          </a:prstGeom>
        </p:spPr>
      </p:pic>
      <p:sp>
        <p:nvSpPr>
          <p:cNvPr id="9" name="文本框 8">
            <a:extLst>
              <a:ext uri="{FF2B5EF4-FFF2-40B4-BE49-F238E27FC236}">
                <a16:creationId xmlns:a16="http://schemas.microsoft.com/office/drawing/2014/main" id="{0F01DFF1-37CD-4BC2-8AD9-A39CBE51A7F8}"/>
              </a:ext>
            </a:extLst>
          </p:cNvPr>
          <p:cNvSpPr txBox="1"/>
          <p:nvPr/>
        </p:nvSpPr>
        <p:spPr>
          <a:xfrm>
            <a:off x="6670244" y="2629002"/>
            <a:ext cx="738664" cy="1323439"/>
          </a:xfrm>
          <a:prstGeom prst="rect">
            <a:avLst/>
          </a:prstGeom>
          <a:noFill/>
        </p:spPr>
        <p:txBody>
          <a:bodyPr wrap="square" rtlCol="0">
            <a:spAutoFit/>
          </a:bodyPr>
          <a:lstStyle/>
          <a:p>
            <a:pPr algn="ctr"/>
            <a:r>
              <a:rPr lang="zh-CN" altLang="en-US" sz="8000" dirty="0">
                <a:solidFill>
                  <a:schemeClr val="tx1">
                    <a:lumMod val="65000"/>
                    <a:lumOff val="35000"/>
                  </a:schemeClr>
                </a:solidFill>
                <a:latin typeface="汉仪程行简" panose="00020600040101010101" pitchFamily="18" charset="-122"/>
                <a:ea typeface="汉仪程行简" panose="00020600040101010101" pitchFamily="18" charset="-122"/>
              </a:rPr>
              <a:t>贰</a:t>
            </a:r>
          </a:p>
        </p:txBody>
      </p:sp>
      <p:sp>
        <p:nvSpPr>
          <p:cNvPr id="10" name="文本框 9">
            <a:extLst>
              <a:ext uri="{FF2B5EF4-FFF2-40B4-BE49-F238E27FC236}">
                <a16:creationId xmlns:a16="http://schemas.microsoft.com/office/drawing/2014/main" id="{E2B701D7-B296-4F6D-94DB-00035A06DA83}"/>
              </a:ext>
            </a:extLst>
          </p:cNvPr>
          <p:cNvSpPr txBox="1"/>
          <p:nvPr/>
        </p:nvSpPr>
        <p:spPr>
          <a:xfrm>
            <a:off x="5107490" y="1988430"/>
            <a:ext cx="738664" cy="2604582"/>
          </a:xfrm>
          <a:prstGeom prst="rect">
            <a:avLst/>
          </a:prstGeom>
          <a:noFill/>
        </p:spPr>
        <p:txBody>
          <a:bodyPr vert="eaVert" wrap="square" rtlCol="0">
            <a:spAutoFit/>
          </a:bodyPr>
          <a:lstStyle/>
          <a:p>
            <a:pPr algn="ctr">
              <a:lnSpc>
                <a:spcPct val="150000"/>
              </a:lnSpc>
            </a:pPr>
            <a:r>
              <a:rPr lang="zh-CN" altLang="en-US" sz="1200" dirty="0">
                <a:solidFill>
                  <a:schemeClr val="tx1">
                    <a:lumMod val="50000"/>
                    <a:lumOff val="50000"/>
                  </a:schemeClr>
                </a:solidFill>
                <a:latin typeface="字魂49号-逍遥行书" panose="00000500000000000000" pitchFamily="2" charset="-122"/>
                <a:ea typeface="字魂49号-逍遥行书" panose="00000500000000000000" pitchFamily="2" charset="-122"/>
              </a:rPr>
              <a:t>输入你需要的文本内容输入你需要的文本内容输入你需要的文本内容</a:t>
            </a:r>
          </a:p>
        </p:txBody>
      </p:sp>
      <p:sp>
        <p:nvSpPr>
          <p:cNvPr id="11" name="文本框 10">
            <a:extLst>
              <a:ext uri="{FF2B5EF4-FFF2-40B4-BE49-F238E27FC236}">
                <a16:creationId xmlns:a16="http://schemas.microsoft.com/office/drawing/2014/main" id="{38DCE1D7-2C7C-44D7-9A14-EA17106D44B8}"/>
              </a:ext>
            </a:extLst>
          </p:cNvPr>
          <p:cNvSpPr txBox="1"/>
          <p:nvPr/>
        </p:nvSpPr>
        <p:spPr>
          <a:xfrm>
            <a:off x="5728983" y="1935264"/>
            <a:ext cx="1200329" cy="2710915"/>
          </a:xfrm>
          <a:prstGeom prst="rect">
            <a:avLst/>
          </a:prstGeom>
          <a:noFill/>
        </p:spPr>
        <p:txBody>
          <a:bodyPr vert="eaVert" wrap="square" rtlCol="0">
            <a:spAutoFit/>
          </a:bodyPr>
          <a:lstStyle/>
          <a:p>
            <a:pPr algn="ctr">
              <a:lnSpc>
                <a:spcPct val="150000"/>
              </a:lnSpc>
            </a:pPr>
            <a:r>
              <a:rPr lang="zh-CN" altLang="en-US" sz="4400" b="1" dirty="0">
                <a:solidFill>
                  <a:schemeClr val="tx1">
                    <a:lumMod val="50000"/>
                    <a:lumOff val="50000"/>
                  </a:schemeClr>
                </a:solidFill>
                <a:latin typeface="字魂49号-逍遥行书" panose="00000500000000000000" pitchFamily="2" charset="-122"/>
                <a:ea typeface="字魂49号-逍遥行书" panose="00000500000000000000" pitchFamily="2" charset="-122"/>
              </a:rPr>
              <a:t>古诗文化</a:t>
            </a:r>
          </a:p>
        </p:txBody>
      </p:sp>
      <p:pic>
        <p:nvPicPr>
          <p:cNvPr id="12" name="图片 11" descr="图片包含 动物, 鸟, 水鸟&#10;&#10;描述已自动生成">
            <a:extLst>
              <a:ext uri="{FF2B5EF4-FFF2-40B4-BE49-F238E27FC236}">
                <a16:creationId xmlns:a16="http://schemas.microsoft.com/office/drawing/2014/main" id="{557D79A6-78AA-4895-82C6-364F5833C14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9163596" y="1935264"/>
            <a:ext cx="2253636" cy="2253636"/>
          </a:xfrm>
          <a:prstGeom prst="rect">
            <a:avLst/>
          </a:prstGeom>
        </p:spPr>
      </p:pic>
    </p:spTree>
    <p:extLst>
      <p:ext uri="{BB962C8B-B14F-4D97-AF65-F5344CB8AC3E}">
        <p14:creationId xmlns:p14="http://schemas.microsoft.com/office/powerpoint/2010/main" val="400511750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childTnLst>
                          </p:cTn>
                        </p:par>
                        <p:par>
                          <p:cTn id="11" fill="hold">
                            <p:stCondLst>
                              <p:cond delay="1000"/>
                            </p:stCondLst>
                            <p:childTnLst>
                              <p:par>
                                <p:cTn id="12" presetID="31" presetClass="entr" presetSubtype="0" fill="hold" grpId="0" nodeType="after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p:cTn id="14" dur="1000" fill="hold"/>
                                        <p:tgtEl>
                                          <p:spTgt spid="9"/>
                                        </p:tgtEl>
                                        <p:attrNameLst>
                                          <p:attrName>ppt_w</p:attrName>
                                        </p:attrNameLst>
                                      </p:cBhvr>
                                      <p:tavLst>
                                        <p:tav tm="0">
                                          <p:val>
                                            <p:fltVal val="0"/>
                                          </p:val>
                                        </p:tav>
                                        <p:tav tm="100000">
                                          <p:val>
                                            <p:strVal val="#ppt_w"/>
                                          </p:val>
                                        </p:tav>
                                      </p:tavLst>
                                    </p:anim>
                                    <p:anim calcmode="lin" valueType="num">
                                      <p:cBhvr>
                                        <p:cTn id="15" dur="1000" fill="hold"/>
                                        <p:tgtEl>
                                          <p:spTgt spid="9"/>
                                        </p:tgtEl>
                                        <p:attrNameLst>
                                          <p:attrName>ppt_h</p:attrName>
                                        </p:attrNameLst>
                                      </p:cBhvr>
                                      <p:tavLst>
                                        <p:tav tm="0">
                                          <p:val>
                                            <p:fltVal val="0"/>
                                          </p:val>
                                        </p:tav>
                                        <p:tav tm="100000">
                                          <p:val>
                                            <p:strVal val="#ppt_h"/>
                                          </p:val>
                                        </p:tav>
                                      </p:tavLst>
                                    </p:anim>
                                    <p:anim calcmode="lin" valueType="num">
                                      <p:cBhvr>
                                        <p:cTn id="16" dur="1000" fill="hold"/>
                                        <p:tgtEl>
                                          <p:spTgt spid="9"/>
                                        </p:tgtEl>
                                        <p:attrNameLst>
                                          <p:attrName>style.rotation</p:attrName>
                                        </p:attrNameLst>
                                      </p:cBhvr>
                                      <p:tavLst>
                                        <p:tav tm="0">
                                          <p:val>
                                            <p:fltVal val="90"/>
                                          </p:val>
                                        </p:tav>
                                        <p:tav tm="100000">
                                          <p:val>
                                            <p:fltVal val="0"/>
                                          </p:val>
                                        </p:tav>
                                      </p:tavLst>
                                    </p:anim>
                                    <p:animEffect transition="in" filter="fade">
                                      <p:cBhvr>
                                        <p:cTn id="17" dur="1000"/>
                                        <p:tgtEl>
                                          <p:spTgt spid="9"/>
                                        </p:tgtEl>
                                      </p:cBhvr>
                                    </p:animEffect>
                                  </p:childTnLst>
                                </p:cTn>
                              </p:par>
                            </p:childTnLst>
                          </p:cTn>
                        </p:par>
                        <p:par>
                          <p:cTn id="18" fill="hold">
                            <p:stCondLst>
                              <p:cond delay="2000"/>
                            </p:stCondLst>
                            <p:childTnLst>
                              <p:par>
                                <p:cTn id="19" presetID="31" presetClass="entr" presetSubtype="0"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p:cTn id="21" dur="1000" fill="hold"/>
                                        <p:tgtEl>
                                          <p:spTgt spid="11"/>
                                        </p:tgtEl>
                                        <p:attrNameLst>
                                          <p:attrName>ppt_w</p:attrName>
                                        </p:attrNameLst>
                                      </p:cBhvr>
                                      <p:tavLst>
                                        <p:tav tm="0">
                                          <p:val>
                                            <p:fltVal val="0"/>
                                          </p:val>
                                        </p:tav>
                                        <p:tav tm="100000">
                                          <p:val>
                                            <p:strVal val="#ppt_w"/>
                                          </p:val>
                                        </p:tav>
                                      </p:tavLst>
                                    </p:anim>
                                    <p:anim calcmode="lin" valueType="num">
                                      <p:cBhvr>
                                        <p:cTn id="22" dur="1000" fill="hold"/>
                                        <p:tgtEl>
                                          <p:spTgt spid="11"/>
                                        </p:tgtEl>
                                        <p:attrNameLst>
                                          <p:attrName>ppt_h</p:attrName>
                                        </p:attrNameLst>
                                      </p:cBhvr>
                                      <p:tavLst>
                                        <p:tav tm="0">
                                          <p:val>
                                            <p:fltVal val="0"/>
                                          </p:val>
                                        </p:tav>
                                        <p:tav tm="100000">
                                          <p:val>
                                            <p:strVal val="#ppt_h"/>
                                          </p:val>
                                        </p:tav>
                                      </p:tavLst>
                                    </p:anim>
                                    <p:anim calcmode="lin" valueType="num">
                                      <p:cBhvr>
                                        <p:cTn id="23" dur="1000" fill="hold"/>
                                        <p:tgtEl>
                                          <p:spTgt spid="11"/>
                                        </p:tgtEl>
                                        <p:attrNameLst>
                                          <p:attrName>style.rotation</p:attrName>
                                        </p:attrNameLst>
                                      </p:cBhvr>
                                      <p:tavLst>
                                        <p:tav tm="0">
                                          <p:val>
                                            <p:fltVal val="90"/>
                                          </p:val>
                                        </p:tav>
                                        <p:tav tm="100000">
                                          <p:val>
                                            <p:fltVal val="0"/>
                                          </p:val>
                                        </p:tav>
                                      </p:tavLst>
                                    </p:anim>
                                    <p:animEffect transition="in" filter="fade">
                                      <p:cBhvr>
                                        <p:cTn id="24" dur="1000"/>
                                        <p:tgtEl>
                                          <p:spTgt spid="11"/>
                                        </p:tgtEl>
                                      </p:cBhvr>
                                    </p:animEffect>
                                  </p:childTnLst>
                                </p:cTn>
                              </p:par>
                            </p:childTnLst>
                          </p:cTn>
                        </p:par>
                        <p:par>
                          <p:cTn id="25" fill="hold">
                            <p:stCondLst>
                              <p:cond delay="3000"/>
                            </p:stCondLst>
                            <p:childTnLst>
                              <p:par>
                                <p:cTn id="26" presetID="31" presetClass="entr" presetSubtype="0" fill="hold" grpId="0" nodeType="afterEffect">
                                  <p:stCondLst>
                                    <p:cond delay="0"/>
                                  </p:stCondLst>
                                  <p:childTnLst>
                                    <p:set>
                                      <p:cBhvr>
                                        <p:cTn id="27" dur="1" fill="hold">
                                          <p:stCondLst>
                                            <p:cond delay="0"/>
                                          </p:stCondLst>
                                        </p:cTn>
                                        <p:tgtEl>
                                          <p:spTgt spid="10"/>
                                        </p:tgtEl>
                                        <p:attrNameLst>
                                          <p:attrName>style.visibility</p:attrName>
                                        </p:attrNameLst>
                                      </p:cBhvr>
                                      <p:to>
                                        <p:strVal val="visible"/>
                                      </p:to>
                                    </p:set>
                                    <p:anim calcmode="lin" valueType="num">
                                      <p:cBhvr>
                                        <p:cTn id="28" dur="1000" fill="hold"/>
                                        <p:tgtEl>
                                          <p:spTgt spid="10"/>
                                        </p:tgtEl>
                                        <p:attrNameLst>
                                          <p:attrName>ppt_w</p:attrName>
                                        </p:attrNameLst>
                                      </p:cBhvr>
                                      <p:tavLst>
                                        <p:tav tm="0">
                                          <p:val>
                                            <p:fltVal val="0"/>
                                          </p:val>
                                        </p:tav>
                                        <p:tav tm="100000">
                                          <p:val>
                                            <p:strVal val="#ppt_w"/>
                                          </p:val>
                                        </p:tav>
                                      </p:tavLst>
                                    </p:anim>
                                    <p:anim calcmode="lin" valueType="num">
                                      <p:cBhvr>
                                        <p:cTn id="29" dur="1000" fill="hold"/>
                                        <p:tgtEl>
                                          <p:spTgt spid="10"/>
                                        </p:tgtEl>
                                        <p:attrNameLst>
                                          <p:attrName>ppt_h</p:attrName>
                                        </p:attrNameLst>
                                      </p:cBhvr>
                                      <p:tavLst>
                                        <p:tav tm="0">
                                          <p:val>
                                            <p:fltVal val="0"/>
                                          </p:val>
                                        </p:tav>
                                        <p:tav tm="100000">
                                          <p:val>
                                            <p:strVal val="#ppt_h"/>
                                          </p:val>
                                        </p:tav>
                                      </p:tavLst>
                                    </p:anim>
                                    <p:anim calcmode="lin" valueType="num">
                                      <p:cBhvr>
                                        <p:cTn id="30" dur="1000" fill="hold"/>
                                        <p:tgtEl>
                                          <p:spTgt spid="10"/>
                                        </p:tgtEl>
                                        <p:attrNameLst>
                                          <p:attrName>style.rotation</p:attrName>
                                        </p:attrNameLst>
                                      </p:cBhvr>
                                      <p:tavLst>
                                        <p:tav tm="0">
                                          <p:val>
                                            <p:fltVal val="90"/>
                                          </p:val>
                                        </p:tav>
                                        <p:tav tm="100000">
                                          <p:val>
                                            <p:fltVal val="0"/>
                                          </p:val>
                                        </p:tav>
                                      </p:tavLst>
                                    </p:anim>
                                    <p:animEffect transition="in" filter="fade">
                                      <p:cBhvr>
                                        <p:cTn id="31"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CBBAFCCB-ECC2-43A4-809B-7F2B711A3463}"/>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4787" y="5049671"/>
            <a:ext cx="12182426" cy="1808329"/>
          </a:xfrm>
          <a:prstGeom prst="rect">
            <a:avLst/>
          </a:prstGeom>
        </p:spPr>
      </p:pic>
      <p:sp>
        <p:nvSpPr>
          <p:cNvPr id="8" name="矩形 7">
            <a:extLst>
              <a:ext uri="{FF2B5EF4-FFF2-40B4-BE49-F238E27FC236}">
                <a16:creationId xmlns:a16="http://schemas.microsoft.com/office/drawing/2014/main" id="{1B7118FE-CD6E-409A-9143-349E2FB8F527}"/>
              </a:ext>
            </a:extLst>
          </p:cNvPr>
          <p:cNvSpPr/>
          <p:nvPr/>
        </p:nvSpPr>
        <p:spPr>
          <a:xfrm>
            <a:off x="0" y="0"/>
            <a:ext cx="12192000" cy="6857999"/>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49号-逍遥行书" panose="00000500000000000000" pitchFamily="2" charset="-122"/>
              <a:ea typeface="字魂49号-逍遥行书" panose="00000500000000000000" pitchFamily="2" charset="-122"/>
            </a:endParaRPr>
          </a:p>
        </p:txBody>
      </p:sp>
      <p:pic>
        <p:nvPicPr>
          <p:cNvPr id="6" name="图片 5">
            <a:extLst>
              <a:ext uri="{FF2B5EF4-FFF2-40B4-BE49-F238E27FC236}">
                <a16:creationId xmlns:a16="http://schemas.microsoft.com/office/drawing/2014/main" id="{6C3E4531-BDDE-49F1-817B-38322610E0C4}"/>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217572" y="165012"/>
            <a:ext cx="912695" cy="912695"/>
          </a:xfrm>
          <a:prstGeom prst="ellipse">
            <a:avLst/>
          </a:prstGeom>
        </p:spPr>
      </p:pic>
      <p:sp>
        <p:nvSpPr>
          <p:cNvPr id="9" name="文本框 8">
            <a:extLst>
              <a:ext uri="{FF2B5EF4-FFF2-40B4-BE49-F238E27FC236}">
                <a16:creationId xmlns:a16="http://schemas.microsoft.com/office/drawing/2014/main" id="{A3212338-960C-47E4-8892-B5DFE96B9937}"/>
              </a:ext>
            </a:extLst>
          </p:cNvPr>
          <p:cNvSpPr txBox="1"/>
          <p:nvPr/>
        </p:nvSpPr>
        <p:spPr>
          <a:xfrm>
            <a:off x="613246" y="328972"/>
            <a:ext cx="121347" cy="584775"/>
          </a:xfrm>
          <a:prstGeom prst="rect">
            <a:avLst/>
          </a:prstGeom>
          <a:noFill/>
        </p:spPr>
        <p:txBody>
          <a:bodyPr wrap="square" rtlCol="0">
            <a:spAutoFit/>
          </a:bodyPr>
          <a:lstStyle/>
          <a:p>
            <a:pPr algn="ctr"/>
            <a:r>
              <a:rPr lang="zh-CN" altLang="en-US" sz="3200" b="1">
                <a:solidFill>
                  <a:schemeClr val="tx1">
                    <a:lumMod val="65000"/>
                    <a:lumOff val="35000"/>
                  </a:schemeClr>
                </a:solidFill>
                <a:latin typeface="字魂49号-逍遥行书" panose="00000500000000000000" pitchFamily="2" charset="-122"/>
                <a:ea typeface="字魂49号-逍遥行书" panose="00000500000000000000" pitchFamily="2" charset="-122"/>
              </a:rPr>
              <a:t>贰</a:t>
            </a:r>
            <a:endParaRPr lang="zh-CN" altLang="en-US" sz="3200" b="1" dirty="0">
              <a:solidFill>
                <a:schemeClr val="tx1">
                  <a:lumMod val="65000"/>
                  <a:lumOff val="35000"/>
                </a:schemeClr>
              </a:solidFill>
              <a:latin typeface="字魂49号-逍遥行书" panose="00000500000000000000" pitchFamily="2" charset="-122"/>
              <a:ea typeface="字魂49号-逍遥行书" panose="00000500000000000000" pitchFamily="2" charset="-122"/>
            </a:endParaRPr>
          </a:p>
        </p:txBody>
      </p:sp>
      <p:pic>
        <p:nvPicPr>
          <p:cNvPr id="3" name="图片 2">
            <a:extLst>
              <a:ext uri="{FF2B5EF4-FFF2-40B4-BE49-F238E27FC236}">
                <a16:creationId xmlns:a16="http://schemas.microsoft.com/office/drawing/2014/main" id="{8D6A7C71-087B-4803-AD88-43494087043A}"/>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0" y="1809414"/>
            <a:ext cx="6096012" cy="5047498"/>
          </a:xfrm>
          <a:prstGeom prst="rect">
            <a:avLst/>
          </a:prstGeom>
        </p:spPr>
      </p:pic>
      <p:sp>
        <p:nvSpPr>
          <p:cNvPr id="11" name="文本框 10">
            <a:extLst>
              <a:ext uri="{FF2B5EF4-FFF2-40B4-BE49-F238E27FC236}">
                <a16:creationId xmlns:a16="http://schemas.microsoft.com/office/drawing/2014/main" id="{1194CEE5-4F4E-4447-9062-35FCFDC9B50B}"/>
              </a:ext>
            </a:extLst>
          </p:cNvPr>
          <p:cNvSpPr txBox="1"/>
          <p:nvPr/>
        </p:nvSpPr>
        <p:spPr>
          <a:xfrm>
            <a:off x="6341380" y="1931896"/>
            <a:ext cx="2255292" cy="461665"/>
          </a:xfrm>
          <a:prstGeom prst="rect">
            <a:avLst/>
          </a:prstGeom>
          <a:noFill/>
        </p:spPr>
        <p:txBody>
          <a:bodyPr wrap="square" rtlCol="0">
            <a:spAutoFit/>
          </a:bodyPr>
          <a:lstStyle/>
          <a:p>
            <a:r>
              <a:rPr lang="zh-CN" altLang="en-US" sz="2400" b="1" dirty="0">
                <a:solidFill>
                  <a:schemeClr val="tx1">
                    <a:lumMod val="65000"/>
                    <a:lumOff val="35000"/>
                  </a:schemeClr>
                </a:solidFill>
                <a:latin typeface="字魂49号-逍遥行书" panose="00000500000000000000" pitchFamily="2" charset="-122"/>
                <a:ea typeface="字魂49号-逍遥行书" panose="00000500000000000000" pitchFamily="2" charset="-122"/>
              </a:rPr>
              <a:t>输入标题</a:t>
            </a:r>
          </a:p>
        </p:txBody>
      </p:sp>
      <p:sp>
        <p:nvSpPr>
          <p:cNvPr id="12" name="文本框 11">
            <a:extLst>
              <a:ext uri="{FF2B5EF4-FFF2-40B4-BE49-F238E27FC236}">
                <a16:creationId xmlns:a16="http://schemas.microsoft.com/office/drawing/2014/main" id="{FF095544-05FB-45C7-9C19-D24CF8655FF5}"/>
              </a:ext>
            </a:extLst>
          </p:cNvPr>
          <p:cNvSpPr txBox="1"/>
          <p:nvPr/>
        </p:nvSpPr>
        <p:spPr>
          <a:xfrm>
            <a:off x="6341380" y="2534518"/>
            <a:ext cx="4718710" cy="2155205"/>
          </a:xfrm>
          <a:prstGeom prst="rect">
            <a:avLst/>
          </a:prstGeom>
          <a:noFill/>
        </p:spPr>
        <p:txBody>
          <a:bodyPr wrap="square" rtlCol="0">
            <a:spAutoFit/>
          </a:bodyPr>
          <a:lstStyle/>
          <a:p>
            <a:pPr>
              <a:lnSpc>
                <a:spcPct val="250000"/>
              </a:lnSpc>
            </a:pPr>
            <a:r>
              <a:rPr lang="zh-CN" altLang="en-US" sz="1400" dirty="0">
                <a:solidFill>
                  <a:schemeClr val="tx1">
                    <a:lumMod val="50000"/>
                    <a:lumOff val="50000"/>
                  </a:schemeClr>
                </a:solidFill>
                <a:latin typeface="字魂49号-逍遥行书" panose="00000500000000000000" pitchFamily="2" charset="-122"/>
                <a:ea typeface="字魂49号-逍遥行书" panose="00000500000000000000" pitchFamily="2" charset="-122"/>
              </a:rPr>
              <a:t>输入你需要的文本内容输入你需要的文本内容输入你需要的文本内容输入你需要的文本内容输入你需要的文本内容输入你需要的文本内容输入你需要的文本内容输入你需要的文本内容</a:t>
            </a:r>
          </a:p>
        </p:txBody>
      </p:sp>
      <p:pic>
        <p:nvPicPr>
          <p:cNvPr id="13" name="图片 12" descr="图片包含 深色, 户外, 雨伞&#10;&#10;描述已自动生成">
            <a:extLst>
              <a:ext uri="{FF2B5EF4-FFF2-40B4-BE49-F238E27FC236}">
                <a16:creationId xmlns:a16="http://schemas.microsoft.com/office/drawing/2014/main" id="{84C1EB57-3496-45E2-B392-183B057ECFAA}"/>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t="20000" b="20952"/>
          <a:stretch/>
        </p:blipFill>
        <p:spPr>
          <a:xfrm>
            <a:off x="9039625" y="4464439"/>
            <a:ext cx="2984053" cy="1762020"/>
          </a:xfrm>
          <a:prstGeom prst="rect">
            <a:avLst/>
          </a:prstGeom>
        </p:spPr>
      </p:pic>
      <p:sp>
        <p:nvSpPr>
          <p:cNvPr id="14" name="文本框 13">
            <a:extLst>
              <a:ext uri="{FF2B5EF4-FFF2-40B4-BE49-F238E27FC236}">
                <a16:creationId xmlns:a16="http://schemas.microsoft.com/office/drawing/2014/main" id="{8F91C9AD-0D3D-460F-B405-DF53415BBE48}"/>
              </a:ext>
            </a:extLst>
          </p:cNvPr>
          <p:cNvSpPr txBox="1"/>
          <p:nvPr/>
        </p:nvSpPr>
        <p:spPr>
          <a:xfrm>
            <a:off x="1130267" y="298472"/>
            <a:ext cx="2255292" cy="584775"/>
          </a:xfrm>
          <a:prstGeom prst="rect">
            <a:avLst/>
          </a:prstGeom>
          <a:noFill/>
        </p:spPr>
        <p:txBody>
          <a:bodyPr wrap="square" rtlCol="0">
            <a:spAutoFit/>
          </a:bodyPr>
          <a:lstStyle/>
          <a:p>
            <a:r>
              <a:rPr lang="zh-CN" altLang="en-US" sz="3200" b="1" dirty="0">
                <a:solidFill>
                  <a:schemeClr val="tx1">
                    <a:lumMod val="50000"/>
                    <a:lumOff val="50000"/>
                  </a:schemeClr>
                </a:solidFill>
                <a:latin typeface="字魂49号-逍遥行书" panose="00000500000000000000" pitchFamily="2" charset="-122"/>
                <a:ea typeface="字魂49号-逍遥行书" panose="00000500000000000000" pitchFamily="2" charset="-122"/>
              </a:rPr>
              <a:t>古诗文化</a:t>
            </a:r>
          </a:p>
        </p:txBody>
      </p:sp>
    </p:spTree>
    <p:extLst>
      <p:ext uri="{BB962C8B-B14F-4D97-AF65-F5344CB8AC3E}">
        <p14:creationId xmlns:p14="http://schemas.microsoft.com/office/powerpoint/2010/main" val="344681739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left)">
                                      <p:cBhvr>
                                        <p:cTn id="11" dur="500"/>
                                        <p:tgtEl>
                                          <p:spTgt spid="11"/>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wipe(left)">
                                      <p:cBhvr>
                                        <p:cTn id="15" dur="500"/>
                                        <p:tgtEl>
                                          <p:spTgt spid="12"/>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left)">
                                      <p:cBhvr>
                                        <p:cTn id="1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heme/theme1.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153</TotalTime>
  <Words>1405</Words>
  <Application>Microsoft Office PowerPoint</Application>
  <PresentationFormat>宽屏</PresentationFormat>
  <Paragraphs>172</Paragraphs>
  <Slides>26</Slides>
  <Notes>26</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26</vt:i4>
      </vt:variant>
    </vt:vector>
  </HeadingPairs>
  <TitlesOfParts>
    <vt:vector size="33" baseType="lpstr">
      <vt:lpstr>等线</vt:lpstr>
      <vt:lpstr>等线 Light</vt:lpstr>
      <vt:lpstr>汉仪程行简</vt:lpstr>
      <vt:lpstr>华文行楷</vt:lpstr>
      <vt:lpstr>字魂49号-逍遥行书</vt:lpstr>
      <vt:lpstr>Arial</vt:lpstr>
      <vt:lpstr>office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user</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古典中国风</dc:title>
  <dc:creator>user</dc:creator>
  <cp:keywords>user</cp:keywords>
  <dc:description>user</dc:description>
  <cp:lastModifiedBy>Power user</cp:lastModifiedBy>
  <cp:revision>67</cp:revision>
  <dcterms:created xsi:type="dcterms:W3CDTF">2019-07-18T07:05:44Z</dcterms:created>
  <dcterms:modified xsi:type="dcterms:W3CDTF">2022-12-06T04:45:46Z</dcterms:modified>
</cp:coreProperties>
</file>