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763" y="0"/>
            <a:ext cx="12192000" cy="3363913"/>
          </a:xfrm>
          <a:prstGeom prst="rect">
            <a:avLst/>
          </a:prstGeom>
          <a:solidFill>
            <a:srgbClr val="C500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4252913" y="787400"/>
            <a:ext cx="3616375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4100" b="1" dirty="0" smtClean="0">
                <a:solidFill>
                  <a:srgbClr val="FFC24D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14100" b="1" dirty="0" smtClean="0">
                <a:solidFill>
                  <a:srgbClr val="FFC24D"/>
                </a:solidFill>
                <a:latin typeface="Times New Roman" panose="02020603050405020304" pitchFamily="18" charset="0"/>
              </a:rPr>
              <a:t>020</a:t>
            </a:r>
            <a:endParaRPr lang="zh-CN" altLang="zh-CN" b="1" dirty="0" smtClean="0">
              <a:solidFill>
                <a:prstClr val="black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9504363" y="715963"/>
            <a:ext cx="557212" cy="1052512"/>
            <a:chOff x="9504363" y="715963"/>
            <a:chExt cx="557212" cy="1052512"/>
          </a:xfrm>
        </p:grpSpPr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753600" y="1279525"/>
              <a:ext cx="49212" cy="488950"/>
            </a:xfrm>
            <a:custGeom>
              <a:avLst/>
              <a:gdLst>
                <a:gd name="T0" fmla="*/ 12 w 17"/>
                <a:gd name="T1" fmla="*/ 168 h 168"/>
                <a:gd name="T2" fmla="*/ 8 w 17"/>
                <a:gd name="T3" fmla="*/ 164 h 168"/>
                <a:gd name="T4" fmla="*/ 5 w 17"/>
                <a:gd name="T5" fmla="*/ 4 h 168"/>
                <a:gd name="T6" fmla="*/ 9 w 17"/>
                <a:gd name="T7" fmla="*/ 0 h 168"/>
                <a:gd name="T8" fmla="*/ 13 w 17"/>
                <a:gd name="T9" fmla="*/ 5 h 168"/>
                <a:gd name="T10" fmla="*/ 16 w 17"/>
                <a:gd name="T11" fmla="*/ 163 h 168"/>
                <a:gd name="T12" fmla="*/ 13 w 17"/>
                <a:gd name="T13" fmla="*/ 168 h 168"/>
                <a:gd name="T14" fmla="*/ 12 w 17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8">
                  <a:moveTo>
                    <a:pt x="12" y="168"/>
                  </a:moveTo>
                  <a:cubicBezTo>
                    <a:pt x="10" y="168"/>
                    <a:pt x="9" y="166"/>
                    <a:pt x="8" y="164"/>
                  </a:cubicBezTo>
                  <a:cubicBezTo>
                    <a:pt x="0" y="78"/>
                    <a:pt x="5" y="5"/>
                    <a:pt x="5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11" y="1"/>
                    <a:pt x="13" y="2"/>
                    <a:pt x="13" y="5"/>
                  </a:cubicBezTo>
                  <a:cubicBezTo>
                    <a:pt x="13" y="5"/>
                    <a:pt x="8" y="77"/>
                    <a:pt x="16" y="163"/>
                  </a:cubicBezTo>
                  <a:cubicBezTo>
                    <a:pt x="17" y="165"/>
                    <a:pt x="15" y="167"/>
                    <a:pt x="13" y="168"/>
                  </a:cubicBezTo>
                  <a:lnTo>
                    <a:pt x="12" y="168"/>
                  </a:ln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771063" y="1244600"/>
              <a:ext cx="73025" cy="347663"/>
            </a:xfrm>
            <a:custGeom>
              <a:avLst/>
              <a:gdLst>
                <a:gd name="T0" fmla="*/ 21 w 25"/>
                <a:gd name="T1" fmla="*/ 119 h 119"/>
                <a:gd name="T2" fmla="*/ 17 w 25"/>
                <a:gd name="T3" fmla="*/ 117 h 119"/>
                <a:gd name="T4" fmla="*/ 0 w 25"/>
                <a:gd name="T5" fmla="*/ 4 h 119"/>
                <a:gd name="T6" fmla="*/ 4 w 25"/>
                <a:gd name="T7" fmla="*/ 0 h 119"/>
                <a:gd name="T8" fmla="*/ 4 w 25"/>
                <a:gd name="T9" fmla="*/ 0 h 119"/>
                <a:gd name="T10" fmla="*/ 8 w 25"/>
                <a:gd name="T11" fmla="*/ 4 h 119"/>
                <a:gd name="T12" fmla="*/ 24 w 25"/>
                <a:gd name="T13" fmla="*/ 114 h 119"/>
                <a:gd name="T14" fmla="*/ 22 w 25"/>
                <a:gd name="T15" fmla="*/ 119 h 119"/>
                <a:gd name="T16" fmla="*/ 21 w 25"/>
                <a:gd name="T1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19">
                  <a:moveTo>
                    <a:pt x="21" y="119"/>
                  </a:moveTo>
                  <a:cubicBezTo>
                    <a:pt x="19" y="119"/>
                    <a:pt x="17" y="118"/>
                    <a:pt x="17" y="117"/>
                  </a:cubicBezTo>
                  <a:cubicBezTo>
                    <a:pt x="1" y="7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9" y="76"/>
                    <a:pt x="24" y="114"/>
                  </a:cubicBezTo>
                  <a:cubicBezTo>
                    <a:pt x="25" y="116"/>
                    <a:pt x="24" y="118"/>
                    <a:pt x="22" y="119"/>
                  </a:cubicBezTo>
                  <a:cubicBezTo>
                    <a:pt x="22" y="119"/>
                    <a:pt x="21" y="119"/>
                    <a:pt x="21" y="119"/>
                  </a:cubicBezTo>
                </a:path>
              </a:pathLst>
            </a:custGeom>
            <a:solidFill>
              <a:srgbClr val="FDE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9728200" y="1192213"/>
              <a:ext cx="109537" cy="111125"/>
            </a:xfrm>
            <a:prstGeom prst="ellipse">
              <a:avLst/>
            </a:prstGeom>
            <a:solidFill>
              <a:srgbClr val="FBD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9504363" y="715963"/>
              <a:ext cx="557212" cy="558800"/>
            </a:xfrm>
            <a:prstGeom prst="ellipse">
              <a:avLst/>
            </a:pr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9556750" y="736600"/>
              <a:ext cx="431800" cy="119063"/>
            </a:xfrm>
            <a:custGeom>
              <a:avLst/>
              <a:gdLst>
                <a:gd name="T0" fmla="*/ 114 w 149"/>
                <a:gd name="T1" fmla="*/ 0 h 41"/>
                <a:gd name="T2" fmla="*/ 7 w 149"/>
                <a:gd name="T3" fmla="*/ 24 h 41"/>
                <a:gd name="T4" fmla="*/ 0 w 149"/>
                <a:gd name="T5" fmla="*/ 33 h 41"/>
                <a:gd name="T6" fmla="*/ 84 w 149"/>
                <a:gd name="T7" fmla="*/ 39 h 41"/>
                <a:gd name="T8" fmla="*/ 149 w 149"/>
                <a:gd name="T9" fmla="*/ 24 h 41"/>
                <a:gd name="T10" fmla="*/ 114 w 14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1">
                  <a:moveTo>
                    <a:pt x="114" y="0"/>
                  </a:moveTo>
                  <a:cubicBezTo>
                    <a:pt x="80" y="15"/>
                    <a:pt x="45" y="23"/>
                    <a:pt x="7" y="24"/>
                  </a:cubicBezTo>
                  <a:cubicBezTo>
                    <a:pt x="5" y="27"/>
                    <a:pt x="2" y="30"/>
                    <a:pt x="0" y="33"/>
                  </a:cubicBezTo>
                  <a:cubicBezTo>
                    <a:pt x="27" y="41"/>
                    <a:pt x="57" y="41"/>
                    <a:pt x="84" y="39"/>
                  </a:cubicBezTo>
                  <a:cubicBezTo>
                    <a:pt x="107" y="38"/>
                    <a:pt x="128" y="33"/>
                    <a:pt x="149" y="24"/>
                  </a:cubicBezTo>
                  <a:cubicBezTo>
                    <a:pt x="139" y="14"/>
                    <a:pt x="127" y="6"/>
                    <a:pt x="114" y="0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9556750" y="1076325"/>
              <a:ext cx="493712" cy="150813"/>
            </a:xfrm>
            <a:custGeom>
              <a:avLst/>
              <a:gdLst>
                <a:gd name="T0" fmla="*/ 25 w 170"/>
                <a:gd name="T1" fmla="*/ 52 h 52"/>
                <a:gd name="T2" fmla="*/ 166 w 170"/>
                <a:gd name="T3" fmla="*/ 10 h 52"/>
                <a:gd name="T4" fmla="*/ 170 w 170"/>
                <a:gd name="T5" fmla="*/ 0 h 52"/>
                <a:gd name="T6" fmla="*/ 0 w 170"/>
                <a:gd name="T7" fmla="*/ 29 h 52"/>
                <a:gd name="T8" fmla="*/ 25 w 17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52">
                  <a:moveTo>
                    <a:pt x="25" y="52"/>
                  </a:moveTo>
                  <a:cubicBezTo>
                    <a:pt x="75" y="48"/>
                    <a:pt x="122" y="33"/>
                    <a:pt x="166" y="10"/>
                  </a:cubicBezTo>
                  <a:cubicBezTo>
                    <a:pt x="168" y="7"/>
                    <a:pt x="169" y="3"/>
                    <a:pt x="170" y="0"/>
                  </a:cubicBezTo>
                  <a:cubicBezTo>
                    <a:pt x="116" y="22"/>
                    <a:pt x="58" y="31"/>
                    <a:pt x="0" y="29"/>
                  </a:cubicBezTo>
                  <a:cubicBezTo>
                    <a:pt x="7" y="38"/>
                    <a:pt x="16" y="46"/>
                    <a:pt x="25" y="52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9529763" y="817563"/>
              <a:ext cx="522287" cy="258763"/>
            </a:xfrm>
            <a:custGeom>
              <a:avLst/>
              <a:gdLst>
                <a:gd name="T0" fmla="*/ 179 w 180"/>
                <a:gd name="T1" fmla="*/ 89 h 89"/>
                <a:gd name="T2" fmla="*/ 180 w 180"/>
                <a:gd name="T3" fmla="*/ 85 h 89"/>
                <a:gd name="T4" fmla="*/ 13 w 180"/>
                <a:gd name="T5" fmla="*/ 0 h 89"/>
                <a:gd name="T6" fmla="*/ 0 w 180"/>
                <a:gd name="T7" fmla="*/ 21 h 89"/>
                <a:gd name="T8" fmla="*/ 179 w 180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89">
                  <a:moveTo>
                    <a:pt x="179" y="89"/>
                  </a:moveTo>
                  <a:cubicBezTo>
                    <a:pt x="179" y="88"/>
                    <a:pt x="180" y="86"/>
                    <a:pt x="180" y="85"/>
                  </a:cubicBezTo>
                  <a:cubicBezTo>
                    <a:pt x="120" y="66"/>
                    <a:pt x="64" y="38"/>
                    <a:pt x="13" y="0"/>
                  </a:cubicBezTo>
                  <a:cubicBezTo>
                    <a:pt x="7" y="7"/>
                    <a:pt x="3" y="14"/>
                    <a:pt x="0" y="21"/>
                  </a:cubicBezTo>
                  <a:cubicBezTo>
                    <a:pt x="52" y="59"/>
                    <a:pt x="115" y="79"/>
                    <a:pt x="179" y="89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10061575" y="981075"/>
              <a:ext cx="0" cy="14288"/>
            </a:xfrm>
            <a:custGeom>
              <a:avLst/>
              <a:gdLst>
                <a:gd name="T0" fmla="*/ 5 h 5"/>
                <a:gd name="T1" fmla="*/ 5 h 5"/>
                <a:gd name="T2" fmla="*/ 5 h 5"/>
                <a:gd name="T3" fmla="*/ 5 h 5"/>
                <a:gd name="T4" fmla="*/ 5 h 5"/>
                <a:gd name="T5" fmla="*/ 5 h 5"/>
                <a:gd name="T6" fmla="*/ 4 h 5"/>
                <a:gd name="T7" fmla="*/ 4 h 5"/>
                <a:gd name="T8" fmla="*/ 4 h 5"/>
                <a:gd name="T9" fmla="*/ 4 h 5"/>
                <a:gd name="T10" fmla="*/ 4 h 5"/>
                <a:gd name="T11" fmla="*/ 4 h 5"/>
                <a:gd name="T12" fmla="*/ 4 h 5"/>
                <a:gd name="T13" fmla="*/ 4 h 5"/>
                <a:gd name="T14" fmla="*/ 4 h 5"/>
                <a:gd name="T15" fmla="*/ 3 h 5"/>
                <a:gd name="T16" fmla="*/ 3 h 5"/>
                <a:gd name="T17" fmla="*/ 3 h 5"/>
                <a:gd name="T18" fmla="*/ 3 h 5"/>
                <a:gd name="T19" fmla="*/ 3 h 5"/>
                <a:gd name="T20" fmla="*/ 3 h 5"/>
                <a:gd name="T21" fmla="*/ 3 h 5"/>
                <a:gd name="T22" fmla="*/ 3 h 5"/>
                <a:gd name="T23" fmla="*/ 3 h 5"/>
                <a:gd name="T24" fmla="*/ 3 h 5"/>
                <a:gd name="T25" fmla="*/ 3 h 5"/>
                <a:gd name="T26" fmla="*/ 2 h 5"/>
                <a:gd name="T27" fmla="*/ 2 h 5"/>
                <a:gd name="T28" fmla="*/ 2 h 5"/>
                <a:gd name="T29" fmla="*/ 2 h 5"/>
                <a:gd name="T30" fmla="*/ 2 h 5"/>
                <a:gd name="T31" fmla="*/ 2 h 5"/>
                <a:gd name="T32" fmla="*/ 2 h 5"/>
                <a:gd name="T33" fmla="*/ 2 h 5"/>
                <a:gd name="T34" fmla="*/ 2 h 5"/>
                <a:gd name="T35" fmla="*/ 2 h 5"/>
                <a:gd name="T36" fmla="*/ 1 h 5"/>
                <a:gd name="T37" fmla="*/ 1 h 5"/>
                <a:gd name="T38" fmla="*/ 1 h 5"/>
                <a:gd name="T39" fmla="*/ 1 h 5"/>
                <a:gd name="T40" fmla="*/ 1 h 5"/>
                <a:gd name="T41" fmla="*/ 1 h 5"/>
                <a:gd name="T42" fmla="*/ 1 h 5"/>
                <a:gd name="T43" fmla="*/ 1 h 5"/>
                <a:gd name="T44" fmla="*/ 1 h 5"/>
                <a:gd name="T45" fmla="*/ 0 h 5"/>
                <a:gd name="T46" fmla="*/ 0 h 5"/>
                <a:gd name="T47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9771063" y="715963"/>
              <a:ext cx="290512" cy="558800"/>
            </a:xfrm>
            <a:custGeom>
              <a:avLst/>
              <a:gdLst>
                <a:gd name="T0" fmla="*/ 6 w 100"/>
                <a:gd name="T1" fmla="*/ 148 h 192"/>
                <a:gd name="T2" fmla="*/ 10 w 100"/>
                <a:gd name="T3" fmla="*/ 104 h 192"/>
                <a:gd name="T4" fmla="*/ 12 w 100"/>
                <a:gd name="T5" fmla="*/ 46 h 192"/>
                <a:gd name="T6" fmla="*/ 97 w 100"/>
                <a:gd name="T7" fmla="*/ 120 h 192"/>
                <a:gd name="T8" fmla="*/ 96 w 100"/>
                <a:gd name="T9" fmla="*/ 124 h 192"/>
                <a:gd name="T10" fmla="*/ 3 w 100"/>
                <a:gd name="T11" fmla="*/ 168 h 192"/>
                <a:gd name="T12" fmla="*/ 4 w 100"/>
                <a:gd name="T13" fmla="*/ 192 h 192"/>
                <a:gd name="T14" fmla="*/ 100 w 100"/>
                <a:gd name="T15" fmla="*/ 96 h 192"/>
                <a:gd name="T16" fmla="*/ 100 w 100"/>
                <a:gd name="T17" fmla="*/ 96 h 192"/>
                <a:gd name="T18" fmla="*/ 100 w 100"/>
                <a:gd name="T19" fmla="*/ 96 h 192"/>
                <a:gd name="T20" fmla="*/ 100 w 100"/>
                <a:gd name="T21" fmla="*/ 95 h 192"/>
                <a:gd name="T22" fmla="*/ 100 w 100"/>
                <a:gd name="T23" fmla="*/ 95 h 192"/>
                <a:gd name="T24" fmla="*/ 100 w 100"/>
                <a:gd name="T25" fmla="*/ 95 h 192"/>
                <a:gd name="T26" fmla="*/ 100 w 100"/>
                <a:gd name="T27" fmla="*/ 95 h 192"/>
                <a:gd name="T28" fmla="*/ 100 w 100"/>
                <a:gd name="T29" fmla="*/ 95 h 192"/>
                <a:gd name="T30" fmla="*/ 100 w 100"/>
                <a:gd name="T31" fmla="*/ 95 h 192"/>
                <a:gd name="T32" fmla="*/ 100 w 100"/>
                <a:gd name="T33" fmla="*/ 95 h 192"/>
                <a:gd name="T34" fmla="*/ 100 w 100"/>
                <a:gd name="T35" fmla="*/ 94 h 192"/>
                <a:gd name="T36" fmla="*/ 100 w 100"/>
                <a:gd name="T37" fmla="*/ 94 h 192"/>
                <a:gd name="T38" fmla="*/ 100 w 100"/>
                <a:gd name="T39" fmla="*/ 94 h 192"/>
                <a:gd name="T40" fmla="*/ 100 w 100"/>
                <a:gd name="T41" fmla="*/ 94 h 192"/>
                <a:gd name="T42" fmla="*/ 100 w 100"/>
                <a:gd name="T43" fmla="*/ 94 h 192"/>
                <a:gd name="T44" fmla="*/ 100 w 100"/>
                <a:gd name="T45" fmla="*/ 94 h 192"/>
                <a:gd name="T46" fmla="*/ 100 w 100"/>
                <a:gd name="T47" fmla="*/ 94 h 192"/>
                <a:gd name="T48" fmla="*/ 100 w 100"/>
                <a:gd name="T49" fmla="*/ 93 h 192"/>
                <a:gd name="T50" fmla="*/ 100 w 100"/>
                <a:gd name="T51" fmla="*/ 93 h 192"/>
                <a:gd name="T52" fmla="*/ 100 w 100"/>
                <a:gd name="T53" fmla="*/ 93 h 192"/>
                <a:gd name="T54" fmla="*/ 100 w 100"/>
                <a:gd name="T55" fmla="*/ 93 h 192"/>
                <a:gd name="T56" fmla="*/ 100 w 100"/>
                <a:gd name="T57" fmla="*/ 93 h 192"/>
                <a:gd name="T58" fmla="*/ 100 w 100"/>
                <a:gd name="T59" fmla="*/ 93 h 192"/>
                <a:gd name="T60" fmla="*/ 100 w 100"/>
                <a:gd name="T61" fmla="*/ 92 h 192"/>
                <a:gd name="T62" fmla="*/ 100 w 100"/>
                <a:gd name="T63" fmla="*/ 92 h 192"/>
                <a:gd name="T64" fmla="*/ 100 w 100"/>
                <a:gd name="T65" fmla="*/ 92 h 192"/>
                <a:gd name="T66" fmla="*/ 100 w 100"/>
                <a:gd name="T67" fmla="*/ 92 h 192"/>
                <a:gd name="T68" fmla="*/ 100 w 100"/>
                <a:gd name="T69" fmla="*/ 92 h 192"/>
                <a:gd name="T70" fmla="*/ 100 w 100"/>
                <a:gd name="T71" fmla="*/ 92 h 192"/>
                <a:gd name="T72" fmla="*/ 100 w 100"/>
                <a:gd name="T73" fmla="*/ 92 h 192"/>
                <a:gd name="T74" fmla="*/ 100 w 100"/>
                <a:gd name="T75" fmla="*/ 91 h 192"/>
                <a:gd name="T76" fmla="*/ 100 w 100"/>
                <a:gd name="T77" fmla="*/ 91 h 192"/>
                <a:gd name="T78" fmla="*/ 8 w 100"/>
                <a:gd name="T79" fmla="*/ 0 h 192"/>
                <a:gd name="T80" fmla="*/ 40 w 100"/>
                <a:gd name="T81" fmla="*/ 7 h 192"/>
                <a:gd name="T82" fmla="*/ 8 w 100"/>
                <a:gd name="T8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" h="192">
                  <a:moveTo>
                    <a:pt x="10" y="104"/>
                  </a:moveTo>
                  <a:cubicBezTo>
                    <a:pt x="9" y="118"/>
                    <a:pt x="8" y="133"/>
                    <a:pt x="6" y="148"/>
                  </a:cubicBezTo>
                  <a:cubicBezTo>
                    <a:pt x="36" y="144"/>
                    <a:pt x="66" y="136"/>
                    <a:pt x="95" y="124"/>
                  </a:cubicBezTo>
                  <a:cubicBezTo>
                    <a:pt x="66" y="120"/>
                    <a:pt x="38" y="113"/>
                    <a:pt x="10" y="104"/>
                  </a:cubicBezTo>
                  <a:moveTo>
                    <a:pt x="75" y="31"/>
                  </a:moveTo>
                  <a:cubicBezTo>
                    <a:pt x="55" y="39"/>
                    <a:pt x="34" y="45"/>
                    <a:pt x="12" y="46"/>
                  </a:cubicBezTo>
                  <a:cubicBezTo>
                    <a:pt x="12" y="59"/>
                    <a:pt x="12" y="72"/>
                    <a:pt x="11" y="85"/>
                  </a:cubicBezTo>
                  <a:cubicBezTo>
                    <a:pt x="39" y="99"/>
                    <a:pt x="67" y="111"/>
                    <a:pt x="97" y="120"/>
                  </a:cubicBezTo>
                  <a:cubicBezTo>
                    <a:pt x="97" y="121"/>
                    <a:pt x="96" y="123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7"/>
                    <a:pt x="94" y="131"/>
                    <a:pt x="92" y="134"/>
                  </a:cubicBezTo>
                  <a:cubicBezTo>
                    <a:pt x="64" y="149"/>
                    <a:pt x="34" y="161"/>
                    <a:pt x="3" y="168"/>
                  </a:cubicBezTo>
                  <a:cubicBezTo>
                    <a:pt x="2" y="176"/>
                    <a:pt x="1" y="184"/>
                    <a:pt x="0" y="192"/>
                  </a:cubicBezTo>
                  <a:cubicBezTo>
                    <a:pt x="1" y="192"/>
                    <a:pt x="3" y="192"/>
                    <a:pt x="4" y="192"/>
                  </a:cubicBezTo>
                  <a:cubicBezTo>
                    <a:pt x="57" y="192"/>
                    <a:pt x="100" y="149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99" y="68"/>
                    <a:pt x="89" y="47"/>
                    <a:pt x="75" y="31"/>
                  </a:cubicBezTo>
                  <a:moveTo>
                    <a:pt x="8" y="0"/>
                  </a:moveTo>
                  <a:cubicBezTo>
                    <a:pt x="9" y="6"/>
                    <a:pt x="10" y="12"/>
                    <a:pt x="10" y="18"/>
                  </a:cubicBezTo>
                  <a:cubicBezTo>
                    <a:pt x="20" y="15"/>
                    <a:pt x="30" y="11"/>
                    <a:pt x="40" y="7"/>
                  </a:cubicBezTo>
                  <a:cubicBezTo>
                    <a:pt x="48" y="11"/>
                    <a:pt x="56" y="15"/>
                    <a:pt x="63" y="21"/>
                  </a:cubicBezTo>
                  <a:cubicBezTo>
                    <a:pt x="48" y="9"/>
                    <a:pt x="29" y="1"/>
                    <a:pt x="8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9799638" y="736600"/>
              <a:ext cx="188912" cy="112713"/>
            </a:xfrm>
            <a:custGeom>
              <a:avLst/>
              <a:gdLst>
                <a:gd name="T0" fmla="*/ 30 w 65"/>
                <a:gd name="T1" fmla="*/ 0 h 39"/>
                <a:gd name="T2" fmla="*/ 0 w 65"/>
                <a:gd name="T3" fmla="*/ 11 h 39"/>
                <a:gd name="T4" fmla="*/ 2 w 65"/>
                <a:gd name="T5" fmla="*/ 39 h 39"/>
                <a:gd name="T6" fmla="*/ 65 w 65"/>
                <a:gd name="T7" fmla="*/ 24 h 39"/>
                <a:gd name="T8" fmla="*/ 53 w 65"/>
                <a:gd name="T9" fmla="*/ 14 h 39"/>
                <a:gd name="T10" fmla="*/ 30 w 65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9">
                  <a:moveTo>
                    <a:pt x="30" y="0"/>
                  </a:moveTo>
                  <a:cubicBezTo>
                    <a:pt x="20" y="4"/>
                    <a:pt x="10" y="8"/>
                    <a:pt x="0" y="11"/>
                  </a:cubicBezTo>
                  <a:cubicBezTo>
                    <a:pt x="1" y="20"/>
                    <a:pt x="2" y="30"/>
                    <a:pt x="2" y="39"/>
                  </a:cubicBezTo>
                  <a:cubicBezTo>
                    <a:pt x="24" y="38"/>
                    <a:pt x="45" y="32"/>
                    <a:pt x="65" y="24"/>
                  </a:cubicBezTo>
                  <a:cubicBezTo>
                    <a:pt x="61" y="21"/>
                    <a:pt x="57" y="17"/>
                    <a:pt x="53" y="14"/>
                  </a:cubicBezTo>
                  <a:cubicBezTo>
                    <a:pt x="46" y="8"/>
                    <a:pt x="38" y="4"/>
                    <a:pt x="30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9780588" y="1076325"/>
              <a:ext cx="269875" cy="128588"/>
            </a:xfrm>
            <a:custGeom>
              <a:avLst/>
              <a:gdLst>
                <a:gd name="T0" fmla="*/ 93 w 93"/>
                <a:gd name="T1" fmla="*/ 0 h 44"/>
                <a:gd name="T2" fmla="*/ 93 w 93"/>
                <a:gd name="T3" fmla="*/ 0 h 44"/>
                <a:gd name="T4" fmla="*/ 93 w 93"/>
                <a:gd name="T5" fmla="*/ 0 h 44"/>
                <a:gd name="T6" fmla="*/ 92 w 93"/>
                <a:gd name="T7" fmla="*/ 0 h 44"/>
                <a:gd name="T8" fmla="*/ 3 w 93"/>
                <a:gd name="T9" fmla="*/ 24 h 44"/>
                <a:gd name="T10" fmla="*/ 0 w 93"/>
                <a:gd name="T11" fmla="*/ 44 h 44"/>
                <a:gd name="T12" fmla="*/ 89 w 93"/>
                <a:gd name="T13" fmla="*/ 10 h 44"/>
                <a:gd name="T14" fmla="*/ 93 w 93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4">
                  <a:moveTo>
                    <a:pt x="93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3" y="12"/>
                    <a:pt x="33" y="20"/>
                    <a:pt x="3" y="24"/>
                  </a:cubicBezTo>
                  <a:cubicBezTo>
                    <a:pt x="2" y="31"/>
                    <a:pt x="1" y="37"/>
                    <a:pt x="0" y="44"/>
                  </a:cubicBezTo>
                  <a:cubicBezTo>
                    <a:pt x="31" y="37"/>
                    <a:pt x="61" y="25"/>
                    <a:pt x="89" y="10"/>
                  </a:cubicBezTo>
                  <a:cubicBezTo>
                    <a:pt x="91" y="7"/>
                    <a:pt x="92" y="3"/>
                    <a:pt x="93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9799638" y="963613"/>
              <a:ext cx="252412" cy="112713"/>
            </a:xfrm>
            <a:custGeom>
              <a:avLst/>
              <a:gdLst>
                <a:gd name="T0" fmla="*/ 1 w 87"/>
                <a:gd name="T1" fmla="*/ 0 h 39"/>
                <a:gd name="T2" fmla="*/ 0 w 87"/>
                <a:gd name="T3" fmla="*/ 19 h 39"/>
                <a:gd name="T4" fmla="*/ 85 w 87"/>
                <a:gd name="T5" fmla="*/ 39 h 39"/>
                <a:gd name="T6" fmla="*/ 86 w 87"/>
                <a:gd name="T7" fmla="*/ 39 h 39"/>
                <a:gd name="T8" fmla="*/ 86 w 87"/>
                <a:gd name="T9" fmla="*/ 39 h 39"/>
                <a:gd name="T10" fmla="*/ 87 w 87"/>
                <a:gd name="T11" fmla="*/ 35 h 39"/>
                <a:gd name="T12" fmla="*/ 1 w 8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9">
                  <a:moveTo>
                    <a:pt x="1" y="0"/>
                  </a:moveTo>
                  <a:cubicBezTo>
                    <a:pt x="1" y="6"/>
                    <a:pt x="1" y="13"/>
                    <a:pt x="0" y="19"/>
                  </a:cubicBezTo>
                  <a:cubicBezTo>
                    <a:pt x="28" y="28"/>
                    <a:pt x="56" y="35"/>
                    <a:pt x="85" y="39"/>
                  </a:cubicBezTo>
                  <a:cubicBezTo>
                    <a:pt x="85" y="39"/>
                    <a:pt x="85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8"/>
                    <a:pt x="87" y="36"/>
                    <a:pt x="87" y="35"/>
                  </a:cubicBezTo>
                  <a:cubicBezTo>
                    <a:pt x="57" y="26"/>
                    <a:pt x="29" y="14"/>
                    <a:pt x="1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9544050" y="989013"/>
              <a:ext cx="49212" cy="114300"/>
            </a:xfrm>
            <a:custGeom>
              <a:avLst/>
              <a:gdLst>
                <a:gd name="T0" fmla="*/ 5 w 17"/>
                <a:gd name="T1" fmla="*/ 0 h 39"/>
                <a:gd name="T2" fmla="*/ 5 w 17"/>
                <a:gd name="T3" fmla="*/ 0 h 39"/>
                <a:gd name="T4" fmla="*/ 0 w 17"/>
                <a:gd name="T5" fmla="*/ 5 h 39"/>
                <a:gd name="T6" fmla="*/ 6 w 17"/>
                <a:gd name="T7" fmla="*/ 36 h 39"/>
                <a:gd name="T8" fmla="*/ 11 w 17"/>
                <a:gd name="T9" fmla="*/ 39 h 39"/>
                <a:gd name="T10" fmla="*/ 12 w 17"/>
                <a:gd name="T11" fmla="*/ 39 h 39"/>
                <a:gd name="T12" fmla="*/ 16 w 17"/>
                <a:gd name="T13" fmla="*/ 33 h 39"/>
                <a:gd name="T14" fmla="*/ 12 w 17"/>
                <a:gd name="T15" fmla="*/ 19 h 39"/>
                <a:gd name="T16" fmla="*/ 11 w 17"/>
                <a:gd name="T17" fmla="*/ 15 h 39"/>
                <a:gd name="T18" fmla="*/ 11 w 17"/>
                <a:gd name="T19" fmla="*/ 13 h 39"/>
                <a:gd name="T20" fmla="*/ 11 w 17"/>
                <a:gd name="T21" fmla="*/ 13 h 39"/>
                <a:gd name="T22" fmla="*/ 11 w 17"/>
                <a:gd name="T23" fmla="*/ 13 h 39"/>
                <a:gd name="T24" fmla="*/ 10 w 17"/>
                <a:gd name="T25" fmla="*/ 5 h 39"/>
                <a:gd name="T26" fmla="*/ 5 w 17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6"/>
                    <a:pt x="2" y="26"/>
                    <a:pt x="6" y="36"/>
                  </a:cubicBezTo>
                  <a:cubicBezTo>
                    <a:pt x="7" y="38"/>
                    <a:pt x="9" y="39"/>
                    <a:pt x="11" y="39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5" y="38"/>
                    <a:pt x="17" y="36"/>
                    <a:pt x="16" y="33"/>
                  </a:cubicBezTo>
                  <a:cubicBezTo>
                    <a:pt x="14" y="28"/>
                    <a:pt x="13" y="24"/>
                    <a:pt x="12" y="19"/>
                  </a:cubicBezTo>
                  <a:cubicBezTo>
                    <a:pt x="12" y="18"/>
                    <a:pt x="11" y="17"/>
                    <a:pt x="11" y="15"/>
                  </a:cubicBezTo>
                  <a:cubicBezTo>
                    <a:pt x="11" y="15"/>
                    <a:pt x="11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9547225" y="901700"/>
              <a:ext cx="38100" cy="66675"/>
            </a:xfrm>
            <a:custGeom>
              <a:avLst/>
              <a:gdLst>
                <a:gd name="T0" fmla="*/ 4 w 13"/>
                <a:gd name="T1" fmla="*/ 0 h 23"/>
                <a:gd name="T2" fmla="*/ 1 w 13"/>
                <a:gd name="T3" fmla="*/ 18 h 23"/>
                <a:gd name="T4" fmla="*/ 5 w 13"/>
                <a:gd name="T5" fmla="*/ 23 h 23"/>
                <a:gd name="T6" fmla="*/ 6 w 13"/>
                <a:gd name="T7" fmla="*/ 23 h 23"/>
                <a:gd name="T8" fmla="*/ 11 w 13"/>
                <a:gd name="T9" fmla="*/ 18 h 23"/>
                <a:gd name="T10" fmla="*/ 11 w 13"/>
                <a:gd name="T11" fmla="*/ 15 h 23"/>
                <a:gd name="T12" fmla="*/ 11 w 13"/>
                <a:gd name="T13" fmla="*/ 14 h 23"/>
                <a:gd name="T14" fmla="*/ 11 w 13"/>
                <a:gd name="T15" fmla="*/ 14 h 23"/>
                <a:gd name="T16" fmla="*/ 11 w 13"/>
                <a:gd name="T17" fmla="*/ 13 h 23"/>
                <a:gd name="T18" fmla="*/ 13 w 13"/>
                <a:gd name="T19" fmla="*/ 7 h 23"/>
                <a:gd name="T20" fmla="*/ 13 w 13"/>
                <a:gd name="T21" fmla="*/ 6 h 23"/>
                <a:gd name="T22" fmla="*/ 13 w 13"/>
                <a:gd name="T23" fmla="*/ 6 h 23"/>
                <a:gd name="T24" fmla="*/ 13 w 13"/>
                <a:gd name="T25" fmla="*/ 5 h 23"/>
                <a:gd name="T26" fmla="*/ 4 w 13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23">
                  <a:moveTo>
                    <a:pt x="4" y="0"/>
                  </a:moveTo>
                  <a:cubicBezTo>
                    <a:pt x="2" y="5"/>
                    <a:pt x="0" y="12"/>
                    <a:pt x="1" y="18"/>
                  </a:cubicBezTo>
                  <a:cubicBezTo>
                    <a:pt x="1" y="20"/>
                    <a:pt x="3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8" y="23"/>
                    <a:pt x="11" y="21"/>
                    <a:pt x="11" y="18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1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3"/>
                    <a:pt x="7" y="2"/>
                    <a:pt x="4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9559925" y="869950"/>
              <a:ext cx="42862" cy="46038"/>
            </a:xfrm>
            <a:custGeom>
              <a:avLst/>
              <a:gdLst>
                <a:gd name="T0" fmla="*/ 10 w 15"/>
                <a:gd name="T1" fmla="*/ 0 h 16"/>
                <a:gd name="T2" fmla="*/ 6 w 15"/>
                <a:gd name="T3" fmla="*/ 2 h 16"/>
                <a:gd name="T4" fmla="*/ 0 w 15"/>
                <a:gd name="T5" fmla="*/ 11 h 16"/>
                <a:gd name="T6" fmla="*/ 9 w 15"/>
                <a:gd name="T7" fmla="*/ 16 h 16"/>
                <a:gd name="T8" fmla="*/ 9 w 15"/>
                <a:gd name="T9" fmla="*/ 16 h 16"/>
                <a:gd name="T10" fmla="*/ 11 w 15"/>
                <a:gd name="T11" fmla="*/ 13 h 16"/>
                <a:gd name="T12" fmla="*/ 12 w 15"/>
                <a:gd name="T13" fmla="*/ 11 h 16"/>
                <a:gd name="T14" fmla="*/ 13 w 15"/>
                <a:gd name="T15" fmla="*/ 9 h 16"/>
                <a:gd name="T16" fmla="*/ 14 w 15"/>
                <a:gd name="T17" fmla="*/ 9 h 16"/>
                <a:gd name="T18" fmla="*/ 14 w 15"/>
                <a:gd name="T19" fmla="*/ 9 h 16"/>
                <a:gd name="T20" fmla="*/ 15 w 15"/>
                <a:gd name="T21" fmla="*/ 5 h 16"/>
                <a:gd name="T22" fmla="*/ 14 w 15"/>
                <a:gd name="T23" fmla="*/ 2 h 16"/>
                <a:gd name="T24" fmla="*/ 10 w 15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8" y="0"/>
                    <a:pt x="7" y="1"/>
                    <a:pt x="6" y="2"/>
                  </a:cubicBezTo>
                  <a:cubicBezTo>
                    <a:pt x="4" y="4"/>
                    <a:pt x="2" y="7"/>
                    <a:pt x="0" y="11"/>
                  </a:cubicBezTo>
                  <a:cubicBezTo>
                    <a:pt x="3" y="13"/>
                    <a:pt x="6" y="14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4"/>
                    <a:pt x="11" y="13"/>
                  </a:cubicBezTo>
                  <a:cubicBezTo>
                    <a:pt x="11" y="12"/>
                    <a:pt x="12" y="12"/>
                    <a:pt x="12" y="11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5" y="7"/>
                    <a:pt x="15" y="5"/>
                  </a:cubicBezTo>
                  <a:cubicBezTo>
                    <a:pt x="15" y="4"/>
                    <a:pt x="15" y="2"/>
                    <a:pt x="14" y="2"/>
                  </a:cubicBezTo>
                  <a:cubicBezTo>
                    <a:pt x="13" y="1"/>
                    <a:pt x="11" y="0"/>
                    <a:pt x="10" y="0"/>
                  </a:cubicBezTo>
                </a:path>
              </a:pathLst>
            </a:custGeom>
            <a:solidFill>
              <a:srgbClr val="DE0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45"/>
          <p:cNvSpPr>
            <a:spLocks/>
          </p:cNvSpPr>
          <p:nvPr/>
        </p:nvSpPr>
        <p:spPr bwMode="auto">
          <a:xfrm>
            <a:off x="7900988" y="744538"/>
            <a:ext cx="1660525" cy="2092325"/>
          </a:xfrm>
          <a:custGeom>
            <a:avLst/>
            <a:gdLst>
              <a:gd name="T0" fmla="*/ 342 w 572"/>
              <a:gd name="T1" fmla="*/ 234 h 719"/>
              <a:gd name="T2" fmla="*/ 493 w 572"/>
              <a:gd name="T3" fmla="*/ 166 h 719"/>
              <a:gd name="T4" fmla="*/ 239 w 572"/>
              <a:gd name="T5" fmla="*/ 137 h 719"/>
              <a:gd name="T6" fmla="*/ 18 w 572"/>
              <a:gd name="T7" fmla="*/ 133 h 719"/>
              <a:gd name="T8" fmla="*/ 126 w 572"/>
              <a:gd name="T9" fmla="*/ 288 h 719"/>
              <a:gd name="T10" fmla="*/ 196 w 572"/>
              <a:gd name="T11" fmla="*/ 572 h 719"/>
              <a:gd name="T12" fmla="*/ 503 w 572"/>
              <a:gd name="T13" fmla="*/ 639 h 719"/>
              <a:gd name="T14" fmla="*/ 482 w 572"/>
              <a:gd name="T15" fmla="*/ 388 h 719"/>
              <a:gd name="T16" fmla="*/ 342 w 572"/>
              <a:gd name="T17" fmla="*/ 234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2" h="719">
                <a:moveTo>
                  <a:pt x="342" y="234"/>
                </a:moveTo>
                <a:cubicBezTo>
                  <a:pt x="342" y="234"/>
                  <a:pt x="467" y="274"/>
                  <a:pt x="493" y="166"/>
                </a:cubicBezTo>
                <a:cubicBezTo>
                  <a:pt x="521" y="55"/>
                  <a:pt x="371" y="0"/>
                  <a:pt x="239" y="137"/>
                </a:cubicBezTo>
                <a:cubicBezTo>
                  <a:pt x="239" y="137"/>
                  <a:pt x="137" y="70"/>
                  <a:pt x="18" y="133"/>
                </a:cubicBezTo>
                <a:cubicBezTo>
                  <a:pt x="0" y="143"/>
                  <a:pt x="26" y="223"/>
                  <a:pt x="126" y="288"/>
                </a:cubicBezTo>
                <a:cubicBezTo>
                  <a:pt x="126" y="288"/>
                  <a:pt x="210" y="425"/>
                  <a:pt x="196" y="572"/>
                </a:cubicBezTo>
                <a:cubicBezTo>
                  <a:pt x="183" y="719"/>
                  <a:pt x="433" y="676"/>
                  <a:pt x="503" y="639"/>
                </a:cubicBezTo>
                <a:cubicBezTo>
                  <a:pt x="572" y="602"/>
                  <a:pt x="550" y="491"/>
                  <a:pt x="482" y="388"/>
                </a:cubicBezTo>
                <a:cubicBezTo>
                  <a:pt x="415" y="285"/>
                  <a:pt x="342" y="234"/>
                  <a:pt x="342" y="234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677150" y="2063750"/>
            <a:ext cx="2206625" cy="1035051"/>
            <a:chOff x="7677150" y="2063750"/>
            <a:chExt cx="2206625" cy="1035051"/>
          </a:xfrm>
        </p:grpSpPr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8072438" y="2292350"/>
              <a:ext cx="598487" cy="481013"/>
            </a:xfrm>
            <a:custGeom>
              <a:avLst/>
              <a:gdLst>
                <a:gd name="T0" fmla="*/ 50 w 206"/>
                <a:gd name="T1" fmla="*/ 165 h 165"/>
                <a:gd name="T2" fmla="*/ 46 w 206"/>
                <a:gd name="T3" fmla="*/ 163 h 165"/>
                <a:gd name="T4" fmla="*/ 55 w 206"/>
                <a:gd name="T5" fmla="*/ 37 h 165"/>
                <a:gd name="T6" fmla="*/ 162 w 206"/>
                <a:gd name="T7" fmla="*/ 18 h 165"/>
                <a:gd name="T8" fmla="*/ 201 w 206"/>
                <a:gd name="T9" fmla="*/ 82 h 165"/>
                <a:gd name="T10" fmla="*/ 173 w 206"/>
                <a:gd name="T11" fmla="*/ 116 h 165"/>
                <a:gd name="T12" fmla="*/ 141 w 206"/>
                <a:gd name="T13" fmla="*/ 106 h 165"/>
                <a:gd name="T14" fmla="*/ 137 w 206"/>
                <a:gd name="T15" fmla="*/ 79 h 165"/>
                <a:gd name="T16" fmla="*/ 155 w 206"/>
                <a:gd name="T17" fmla="*/ 65 h 165"/>
                <a:gd name="T18" fmla="*/ 172 w 206"/>
                <a:gd name="T19" fmla="*/ 74 h 165"/>
                <a:gd name="T20" fmla="*/ 170 w 206"/>
                <a:gd name="T21" fmla="*/ 91 h 165"/>
                <a:gd name="T22" fmla="*/ 164 w 206"/>
                <a:gd name="T23" fmla="*/ 92 h 165"/>
                <a:gd name="T24" fmla="*/ 163 w 206"/>
                <a:gd name="T25" fmla="*/ 85 h 165"/>
                <a:gd name="T26" fmla="*/ 163 w 206"/>
                <a:gd name="T27" fmla="*/ 79 h 165"/>
                <a:gd name="T28" fmla="*/ 155 w 206"/>
                <a:gd name="T29" fmla="*/ 74 h 165"/>
                <a:gd name="T30" fmla="*/ 146 w 206"/>
                <a:gd name="T31" fmla="*/ 82 h 165"/>
                <a:gd name="T32" fmla="*/ 148 w 206"/>
                <a:gd name="T33" fmla="*/ 100 h 165"/>
                <a:gd name="T34" fmla="*/ 171 w 206"/>
                <a:gd name="T35" fmla="*/ 107 h 165"/>
                <a:gd name="T36" fmla="*/ 192 w 206"/>
                <a:gd name="T37" fmla="*/ 80 h 165"/>
                <a:gd name="T38" fmla="*/ 158 w 206"/>
                <a:gd name="T39" fmla="*/ 26 h 165"/>
                <a:gd name="T40" fmla="*/ 62 w 206"/>
                <a:gd name="T41" fmla="*/ 43 h 165"/>
                <a:gd name="T42" fmla="*/ 53 w 206"/>
                <a:gd name="T43" fmla="*/ 158 h 165"/>
                <a:gd name="T44" fmla="*/ 52 w 206"/>
                <a:gd name="T45" fmla="*/ 164 h 165"/>
                <a:gd name="T46" fmla="*/ 50 w 206"/>
                <a:gd name="T4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6" h="165">
                  <a:moveTo>
                    <a:pt x="50" y="165"/>
                  </a:moveTo>
                  <a:cubicBezTo>
                    <a:pt x="48" y="165"/>
                    <a:pt x="47" y="164"/>
                    <a:pt x="46" y="163"/>
                  </a:cubicBezTo>
                  <a:cubicBezTo>
                    <a:pt x="45" y="162"/>
                    <a:pt x="0" y="97"/>
                    <a:pt x="55" y="37"/>
                  </a:cubicBezTo>
                  <a:cubicBezTo>
                    <a:pt x="90" y="0"/>
                    <a:pt x="134" y="4"/>
                    <a:pt x="162" y="18"/>
                  </a:cubicBezTo>
                  <a:cubicBezTo>
                    <a:pt x="190" y="32"/>
                    <a:pt x="206" y="58"/>
                    <a:pt x="201" y="82"/>
                  </a:cubicBezTo>
                  <a:cubicBezTo>
                    <a:pt x="196" y="106"/>
                    <a:pt x="181" y="114"/>
                    <a:pt x="173" y="116"/>
                  </a:cubicBezTo>
                  <a:cubicBezTo>
                    <a:pt x="161" y="119"/>
                    <a:pt x="148" y="115"/>
                    <a:pt x="141" y="106"/>
                  </a:cubicBezTo>
                  <a:cubicBezTo>
                    <a:pt x="134" y="98"/>
                    <a:pt x="133" y="88"/>
                    <a:pt x="137" y="79"/>
                  </a:cubicBezTo>
                  <a:cubicBezTo>
                    <a:pt x="141" y="70"/>
                    <a:pt x="147" y="65"/>
                    <a:pt x="155" y="65"/>
                  </a:cubicBezTo>
                  <a:cubicBezTo>
                    <a:pt x="162" y="64"/>
                    <a:pt x="168" y="68"/>
                    <a:pt x="172" y="74"/>
                  </a:cubicBezTo>
                  <a:cubicBezTo>
                    <a:pt x="174" y="79"/>
                    <a:pt x="174" y="85"/>
                    <a:pt x="170" y="91"/>
                  </a:cubicBezTo>
                  <a:cubicBezTo>
                    <a:pt x="169" y="93"/>
                    <a:pt x="166" y="93"/>
                    <a:pt x="164" y="92"/>
                  </a:cubicBezTo>
                  <a:cubicBezTo>
                    <a:pt x="162" y="90"/>
                    <a:pt x="161" y="87"/>
                    <a:pt x="163" y="85"/>
                  </a:cubicBezTo>
                  <a:cubicBezTo>
                    <a:pt x="165" y="82"/>
                    <a:pt x="164" y="80"/>
                    <a:pt x="163" y="79"/>
                  </a:cubicBezTo>
                  <a:cubicBezTo>
                    <a:pt x="162" y="76"/>
                    <a:pt x="159" y="74"/>
                    <a:pt x="155" y="74"/>
                  </a:cubicBezTo>
                  <a:cubicBezTo>
                    <a:pt x="151" y="74"/>
                    <a:pt x="148" y="77"/>
                    <a:pt x="146" y="82"/>
                  </a:cubicBezTo>
                  <a:cubicBezTo>
                    <a:pt x="143" y="89"/>
                    <a:pt x="144" y="95"/>
                    <a:pt x="148" y="100"/>
                  </a:cubicBezTo>
                  <a:cubicBezTo>
                    <a:pt x="153" y="106"/>
                    <a:pt x="162" y="109"/>
                    <a:pt x="171" y="107"/>
                  </a:cubicBezTo>
                  <a:cubicBezTo>
                    <a:pt x="181" y="104"/>
                    <a:pt x="189" y="95"/>
                    <a:pt x="192" y="80"/>
                  </a:cubicBezTo>
                  <a:cubicBezTo>
                    <a:pt x="196" y="61"/>
                    <a:pt x="182" y="38"/>
                    <a:pt x="158" y="26"/>
                  </a:cubicBezTo>
                  <a:cubicBezTo>
                    <a:pt x="132" y="13"/>
                    <a:pt x="93" y="10"/>
                    <a:pt x="62" y="43"/>
                  </a:cubicBezTo>
                  <a:cubicBezTo>
                    <a:pt x="12" y="97"/>
                    <a:pt x="52" y="155"/>
                    <a:pt x="53" y="158"/>
                  </a:cubicBezTo>
                  <a:cubicBezTo>
                    <a:pt x="55" y="160"/>
                    <a:pt x="54" y="163"/>
                    <a:pt x="52" y="164"/>
                  </a:cubicBezTo>
                  <a:cubicBezTo>
                    <a:pt x="51" y="165"/>
                    <a:pt x="50" y="165"/>
                    <a:pt x="50" y="16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934450" y="2214563"/>
              <a:ext cx="627062" cy="695325"/>
            </a:xfrm>
            <a:custGeom>
              <a:avLst/>
              <a:gdLst>
                <a:gd name="T0" fmla="*/ 96 w 216"/>
                <a:gd name="T1" fmla="*/ 239 h 239"/>
                <a:gd name="T2" fmla="*/ 12 w 216"/>
                <a:gd name="T3" fmla="*/ 195 h 239"/>
                <a:gd name="T4" fmla="*/ 15 w 216"/>
                <a:gd name="T5" fmla="*/ 190 h 239"/>
                <a:gd name="T6" fmla="*/ 21 w 216"/>
                <a:gd name="T7" fmla="*/ 193 h 239"/>
                <a:gd name="T8" fmla="*/ 96 w 216"/>
                <a:gd name="T9" fmla="*/ 230 h 239"/>
                <a:gd name="T10" fmla="*/ 174 w 216"/>
                <a:gd name="T11" fmla="*/ 199 h 239"/>
                <a:gd name="T12" fmla="*/ 205 w 216"/>
                <a:gd name="T13" fmla="*/ 108 h 239"/>
                <a:gd name="T14" fmla="*/ 171 w 216"/>
                <a:gd name="T15" fmla="*/ 35 h 239"/>
                <a:gd name="T16" fmla="*/ 95 w 216"/>
                <a:gd name="T17" fmla="*/ 14 h 239"/>
                <a:gd name="T18" fmla="*/ 16 w 216"/>
                <a:gd name="T19" fmla="*/ 110 h 239"/>
                <a:gd name="T20" fmla="*/ 54 w 216"/>
                <a:gd name="T21" fmla="*/ 160 h 239"/>
                <a:gd name="T22" fmla="*/ 95 w 216"/>
                <a:gd name="T23" fmla="*/ 152 h 239"/>
                <a:gd name="T24" fmla="*/ 105 w 216"/>
                <a:gd name="T25" fmla="*/ 122 h 239"/>
                <a:gd name="T26" fmla="*/ 90 w 216"/>
                <a:gd name="T27" fmla="*/ 105 h 239"/>
                <a:gd name="T28" fmla="*/ 65 w 216"/>
                <a:gd name="T29" fmla="*/ 114 h 239"/>
                <a:gd name="T30" fmla="*/ 59 w 216"/>
                <a:gd name="T31" fmla="*/ 114 h 239"/>
                <a:gd name="T32" fmla="*/ 59 w 216"/>
                <a:gd name="T33" fmla="*/ 108 h 239"/>
                <a:gd name="T34" fmla="*/ 93 w 216"/>
                <a:gd name="T35" fmla="*/ 96 h 239"/>
                <a:gd name="T36" fmla="*/ 114 w 216"/>
                <a:gd name="T37" fmla="*/ 120 h 239"/>
                <a:gd name="T38" fmla="*/ 101 w 216"/>
                <a:gd name="T39" fmla="*/ 159 h 239"/>
                <a:gd name="T40" fmla="*/ 51 w 216"/>
                <a:gd name="T41" fmla="*/ 168 h 239"/>
                <a:gd name="T42" fmla="*/ 7 w 216"/>
                <a:gd name="T43" fmla="*/ 112 h 239"/>
                <a:gd name="T44" fmla="*/ 93 w 216"/>
                <a:gd name="T45" fmla="*/ 5 h 239"/>
                <a:gd name="T46" fmla="*/ 177 w 216"/>
                <a:gd name="T47" fmla="*/ 28 h 239"/>
                <a:gd name="T48" fmla="*/ 215 w 216"/>
                <a:gd name="T49" fmla="*/ 108 h 239"/>
                <a:gd name="T50" fmla="*/ 180 w 216"/>
                <a:gd name="T51" fmla="*/ 205 h 239"/>
                <a:gd name="T52" fmla="*/ 96 w 216"/>
                <a:gd name="T5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39">
                  <a:moveTo>
                    <a:pt x="96" y="239"/>
                  </a:moveTo>
                  <a:cubicBezTo>
                    <a:pt x="25" y="239"/>
                    <a:pt x="13" y="197"/>
                    <a:pt x="12" y="195"/>
                  </a:cubicBezTo>
                  <a:cubicBezTo>
                    <a:pt x="11" y="193"/>
                    <a:pt x="13" y="190"/>
                    <a:pt x="15" y="190"/>
                  </a:cubicBezTo>
                  <a:cubicBezTo>
                    <a:pt x="18" y="189"/>
                    <a:pt x="20" y="191"/>
                    <a:pt x="21" y="193"/>
                  </a:cubicBezTo>
                  <a:cubicBezTo>
                    <a:pt x="21" y="195"/>
                    <a:pt x="32" y="230"/>
                    <a:pt x="96" y="230"/>
                  </a:cubicBezTo>
                  <a:cubicBezTo>
                    <a:pt x="127" y="230"/>
                    <a:pt x="154" y="219"/>
                    <a:pt x="174" y="199"/>
                  </a:cubicBezTo>
                  <a:cubicBezTo>
                    <a:pt x="195" y="177"/>
                    <a:pt x="207" y="144"/>
                    <a:pt x="205" y="108"/>
                  </a:cubicBezTo>
                  <a:cubicBezTo>
                    <a:pt x="204" y="69"/>
                    <a:pt x="186" y="47"/>
                    <a:pt x="171" y="35"/>
                  </a:cubicBezTo>
                  <a:cubicBezTo>
                    <a:pt x="150" y="17"/>
                    <a:pt x="122" y="10"/>
                    <a:pt x="95" y="14"/>
                  </a:cubicBezTo>
                  <a:cubicBezTo>
                    <a:pt x="52" y="22"/>
                    <a:pt x="9" y="64"/>
                    <a:pt x="16" y="110"/>
                  </a:cubicBezTo>
                  <a:cubicBezTo>
                    <a:pt x="20" y="134"/>
                    <a:pt x="34" y="153"/>
                    <a:pt x="54" y="160"/>
                  </a:cubicBezTo>
                  <a:cubicBezTo>
                    <a:pt x="69" y="165"/>
                    <a:pt x="84" y="162"/>
                    <a:pt x="95" y="152"/>
                  </a:cubicBezTo>
                  <a:cubicBezTo>
                    <a:pt x="104" y="144"/>
                    <a:pt x="108" y="133"/>
                    <a:pt x="105" y="122"/>
                  </a:cubicBezTo>
                  <a:cubicBezTo>
                    <a:pt x="103" y="114"/>
                    <a:pt x="97" y="107"/>
                    <a:pt x="90" y="105"/>
                  </a:cubicBezTo>
                  <a:cubicBezTo>
                    <a:pt x="82" y="102"/>
                    <a:pt x="73" y="106"/>
                    <a:pt x="65" y="114"/>
                  </a:cubicBezTo>
                  <a:cubicBezTo>
                    <a:pt x="63" y="116"/>
                    <a:pt x="60" y="116"/>
                    <a:pt x="59" y="114"/>
                  </a:cubicBezTo>
                  <a:cubicBezTo>
                    <a:pt x="57" y="112"/>
                    <a:pt x="57" y="109"/>
                    <a:pt x="59" y="108"/>
                  </a:cubicBezTo>
                  <a:cubicBezTo>
                    <a:pt x="69" y="97"/>
                    <a:pt x="81" y="93"/>
                    <a:pt x="93" y="96"/>
                  </a:cubicBezTo>
                  <a:cubicBezTo>
                    <a:pt x="103" y="99"/>
                    <a:pt x="112" y="108"/>
                    <a:pt x="114" y="120"/>
                  </a:cubicBezTo>
                  <a:cubicBezTo>
                    <a:pt x="118" y="134"/>
                    <a:pt x="113" y="148"/>
                    <a:pt x="101" y="159"/>
                  </a:cubicBezTo>
                  <a:cubicBezTo>
                    <a:pt x="88" y="171"/>
                    <a:pt x="69" y="175"/>
                    <a:pt x="51" y="168"/>
                  </a:cubicBezTo>
                  <a:cubicBezTo>
                    <a:pt x="28" y="160"/>
                    <a:pt x="12" y="139"/>
                    <a:pt x="7" y="112"/>
                  </a:cubicBezTo>
                  <a:cubicBezTo>
                    <a:pt x="0" y="60"/>
                    <a:pt x="46" y="13"/>
                    <a:pt x="93" y="5"/>
                  </a:cubicBezTo>
                  <a:cubicBezTo>
                    <a:pt x="123" y="0"/>
                    <a:pt x="154" y="9"/>
                    <a:pt x="177" y="28"/>
                  </a:cubicBezTo>
                  <a:cubicBezTo>
                    <a:pt x="194" y="41"/>
                    <a:pt x="213" y="66"/>
                    <a:pt x="215" y="108"/>
                  </a:cubicBezTo>
                  <a:cubicBezTo>
                    <a:pt x="216" y="146"/>
                    <a:pt x="204" y="181"/>
                    <a:pt x="180" y="205"/>
                  </a:cubicBezTo>
                  <a:cubicBezTo>
                    <a:pt x="159" y="228"/>
                    <a:pt x="130" y="239"/>
                    <a:pt x="96" y="2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417050" y="2063750"/>
              <a:ext cx="466725" cy="403225"/>
            </a:xfrm>
            <a:custGeom>
              <a:avLst/>
              <a:gdLst>
                <a:gd name="T0" fmla="*/ 118 w 161"/>
                <a:gd name="T1" fmla="*/ 139 h 139"/>
                <a:gd name="T2" fmla="*/ 96 w 161"/>
                <a:gd name="T3" fmla="*/ 132 h 139"/>
                <a:gd name="T4" fmla="*/ 81 w 161"/>
                <a:gd name="T5" fmla="*/ 107 h 139"/>
                <a:gd name="T6" fmla="*/ 100 w 161"/>
                <a:gd name="T7" fmla="*/ 81 h 139"/>
                <a:gd name="T8" fmla="*/ 127 w 161"/>
                <a:gd name="T9" fmla="*/ 88 h 139"/>
                <a:gd name="T10" fmla="*/ 127 w 161"/>
                <a:gd name="T11" fmla="*/ 94 h 139"/>
                <a:gd name="T12" fmla="*/ 120 w 161"/>
                <a:gd name="T13" fmla="*/ 94 h 139"/>
                <a:gd name="T14" fmla="*/ 103 w 161"/>
                <a:gd name="T15" fmla="*/ 90 h 139"/>
                <a:gd name="T16" fmla="*/ 90 w 161"/>
                <a:gd name="T17" fmla="*/ 107 h 139"/>
                <a:gd name="T18" fmla="*/ 101 w 161"/>
                <a:gd name="T19" fmla="*/ 124 h 139"/>
                <a:gd name="T20" fmla="*/ 132 w 161"/>
                <a:gd name="T21" fmla="*/ 125 h 139"/>
                <a:gd name="T22" fmla="*/ 151 w 161"/>
                <a:gd name="T23" fmla="*/ 72 h 139"/>
                <a:gd name="T24" fmla="*/ 118 w 161"/>
                <a:gd name="T25" fmla="*/ 20 h 139"/>
                <a:gd name="T26" fmla="*/ 54 w 161"/>
                <a:gd name="T27" fmla="*/ 22 h 139"/>
                <a:gd name="T28" fmla="*/ 24 w 161"/>
                <a:gd name="T29" fmla="*/ 91 h 139"/>
                <a:gd name="T30" fmla="*/ 21 w 161"/>
                <a:gd name="T31" fmla="*/ 97 h 139"/>
                <a:gd name="T32" fmla="*/ 16 w 161"/>
                <a:gd name="T33" fmla="*/ 94 h 139"/>
                <a:gd name="T34" fmla="*/ 49 w 161"/>
                <a:gd name="T35" fmla="*/ 14 h 139"/>
                <a:gd name="T36" fmla="*/ 123 w 161"/>
                <a:gd name="T37" fmla="*/ 12 h 139"/>
                <a:gd name="T38" fmla="*/ 160 w 161"/>
                <a:gd name="T39" fmla="*/ 71 h 139"/>
                <a:gd name="T40" fmla="*/ 137 w 161"/>
                <a:gd name="T41" fmla="*/ 133 h 139"/>
                <a:gd name="T42" fmla="*/ 118 w 161"/>
                <a:gd name="T4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1" h="139">
                  <a:moveTo>
                    <a:pt x="118" y="139"/>
                  </a:moveTo>
                  <a:cubicBezTo>
                    <a:pt x="111" y="139"/>
                    <a:pt x="104" y="137"/>
                    <a:pt x="96" y="132"/>
                  </a:cubicBezTo>
                  <a:cubicBezTo>
                    <a:pt x="86" y="127"/>
                    <a:pt x="80" y="117"/>
                    <a:pt x="81" y="107"/>
                  </a:cubicBezTo>
                  <a:cubicBezTo>
                    <a:pt x="82" y="95"/>
                    <a:pt x="89" y="85"/>
                    <a:pt x="100" y="81"/>
                  </a:cubicBezTo>
                  <a:cubicBezTo>
                    <a:pt x="109" y="78"/>
                    <a:pt x="119" y="80"/>
                    <a:pt x="127" y="88"/>
                  </a:cubicBezTo>
                  <a:cubicBezTo>
                    <a:pt x="128" y="90"/>
                    <a:pt x="128" y="93"/>
                    <a:pt x="127" y="94"/>
                  </a:cubicBezTo>
                  <a:cubicBezTo>
                    <a:pt x="125" y="96"/>
                    <a:pt x="122" y="96"/>
                    <a:pt x="120" y="94"/>
                  </a:cubicBezTo>
                  <a:cubicBezTo>
                    <a:pt x="113" y="88"/>
                    <a:pt x="107" y="88"/>
                    <a:pt x="103" y="90"/>
                  </a:cubicBezTo>
                  <a:cubicBezTo>
                    <a:pt x="96" y="92"/>
                    <a:pt x="91" y="100"/>
                    <a:pt x="90" y="107"/>
                  </a:cubicBezTo>
                  <a:cubicBezTo>
                    <a:pt x="90" y="112"/>
                    <a:pt x="91" y="119"/>
                    <a:pt x="101" y="124"/>
                  </a:cubicBezTo>
                  <a:cubicBezTo>
                    <a:pt x="112" y="131"/>
                    <a:pt x="123" y="131"/>
                    <a:pt x="132" y="125"/>
                  </a:cubicBezTo>
                  <a:cubicBezTo>
                    <a:pt x="145" y="117"/>
                    <a:pt x="152" y="98"/>
                    <a:pt x="151" y="72"/>
                  </a:cubicBezTo>
                  <a:cubicBezTo>
                    <a:pt x="149" y="49"/>
                    <a:pt x="138" y="31"/>
                    <a:pt x="118" y="20"/>
                  </a:cubicBezTo>
                  <a:cubicBezTo>
                    <a:pt x="99" y="9"/>
                    <a:pt x="74" y="10"/>
                    <a:pt x="54" y="22"/>
                  </a:cubicBezTo>
                  <a:cubicBezTo>
                    <a:pt x="11" y="46"/>
                    <a:pt x="24" y="89"/>
                    <a:pt x="24" y="91"/>
                  </a:cubicBezTo>
                  <a:cubicBezTo>
                    <a:pt x="25" y="94"/>
                    <a:pt x="24" y="96"/>
                    <a:pt x="21" y="97"/>
                  </a:cubicBezTo>
                  <a:cubicBezTo>
                    <a:pt x="19" y="98"/>
                    <a:pt x="16" y="97"/>
                    <a:pt x="16" y="94"/>
                  </a:cubicBezTo>
                  <a:cubicBezTo>
                    <a:pt x="16" y="94"/>
                    <a:pt x="0" y="42"/>
                    <a:pt x="49" y="14"/>
                  </a:cubicBezTo>
                  <a:cubicBezTo>
                    <a:pt x="73" y="0"/>
                    <a:pt x="100" y="0"/>
                    <a:pt x="123" y="12"/>
                  </a:cubicBezTo>
                  <a:cubicBezTo>
                    <a:pt x="145" y="24"/>
                    <a:pt x="158" y="46"/>
                    <a:pt x="160" y="71"/>
                  </a:cubicBezTo>
                  <a:cubicBezTo>
                    <a:pt x="161" y="101"/>
                    <a:pt x="153" y="123"/>
                    <a:pt x="137" y="133"/>
                  </a:cubicBezTo>
                  <a:cubicBezTo>
                    <a:pt x="131" y="137"/>
                    <a:pt x="125" y="139"/>
                    <a:pt x="118" y="1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7677150" y="2432050"/>
              <a:ext cx="2111375" cy="666751"/>
              <a:chOff x="7677150" y="2432050"/>
              <a:chExt cx="2111375" cy="666751"/>
            </a:xfrm>
          </p:grpSpPr>
          <p:sp>
            <p:nvSpPr>
              <p:cNvPr id="54" name="Freeform 54"/>
              <p:cNvSpPr>
                <a:spLocks/>
              </p:cNvSpPr>
              <p:nvPr/>
            </p:nvSpPr>
            <p:spPr bwMode="auto">
              <a:xfrm>
                <a:off x="8101013" y="2665413"/>
                <a:ext cx="563562" cy="433388"/>
              </a:xfrm>
              <a:custGeom>
                <a:avLst/>
                <a:gdLst>
                  <a:gd name="T0" fmla="*/ 89 w 194"/>
                  <a:gd name="T1" fmla="*/ 149 h 149"/>
                  <a:gd name="T2" fmla="*/ 47 w 194"/>
                  <a:gd name="T3" fmla="*/ 141 h 149"/>
                  <a:gd name="T4" fmla="*/ 8 w 194"/>
                  <a:gd name="T5" fmla="*/ 99 h 149"/>
                  <a:gd name="T6" fmla="*/ 13 w 194"/>
                  <a:gd name="T7" fmla="*/ 49 h 149"/>
                  <a:gd name="T8" fmla="*/ 50 w 194"/>
                  <a:gd name="T9" fmla="*/ 26 h 149"/>
                  <a:gd name="T10" fmla="*/ 84 w 194"/>
                  <a:gd name="T11" fmla="*/ 47 h 149"/>
                  <a:gd name="T12" fmla="*/ 77 w 194"/>
                  <a:gd name="T13" fmla="*/ 77 h 149"/>
                  <a:gd name="T14" fmla="*/ 71 w 194"/>
                  <a:gd name="T15" fmla="*/ 76 h 149"/>
                  <a:gd name="T16" fmla="*/ 72 w 194"/>
                  <a:gd name="T17" fmla="*/ 69 h 149"/>
                  <a:gd name="T18" fmla="*/ 76 w 194"/>
                  <a:gd name="T19" fmla="*/ 51 h 149"/>
                  <a:gd name="T20" fmla="*/ 51 w 194"/>
                  <a:gd name="T21" fmla="*/ 35 h 149"/>
                  <a:gd name="T22" fmla="*/ 20 w 194"/>
                  <a:gd name="T23" fmla="*/ 54 h 149"/>
                  <a:gd name="T24" fmla="*/ 17 w 194"/>
                  <a:gd name="T25" fmla="*/ 96 h 149"/>
                  <a:gd name="T26" fmla="*/ 51 w 194"/>
                  <a:gd name="T27" fmla="*/ 133 h 149"/>
                  <a:gd name="T28" fmla="*/ 140 w 194"/>
                  <a:gd name="T29" fmla="*/ 129 h 149"/>
                  <a:gd name="T30" fmla="*/ 181 w 194"/>
                  <a:gd name="T31" fmla="*/ 72 h 149"/>
                  <a:gd name="T32" fmla="*/ 170 w 194"/>
                  <a:gd name="T33" fmla="*/ 24 h 149"/>
                  <a:gd name="T34" fmla="*/ 135 w 194"/>
                  <a:gd name="T35" fmla="*/ 14 h 149"/>
                  <a:gd name="T36" fmla="*/ 117 w 194"/>
                  <a:gd name="T37" fmla="*/ 37 h 149"/>
                  <a:gd name="T38" fmla="*/ 129 w 194"/>
                  <a:gd name="T39" fmla="*/ 55 h 149"/>
                  <a:gd name="T40" fmla="*/ 143 w 194"/>
                  <a:gd name="T41" fmla="*/ 47 h 149"/>
                  <a:gd name="T42" fmla="*/ 149 w 194"/>
                  <a:gd name="T43" fmla="*/ 44 h 149"/>
                  <a:gd name="T44" fmla="*/ 152 w 194"/>
                  <a:gd name="T45" fmla="*/ 50 h 149"/>
                  <a:gd name="T46" fmla="*/ 127 w 194"/>
                  <a:gd name="T47" fmla="*/ 64 h 149"/>
                  <a:gd name="T48" fmla="*/ 107 w 194"/>
                  <a:gd name="T49" fmla="*/ 37 h 149"/>
                  <a:gd name="T50" fmla="*/ 132 w 194"/>
                  <a:gd name="T51" fmla="*/ 6 h 149"/>
                  <a:gd name="T52" fmla="*/ 176 w 194"/>
                  <a:gd name="T53" fmla="*/ 17 h 149"/>
                  <a:gd name="T54" fmla="*/ 190 w 194"/>
                  <a:gd name="T55" fmla="*/ 74 h 149"/>
                  <a:gd name="T56" fmla="*/ 143 w 194"/>
                  <a:gd name="T57" fmla="*/ 137 h 149"/>
                  <a:gd name="T58" fmla="*/ 89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89" y="149"/>
                    </a:moveTo>
                    <a:cubicBezTo>
                      <a:pt x="74" y="149"/>
                      <a:pt x="60" y="147"/>
                      <a:pt x="47" y="141"/>
                    </a:cubicBezTo>
                    <a:cubicBezTo>
                      <a:pt x="28" y="133"/>
                      <a:pt x="14" y="118"/>
                      <a:pt x="8" y="99"/>
                    </a:cubicBezTo>
                    <a:cubicBezTo>
                      <a:pt x="0" y="75"/>
                      <a:pt x="6" y="58"/>
                      <a:pt x="13" y="49"/>
                    </a:cubicBezTo>
                    <a:cubicBezTo>
                      <a:pt x="23" y="33"/>
                      <a:pt x="39" y="27"/>
                      <a:pt x="50" y="26"/>
                    </a:cubicBezTo>
                    <a:cubicBezTo>
                      <a:pt x="69" y="24"/>
                      <a:pt x="80" y="37"/>
                      <a:pt x="84" y="47"/>
                    </a:cubicBezTo>
                    <a:cubicBezTo>
                      <a:pt x="89" y="59"/>
                      <a:pt x="86" y="70"/>
                      <a:pt x="77" y="77"/>
                    </a:cubicBezTo>
                    <a:cubicBezTo>
                      <a:pt x="75" y="78"/>
                      <a:pt x="72" y="78"/>
                      <a:pt x="71" y="76"/>
                    </a:cubicBezTo>
                    <a:cubicBezTo>
                      <a:pt x="69" y="74"/>
                      <a:pt x="70" y="71"/>
                      <a:pt x="72" y="69"/>
                    </a:cubicBezTo>
                    <a:cubicBezTo>
                      <a:pt x="78" y="65"/>
                      <a:pt x="78" y="56"/>
                      <a:pt x="76" y="51"/>
                    </a:cubicBezTo>
                    <a:cubicBezTo>
                      <a:pt x="73" y="43"/>
                      <a:pt x="65" y="34"/>
                      <a:pt x="51" y="35"/>
                    </a:cubicBezTo>
                    <a:cubicBezTo>
                      <a:pt x="42" y="36"/>
                      <a:pt x="29" y="41"/>
                      <a:pt x="20" y="54"/>
                    </a:cubicBezTo>
                    <a:cubicBezTo>
                      <a:pt x="13" y="65"/>
                      <a:pt x="11" y="80"/>
                      <a:pt x="17" y="96"/>
                    </a:cubicBezTo>
                    <a:cubicBezTo>
                      <a:pt x="22" y="113"/>
                      <a:pt x="34" y="125"/>
                      <a:pt x="51" y="133"/>
                    </a:cubicBezTo>
                    <a:cubicBezTo>
                      <a:pt x="76" y="144"/>
                      <a:pt x="111" y="142"/>
                      <a:pt x="140" y="129"/>
                    </a:cubicBezTo>
                    <a:cubicBezTo>
                      <a:pt x="161" y="119"/>
                      <a:pt x="177" y="97"/>
                      <a:pt x="181" y="72"/>
                    </a:cubicBezTo>
                    <a:cubicBezTo>
                      <a:pt x="185" y="53"/>
                      <a:pt x="180" y="34"/>
                      <a:pt x="170" y="24"/>
                    </a:cubicBezTo>
                    <a:cubicBezTo>
                      <a:pt x="159" y="14"/>
                      <a:pt x="147" y="10"/>
                      <a:pt x="135" y="14"/>
                    </a:cubicBezTo>
                    <a:cubicBezTo>
                      <a:pt x="125" y="18"/>
                      <a:pt x="118" y="27"/>
                      <a:pt x="117" y="37"/>
                    </a:cubicBezTo>
                    <a:cubicBezTo>
                      <a:pt x="116" y="49"/>
                      <a:pt x="123" y="54"/>
                      <a:pt x="129" y="55"/>
                    </a:cubicBezTo>
                    <a:cubicBezTo>
                      <a:pt x="135" y="56"/>
                      <a:pt x="141" y="54"/>
                      <a:pt x="143" y="47"/>
                    </a:cubicBezTo>
                    <a:cubicBezTo>
                      <a:pt x="144" y="45"/>
                      <a:pt x="147" y="44"/>
                      <a:pt x="149" y="44"/>
                    </a:cubicBezTo>
                    <a:cubicBezTo>
                      <a:pt x="152" y="45"/>
                      <a:pt x="153" y="48"/>
                      <a:pt x="152" y="50"/>
                    </a:cubicBezTo>
                    <a:cubicBezTo>
                      <a:pt x="149" y="61"/>
                      <a:pt x="139" y="66"/>
                      <a:pt x="127" y="64"/>
                    </a:cubicBezTo>
                    <a:cubicBezTo>
                      <a:pt x="117" y="62"/>
                      <a:pt x="106" y="53"/>
                      <a:pt x="107" y="37"/>
                    </a:cubicBezTo>
                    <a:cubicBezTo>
                      <a:pt x="109" y="23"/>
                      <a:pt x="118" y="11"/>
                      <a:pt x="132" y="6"/>
                    </a:cubicBezTo>
                    <a:cubicBezTo>
                      <a:pt x="147" y="0"/>
                      <a:pt x="163" y="5"/>
                      <a:pt x="176" y="17"/>
                    </a:cubicBezTo>
                    <a:cubicBezTo>
                      <a:pt x="189" y="30"/>
                      <a:pt x="194" y="51"/>
                      <a:pt x="190" y="74"/>
                    </a:cubicBezTo>
                    <a:cubicBezTo>
                      <a:pt x="185" y="102"/>
                      <a:pt x="168" y="126"/>
                      <a:pt x="143" y="137"/>
                    </a:cubicBezTo>
                    <a:cubicBezTo>
                      <a:pt x="126" y="145"/>
                      <a:pt x="107" y="149"/>
                      <a:pt x="89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7677150" y="2616200"/>
                <a:ext cx="517525" cy="304800"/>
              </a:xfrm>
              <a:custGeom>
                <a:avLst/>
                <a:gdLst>
                  <a:gd name="T0" fmla="*/ 126 w 178"/>
                  <a:gd name="T1" fmla="*/ 105 h 105"/>
                  <a:gd name="T2" fmla="*/ 66 w 178"/>
                  <a:gd name="T3" fmla="*/ 73 h 105"/>
                  <a:gd name="T4" fmla="*/ 43 w 178"/>
                  <a:gd name="T5" fmla="*/ 54 h 105"/>
                  <a:gd name="T6" fmla="*/ 11 w 178"/>
                  <a:gd name="T7" fmla="*/ 59 h 105"/>
                  <a:gd name="T8" fmla="*/ 7 w 178"/>
                  <a:gd name="T9" fmla="*/ 61 h 105"/>
                  <a:gd name="T10" fmla="*/ 3 w 178"/>
                  <a:gd name="T11" fmla="*/ 58 h 105"/>
                  <a:gd name="T12" fmla="*/ 32 w 178"/>
                  <a:gd name="T13" fmla="*/ 7 h 105"/>
                  <a:gd name="T14" fmla="*/ 81 w 178"/>
                  <a:gd name="T15" fmla="*/ 18 h 105"/>
                  <a:gd name="T16" fmla="*/ 121 w 178"/>
                  <a:gd name="T17" fmla="*/ 32 h 105"/>
                  <a:gd name="T18" fmla="*/ 169 w 178"/>
                  <a:gd name="T19" fmla="*/ 18 h 105"/>
                  <a:gd name="T20" fmla="*/ 175 w 178"/>
                  <a:gd name="T21" fmla="*/ 17 h 105"/>
                  <a:gd name="T22" fmla="*/ 176 w 178"/>
                  <a:gd name="T23" fmla="*/ 23 h 105"/>
                  <a:gd name="T24" fmla="*/ 121 w 178"/>
                  <a:gd name="T25" fmla="*/ 42 h 105"/>
                  <a:gd name="T26" fmla="*/ 76 w 178"/>
                  <a:gd name="T27" fmla="*/ 26 h 105"/>
                  <a:gd name="T28" fmla="*/ 34 w 178"/>
                  <a:gd name="T29" fmla="*/ 15 h 105"/>
                  <a:gd name="T30" fmla="*/ 11 w 178"/>
                  <a:gd name="T31" fmla="*/ 48 h 105"/>
                  <a:gd name="T32" fmla="*/ 46 w 178"/>
                  <a:gd name="T33" fmla="*/ 45 h 105"/>
                  <a:gd name="T34" fmla="*/ 73 w 178"/>
                  <a:gd name="T35" fmla="*/ 67 h 105"/>
                  <a:gd name="T36" fmla="*/ 153 w 178"/>
                  <a:gd name="T37" fmla="*/ 92 h 105"/>
                  <a:gd name="T38" fmla="*/ 158 w 178"/>
                  <a:gd name="T39" fmla="*/ 96 h 105"/>
                  <a:gd name="T40" fmla="*/ 155 w 178"/>
                  <a:gd name="T41" fmla="*/ 101 h 105"/>
                  <a:gd name="T42" fmla="*/ 126 w 178"/>
                  <a:gd name="T4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8" h="105">
                    <a:moveTo>
                      <a:pt x="126" y="105"/>
                    </a:moveTo>
                    <a:cubicBezTo>
                      <a:pt x="93" y="105"/>
                      <a:pt x="78" y="88"/>
                      <a:pt x="66" y="73"/>
                    </a:cubicBezTo>
                    <a:cubicBezTo>
                      <a:pt x="59" y="64"/>
                      <a:pt x="52" y="57"/>
                      <a:pt x="43" y="54"/>
                    </a:cubicBezTo>
                    <a:cubicBezTo>
                      <a:pt x="23" y="46"/>
                      <a:pt x="11" y="59"/>
                      <a:pt x="11" y="59"/>
                    </a:cubicBezTo>
                    <a:cubicBezTo>
                      <a:pt x="10" y="61"/>
                      <a:pt x="8" y="61"/>
                      <a:pt x="7" y="61"/>
                    </a:cubicBezTo>
                    <a:cubicBezTo>
                      <a:pt x="5" y="60"/>
                      <a:pt x="4" y="59"/>
                      <a:pt x="3" y="58"/>
                    </a:cubicBezTo>
                    <a:cubicBezTo>
                      <a:pt x="0" y="44"/>
                      <a:pt x="1" y="16"/>
                      <a:pt x="32" y="7"/>
                    </a:cubicBezTo>
                    <a:cubicBezTo>
                      <a:pt x="53" y="0"/>
                      <a:pt x="67" y="9"/>
                      <a:pt x="81" y="18"/>
                    </a:cubicBezTo>
                    <a:cubicBezTo>
                      <a:pt x="92" y="25"/>
                      <a:pt x="104" y="32"/>
                      <a:pt x="121" y="32"/>
                    </a:cubicBezTo>
                    <a:cubicBezTo>
                      <a:pt x="157" y="32"/>
                      <a:pt x="169" y="18"/>
                      <a:pt x="169" y="18"/>
                    </a:cubicBezTo>
                    <a:cubicBezTo>
                      <a:pt x="170" y="16"/>
                      <a:pt x="173" y="15"/>
                      <a:pt x="175" y="17"/>
                    </a:cubicBezTo>
                    <a:cubicBezTo>
                      <a:pt x="177" y="18"/>
                      <a:pt x="178" y="21"/>
                      <a:pt x="176" y="23"/>
                    </a:cubicBezTo>
                    <a:cubicBezTo>
                      <a:pt x="175" y="24"/>
                      <a:pt x="162" y="42"/>
                      <a:pt x="121" y="42"/>
                    </a:cubicBezTo>
                    <a:cubicBezTo>
                      <a:pt x="102" y="42"/>
                      <a:pt x="88" y="33"/>
                      <a:pt x="76" y="26"/>
                    </a:cubicBezTo>
                    <a:cubicBezTo>
                      <a:pt x="63" y="18"/>
                      <a:pt x="51" y="10"/>
                      <a:pt x="34" y="15"/>
                    </a:cubicBezTo>
                    <a:cubicBezTo>
                      <a:pt x="13" y="22"/>
                      <a:pt x="11" y="38"/>
                      <a:pt x="11" y="48"/>
                    </a:cubicBezTo>
                    <a:cubicBezTo>
                      <a:pt x="18" y="44"/>
                      <a:pt x="30" y="39"/>
                      <a:pt x="46" y="45"/>
                    </a:cubicBezTo>
                    <a:cubicBezTo>
                      <a:pt x="58" y="49"/>
                      <a:pt x="65" y="58"/>
                      <a:pt x="73" y="67"/>
                    </a:cubicBezTo>
                    <a:cubicBezTo>
                      <a:pt x="88" y="85"/>
                      <a:pt x="104" y="104"/>
                      <a:pt x="153" y="92"/>
                    </a:cubicBezTo>
                    <a:cubicBezTo>
                      <a:pt x="155" y="92"/>
                      <a:pt x="158" y="93"/>
                      <a:pt x="158" y="96"/>
                    </a:cubicBezTo>
                    <a:cubicBezTo>
                      <a:pt x="159" y="98"/>
                      <a:pt x="157" y="101"/>
                      <a:pt x="155" y="101"/>
                    </a:cubicBezTo>
                    <a:cubicBezTo>
                      <a:pt x="144" y="104"/>
                      <a:pt x="135" y="105"/>
                      <a:pt x="126" y="10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auto">
              <a:xfrm>
                <a:off x="8618538" y="2444750"/>
                <a:ext cx="412750" cy="534988"/>
              </a:xfrm>
              <a:custGeom>
                <a:avLst/>
                <a:gdLst>
                  <a:gd name="T0" fmla="*/ 53 w 142"/>
                  <a:gd name="T1" fmla="*/ 173 h 184"/>
                  <a:gd name="T2" fmla="*/ 4 w 142"/>
                  <a:gd name="T3" fmla="*/ 156 h 184"/>
                  <a:gd name="T4" fmla="*/ 4 w 142"/>
                  <a:gd name="T5" fmla="*/ 149 h 184"/>
                  <a:gd name="T6" fmla="*/ 10 w 142"/>
                  <a:gd name="T7" fmla="*/ 149 h 184"/>
                  <a:gd name="T8" fmla="*/ 97 w 142"/>
                  <a:gd name="T9" fmla="*/ 146 h 184"/>
                  <a:gd name="T10" fmla="*/ 126 w 142"/>
                  <a:gd name="T11" fmla="*/ 65 h 184"/>
                  <a:gd name="T12" fmla="*/ 83 w 142"/>
                  <a:gd name="T13" fmla="*/ 18 h 184"/>
                  <a:gd name="T14" fmla="*/ 27 w 142"/>
                  <a:gd name="T15" fmla="*/ 23 h 184"/>
                  <a:gd name="T16" fmla="*/ 10 w 142"/>
                  <a:gd name="T17" fmla="*/ 60 h 184"/>
                  <a:gd name="T18" fmla="*/ 35 w 142"/>
                  <a:gd name="T19" fmla="*/ 89 h 184"/>
                  <a:gd name="T20" fmla="*/ 64 w 142"/>
                  <a:gd name="T21" fmla="*/ 77 h 184"/>
                  <a:gd name="T22" fmla="*/ 65 w 142"/>
                  <a:gd name="T23" fmla="*/ 61 h 184"/>
                  <a:gd name="T24" fmla="*/ 57 w 142"/>
                  <a:gd name="T25" fmla="*/ 58 h 184"/>
                  <a:gd name="T26" fmla="*/ 52 w 142"/>
                  <a:gd name="T27" fmla="*/ 61 h 184"/>
                  <a:gd name="T28" fmla="*/ 47 w 142"/>
                  <a:gd name="T29" fmla="*/ 65 h 184"/>
                  <a:gd name="T30" fmla="*/ 44 w 142"/>
                  <a:gd name="T31" fmla="*/ 59 h 184"/>
                  <a:gd name="T32" fmla="*/ 55 w 142"/>
                  <a:gd name="T33" fmla="*/ 49 h 184"/>
                  <a:gd name="T34" fmla="*/ 72 w 142"/>
                  <a:gd name="T35" fmla="*/ 55 h 184"/>
                  <a:gd name="T36" fmla="*/ 73 w 142"/>
                  <a:gd name="T37" fmla="*/ 80 h 184"/>
                  <a:gd name="T38" fmla="*/ 33 w 142"/>
                  <a:gd name="T39" fmla="*/ 98 h 184"/>
                  <a:gd name="T40" fmla="*/ 0 w 142"/>
                  <a:gd name="T41" fmla="*/ 60 h 184"/>
                  <a:gd name="T42" fmla="*/ 21 w 142"/>
                  <a:gd name="T43" fmla="*/ 16 h 184"/>
                  <a:gd name="T44" fmla="*/ 85 w 142"/>
                  <a:gd name="T45" fmla="*/ 9 h 184"/>
                  <a:gd name="T46" fmla="*/ 135 w 142"/>
                  <a:gd name="T47" fmla="*/ 63 h 184"/>
                  <a:gd name="T48" fmla="*/ 103 w 142"/>
                  <a:gd name="T49" fmla="*/ 153 h 184"/>
                  <a:gd name="T50" fmla="*/ 53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53" y="173"/>
                    </a:moveTo>
                    <a:cubicBezTo>
                      <a:pt x="25" y="173"/>
                      <a:pt x="4" y="156"/>
                      <a:pt x="4" y="156"/>
                    </a:cubicBezTo>
                    <a:cubicBezTo>
                      <a:pt x="2" y="154"/>
                      <a:pt x="2" y="151"/>
                      <a:pt x="4" y="149"/>
                    </a:cubicBezTo>
                    <a:cubicBezTo>
                      <a:pt x="5" y="147"/>
                      <a:pt x="8" y="147"/>
                      <a:pt x="10" y="149"/>
                    </a:cubicBezTo>
                    <a:cubicBezTo>
                      <a:pt x="12" y="150"/>
                      <a:pt x="52" y="184"/>
                      <a:pt x="97" y="146"/>
                    </a:cubicBezTo>
                    <a:cubicBezTo>
                      <a:pt x="121" y="126"/>
                      <a:pt x="132" y="95"/>
                      <a:pt x="126" y="65"/>
                    </a:cubicBezTo>
                    <a:cubicBezTo>
                      <a:pt x="121" y="41"/>
                      <a:pt x="105" y="24"/>
                      <a:pt x="83" y="18"/>
                    </a:cubicBezTo>
                    <a:cubicBezTo>
                      <a:pt x="59" y="11"/>
                      <a:pt x="40" y="13"/>
                      <a:pt x="27" y="23"/>
                    </a:cubicBezTo>
                    <a:cubicBezTo>
                      <a:pt x="16" y="31"/>
                      <a:pt x="10" y="45"/>
                      <a:pt x="10" y="60"/>
                    </a:cubicBezTo>
                    <a:cubicBezTo>
                      <a:pt x="10" y="76"/>
                      <a:pt x="22" y="87"/>
                      <a:pt x="35" y="89"/>
                    </a:cubicBezTo>
                    <a:cubicBezTo>
                      <a:pt x="45" y="92"/>
                      <a:pt x="58" y="90"/>
                      <a:pt x="64" y="77"/>
                    </a:cubicBezTo>
                    <a:cubicBezTo>
                      <a:pt x="67" y="70"/>
                      <a:pt x="68" y="64"/>
                      <a:pt x="65" y="61"/>
                    </a:cubicBezTo>
                    <a:cubicBezTo>
                      <a:pt x="63" y="58"/>
                      <a:pt x="59" y="57"/>
                      <a:pt x="57" y="58"/>
                    </a:cubicBezTo>
                    <a:cubicBezTo>
                      <a:pt x="55" y="58"/>
                      <a:pt x="53" y="59"/>
                      <a:pt x="52" y="61"/>
                    </a:cubicBezTo>
                    <a:cubicBezTo>
                      <a:pt x="52" y="64"/>
                      <a:pt x="49" y="65"/>
                      <a:pt x="47" y="65"/>
                    </a:cubicBezTo>
                    <a:cubicBezTo>
                      <a:pt x="44" y="64"/>
                      <a:pt x="43" y="61"/>
                      <a:pt x="44" y="59"/>
                    </a:cubicBezTo>
                    <a:cubicBezTo>
                      <a:pt x="45" y="54"/>
                      <a:pt x="49" y="50"/>
                      <a:pt x="55" y="49"/>
                    </a:cubicBezTo>
                    <a:cubicBezTo>
                      <a:pt x="61" y="47"/>
                      <a:pt x="68" y="50"/>
                      <a:pt x="72" y="55"/>
                    </a:cubicBezTo>
                    <a:cubicBezTo>
                      <a:pt x="75" y="59"/>
                      <a:pt x="79" y="67"/>
                      <a:pt x="73" y="80"/>
                    </a:cubicBezTo>
                    <a:cubicBezTo>
                      <a:pt x="66" y="95"/>
                      <a:pt x="50" y="102"/>
                      <a:pt x="33" y="98"/>
                    </a:cubicBezTo>
                    <a:cubicBezTo>
                      <a:pt x="17" y="95"/>
                      <a:pt x="0" y="81"/>
                      <a:pt x="0" y="60"/>
                    </a:cubicBezTo>
                    <a:cubicBezTo>
                      <a:pt x="0" y="42"/>
                      <a:pt x="8" y="26"/>
                      <a:pt x="21" y="16"/>
                    </a:cubicBezTo>
                    <a:cubicBezTo>
                      <a:pt x="32" y="8"/>
                      <a:pt x="52" y="0"/>
                      <a:pt x="85" y="9"/>
                    </a:cubicBezTo>
                    <a:cubicBezTo>
                      <a:pt x="111" y="16"/>
                      <a:pt x="129" y="36"/>
                      <a:pt x="135" y="63"/>
                    </a:cubicBezTo>
                    <a:cubicBezTo>
                      <a:pt x="142" y="96"/>
                      <a:pt x="130" y="131"/>
                      <a:pt x="103" y="153"/>
                    </a:cubicBezTo>
                    <a:cubicBezTo>
                      <a:pt x="85" y="168"/>
                      <a:pt x="68" y="173"/>
                      <a:pt x="53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9"/>
              <p:cNvSpPr>
                <a:spLocks/>
              </p:cNvSpPr>
              <p:nvPr/>
            </p:nvSpPr>
            <p:spPr bwMode="auto">
              <a:xfrm>
                <a:off x="9515475" y="2432050"/>
                <a:ext cx="273050" cy="285750"/>
              </a:xfrm>
              <a:custGeom>
                <a:avLst/>
                <a:gdLst>
                  <a:gd name="T0" fmla="*/ 39 w 94"/>
                  <a:gd name="T1" fmla="*/ 97 h 98"/>
                  <a:gd name="T2" fmla="*/ 2 w 94"/>
                  <a:gd name="T3" fmla="*/ 77 h 98"/>
                  <a:gd name="T4" fmla="*/ 3 w 94"/>
                  <a:gd name="T5" fmla="*/ 70 h 98"/>
                  <a:gd name="T6" fmla="*/ 10 w 94"/>
                  <a:gd name="T7" fmla="*/ 72 h 98"/>
                  <a:gd name="T8" fmla="*/ 59 w 94"/>
                  <a:gd name="T9" fmla="*/ 84 h 98"/>
                  <a:gd name="T10" fmla="*/ 83 w 94"/>
                  <a:gd name="T11" fmla="*/ 40 h 98"/>
                  <a:gd name="T12" fmla="*/ 60 w 94"/>
                  <a:gd name="T13" fmla="*/ 11 h 98"/>
                  <a:gd name="T14" fmla="*/ 38 w 94"/>
                  <a:gd name="T15" fmla="*/ 18 h 98"/>
                  <a:gd name="T16" fmla="*/ 35 w 94"/>
                  <a:gd name="T17" fmla="*/ 36 h 98"/>
                  <a:gd name="T18" fmla="*/ 44 w 94"/>
                  <a:gd name="T19" fmla="*/ 41 h 98"/>
                  <a:gd name="T20" fmla="*/ 48 w 94"/>
                  <a:gd name="T21" fmla="*/ 45 h 98"/>
                  <a:gd name="T22" fmla="*/ 44 w 94"/>
                  <a:gd name="T23" fmla="*/ 50 h 98"/>
                  <a:gd name="T24" fmla="*/ 27 w 94"/>
                  <a:gd name="T25" fmla="*/ 40 h 98"/>
                  <a:gd name="T26" fmla="*/ 31 w 94"/>
                  <a:gd name="T27" fmla="*/ 12 h 98"/>
                  <a:gd name="T28" fmla="*/ 61 w 94"/>
                  <a:gd name="T29" fmla="*/ 2 h 98"/>
                  <a:gd name="T30" fmla="*/ 92 w 94"/>
                  <a:gd name="T31" fmla="*/ 39 h 98"/>
                  <a:gd name="T32" fmla="*/ 62 w 94"/>
                  <a:gd name="T33" fmla="*/ 92 h 98"/>
                  <a:gd name="T34" fmla="*/ 39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39" y="97"/>
                    </a:moveTo>
                    <a:cubicBezTo>
                      <a:pt x="14" y="97"/>
                      <a:pt x="2" y="77"/>
                      <a:pt x="2" y="77"/>
                    </a:cubicBezTo>
                    <a:cubicBezTo>
                      <a:pt x="0" y="75"/>
                      <a:pt x="1" y="72"/>
                      <a:pt x="3" y="70"/>
                    </a:cubicBezTo>
                    <a:cubicBezTo>
                      <a:pt x="5" y="69"/>
                      <a:pt x="8" y="70"/>
                      <a:pt x="10" y="72"/>
                    </a:cubicBezTo>
                    <a:cubicBezTo>
                      <a:pt x="10" y="73"/>
                      <a:pt x="26" y="98"/>
                      <a:pt x="59" y="84"/>
                    </a:cubicBezTo>
                    <a:cubicBezTo>
                      <a:pt x="78" y="75"/>
                      <a:pt x="84" y="55"/>
                      <a:pt x="83" y="40"/>
                    </a:cubicBezTo>
                    <a:cubicBezTo>
                      <a:pt x="81" y="28"/>
                      <a:pt x="75" y="14"/>
                      <a:pt x="60" y="11"/>
                    </a:cubicBezTo>
                    <a:cubicBezTo>
                      <a:pt x="50" y="9"/>
                      <a:pt x="43" y="12"/>
                      <a:pt x="38" y="18"/>
                    </a:cubicBezTo>
                    <a:cubicBezTo>
                      <a:pt x="34" y="23"/>
                      <a:pt x="33" y="31"/>
                      <a:pt x="35" y="36"/>
                    </a:cubicBezTo>
                    <a:cubicBezTo>
                      <a:pt x="37" y="39"/>
                      <a:pt x="40" y="41"/>
                      <a:pt x="44" y="41"/>
                    </a:cubicBezTo>
                    <a:cubicBezTo>
                      <a:pt x="46" y="41"/>
                      <a:pt x="48" y="43"/>
                      <a:pt x="48" y="45"/>
                    </a:cubicBezTo>
                    <a:cubicBezTo>
                      <a:pt x="48" y="48"/>
                      <a:pt x="46" y="50"/>
                      <a:pt x="44" y="50"/>
                    </a:cubicBezTo>
                    <a:cubicBezTo>
                      <a:pt x="36" y="50"/>
                      <a:pt x="30" y="46"/>
                      <a:pt x="27" y="40"/>
                    </a:cubicBezTo>
                    <a:cubicBezTo>
                      <a:pt x="23" y="32"/>
                      <a:pt x="24" y="20"/>
                      <a:pt x="31" y="12"/>
                    </a:cubicBezTo>
                    <a:cubicBezTo>
                      <a:pt x="37" y="3"/>
                      <a:pt x="49" y="0"/>
                      <a:pt x="61" y="2"/>
                    </a:cubicBezTo>
                    <a:cubicBezTo>
                      <a:pt x="78" y="6"/>
                      <a:pt x="90" y="20"/>
                      <a:pt x="92" y="39"/>
                    </a:cubicBezTo>
                    <a:cubicBezTo>
                      <a:pt x="94" y="58"/>
                      <a:pt x="86" y="82"/>
                      <a:pt x="62" y="92"/>
                    </a:cubicBezTo>
                    <a:cubicBezTo>
                      <a:pt x="54" y="96"/>
                      <a:pt x="46" y="97"/>
                      <a:pt x="39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7672388" y="939800"/>
            <a:ext cx="2203450" cy="2173288"/>
            <a:chOff x="7672388" y="939800"/>
            <a:chExt cx="2203450" cy="2173288"/>
          </a:xfrm>
        </p:grpSpPr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9231313" y="1166813"/>
              <a:ext cx="109537" cy="227013"/>
            </a:xfrm>
            <a:custGeom>
              <a:avLst/>
              <a:gdLst>
                <a:gd name="T0" fmla="*/ 0 w 38"/>
                <a:gd name="T1" fmla="*/ 78 h 78"/>
                <a:gd name="T2" fmla="*/ 0 w 38"/>
                <a:gd name="T3" fmla="*/ 78 h 78"/>
                <a:gd name="T4" fmla="*/ 0 w 38"/>
                <a:gd name="T5" fmla="*/ 78 h 78"/>
                <a:gd name="T6" fmla="*/ 34 w 38"/>
                <a:gd name="T7" fmla="*/ 25 h 78"/>
                <a:gd name="T8" fmla="*/ 0 w 38"/>
                <a:gd name="T9" fmla="*/ 78 h 78"/>
                <a:gd name="T10" fmla="*/ 34 w 38"/>
                <a:gd name="T11" fmla="*/ 25 h 78"/>
                <a:gd name="T12" fmla="*/ 34 w 38"/>
                <a:gd name="T13" fmla="*/ 25 h 78"/>
                <a:gd name="T14" fmla="*/ 34 w 38"/>
                <a:gd name="T15" fmla="*/ 25 h 78"/>
                <a:gd name="T16" fmla="*/ 34 w 38"/>
                <a:gd name="T17" fmla="*/ 25 h 78"/>
                <a:gd name="T18" fmla="*/ 34 w 38"/>
                <a:gd name="T19" fmla="*/ 24 h 78"/>
                <a:gd name="T20" fmla="*/ 34 w 38"/>
                <a:gd name="T21" fmla="*/ 25 h 78"/>
                <a:gd name="T22" fmla="*/ 34 w 38"/>
                <a:gd name="T23" fmla="*/ 24 h 78"/>
                <a:gd name="T24" fmla="*/ 35 w 38"/>
                <a:gd name="T25" fmla="*/ 22 h 78"/>
                <a:gd name="T26" fmla="*/ 35 w 38"/>
                <a:gd name="T27" fmla="*/ 22 h 78"/>
                <a:gd name="T28" fmla="*/ 35 w 38"/>
                <a:gd name="T29" fmla="*/ 22 h 78"/>
                <a:gd name="T30" fmla="*/ 35 w 38"/>
                <a:gd name="T31" fmla="*/ 21 h 78"/>
                <a:gd name="T32" fmla="*/ 35 w 38"/>
                <a:gd name="T33" fmla="*/ 21 h 78"/>
                <a:gd name="T34" fmla="*/ 35 w 38"/>
                <a:gd name="T35" fmla="*/ 21 h 78"/>
                <a:gd name="T36" fmla="*/ 35 w 38"/>
                <a:gd name="T37" fmla="*/ 21 h 78"/>
                <a:gd name="T38" fmla="*/ 35 w 38"/>
                <a:gd name="T39" fmla="*/ 21 h 78"/>
                <a:gd name="T40" fmla="*/ 35 w 38"/>
                <a:gd name="T41" fmla="*/ 21 h 78"/>
                <a:gd name="T42" fmla="*/ 35 w 38"/>
                <a:gd name="T43" fmla="*/ 21 h 78"/>
                <a:gd name="T44" fmla="*/ 35 w 38"/>
                <a:gd name="T45" fmla="*/ 21 h 78"/>
                <a:gd name="T46" fmla="*/ 35 w 38"/>
                <a:gd name="T47" fmla="*/ 21 h 78"/>
                <a:gd name="T48" fmla="*/ 35 w 38"/>
                <a:gd name="T49" fmla="*/ 20 h 78"/>
                <a:gd name="T50" fmla="*/ 35 w 38"/>
                <a:gd name="T51" fmla="*/ 21 h 78"/>
                <a:gd name="T52" fmla="*/ 35 w 38"/>
                <a:gd name="T53" fmla="*/ 20 h 78"/>
                <a:gd name="T54" fmla="*/ 35 w 38"/>
                <a:gd name="T55" fmla="*/ 20 h 78"/>
                <a:gd name="T56" fmla="*/ 35 w 38"/>
                <a:gd name="T57" fmla="*/ 20 h 78"/>
                <a:gd name="T58" fmla="*/ 35 w 38"/>
                <a:gd name="T59" fmla="*/ 20 h 78"/>
                <a:gd name="T60" fmla="*/ 36 w 38"/>
                <a:gd name="T61" fmla="*/ 20 h 78"/>
                <a:gd name="T62" fmla="*/ 36 w 38"/>
                <a:gd name="T63" fmla="*/ 20 h 78"/>
                <a:gd name="T64" fmla="*/ 36 w 38"/>
                <a:gd name="T65" fmla="*/ 20 h 78"/>
                <a:gd name="T66" fmla="*/ 38 w 38"/>
                <a:gd name="T67" fmla="*/ 1 h 78"/>
                <a:gd name="T68" fmla="*/ 36 w 38"/>
                <a:gd name="T69" fmla="*/ 20 h 78"/>
                <a:gd name="T70" fmla="*/ 38 w 38"/>
                <a:gd name="T71" fmla="*/ 1 h 78"/>
                <a:gd name="T72" fmla="*/ 38 w 38"/>
                <a:gd name="T73" fmla="*/ 1 h 78"/>
                <a:gd name="T74" fmla="*/ 38 w 38"/>
                <a:gd name="T75" fmla="*/ 1 h 78"/>
                <a:gd name="T76" fmla="*/ 38 w 38"/>
                <a:gd name="T77" fmla="*/ 1 h 78"/>
                <a:gd name="T78" fmla="*/ 38 w 38"/>
                <a:gd name="T79" fmla="*/ 1 h 78"/>
                <a:gd name="T80" fmla="*/ 38 w 38"/>
                <a:gd name="T81" fmla="*/ 1 h 78"/>
                <a:gd name="T82" fmla="*/ 38 w 38"/>
                <a:gd name="T83" fmla="*/ 1 h 78"/>
                <a:gd name="T84" fmla="*/ 38 w 38"/>
                <a:gd name="T85" fmla="*/ 1 h 78"/>
                <a:gd name="T86" fmla="*/ 38 w 38"/>
                <a:gd name="T87" fmla="*/ 1 h 78"/>
                <a:gd name="T88" fmla="*/ 38 w 38"/>
                <a:gd name="T89" fmla="*/ 1 h 78"/>
                <a:gd name="T90" fmla="*/ 38 w 38"/>
                <a:gd name="T91" fmla="*/ 0 h 78"/>
                <a:gd name="T92" fmla="*/ 38 w 38"/>
                <a:gd name="T93" fmla="*/ 1 h 78"/>
                <a:gd name="T94" fmla="*/ 38 w 38"/>
                <a:gd name="T95" fmla="*/ 0 h 78"/>
                <a:gd name="T96" fmla="*/ 38 w 38"/>
                <a:gd name="T97" fmla="*/ 0 h 78"/>
                <a:gd name="T98" fmla="*/ 38 w 38"/>
                <a:gd name="T99" fmla="*/ 0 h 78"/>
                <a:gd name="T100" fmla="*/ 38 w 38"/>
                <a:gd name="T101" fmla="*/ 0 h 78"/>
                <a:gd name="T102" fmla="*/ 38 w 38"/>
                <a:gd name="T103" fmla="*/ 0 h 78"/>
                <a:gd name="T104" fmla="*/ 38 w 38"/>
                <a:gd name="T105" fmla="*/ 0 h 78"/>
                <a:gd name="T106" fmla="*/ 38 w 38"/>
                <a:gd name="T107" fmla="*/ 0 h 78"/>
                <a:gd name="T108" fmla="*/ 38 w 38"/>
                <a:gd name="T109" fmla="*/ 0 h 78"/>
                <a:gd name="T110" fmla="*/ 38 w 38"/>
                <a:gd name="T111" fmla="*/ 0 h 78"/>
                <a:gd name="T112" fmla="*/ 38 w 38"/>
                <a:gd name="T113" fmla="*/ 0 h 78"/>
                <a:gd name="T114" fmla="*/ 38 w 38"/>
                <a:gd name="T115" fmla="*/ 0 h 78"/>
                <a:gd name="T116" fmla="*/ 38 w 38"/>
                <a:gd name="T117" fmla="*/ 0 h 78"/>
                <a:gd name="T118" fmla="*/ 38 w 38"/>
                <a:gd name="T1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34" y="25"/>
                  </a:moveTo>
                  <a:cubicBezTo>
                    <a:pt x="27" y="50"/>
                    <a:pt x="15" y="67"/>
                    <a:pt x="0" y="78"/>
                  </a:cubicBezTo>
                  <a:cubicBezTo>
                    <a:pt x="15" y="67"/>
                    <a:pt x="27" y="50"/>
                    <a:pt x="34" y="25"/>
                  </a:cubicBezTo>
                  <a:moveTo>
                    <a:pt x="34" y="25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moveTo>
                    <a:pt x="34" y="24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4"/>
                  </a:cubicBezTo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moveTo>
                    <a:pt x="35" y="20"/>
                  </a:moveTo>
                  <a:cubicBezTo>
                    <a:pt x="35" y="20"/>
                    <a:pt x="35" y="21"/>
                    <a:pt x="35" y="21"/>
                  </a:cubicBezTo>
                  <a:cubicBezTo>
                    <a:pt x="35" y="21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moveTo>
                    <a:pt x="38" y="1"/>
                  </a:moveTo>
                  <a:cubicBezTo>
                    <a:pt x="38" y="7"/>
                    <a:pt x="37" y="14"/>
                    <a:pt x="36" y="20"/>
                  </a:cubicBezTo>
                  <a:cubicBezTo>
                    <a:pt x="37" y="14"/>
                    <a:pt x="38" y="7"/>
                    <a:pt x="38" y="1"/>
                  </a:cubicBezTo>
                  <a:moveTo>
                    <a:pt x="38" y="1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moveTo>
                    <a:pt x="38" y="1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moveTo>
                    <a:pt x="38" y="1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moveTo>
                    <a:pt x="38" y="0"/>
                  </a:moveTo>
                  <a:cubicBezTo>
                    <a:pt x="38" y="0"/>
                    <a:pt x="38" y="1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9007475" y="957263"/>
              <a:ext cx="339725" cy="488950"/>
            </a:xfrm>
            <a:custGeom>
              <a:avLst/>
              <a:gdLst>
                <a:gd name="T0" fmla="*/ 80 w 117"/>
                <a:gd name="T1" fmla="*/ 0 h 168"/>
                <a:gd name="T2" fmla="*/ 77 w 117"/>
                <a:gd name="T3" fmla="*/ 78 h 168"/>
                <a:gd name="T4" fmla="*/ 0 w 117"/>
                <a:gd name="T5" fmla="*/ 168 h 168"/>
                <a:gd name="T6" fmla="*/ 11 w 117"/>
                <a:gd name="T7" fmla="*/ 168 h 168"/>
                <a:gd name="T8" fmla="*/ 77 w 117"/>
                <a:gd name="T9" fmla="*/ 150 h 168"/>
                <a:gd name="T10" fmla="*/ 77 w 117"/>
                <a:gd name="T11" fmla="*/ 150 h 168"/>
                <a:gd name="T12" fmla="*/ 77 w 117"/>
                <a:gd name="T13" fmla="*/ 150 h 168"/>
                <a:gd name="T14" fmla="*/ 111 w 117"/>
                <a:gd name="T15" fmla="*/ 97 h 168"/>
                <a:gd name="T16" fmla="*/ 111 w 117"/>
                <a:gd name="T17" fmla="*/ 97 h 168"/>
                <a:gd name="T18" fmla="*/ 111 w 117"/>
                <a:gd name="T19" fmla="*/ 97 h 168"/>
                <a:gd name="T20" fmla="*/ 111 w 117"/>
                <a:gd name="T21" fmla="*/ 97 h 168"/>
                <a:gd name="T22" fmla="*/ 111 w 117"/>
                <a:gd name="T23" fmla="*/ 96 h 168"/>
                <a:gd name="T24" fmla="*/ 112 w 117"/>
                <a:gd name="T25" fmla="*/ 94 h 168"/>
                <a:gd name="T26" fmla="*/ 112 w 117"/>
                <a:gd name="T27" fmla="*/ 94 h 168"/>
                <a:gd name="T28" fmla="*/ 112 w 117"/>
                <a:gd name="T29" fmla="*/ 93 h 168"/>
                <a:gd name="T30" fmla="*/ 112 w 117"/>
                <a:gd name="T31" fmla="*/ 93 h 168"/>
                <a:gd name="T32" fmla="*/ 112 w 117"/>
                <a:gd name="T33" fmla="*/ 93 h 168"/>
                <a:gd name="T34" fmla="*/ 112 w 117"/>
                <a:gd name="T35" fmla="*/ 93 h 168"/>
                <a:gd name="T36" fmla="*/ 112 w 117"/>
                <a:gd name="T37" fmla="*/ 93 h 168"/>
                <a:gd name="T38" fmla="*/ 112 w 117"/>
                <a:gd name="T39" fmla="*/ 93 h 168"/>
                <a:gd name="T40" fmla="*/ 112 w 117"/>
                <a:gd name="T41" fmla="*/ 93 h 168"/>
                <a:gd name="T42" fmla="*/ 112 w 117"/>
                <a:gd name="T43" fmla="*/ 93 h 168"/>
                <a:gd name="T44" fmla="*/ 112 w 117"/>
                <a:gd name="T45" fmla="*/ 92 h 168"/>
                <a:gd name="T46" fmla="*/ 112 w 117"/>
                <a:gd name="T47" fmla="*/ 92 h 168"/>
                <a:gd name="T48" fmla="*/ 112 w 117"/>
                <a:gd name="T49" fmla="*/ 92 h 168"/>
                <a:gd name="T50" fmla="*/ 113 w 117"/>
                <a:gd name="T51" fmla="*/ 92 h 168"/>
                <a:gd name="T52" fmla="*/ 113 w 117"/>
                <a:gd name="T53" fmla="*/ 92 h 168"/>
                <a:gd name="T54" fmla="*/ 113 w 117"/>
                <a:gd name="T55" fmla="*/ 92 h 168"/>
                <a:gd name="T56" fmla="*/ 115 w 117"/>
                <a:gd name="T57" fmla="*/ 73 h 168"/>
                <a:gd name="T58" fmla="*/ 115 w 117"/>
                <a:gd name="T59" fmla="*/ 73 h 168"/>
                <a:gd name="T60" fmla="*/ 115 w 117"/>
                <a:gd name="T61" fmla="*/ 73 h 168"/>
                <a:gd name="T62" fmla="*/ 115 w 117"/>
                <a:gd name="T63" fmla="*/ 73 h 168"/>
                <a:gd name="T64" fmla="*/ 115 w 117"/>
                <a:gd name="T65" fmla="*/ 73 h 168"/>
                <a:gd name="T66" fmla="*/ 115 w 117"/>
                <a:gd name="T67" fmla="*/ 73 h 168"/>
                <a:gd name="T68" fmla="*/ 115 w 117"/>
                <a:gd name="T69" fmla="*/ 73 h 168"/>
                <a:gd name="T70" fmla="*/ 115 w 117"/>
                <a:gd name="T71" fmla="*/ 73 h 168"/>
                <a:gd name="T72" fmla="*/ 115 w 117"/>
                <a:gd name="T73" fmla="*/ 72 h 168"/>
                <a:gd name="T74" fmla="*/ 115 w 117"/>
                <a:gd name="T75" fmla="*/ 72 h 168"/>
                <a:gd name="T76" fmla="*/ 115 w 117"/>
                <a:gd name="T77" fmla="*/ 72 h 168"/>
                <a:gd name="T78" fmla="*/ 115 w 117"/>
                <a:gd name="T79" fmla="*/ 72 h 168"/>
                <a:gd name="T80" fmla="*/ 115 w 117"/>
                <a:gd name="T81" fmla="*/ 72 h 168"/>
                <a:gd name="T82" fmla="*/ 115 w 117"/>
                <a:gd name="T83" fmla="*/ 72 h 168"/>
                <a:gd name="T84" fmla="*/ 115 w 117"/>
                <a:gd name="T85" fmla="*/ 72 h 168"/>
                <a:gd name="T86" fmla="*/ 115 w 117"/>
                <a:gd name="T87" fmla="*/ 72 h 168"/>
                <a:gd name="T88" fmla="*/ 115 w 117"/>
                <a:gd name="T89" fmla="*/ 72 h 168"/>
                <a:gd name="T90" fmla="*/ 80 w 117"/>
                <a:gd name="T9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68">
                  <a:moveTo>
                    <a:pt x="80" y="0"/>
                  </a:moveTo>
                  <a:cubicBezTo>
                    <a:pt x="86" y="25"/>
                    <a:pt x="86" y="51"/>
                    <a:pt x="77" y="78"/>
                  </a:cubicBezTo>
                  <a:cubicBezTo>
                    <a:pt x="64" y="118"/>
                    <a:pt x="34" y="147"/>
                    <a:pt x="0" y="168"/>
                  </a:cubicBezTo>
                  <a:cubicBezTo>
                    <a:pt x="3" y="168"/>
                    <a:pt x="7" y="168"/>
                    <a:pt x="11" y="168"/>
                  </a:cubicBezTo>
                  <a:cubicBezTo>
                    <a:pt x="32" y="168"/>
                    <a:pt x="57" y="164"/>
                    <a:pt x="77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92" y="139"/>
                    <a:pt x="104" y="122"/>
                    <a:pt x="111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97"/>
                    <a:pt x="111" y="97"/>
                    <a:pt x="111" y="96"/>
                  </a:cubicBezTo>
                  <a:cubicBezTo>
                    <a:pt x="112" y="96"/>
                    <a:pt x="112" y="95"/>
                    <a:pt x="112" y="94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2" y="94"/>
                    <a:pt x="112" y="94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2"/>
                    <a:pt x="112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92"/>
                    <a:pt x="112" y="92"/>
                    <a:pt x="113" y="92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4" y="86"/>
                    <a:pt x="115" y="79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7" y="40"/>
                    <a:pt x="103" y="15"/>
                    <a:pt x="80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8258175" y="1576388"/>
              <a:ext cx="473075" cy="1120775"/>
            </a:xfrm>
            <a:custGeom>
              <a:avLst/>
              <a:gdLst>
                <a:gd name="T0" fmla="*/ 75 w 163"/>
                <a:gd name="T1" fmla="*/ 253 h 385"/>
                <a:gd name="T2" fmla="*/ 73 w 163"/>
                <a:gd name="T3" fmla="*/ 286 h 385"/>
                <a:gd name="T4" fmla="*/ 163 w 163"/>
                <a:gd name="T5" fmla="*/ 385 h 385"/>
                <a:gd name="T6" fmla="*/ 73 w 163"/>
                <a:gd name="T7" fmla="*/ 286 h 385"/>
                <a:gd name="T8" fmla="*/ 75 w 163"/>
                <a:gd name="T9" fmla="*/ 253 h 385"/>
                <a:gd name="T10" fmla="*/ 3 w 163"/>
                <a:gd name="T11" fmla="*/ 2 h 385"/>
                <a:gd name="T12" fmla="*/ 3 w 163"/>
                <a:gd name="T13" fmla="*/ 2 h 385"/>
                <a:gd name="T14" fmla="*/ 3 w 163"/>
                <a:gd name="T15" fmla="*/ 2 h 385"/>
                <a:gd name="T16" fmla="*/ 3 w 163"/>
                <a:gd name="T17" fmla="*/ 1 h 385"/>
                <a:gd name="T18" fmla="*/ 3 w 163"/>
                <a:gd name="T19" fmla="*/ 2 h 385"/>
                <a:gd name="T20" fmla="*/ 3 w 163"/>
                <a:gd name="T21" fmla="*/ 1 h 385"/>
                <a:gd name="T22" fmla="*/ 2 w 163"/>
                <a:gd name="T23" fmla="*/ 1 h 385"/>
                <a:gd name="T24" fmla="*/ 2 w 163"/>
                <a:gd name="T25" fmla="*/ 1 h 385"/>
                <a:gd name="T26" fmla="*/ 2 w 163"/>
                <a:gd name="T27" fmla="*/ 1 h 385"/>
                <a:gd name="T28" fmla="*/ 2 w 163"/>
                <a:gd name="T29" fmla="*/ 1 h 385"/>
                <a:gd name="T30" fmla="*/ 2 w 163"/>
                <a:gd name="T31" fmla="*/ 1 h 385"/>
                <a:gd name="T32" fmla="*/ 2 w 163"/>
                <a:gd name="T33" fmla="*/ 1 h 385"/>
                <a:gd name="T34" fmla="*/ 2 w 163"/>
                <a:gd name="T35" fmla="*/ 1 h 385"/>
                <a:gd name="T36" fmla="*/ 2 w 163"/>
                <a:gd name="T37" fmla="*/ 1 h 385"/>
                <a:gd name="T38" fmla="*/ 2 w 163"/>
                <a:gd name="T39" fmla="*/ 1 h 385"/>
                <a:gd name="T40" fmla="*/ 1 w 163"/>
                <a:gd name="T41" fmla="*/ 1 h 385"/>
                <a:gd name="T42" fmla="*/ 1 w 163"/>
                <a:gd name="T43" fmla="*/ 1 h 385"/>
                <a:gd name="T44" fmla="*/ 1 w 163"/>
                <a:gd name="T45" fmla="*/ 1 h 385"/>
                <a:gd name="T46" fmla="*/ 1 w 163"/>
                <a:gd name="T47" fmla="*/ 1 h 385"/>
                <a:gd name="T48" fmla="*/ 1 w 163"/>
                <a:gd name="T49" fmla="*/ 1 h 385"/>
                <a:gd name="T50" fmla="*/ 1 w 163"/>
                <a:gd name="T51" fmla="*/ 1 h 385"/>
                <a:gd name="T52" fmla="*/ 1 w 163"/>
                <a:gd name="T53" fmla="*/ 0 h 385"/>
                <a:gd name="T54" fmla="*/ 1 w 163"/>
                <a:gd name="T55" fmla="*/ 0 h 385"/>
                <a:gd name="T56" fmla="*/ 1 w 163"/>
                <a:gd name="T57" fmla="*/ 0 h 385"/>
                <a:gd name="T58" fmla="*/ 1 w 163"/>
                <a:gd name="T59" fmla="*/ 0 h 385"/>
                <a:gd name="T60" fmla="*/ 1 w 163"/>
                <a:gd name="T61" fmla="*/ 0 h 385"/>
                <a:gd name="T62" fmla="*/ 1 w 163"/>
                <a:gd name="T63" fmla="*/ 0 h 385"/>
                <a:gd name="T64" fmla="*/ 0 w 163"/>
                <a:gd name="T65" fmla="*/ 0 h 385"/>
                <a:gd name="T66" fmla="*/ 0 w 163"/>
                <a:gd name="T67" fmla="*/ 0 h 385"/>
                <a:gd name="T68" fmla="*/ 0 w 163"/>
                <a:gd name="T69" fmla="*/ 0 h 385"/>
                <a:gd name="T70" fmla="*/ 0 w 163"/>
                <a:gd name="T71" fmla="*/ 0 h 385"/>
                <a:gd name="T72" fmla="*/ 0 w 163"/>
                <a:gd name="T73" fmla="*/ 0 h 385"/>
                <a:gd name="T74" fmla="*/ 0 w 163"/>
                <a:gd name="T7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385">
                  <a:moveTo>
                    <a:pt x="75" y="253"/>
                  </a:moveTo>
                  <a:cubicBezTo>
                    <a:pt x="75" y="264"/>
                    <a:pt x="74" y="275"/>
                    <a:pt x="73" y="286"/>
                  </a:cubicBezTo>
                  <a:cubicBezTo>
                    <a:pt x="68" y="348"/>
                    <a:pt x="109" y="376"/>
                    <a:pt x="163" y="385"/>
                  </a:cubicBezTo>
                  <a:cubicBezTo>
                    <a:pt x="109" y="376"/>
                    <a:pt x="68" y="348"/>
                    <a:pt x="73" y="286"/>
                  </a:cubicBezTo>
                  <a:cubicBezTo>
                    <a:pt x="74" y="275"/>
                    <a:pt x="75" y="264"/>
                    <a:pt x="75" y="25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8012113" y="1344613"/>
              <a:ext cx="1177925" cy="1365250"/>
            </a:xfrm>
            <a:custGeom>
              <a:avLst/>
              <a:gdLst>
                <a:gd name="T0" fmla="*/ 0 w 406"/>
                <a:gd name="T1" fmla="*/ 0 h 469"/>
                <a:gd name="T2" fmla="*/ 85 w 406"/>
                <a:gd name="T3" fmla="*/ 80 h 469"/>
                <a:gd name="T4" fmla="*/ 85 w 406"/>
                <a:gd name="T5" fmla="*/ 80 h 469"/>
                <a:gd name="T6" fmla="*/ 85 w 406"/>
                <a:gd name="T7" fmla="*/ 80 h 469"/>
                <a:gd name="T8" fmla="*/ 85 w 406"/>
                <a:gd name="T9" fmla="*/ 80 h 469"/>
                <a:gd name="T10" fmla="*/ 86 w 406"/>
                <a:gd name="T11" fmla="*/ 80 h 469"/>
                <a:gd name="T12" fmla="*/ 86 w 406"/>
                <a:gd name="T13" fmla="*/ 80 h 469"/>
                <a:gd name="T14" fmla="*/ 86 w 406"/>
                <a:gd name="T15" fmla="*/ 80 h 469"/>
                <a:gd name="T16" fmla="*/ 86 w 406"/>
                <a:gd name="T17" fmla="*/ 80 h 469"/>
                <a:gd name="T18" fmla="*/ 86 w 406"/>
                <a:gd name="T19" fmla="*/ 81 h 469"/>
                <a:gd name="T20" fmla="*/ 86 w 406"/>
                <a:gd name="T21" fmla="*/ 81 h 469"/>
                <a:gd name="T22" fmla="*/ 86 w 406"/>
                <a:gd name="T23" fmla="*/ 81 h 469"/>
                <a:gd name="T24" fmla="*/ 86 w 406"/>
                <a:gd name="T25" fmla="*/ 81 h 469"/>
                <a:gd name="T26" fmla="*/ 87 w 406"/>
                <a:gd name="T27" fmla="*/ 81 h 469"/>
                <a:gd name="T28" fmla="*/ 87 w 406"/>
                <a:gd name="T29" fmla="*/ 81 h 469"/>
                <a:gd name="T30" fmla="*/ 87 w 406"/>
                <a:gd name="T31" fmla="*/ 81 h 469"/>
                <a:gd name="T32" fmla="*/ 87 w 406"/>
                <a:gd name="T33" fmla="*/ 81 h 469"/>
                <a:gd name="T34" fmla="*/ 87 w 406"/>
                <a:gd name="T35" fmla="*/ 81 h 469"/>
                <a:gd name="T36" fmla="*/ 87 w 406"/>
                <a:gd name="T37" fmla="*/ 81 h 469"/>
                <a:gd name="T38" fmla="*/ 88 w 406"/>
                <a:gd name="T39" fmla="*/ 81 h 469"/>
                <a:gd name="T40" fmla="*/ 88 w 406"/>
                <a:gd name="T41" fmla="*/ 82 h 469"/>
                <a:gd name="T42" fmla="*/ 88 w 406"/>
                <a:gd name="T43" fmla="*/ 82 h 469"/>
                <a:gd name="T44" fmla="*/ 88 w 406"/>
                <a:gd name="T45" fmla="*/ 82 h 469"/>
                <a:gd name="T46" fmla="*/ 88 w 406"/>
                <a:gd name="T47" fmla="*/ 82 h 469"/>
                <a:gd name="T48" fmla="*/ 160 w 406"/>
                <a:gd name="T49" fmla="*/ 333 h 469"/>
                <a:gd name="T50" fmla="*/ 158 w 406"/>
                <a:gd name="T51" fmla="*/ 366 h 469"/>
                <a:gd name="T52" fmla="*/ 248 w 406"/>
                <a:gd name="T53" fmla="*/ 465 h 469"/>
                <a:gd name="T54" fmla="*/ 295 w 406"/>
                <a:gd name="T55" fmla="*/ 469 h 469"/>
                <a:gd name="T56" fmla="*/ 406 w 406"/>
                <a:gd name="T57" fmla="*/ 454 h 469"/>
                <a:gd name="T58" fmla="*/ 374 w 406"/>
                <a:gd name="T59" fmla="*/ 380 h 469"/>
                <a:gd name="T60" fmla="*/ 256 w 406"/>
                <a:gd name="T61" fmla="*/ 204 h 469"/>
                <a:gd name="T62" fmla="*/ 0 w 406"/>
                <a:gd name="T63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69">
                  <a:moveTo>
                    <a:pt x="0" y="0"/>
                  </a:moveTo>
                  <a:cubicBezTo>
                    <a:pt x="18" y="25"/>
                    <a:pt x="45" y="54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160" y="199"/>
                    <a:pt x="160" y="333"/>
                  </a:cubicBezTo>
                  <a:cubicBezTo>
                    <a:pt x="160" y="344"/>
                    <a:pt x="159" y="355"/>
                    <a:pt x="158" y="366"/>
                  </a:cubicBezTo>
                  <a:cubicBezTo>
                    <a:pt x="153" y="428"/>
                    <a:pt x="194" y="456"/>
                    <a:pt x="248" y="465"/>
                  </a:cubicBezTo>
                  <a:cubicBezTo>
                    <a:pt x="263" y="468"/>
                    <a:pt x="279" y="469"/>
                    <a:pt x="295" y="469"/>
                  </a:cubicBezTo>
                  <a:cubicBezTo>
                    <a:pt x="333" y="469"/>
                    <a:pt x="373" y="463"/>
                    <a:pt x="406" y="454"/>
                  </a:cubicBezTo>
                  <a:cubicBezTo>
                    <a:pt x="397" y="429"/>
                    <a:pt x="386" y="404"/>
                    <a:pt x="374" y="380"/>
                  </a:cubicBezTo>
                  <a:cubicBezTo>
                    <a:pt x="343" y="316"/>
                    <a:pt x="303" y="257"/>
                    <a:pt x="256" y="204"/>
                  </a:cubicBezTo>
                  <a:cubicBezTo>
                    <a:pt x="183" y="121"/>
                    <a:pt x="95" y="56"/>
                    <a:pt x="0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929563" y="1085850"/>
              <a:ext cx="131762" cy="161925"/>
            </a:xfrm>
            <a:custGeom>
              <a:avLst/>
              <a:gdLst>
                <a:gd name="T0" fmla="*/ 45 w 45"/>
                <a:gd name="T1" fmla="*/ 0 h 56"/>
                <a:gd name="T2" fmla="*/ 8 w 45"/>
                <a:gd name="T3" fmla="*/ 16 h 56"/>
                <a:gd name="T4" fmla="*/ 9 w 45"/>
                <a:gd name="T5" fmla="*/ 56 h 56"/>
                <a:gd name="T6" fmla="*/ 45 w 45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6">
                  <a:moveTo>
                    <a:pt x="45" y="0"/>
                  </a:moveTo>
                  <a:cubicBezTo>
                    <a:pt x="33" y="4"/>
                    <a:pt x="20" y="10"/>
                    <a:pt x="8" y="16"/>
                  </a:cubicBezTo>
                  <a:cubicBezTo>
                    <a:pt x="0" y="20"/>
                    <a:pt x="0" y="35"/>
                    <a:pt x="9" y="56"/>
                  </a:cubicBezTo>
                  <a:cubicBezTo>
                    <a:pt x="28" y="44"/>
                    <a:pt x="40" y="23"/>
                    <a:pt x="45" y="0"/>
                  </a:cubicBezTo>
                  <a:close/>
                </a:path>
              </a:pathLst>
            </a:custGeom>
            <a:solidFill>
              <a:srgbClr val="FFE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8281988" y="1609725"/>
              <a:ext cx="638175" cy="1108075"/>
            </a:xfrm>
            <a:custGeom>
              <a:avLst/>
              <a:gdLst>
                <a:gd name="T0" fmla="*/ 146 w 220"/>
                <a:gd name="T1" fmla="*/ 161 h 381"/>
                <a:gd name="T2" fmla="*/ 0 w 220"/>
                <a:gd name="T3" fmla="*/ 0 h 381"/>
                <a:gd name="T4" fmla="*/ 65 w 220"/>
                <a:gd name="T5" fmla="*/ 275 h 381"/>
                <a:gd name="T6" fmla="*/ 220 w 220"/>
                <a:gd name="T7" fmla="*/ 377 h 381"/>
                <a:gd name="T8" fmla="*/ 146 w 220"/>
                <a:gd name="T9" fmla="*/ 16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381">
                  <a:moveTo>
                    <a:pt x="146" y="161"/>
                  </a:moveTo>
                  <a:cubicBezTo>
                    <a:pt x="111" y="96"/>
                    <a:pt x="64" y="36"/>
                    <a:pt x="0" y="0"/>
                  </a:cubicBezTo>
                  <a:cubicBezTo>
                    <a:pt x="18" y="32"/>
                    <a:pt x="77" y="150"/>
                    <a:pt x="65" y="275"/>
                  </a:cubicBezTo>
                  <a:cubicBezTo>
                    <a:pt x="58" y="360"/>
                    <a:pt x="138" y="381"/>
                    <a:pt x="220" y="377"/>
                  </a:cubicBezTo>
                  <a:cubicBezTo>
                    <a:pt x="208" y="302"/>
                    <a:pt x="181" y="228"/>
                    <a:pt x="146" y="16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7672388" y="2036763"/>
              <a:ext cx="2203450" cy="1076325"/>
            </a:xfrm>
            <a:custGeom>
              <a:avLst/>
              <a:gdLst>
                <a:gd name="T0" fmla="*/ 756 w 759"/>
                <a:gd name="T1" fmla="*/ 81 h 370"/>
                <a:gd name="T2" fmla="*/ 652 w 759"/>
                <a:gd name="T3" fmla="*/ 27 h 370"/>
                <a:gd name="T4" fmla="*/ 619 w 759"/>
                <a:gd name="T5" fmla="*/ 90 h 370"/>
                <a:gd name="T6" fmla="*/ 612 w 759"/>
                <a:gd name="T7" fmla="*/ 94 h 370"/>
                <a:gd name="T8" fmla="*/ 529 w 759"/>
                <a:gd name="T9" fmla="*/ 71 h 370"/>
                <a:gd name="T10" fmla="*/ 447 w 759"/>
                <a:gd name="T11" fmla="*/ 171 h 370"/>
                <a:gd name="T12" fmla="*/ 441 w 759"/>
                <a:gd name="T13" fmla="*/ 172 h 370"/>
                <a:gd name="T14" fmla="*/ 410 w 759"/>
                <a:gd name="T15" fmla="*/ 153 h 370"/>
                <a:gd name="T16" fmla="*/ 337 w 759"/>
                <a:gd name="T17" fmla="*/ 175 h 370"/>
                <a:gd name="T18" fmla="*/ 333 w 759"/>
                <a:gd name="T19" fmla="*/ 172 h 370"/>
                <a:gd name="T20" fmla="*/ 334 w 759"/>
                <a:gd name="T21" fmla="*/ 169 h 370"/>
                <a:gd name="T22" fmla="*/ 197 w 759"/>
                <a:gd name="T23" fmla="*/ 128 h 370"/>
                <a:gd name="T24" fmla="*/ 174 w 759"/>
                <a:gd name="T25" fmla="*/ 219 h 370"/>
                <a:gd name="T26" fmla="*/ 123 w 759"/>
                <a:gd name="T27" fmla="*/ 236 h 370"/>
                <a:gd name="T28" fmla="*/ 35 w 759"/>
                <a:gd name="T29" fmla="*/ 210 h 370"/>
                <a:gd name="T30" fmla="*/ 10 w 759"/>
                <a:gd name="T31" fmla="*/ 255 h 370"/>
                <a:gd name="T32" fmla="*/ 47 w 759"/>
                <a:gd name="T33" fmla="*/ 248 h 370"/>
                <a:gd name="T34" fmla="*/ 156 w 759"/>
                <a:gd name="T35" fmla="*/ 296 h 370"/>
                <a:gd name="T36" fmla="*/ 160 w 759"/>
                <a:gd name="T37" fmla="*/ 314 h 370"/>
                <a:gd name="T38" fmla="*/ 290 w 759"/>
                <a:gd name="T39" fmla="*/ 349 h 370"/>
                <a:gd name="T40" fmla="*/ 333 w 759"/>
                <a:gd name="T41" fmla="*/ 292 h 370"/>
                <a:gd name="T42" fmla="*/ 426 w 759"/>
                <a:gd name="T43" fmla="*/ 290 h 370"/>
                <a:gd name="T44" fmla="*/ 451 w 759"/>
                <a:gd name="T45" fmla="*/ 257 h 370"/>
                <a:gd name="T46" fmla="*/ 452 w 759"/>
                <a:gd name="T47" fmla="*/ 258 h 370"/>
                <a:gd name="T48" fmla="*/ 531 w 759"/>
                <a:gd name="T49" fmla="*/ 296 h 370"/>
                <a:gd name="T50" fmla="*/ 640 w 759"/>
                <a:gd name="T51" fmla="*/ 214 h 370"/>
                <a:gd name="T52" fmla="*/ 643 w 759"/>
                <a:gd name="T53" fmla="*/ 214 h 370"/>
                <a:gd name="T54" fmla="*/ 696 w 759"/>
                <a:gd name="T55" fmla="*/ 224 h 370"/>
                <a:gd name="T56" fmla="*/ 709 w 759"/>
                <a:gd name="T57" fmla="*/ 149 h 370"/>
                <a:gd name="T58" fmla="*/ 713 w 759"/>
                <a:gd name="T59" fmla="*/ 142 h 370"/>
                <a:gd name="T60" fmla="*/ 756 w 759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9" h="370">
                  <a:moveTo>
                    <a:pt x="756" y="81"/>
                  </a:moveTo>
                  <a:cubicBezTo>
                    <a:pt x="753" y="29"/>
                    <a:pt x="699" y="0"/>
                    <a:pt x="652" y="27"/>
                  </a:cubicBezTo>
                  <a:cubicBezTo>
                    <a:pt x="620" y="45"/>
                    <a:pt x="617" y="74"/>
                    <a:pt x="619" y="90"/>
                  </a:cubicBezTo>
                  <a:cubicBezTo>
                    <a:pt x="612" y="94"/>
                    <a:pt x="612" y="94"/>
                    <a:pt x="612" y="94"/>
                  </a:cubicBezTo>
                  <a:cubicBezTo>
                    <a:pt x="588" y="74"/>
                    <a:pt x="557" y="66"/>
                    <a:pt x="529" y="71"/>
                  </a:cubicBezTo>
                  <a:cubicBezTo>
                    <a:pt x="484" y="78"/>
                    <a:pt x="440" y="123"/>
                    <a:pt x="447" y="171"/>
                  </a:cubicBezTo>
                  <a:cubicBezTo>
                    <a:pt x="441" y="172"/>
                    <a:pt x="441" y="172"/>
                    <a:pt x="441" y="172"/>
                  </a:cubicBezTo>
                  <a:cubicBezTo>
                    <a:pt x="433" y="164"/>
                    <a:pt x="423" y="157"/>
                    <a:pt x="410" y="153"/>
                  </a:cubicBezTo>
                  <a:cubicBezTo>
                    <a:pt x="372" y="143"/>
                    <a:pt x="348" y="155"/>
                    <a:pt x="337" y="175"/>
                  </a:cubicBezTo>
                  <a:cubicBezTo>
                    <a:pt x="333" y="172"/>
                    <a:pt x="333" y="172"/>
                    <a:pt x="333" y="172"/>
                  </a:cubicBezTo>
                  <a:cubicBezTo>
                    <a:pt x="334" y="171"/>
                    <a:pt x="334" y="170"/>
                    <a:pt x="334" y="169"/>
                  </a:cubicBezTo>
                  <a:cubicBezTo>
                    <a:pt x="345" y="120"/>
                    <a:pt x="254" y="66"/>
                    <a:pt x="197" y="128"/>
                  </a:cubicBezTo>
                  <a:cubicBezTo>
                    <a:pt x="165" y="162"/>
                    <a:pt x="174" y="219"/>
                    <a:pt x="174" y="219"/>
                  </a:cubicBezTo>
                  <a:cubicBezTo>
                    <a:pt x="174" y="219"/>
                    <a:pt x="162" y="236"/>
                    <a:pt x="123" y="236"/>
                  </a:cubicBezTo>
                  <a:cubicBezTo>
                    <a:pt x="84" y="236"/>
                    <a:pt x="70" y="200"/>
                    <a:pt x="35" y="210"/>
                  </a:cubicBezTo>
                  <a:cubicBezTo>
                    <a:pt x="0" y="221"/>
                    <a:pt x="10" y="255"/>
                    <a:pt x="10" y="255"/>
                  </a:cubicBezTo>
                  <a:cubicBezTo>
                    <a:pt x="10" y="255"/>
                    <a:pt x="24" y="240"/>
                    <a:pt x="47" y="248"/>
                  </a:cubicBezTo>
                  <a:cubicBezTo>
                    <a:pt x="78" y="259"/>
                    <a:pt x="80" y="314"/>
                    <a:pt x="156" y="296"/>
                  </a:cubicBezTo>
                  <a:cubicBezTo>
                    <a:pt x="156" y="296"/>
                    <a:pt x="158" y="306"/>
                    <a:pt x="160" y="314"/>
                  </a:cubicBezTo>
                  <a:cubicBezTo>
                    <a:pt x="176" y="363"/>
                    <a:pt x="241" y="370"/>
                    <a:pt x="290" y="349"/>
                  </a:cubicBezTo>
                  <a:cubicBezTo>
                    <a:pt x="325" y="333"/>
                    <a:pt x="333" y="292"/>
                    <a:pt x="333" y="292"/>
                  </a:cubicBezTo>
                  <a:cubicBezTo>
                    <a:pt x="333" y="292"/>
                    <a:pt x="377" y="331"/>
                    <a:pt x="426" y="290"/>
                  </a:cubicBezTo>
                  <a:cubicBezTo>
                    <a:pt x="437" y="280"/>
                    <a:pt x="445" y="269"/>
                    <a:pt x="451" y="257"/>
                  </a:cubicBezTo>
                  <a:cubicBezTo>
                    <a:pt x="452" y="258"/>
                    <a:pt x="452" y="258"/>
                    <a:pt x="452" y="258"/>
                  </a:cubicBezTo>
                  <a:cubicBezTo>
                    <a:pt x="456" y="267"/>
                    <a:pt x="473" y="296"/>
                    <a:pt x="531" y="296"/>
                  </a:cubicBezTo>
                  <a:cubicBezTo>
                    <a:pt x="585" y="296"/>
                    <a:pt x="625" y="263"/>
                    <a:pt x="640" y="214"/>
                  </a:cubicBezTo>
                  <a:cubicBezTo>
                    <a:pt x="643" y="214"/>
                    <a:pt x="643" y="214"/>
                    <a:pt x="643" y="214"/>
                  </a:cubicBezTo>
                  <a:cubicBezTo>
                    <a:pt x="650" y="221"/>
                    <a:pt x="667" y="237"/>
                    <a:pt x="696" y="224"/>
                  </a:cubicBezTo>
                  <a:cubicBezTo>
                    <a:pt x="727" y="210"/>
                    <a:pt x="730" y="167"/>
                    <a:pt x="709" y="149"/>
                  </a:cubicBezTo>
                  <a:cubicBezTo>
                    <a:pt x="713" y="142"/>
                    <a:pt x="713" y="142"/>
                    <a:pt x="713" y="142"/>
                  </a:cubicBezTo>
                  <a:cubicBezTo>
                    <a:pt x="738" y="147"/>
                    <a:pt x="759" y="124"/>
                    <a:pt x="756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8675688" y="977900"/>
              <a:ext cx="576262" cy="457200"/>
            </a:xfrm>
            <a:custGeom>
              <a:avLst/>
              <a:gdLst>
                <a:gd name="T0" fmla="*/ 3 w 198"/>
                <a:gd name="T1" fmla="*/ 77 h 157"/>
                <a:gd name="T2" fmla="*/ 52 w 198"/>
                <a:gd name="T3" fmla="*/ 124 h 157"/>
                <a:gd name="T4" fmla="*/ 177 w 198"/>
                <a:gd name="T5" fmla="*/ 61 h 157"/>
                <a:gd name="T6" fmla="*/ 3 w 198"/>
                <a:gd name="T7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57">
                  <a:moveTo>
                    <a:pt x="3" y="77"/>
                  </a:moveTo>
                  <a:cubicBezTo>
                    <a:pt x="0" y="82"/>
                    <a:pt x="39" y="113"/>
                    <a:pt x="52" y="124"/>
                  </a:cubicBezTo>
                  <a:cubicBezTo>
                    <a:pt x="61" y="132"/>
                    <a:pt x="198" y="157"/>
                    <a:pt x="177" y="61"/>
                  </a:cubicBezTo>
                  <a:cubicBezTo>
                    <a:pt x="163" y="0"/>
                    <a:pt x="29" y="29"/>
                    <a:pt x="3" y="7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162925" y="1090613"/>
              <a:ext cx="161925" cy="38100"/>
            </a:xfrm>
            <a:custGeom>
              <a:avLst/>
              <a:gdLst>
                <a:gd name="T0" fmla="*/ 15 w 56"/>
                <a:gd name="T1" fmla="*/ 0 h 13"/>
                <a:gd name="T2" fmla="*/ 7 w 56"/>
                <a:gd name="T3" fmla="*/ 0 h 13"/>
                <a:gd name="T4" fmla="*/ 6 w 56"/>
                <a:gd name="T5" fmla="*/ 11 h 13"/>
                <a:gd name="T6" fmla="*/ 7 w 56"/>
                <a:gd name="T7" fmla="*/ 11 h 13"/>
                <a:gd name="T8" fmla="*/ 14 w 56"/>
                <a:gd name="T9" fmla="*/ 10 h 13"/>
                <a:gd name="T10" fmla="*/ 28 w 56"/>
                <a:gd name="T11" fmla="*/ 11 h 13"/>
                <a:gd name="T12" fmla="*/ 50 w 56"/>
                <a:gd name="T13" fmla="*/ 13 h 13"/>
                <a:gd name="T14" fmla="*/ 50 w 56"/>
                <a:gd name="T15" fmla="*/ 13 h 13"/>
                <a:gd name="T16" fmla="*/ 51 w 56"/>
                <a:gd name="T17" fmla="*/ 4 h 13"/>
                <a:gd name="T18" fmla="*/ 29 w 56"/>
                <a:gd name="T19" fmla="*/ 1 h 13"/>
                <a:gd name="T20" fmla="*/ 15 w 56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3">
                  <a:moveTo>
                    <a:pt x="15" y="0"/>
                  </a:moveTo>
                  <a:cubicBezTo>
                    <a:pt x="12" y="0"/>
                    <a:pt x="9" y="0"/>
                    <a:pt x="7" y="0"/>
                  </a:cubicBezTo>
                  <a:cubicBezTo>
                    <a:pt x="0" y="1"/>
                    <a:pt x="0" y="11"/>
                    <a:pt x="6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9" y="11"/>
                    <a:pt x="12" y="10"/>
                    <a:pt x="14" y="10"/>
                  </a:cubicBezTo>
                  <a:cubicBezTo>
                    <a:pt x="19" y="10"/>
                    <a:pt x="24" y="11"/>
                    <a:pt x="28" y="11"/>
                  </a:cubicBezTo>
                  <a:cubicBezTo>
                    <a:pt x="36" y="11"/>
                    <a:pt x="43" y="12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5" y="13"/>
                    <a:pt x="56" y="5"/>
                    <a:pt x="51" y="4"/>
                  </a:cubicBezTo>
                  <a:cubicBezTo>
                    <a:pt x="44" y="2"/>
                    <a:pt x="36" y="1"/>
                    <a:pt x="29" y="1"/>
                  </a:cubicBezTo>
                  <a:cubicBezTo>
                    <a:pt x="24" y="0"/>
                    <a:pt x="20" y="0"/>
                    <a:pt x="1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348663" y="1111250"/>
              <a:ext cx="63500" cy="31750"/>
            </a:xfrm>
            <a:custGeom>
              <a:avLst/>
              <a:gdLst>
                <a:gd name="T0" fmla="*/ 5 w 22"/>
                <a:gd name="T1" fmla="*/ 0 h 11"/>
                <a:gd name="T2" fmla="*/ 2 w 22"/>
                <a:gd name="T3" fmla="*/ 1 h 11"/>
                <a:gd name="T4" fmla="*/ 0 w 22"/>
                <a:gd name="T5" fmla="*/ 4 h 11"/>
                <a:gd name="T6" fmla="*/ 2 w 22"/>
                <a:gd name="T7" fmla="*/ 8 h 11"/>
                <a:gd name="T8" fmla="*/ 3 w 22"/>
                <a:gd name="T9" fmla="*/ 9 h 11"/>
                <a:gd name="T10" fmla="*/ 5 w 22"/>
                <a:gd name="T11" fmla="*/ 9 h 11"/>
                <a:gd name="T12" fmla="*/ 10 w 22"/>
                <a:gd name="T13" fmla="*/ 10 h 11"/>
                <a:gd name="T14" fmla="*/ 13 w 22"/>
                <a:gd name="T15" fmla="*/ 11 h 11"/>
                <a:gd name="T16" fmla="*/ 17 w 22"/>
                <a:gd name="T17" fmla="*/ 11 h 11"/>
                <a:gd name="T18" fmla="*/ 17 w 22"/>
                <a:gd name="T19" fmla="*/ 11 h 11"/>
                <a:gd name="T20" fmla="*/ 20 w 22"/>
                <a:gd name="T21" fmla="*/ 10 h 11"/>
                <a:gd name="T22" fmla="*/ 22 w 22"/>
                <a:gd name="T23" fmla="*/ 7 h 11"/>
                <a:gd name="T24" fmla="*/ 21 w 22"/>
                <a:gd name="T25" fmla="*/ 4 h 11"/>
                <a:gd name="T26" fmla="*/ 20 w 22"/>
                <a:gd name="T27" fmla="*/ 3 h 11"/>
                <a:gd name="T28" fmla="*/ 18 w 22"/>
                <a:gd name="T29" fmla="*/ 2 h 11"/>
                <a:gd name="T30" fmla="*/ 15 w 22"/>
                <a:gd name="T31" fmla="*/ 1 h 11"/>
                <a:gd name="T32" fmla="*/ 12 w 22"/>
                <a:gd name="T33" fmla="*/ 1 h 11"/>
                <a:gd name="T34" fmla="*/ 5 w 22"/>
                <a:gd name="T35" fmla="*/ 0 h 11"/>
                <a:gd name="T36" fmla="*/ 5 w 22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11"/>
                    <a:pt x="13" y="11"/>
                  </a:cubicBezTo>
                  <a:cubicBezTo>
                    <a:pt x="14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20" y="11"/>
                    <a:pt x="20" y="10"/>
                  </a:cubicBezTo>
                  <a:cubicBezTo>
                    <a:pt x="21" y="9"/>
                    <a:pt x="21" y="8"/>
                    <a:pt x="22" y="7"/>
                  </a:cubicBezTo>
                  <a:cubicBezTo>
                    <a:pt x="22" y="6"/>
                    <a:pt x="22" y="5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2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0" y="0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864600" y="1492250"/>
              <a:ext cx="185737" cy="163513"/>
            </a:xfrm>
            <a:custGeom>
              <a:avLst/>
              <a:gdLst>
                <a:gd name="T0" fmla="*/ 7 w 64"/>
                <a:gd name="T1" fmla="*/ 0 h 56"/>
                <a:gd name="T2" fmla="*/ 4 w 64"/>
                <a:gd name="T3" fmla="*/ 9 h 56"/>
                <a:gd name="T4" fmla="*/ 54 w 64"/>
                <a:gd name="T5" fmla="*/ 55 h 56"/>
                <a:gd name="T6" fmla="*/ 57 w 64"/>
                <a:gd name="T7" fmla="*/ 56 h 56"/>
                <a:gd name="T8" fmla="*/ 61 w 64"/>
                <a:gd name="T9" fmla="*/ 48 h 56"/>
                <a:gd name="T10" fmla="*/ 10 w 64"/>
                <a:gd name="T11" fmla="*/ 1 h 56"/>
                <a:gd name="T12" fmla="*/ 7 w 6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6">
                  <a:moveTo>
                    <a:pt x="7" y="0"/>
                  </a:moveTo>
                  <a:cubicBezTo>
                    <a:pt x="4" y="0"/>
                    <a:pt x="0" y="6"/>
                    <a:pt x="4" y="9"/>
                  </a:cubicBezTo>
                  <a:cubicBezTo>
                    <a:pt x="22" y="23"/>
                    <a:pt x="38" y="38"/>
                    <a:pt x="54" y="55"/>
                  </a:cubicBezTo>
                  <a:cubicBezTo>
                    <a:pt x="55" y="56"/>
                    <a:pt x="56" y="56"/>
                    <a:pt x="57" y="56"/>
                  </a:cubicBezTo>
                  <a:cubicBezTo>
                    <a:pt x="61" y="56"/>
                    <a:pt x="64" y="51"/>
                    <a:pt x="61" y="48"/>
                  </a:cubicBezTo>
                  <a:cubicBezTo>
                    <a:pt x="45" y="30"/>
                    <a:pt x="28" y="15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9048750" y="1666875"/>
              <a:ext cx="63500" cy="65088"/>
            </a:xfrm>
            <a:custGeom>
              <a:avLst/>
              <a:gdLst>
                <a:gd name="T0" fmla="*/ 5 w 22"/>
                <a:gd name="T1" fmla="*/ 0 h 22"/>
                <a:gd name="T2" fmla="*/ 2 w 22"/>
                <a:gd name="T3" fmla="*/ 2 h 22"/>
                <a:gd name="T4" fmla="*/ 2 w 22"/>
                <a:gd name="T5" fmla="*/ 9 h 22"/>
                <a:gd name="T6" fmla="*/ 12 w 22"/>
                <a:gd name="T7" fmla="*/ 20 h 22"/>
                <a:gd name="T8" fmla="*/ 16 w 22"/>
                <a:gd name="T9" fmla="*/ 22 h 22"/>
                <a:gd name="T10" fmla="*/ 19 w 22"/>
                <a:gd name="T11" fmla="*/ 21 h 22"/>
                <a:gd name="T12" fmla="*/ 20 w 22"/>
                <a:gd name="T13" fmla="*/ 14 h 22"/>
                <a:gd name="T14" fmla="*/ 9 w 22"/>
                <a:gd name="T15" fmla="*/ 2 h 22"/>
                <a:gd name="T16" fmla="*/ 5 w 2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6" y="12"/>
                    <a:pt x="9" y="16"/>
                    <a:pt x="12" y="20"/>
                  </a:cubicBezTo>
                  <a:cubicBezTo>
                    <a:pt x="13" y="21"/>
                    <a:pt x="15" y="22"/>
                    <a:pt x="16" y="22"/>
                  </a:cubicBezTo>
                  <a:cubicBezTo>
                    <a:pt x="17" y="22"/>
                    <a:pt x="18" y="21"/>
                    <a:pt x="19" y="21"/>
                  </a:cubicBezTo>
                  <a:cubicBezTo>
                    <a:pt x="21" y="19"/>
                    <a:pt x="22" y="16"/>
                    <a:pt x="20" y="14"/>
                  </a:cubicBezTo>
                  <a:cubicBezTo>
                    <a:pt x="17" y="10"/>
                    <a:pt x="13" y="6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8467725" y="1225550"/>
              <a:ext cx="90487" cy="87313"/>
            </a:xfrm>
            <a:custGeom>
              <a:avLst/>
              <a:gdLst>
                <a:gd name="T0" fmla="*/ 19 w 31"/>
                <a:gd name="T1" fmla="*/ 5 h 30"/>
                <a:gd name="T2" fmla="*/ 13 w 31"/>
                <a:gd name="T3" fmla="*/ 25 h 30"/>
                <a:gd name="T4" fmla="*/ 19 w 31"/>
                <a:gd name="T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0">
                  <a:moveTo>
                    <a:pt x="19" y="5"/>
                  </a:moveTo>
                  <a:cubicBezTo>
                    <a:pt x="8" y="0"/>
                    <a:pt x="0" y="20"/>
                    <a:pt x="13" y="25"/>
                  </a:cubicBezTo>
                  <a:cubicBezTo>
                    <a:pt x="26" y="30"/>
                    <a:pt x="31" y="10"/>
                    <a:pt x="19" y="5"/>
                  </a:cubicBezTo>
                  <a:close/>
                </a:path>
              </a:pathLst>
            </a:custGeom>
            <a:solidFill>
              <a:srgbClr val="322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7893050" y="981075"/>
              <a:ext cx="49212" cy="80963"/>
            </a:xfrm>
            <a:custGeom>
              <a:avLst/>
              <a:gdLst>
                <a:gd name="T0" fmla="*/ 1 w 17"/>
                <a:gd name="T1" fmla="*/ 4 h 28"/>
                <a:gd name="T2" fmla="*/ 11 w 17"/>
                <a:gd name="T3" fmla="*/ 26 h 28"/>
                <a:gd name="T4" fmla="*/ 15 w 17"/>
                <a:gd name="T5" fmla="*/ 27 h 28"/>
                <a:gd name="T6" fmla="*/ 16 w 17"/>
                <a:gd name="T7" fmla="*/ 22 h 28"/>
                <a:gd name="T8" fmla="*/ 8 w 17"/>
                <a:gd name="T9" fmla="*/ 2 h 28"/>
                <a:gd name="T10" fmla="*/ 3 w 17"/>
                <a:gd name="T11" fmla="*/ 0 h 28"/>
                <a:gd name="T12" fmla="*/ 1 w 17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8">
                  <a:moveTo>
                    <a:pt x="1" y="4"/>
                  </a:moveTo>
                  <a:cubicBezTo>
                    <a:pt x="4" y="12"/>
                    <a:pt x="7" y="19"/>
                    <a:pt x="11" y="26"/>
                  </a:cubicBezTo>
                  <a:cubicBezTo>
                    <a:pt x="11" y="27"/>
                    <a:pt x="14" y="28"/>
                    <a:pt x="15" y="27"/>
                  </a:cubicBezTo>
                  <a:cubicBezTo>
                    <a:pt x="17" y="26"/>
                    <a:pt x="17" y="24"/>
                    <a:pt x="16" y="22"/>
                  </a:cubicBezTo>
                  <a:cubicBezTo>
                    <a:pt x="13" y="16"/>
                    <a:pt x="10" y="9"/>
                    <a:pt x="8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7988300" y="939800"/>
              <a:ext cx="23812" cy="90488"/>
            </a:xfrm>
            <a:custGeom>
              <a:avLst/>
              <a:gdLst>
                <a:gd name="T0" fmla="*/ 1 w 8"/>
                <a:gd name="T1" fmla="*/ 4 h 31"/>
                <a:gd name="T2" fmla="*/ 1 w 8"/>
                <a:gd name="T3" fmla="*/ 27 h 31"/>
                <a:gd name="T4" fmla="*/ 5 w 8"/>
                <a:gd name="T5" fmla="*/ 31 h 31"/>
                <a:gd name="T6" fmla="*/ 8 w 8"/>
                <a:gd name="T7" fmla="*/ 27 h 31"/>
                <a:gd name="T8" fmla="*/ 7 w 8"/>
                <a:gd name="T9" fmla="*/ 4 h 31"/>
                <a:gd name="T10" fmla="*/ 4 w 8"/>
                <a:gd name="T11" fmla="*/ 0 h 31"/>
                <a:gd name="T12" fmla="*/ 1 w 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1" y="4"/>
                  </a:moveTo>
                  <a:cubicBezTo>
                    <a:pt x="0" y="12"/>
                    <a:pt x="1" y="20"/>
                    <a:pt x="1" y="27"/>
                  </a:cubicBezTo>
                  <a:cubicBezTo>
                    <a:pt x="2" y="29"/>
                    <a:pt x="3" y="31"/>
                    <a:pt x="5" y="31"/>
                  </a:cubicBezTo>
                  <a:cubicBezTo>
                    <a:pt x="7" y="31"/>
                    <a:pt x="8" y="29"/>
                    <a:pt x="8" y="27"/>
                  </a:cubicBezTo>
                  <a:cubicBezTo>
                    <a:pt x="8" y="20"/>
                    <a:pt x="7" y="12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8043863" y="1247775"/>
              <a:ext cx="176212" cy="192088"/>
            </a:xfrm>
            <a:custGeom>
              <a:avLst/>
              <a:gdLst>
                <a:gd name="T0" fmla="*/ 3 w 61"/>
                <a:gd name="T1" fmla="*/ 8 h 66"/>
                <a:gd name="T2" fmla="*/ 53 w 61"/>
                <a:gd name="T3" fmla="*/ 63 h 66"/>
                <a:gd name="T4" fmla="*/ 58 w 61"/>
                <a:gd name="T5" fmla="*/ 58 h 66"/>
                <a:gd name="T6" fmla="*/ 8 w 61"/>
                <a:gd name="T7" fmla="*/ 3 h 66"/>
                <a:gd name="T8" fmla="*/ 3 w 61"/>
                <a:gd name="T9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6">
                  <a:moveTo>
                    <a:pt x="3" y="8"/>
                  </a:moveTo>
                  <a:cubicBezTo>
                    <a:pt x="20" y="26"/>
                    <a:pt x="37" y="44"/>
                    <a:pt x="53" y="63"/>
                  </a:cubicBezTo>
                  <a:cubicBezTo>
                    <a:pt x="56" y="66"/>
                    <a:pt x="61" y="61"/>
                    <a:pt x="58" y="58"/>
                  </a:cubicBezTo>
                  <a:cubicBezTo>
                    <a:pt x="42" y="39"/>
                    <a:pt x="25" y="21"/>
                    <a:pt x="8" y="3"/>
                  </a:cubicBezTo>
                  <a:cubicBezTo>
                    <a:pt x="5" y="0"/>
                    <a:pt x="0" y="5"/>
                    <a:pt x="3" y="8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8089900" y="1195388"/>
              <a:ext cx="234950" cy="119063"/>
            </a:xfrm>
            <a:custGeom>
              <a:avLst/>
              <a:gdLst>
                <a:gd name="T0" fmla="*/ 4 w 81"/>
                <a:gd name="T1" fmla="*/ 7 h 41"/>
                <a:gd name="T2" fmla="*/ 74 w 81"/>
                <a:gd name="T3" fmla="*/ 39 h 41"/>
                <a:gd name="T4" fmla="*/ 77 w 81"/>
                <a:gd name="T5" fmla="*/ 33 h 41"/>
                <a:gd name="T6" fmla="*/ 7 w 81"/>
                <a:gd name="T7" fmla="*/ 2 h 41"/>
                <a:gd name="T8" fmla="*/ 4 w 81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1">
                  <a:moveTo>
                    <a:pt x="4" y="7"/>
                  </a:moveTo>
                  <a:cubicBezTo>
                    <a:pt x="27" y="18"/>
                    <a:pt x="51" y="28"/>
                    <a:pt x="74" y="39"/>
                  </a:cubicBezTo>
                  <a:cubicBezTo>
                    <a:pt x="78" y="41"/>
                    <a:pt x="81" y="35"/>
                    <a:pt x="77" y="33"/>
                  </a:cubicBezTo>
                  <a:cubicBezTo>
                    <a:pt x="54" y="22"/>
                    <a:pt x="31" y="12"/>
                    <a:pt x="7" y="2"/>
                  </a:cubicBezTo>
                  <a:cubicBezTo>
                    <a:pt x="3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8769350" y="1946275"/>
              <a:ext cx="220662" cy="163513"/>
            </a:xfrm>
            <a:custGeom>
              <a:avLst/>
              <a:gdLst>
                <a:gd name="T0" fmla="*/ 71 w 76"/>
                <a:gd name="T1" fmla="*/ 17 h 56"/>
                <a:gd name="T2" fmla="*/ 29 w 76"/>
                <a:gd name="T3" fmla="*/ 6 h 56"/>
                <a:gd name="T4" fmla="*/ 2 w 76"/>
                <a:gd name="T5" fmla="*/ 42 h 56"/>
                <a:gd name="T6" fmla="*/ 43 w 76"/>
                <a:gd name="T7" fmla="*/ 53 h 56"/>
                <a:gd name="T8" fmla="*/ 75 w 76"/>
                <a:gd name="T9" fmla="*/ 31 h 56"/>
                <a:gd name="T10" fmla="*/ 55 w 76"/>
                <a:gd name="T11" fmla="*/ 40 h 56"/>
                <a:gd name="T12" fmla="*/ 68 w 76"/>
                <a:gd name="T13" fmla="*/ 28 h 56"/>
                <a:gd name="T14" fmla="*/ 57 w 76"/>
                <a:gd name="T15" fmla="*/ 28 h 56"/>
                <a:gd name="T16" fmla="*/ 63 w 76"/>
                <a:gd name="T17" fmla="*/ 22 h 56"/>
                <a:gd name="T18" fmla="*/ 52 w 76"/>
                <a:gd name="T19" fmla="*/ 15 h 56"/>
                <a:gd name="T20" fmla="*/ 71 w 76"/>
                <a:gd name="T21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6">
                  <a:moveTo>
                    <a:pt x="71" y="17"/>
                  </a:moveTo>
                  <a:cubicBezTo>
                    <a:pt x="58" y="5"/>
                    <a:pt x="43" y="0"/>
                    <a:pt x="29" y="6"/>
                  </a:cubicBezTo>
                  <a:cubicBezTo>
                    <a:pt x="18" y="10"/>
                    <a:pt x="0" y="36"/>
                    <a:pt x="2" y="42"/>
                  </a:cubicBezTo>
                  <a:cubicBezTo>
                    <a:pt x="5" y="49"/>
                    <a:pt x="31" y="56"/>
                    <a:pt x="43" y="53"/>
                  </a:cubicBezTo>
                  <a:cubicBezTo>
                    <a:pt x="62" y="49"/>
                    <a:pt x="73" y="34"/>
                    <a:pt x="75" y="31"/>
                  </a:cubicBezTo>
                  <a:cubicBezTo>
                    <a:pt x="76" y="28"/>
                    <a:pt x="58" y="41"/>
                    <a:pt x="55" y="40"/>
                  </a:cubicBezTo>
                  <a:cubicBezTo>
                    <a:pt x="53" y="39"/>
                    <a:pt x="68" y="30"/>
                    <a:pt x="68" y="28"/>
                  </a:cubicBezTo>
                  <a:cubicBezTo>
                    <a:pt x="67" y="26"/>
                    <a:pt x="58" y="30"/>
                    <a:pt x="57" y="28"/>
                  </a:cubicBezTo>
                  <a:cubicBezTo>
                    <a:pt x="56" y="26"/>
                    <a:pt x="62" y="24"/>
                    <a:pt x="63" y="22"/>
                  </a:cubicBezTo>
                  <a:cubicBezTo>
                    <a:pt x="63" y="21"/>
                    <a:pt x="51" y="17"/>
                    <a:pt x="52" y="15"/>
                  </a:cubicBezTo>
                  <a:cubicBezTo>
                    <a:pt x="53" y="13"/>
                    <a:pt x="72" y="18"/>
                    <a:pt x="71" y="1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8894763" y="1763713"/>
              <a:ext cx="165100" cy="209550"/>
            </a:xfrm>
            <a:custGeom>
              <a:avLst/>
              <a:gdLst>
                <a:gd name="T0" fmla="*/ 48 w 57"/>
                <a:gd name="T1" fmla="*/ 64 h 72"/>
                <a:gd name="T2" fmla="*/ 49 w 57"/>
                <a:gd name="T3" fmla="*/ 21 h 72"/>
                <a:gd name="T4" fmla="*/ 7 w 57"/>
                <a:gd name="T5" fmla="*/ 4 h 72"/>
                <a:gd name="T6" fmla="*/ 6 w 57"/>
                <a:gd name="T7" fmla="*/ 46 h 72"/>
                <a:gd name="T8" fmla="*/ 35 w 57"/>
                <a:gd name="T9" fmla="*/ 72 h 72"/>
                <a:gd name="T10" fmla="*/ 22 w 57"/>
                <a:gd name="T11" fmla="*/ 55 h 72"/>
                <a:gd name="T12" fmla="*/ 36 w 57"/>
                <a:gd name="T13" fmla="*/ 64 h 72"/>
                <a:gd name="T14" fmla="*/ 34 w 57"/>
                <a:gd name="T15" fmla="*/ 54 h 72"/>
                <a:gd name="T16" fmla="*/ 41 w 57"/>
                <a:gd name="T17" fmla="*/ 58 h 72"/>
                <a:gd name="T18" fmla="*/ 45 w 57"/>
                <a:gd name="T19" fmla="*/ 45 h 72"/>
                <a:gd name="T20" fmla="*/ 48 w 57"/>
                <a:gd name="T21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72">
                  <a:moveTo>
                    <a:pt x="48" y="64"/>
                  </a:moveTo>
                  <a:cubicBezTo>
                    <a:pt x="56" y="49"/>
                    <a:pt x="57" y="34"/>
                    <a:pt x="49" y="21"/>
                  </a:cubicBezTo>
                  <a:cubicBezTo>
                    <a:pt x="42" y="12"/>
                    <a:pt x="13" y="0"/>
                    <a:pt x="7" y="4"/>
                  </a:cubicBezTo>
                  <a:cubicBezTo>
                    <a:pt x="1" y="8"/>
                    <a:pt x="0" y="35"/>
                    <a:pt x="6" y="46"/>
                  </a:cubicBezTo>
                  <a:cubicBezTo>
                    <a:pt x="15" y="64"/>
                    <a:pt x="32" y="71"/>
                    <a:pt x="35" y="72"/>
                  </a:cubicBezTo>
                  <a:cubicBezTo>
                    <a:pt x="38" y="72"/>
                    <a:pt x="21" y="57"/>
                    <a:pt x="22" y="55"/>
                  </a:cubicBezTo>
                  <a:cubicBezTo>
                    <a:pt x="22" y="52"/>
                    <a:pt x="35" y="65"/>
                    <a:pt x="36" y="64"/>
                  </a:cubicBezTo>
                  <a:cubicBezTo>
                    <a:pt x="38" y="63"/>
                    <a:pt x="32" y="55"/>
                    <a:pt x="34" y="54"/>
                  </a:cubicBezTo>
                  <a:cubicBezTo>
                    <a:pt x="36" y="53"/>
                    <a:pt x="39" y="58"/>
                    <a:pt x="41" y="58"/>
                  </a:cubicBezTo>
                  <a:cubicBezTo>
                    <a:pt x="42" y="58"/>
                    <a:pt x="43" y="45"/>
                    <a:pt x="45" y="45"/>
                  </a:cubicBezTo>
                  <a:cubicBezTo>
                    <a:pt x="47" y="46"/>
                    <a:pt x="47" y="66"/>
                    <a:pt x="48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9085263" y="2001838"/>
              <a:ext cx="212725" cy="163513"/>
            </a:xfrm>
            <a:custGeom>
              <a:avLst/>
              <a:gdLst>
                <a:gd name="T0" fmla="*/ 0 w 73"/>
                <a:gd name="T1" fmla="*/ 22 h 56"/>
                <a:gd name="T2" fmla="*/ 29 w 73"/>
                <a:gd name="T3" fmla="*/ 54 h 56"/>
                <a:gd name="T4" fmla="*/ 71 w 73"/>
                <a:gd name="T5" fmla="*/ 38 h 56"/>
                <a:gd name="T6" fmla="*/ 43 w 73"/>
                <a:gd name="T7" fmla="*/ 6 h 56"/>
                <a:gd name="T8" fmla="*/ 4 w 73"/>
                <a:gd name="T9" fmla="*/ 8 h 56"/>
                <a:gd name="T10" fmla="*/ 26 w 73"/>
                <a:gd name="T11" fmla="*/ 11 h 56"/>
                <a:gd name="T12" fmla="*/ 9 w 73"/>
                <a:gd name="T13" fmla="*/ 14 h 56"/>
                <a:gd name="T14" fmla="*/ 17 w 73"/>
                <a:gd name="T15" fmla="*/ 20 h 56"/>
                <a:gd name="T16" fmla="*/ 10 w 73"/>
                <a:gd name="T17" fmla="*/ 22 h 56"/>
                <a:gd name="T18" fmla="*/ 15 w 73"/>
                <a:gd name="T19" fmla="*/ 34 h 56"/>
                <a:gd name="T20" fmla="*/ 0 w 73"/>
                <a:gd name="T2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56">
                  <a:moveTo>
                    <a:pt x="0" y="22"/>
                  </a:moveTo>
                  <a:cubicBezTo>
                    <a:pt x="5" y="39"/>
                    <a:pt x="15" y="51"/>
                    <a:pt x="29" y="54"/>
                  </a:cubicBezTo>
                  <a:cubicBezTo>
                    <a:pt x="41" y="56"/>
                    <a:pt x="70" y="44"/>
                    <a:pt x="71" y="38"/>
                  </a:cubicBezTo>
                  <a:cubicBezTo>
                    <a:pt x="73" y="31"/>
                    <a:pt x="55" y="10"/>
                    <a:pt x="43" y="6"/>
                  </a:cubicBezTo>
                  <a:cubicBezTo>
                    <a:pt x="24" y="0"/>
                    <a:pt x="7" y="6"/>
                    <a:pt x="4" y="8"/>
                  </a:cubicBezTo>
                  <a:cubicBezTo>
                    <a:pt x="2" y="10"/>
                    <a:pt x="24" y="9"/>
                    <a:pt x="26" y="11"/>
                  </a:cubicBezTo>
                  <a:cubicBezTo>
                    <a:pt x="27" y="13"/>
                    <a:pt x="9" y="12"/>
                    <a:pt x="9" y="14"/>
                  </a:cubicBezTo>
                  <a:cubicBezTo>
                    <a:pt x="8" y="16"/>
                    <a:pt x="18" y="18"/>
                    <a:pt x="17" y="20"/>
                  </a:cubicBezTo>
                  <a:cubicBezTo>
                    <a:pt x="17" y="22"/>
                    <a:pt x="11" y="21"/>
                    <a:pt x="10" y="22"/>
                  </a:cubicBezTo>
                  <a:cubicBezTo>
                    <a:pt x="9" y="22"/>
                    <a:pt x="17" y="33"/>
                    <a:pt x="15" y="34"/>
                  </a:cubicBezTo>
                  <a:cubicBezTo>
                    <a:pt x="13" y="35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9059863" y="1812925"/>
              <a:ext cx="171450" cy="192088"/>
            </a:xfrm>
            <a:custGeom>
              <a:avLst/>
              <a:gdLst>
                <a:gd name="T0" fmla="*/ 12 w 59"/>
                <a:gd name="T1" fmla="*/ 64 h 66"/>
                <a:gd name="T2" fmla="*/ 52 w 59"/>
                <a:gd name="T3" fmla="*/ 49 h 66"/>
                <a:gd name="T4" fmla="*/ 54 w 59"/>
                <a:gd name="T5" fmla="*/ 4 h 66"/>
                <a:gd name="T6" fmla="*/ 13 w 59"/>
                <a:gd name="T7" fmla="*/ 18 h 66"/>
                <a:gd name="T8" fmla="*/ 0 w 59"/>
                <a:gd name="T9" fmla="*/ 54 h 66"/>
                <a:gd name="T10" fmla="*/ 11 w 59"/>
                <a:gd name="T11" fmla="*/ 36 h 66"/>
                <a:gd name="T12" fmla="*/ 8 w 59"/>
                <a:gd name="T13" fmla="*/ 53 h 66"/>
                <a:gd name="T14" fmla="*/ 17 w 59"/>
                <a:gd name="T15" fmla="*/ 47 h 66"/>
                <a:gd name="T16" fmla="*/ 15 w 59"/>
                <a:gd name="T17" fmla="*/ 55 h 66"/>
                <a:gd name="T18" fmla="*/ 28 w 59"/>
                <a:gd name="T19" fmla="*/ 54 h 66"/>
                <a:gd name="T20" fmla="*/ 12 w 59"/>
                <a:gd name="T2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66">
                  <a:moveTo>
                    <a:pt x="12" y="64"/>
                  </a:moveTo>
                  <a:cubicBezTo>
                    <a:pt x="29" y="66"/>
                    <a:pt x="44" y="61"/>
                    <a:pt x="52" y="49"/>
                  </a:cubicBezTo>
                  <a:cubicBezTo>
                    <a:pt x="59" y="39"/>
                    <a:pt x="59" y="8"/>
                    <a:pt x="54" y="4"/>
                  </a:cubicBezTo>
                  <a:cubicBezTo>
                    <a:pt x="48" y="0"/>
                    <a:pt x="22" y="9"/>
                    <a:pt x="13" y="18"/>
                  </a:cubicBezTo>
                  <a:cubicBezTo>
                    <a:pt x="1" y="33"/>
                    <a:pt x="0" y="51"/>
                    <a:pt x="0" y="54"/>
                  </a:cubicBezTo>
                  <a:cubicBezTo>
                    <a:pt x="1" y="58"/>
                    <a:pt x="9" y="37"/>
                    <a:pt x="11" y="36"/>
                  </a:cubicBezTo>
                  <a:cubicBezTo>
                    <a:pt x="14" y="36"/>
                    <a:pt x="6" y="52"/>
                    <a:pt x="8" y="53"/>
                  </a:cubicBezTo>
                  <a:cubicBezTo>
                    <a:pt x="9" y="54"/>
                    <a:pt x="15" y="46"/>
                    <a:pt x="17" y="47"/>
                  </a:cubicBezTo>
                  <a:cubicBezTo>
                    <a:pt x="18" y="48"/>
                    <a:pt x="15" y="53"/>
                    <a:pt x="15" y="55"/>
                  </a:cubicBezTo>
                  <a:cubicBezTo>
                    <a:pt x="15" y="56"/>
                    <a:pt x="28" y="52"/>
                    <a:pt x="28" y="54"/>
                  </a:cubicBezTo>
                  <a:cubicBezTo>
                    <a:pt x="29" y="57"/>
                    <a:pt x="10" y="63"/>
                    <a:pt x="12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8937625" y="2063750"/>
              <a:ext cx="153987" cy="211138"/>
            </a:xfrm>
            <a:custGeom>
              <a:avLst/>
              <a:gdLst>
                <a:gd name="T0" fmla="*/ 28 w 53"/>
                <a:gd name="T1" fmla="*/ 0 h 73"/>
                <a:gd name="T2" fmla="*/ 1 w 53"/>
                <a:gd name="T3" fmla="*/ 33 h 73"/>
                <a:gd name="T4" fmla="*/ 22 w 53"/>
                <a:gd name="T5" fmla="*/ 73 h 73"/>
                <a:gd name="T6" fmla="*/ 50 w 53"/>
                <a:gd name="T7" fmla="*/ 40 h 73"/>
                <a:gd name="T8" fmla="*/ 43 w 53"/>
                <a:gd name="T9" fmla="*/ 2 h 73"/>
                <a:gd name="T10" fmla="*/ 42 w 53"/>
                <a:gd name="T11" fmla="*/ 24 h 73"/>
                <a:gd name="T12" fmla="*/ 37 w 53"/>
                <a:gd name="T13" fmla="*/ 7 h 73"/>
                <a:gd name="T14" fmla="*/ 32 w 53"/>
                <a:gd name="T15" fmla="*/ 17 h 73"/>
                <a:gd name="T16" fmla="*/ 30 w 53"/>
                <a:gd name="T17" fmla="*/ 9 h 73"/>
                <a:gd name="T18" fmla="*/ 18 w 53"/>
                <a:gd name="T19" fmla="*/ 17 h 73"/>
                <a:gd name="T20" fmla="*/ 28 w 53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73">
                  <a:moveTo>
                    <a:pt x="28" y="0"/>
                  </a:moveTo>
                  <a:cubicBezTo>
                    <a:pt x="12" y="7"/>
                    <a:pt x="2" y="18"/>
                    <a:pt x="1" y="33"/>
                  </a:cubicBezTo>
                  <a:cubicBezTo>
                    <a:pt x="0" y="45"/>
                    <a:pt x="16" y="72"/>
                    <a:pt x="22" y="73"/>
                  </a:cubicBezTo>
                  <a:cubicBezTo>
                    <a:pt x="29" y="73"/>
                    <a:pt x="47" y="53"/>
                    <a:pt x="50" y="40"/>
                  </a:cubicBezTo>
                  <a:cubicBezTo>
                    <a:pt x="53" y="21"/>
                    <a:pt x="45" y="5"/>
                    <a:pt x="43" y="2"/>
                  </a:cubicBezTo>
                  <a:cubicBezTo>
                    <a:pt x="40" y="0"/>
                    <a:pt x="44" y="22"/>
                    <a:pt x="42" y="24"/>
                  </a:cubicBezTo>
                  <a:cubicBezTo>
                    <a:pt x="40" y="25"/>
                    <a:pt x="39" y="7"/>
                    <a:pt x="37" y="7"/>
                  </a:cubicBezTo>
                  <a:cubicBezTo>
                    <a:pt x="35" y="7"/>
                    <a:pt x="34" y="17"/>
                    <a:pt x="32" y="17"/>
                  </a:cubicBezTo>
                  <a:cubicBezTo>
                    <a:pt x="30" y="17"/>
                    <a:pt x="31" y="11"/>
                    <a:pt x="30" y="9"/>
                  </a:cubicBezTo>
                  <a:cubicBezTo>
                    <a:pt x="29" y="8"/>
                    <a:pt x="20" y="18"/>
                    <a:pt x="18" y="17"/>
                  </a:cubicBezTo>
                  <a:cubicBezTo>
                    <a:pt x="17" y="15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8574088" y="1554163"/>
              <a:ext cx="114300" cy="130175"/>
            </a:xfrm>
            <a:custGeom>
              <a:avLst/>
              <a:gdLst>
                <a:gd name="T0" fmla="*/ 33 w 39"/>
                <a:gd name="T1" fmla="*/ 42 h 45"/>
                <a:gd name="T2" fmla="*/ 19 w 39"/>
                <a:gd name="T3" fmla="*/ 7 h 45"/>
                <a:gd name="T4" fmla="*/ 33 w 39"/>
                <a:gd name="T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5">
                  <a:moveTo>
                    <a:pt x="33" y="42"/>
                  </a:moveTo>
                  <a:cubicBezTo>
                    <a:pt x="38" y="38"/>
                    <a:pt x="39" y="0"/>
                    <a:pt x="19" y="7"/>
                  </a:cubicBezTo>
                  <a:cubicBezTo>
                    <a:pt x="0" y="14"/>
                    <a:pt x="29" y="45"/>
                    <a:pt x="33" y="4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8688388" y="1558925"/>
              <a:ext cx="130175" cy="134938"/>
            </a:xfrm>
            <a:custGeom>
              <a:avLst/>
              <a:gdLst>
                <a:gd name="T0" fmla="*/ 5 w 45"/>
                <a:gd name="T1" fmla="*/ 43 h 46"/>
                <a:gd name="T2" fmla="*/ 29 w 45"/>
                <a:gd name="T3" fmla="*/ 14 h 46"/>
                <a:gd name="T4" fmla="*/ 5 w 45"/>
                <a:gd name="T5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5" y="43"/>
                  </a:moveTo>
                  <a:cubicBezTo>
                    <a:pt x="11" y="46"/>
                    <a:pt x="45" y="28"/>
                    <a:pt x="29" y="14"/>
                  </a:cubicBezTo>
                  <a:cubicBezTo>
                    <a:pt x="13" y="0"/>
                    <a:pt x="0" y="41"/>
                    <a:pt x="5" y="43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8691563" y="1698625"/>
              <a:ext cx="130175" cy="122238"/>
            </a:xfrm>
            <a:custGeom>
              <a:avLst/>
              <a:gdLst>
                <a:gd name="T0" fmla="*/ 2 w 45"/>
                <a:gd name="T1" fmla="*/ 4 h 42"/>
                <a:gd name="T2" fmla="*/ 34 w 45"/>
                <a:gd name="T3" fmla="*/ 24 h 42"/>
                <a:gd name="T4" fmla="*/ 2 w 45"/>
                <a:gd name="T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2">
                  <a:moveTo>
                    <a:pt x="2" y="4"/>
                  </a:moveTo>
                  <a:cubicBezTo>
                    <a:pt x="0" y="11"/>
                    <a:pt x="23" y="42"/>
                    <a:pt x="34" y="24"/>
                  </a:cubicBezTo>
                  <a:cubicBezTo>
                    <a:pt x="45" y="6"/>
                    <a:pt x="3" y="0"/>
                    <a:pt x="2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8594725" y="1714500"/>
              <a:ext cx="122237" cy="115888"/>
            </a:xfrm>
            <a:custGeom>
              <a:avLst/>
              <a:gdLst>
                <a:gd name="T0" fmla="*/ 24 w 42"/>
                <a:gd name="T1" fmla="*/ 1 h 40"/>
                <a:gd name="T2" fmla="*/ 21 w 42"/>
                <a:gd name="T3" fmla="*/ 39 h 40"/>
                <a:gd name="T4" fmla="*/ 24 w 42"/>
                <a:gd name="T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0">
                  <a:moveTo>
                    <a:pt x="24" y="1"/>
                  </a:moveTo>
                  <a:cubicBezTo>
                    <a:pt x="17" y="3"/>
                    <a:pt x="0" y="37"/>
                    <a:pt x="21" y="39"/>
                  </a:cubicBezTo>
                  <a:cubicBezTo>
                    <a:pt x="42" y="40"/>
                    <a:pt x="29" y="0"/>
                    <a:pt x="24" y="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8540750" y="1638300"/>
              <a:ext cx="115887" cy="122238"/>
            </a:xfrm>
            <a:custGeom>
              <a:avLst/>
              <a:gdLst>
                <a:gd name="T0" fmla="*/ 38 w 40"/>
                <a:gd name="T1" fmla="*/ 21 h 42"/>
                <a:gd name="T2" fmla="*/ 1 w 40"/>
                <a:gd name="T3" fmla="*/ 21 h 42"/>
                <a:gd name="T4" fmla="*/ 38 w 40"/>
                <a:gd name="T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38" y="21"/>
                  </a:moveTo>
                  <a:cubicBezTo>
                    <a:pt x="36" y="14"/>
                    <a:pt x="1" y="0"/>
                    <a:pt x="1" y="21"/>
                  </a:cubicBezTo>
                  <a:cubicBezTo>
                    <a:pt x="0" y="42"/>
                    <a:pt x="40" y="25"/>
                    <a:pt x="38" y="2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8828088" y="957263"/>
              <a:ext cx="234950" cy="77788"/>
            </a:xfrm>
            <a:custGeom>
              <a:avLst/>
              <a:gdLst>
                <a:gd name="T0" fmla="*/ 69 w 81"/>
                <a:gd name="T1" fmla="*/ 0 h 27"/>
                <a:gd name="T2" fmla="*/ 59 w 81"/>
                <a:gd name="T3" fmla="*/ 1 h 27"/>
                <a:gd name="T4" fmla="*/ 41 w 81"/>
                <a:gd name="T5" fmla="*/ 4 h 27"/>
                <a:gd name="T6" fmla="*/ 5 w 81"/>
                <a:gd name="T7" fmla="*/ 17 h 27"/>
                <a:gd name="T8" fmla="*/ 8 w 81"/>
                <a:gd name="T9" fmla="*/ 27 h 27"/>
                <a:gd name="T10" fmla="*/ 11 w 81"/>
                <a:gd name="T11" fmla="*/ 26 h 27"/>
                <a:gd name="T12" fmla="*/ 43 w 81"/>
                <a:gd name="T13" fmla="*/ 14 h 27"/>
                <a:gd name="T14" fmla="*/ 60 w 81"/>
                <a:gd name="T15" fmla="*/ 11 h 27"/>
                <a:gd name="T16" fmla="*/ 78 w 81"/>
                <a:gd name="T17" fmla="*/ 9 h 27"/>
                <a:gd name="T18" fmla="*/ 78 w 81"/>
                <a:gd name="T19" fmla="*/ 1 h 27"/>
                <a:gd name="T20" fmla="*/ 69 w 81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27">
                  <a:moveTo>
                    <a:pt x="69" y="0"/>
                  </a:moveTo>
                  <a:cubicBezTo>
                    <a:pt x="66" y="0"/>
                    <a:pt x="62" y="0"/>
                    <a:pt x="59" y="1"/>
                  </a:cubicBezTo>
                  <a:cubicBezTo>
                    <a:pt x="53" y="1"/>
                    <a:pt x="47" y="3"/>
                    <a:pt x="41" y="4"/>
                  </a:cubicBezTo>
                  <a:cubicBezTo>
                    <a:pt x="28" y="7"/>
                    <a:pt x="17" y="11"/>
                    <a:pt x="5" y="17"/>
                  </a:cubicBezTo>
                  <a:cubicBezTo>
                    <a:pt x="0" y="20"/>
                    <a:pt x="3" y="27"/>
                    <a:pt x="8" y="27"/>
                  </a:cubicBezTo>
                  <a:cubicBezTo>
                    <a:pt x="9" y="27"/>
                    <a:pt x="10" y="26"/>
                    <a:pt x="11" y="26"/>
                  </a:cubicBezTo>
                  <a:cubicBezTo>
                    <a:pt x="21" y="21"/>
                    <a:pt x="32" y="17"/>
                    <a:pt x="43" y="14"/>
                  </a:cubicBezTo>
                  <a:cubicBezTo>
                    <a:pt x="49" y="13"/>
                    <a:pt x="55" y="12"/>
                    <a:pt x="60" y="11"/>
                  </a:cubicBezTo>
                  <a:cubicBezTo>
                    <a:pt x="66" y="10"/>
                    <a:pt x="72" y="10"/>
                    <a:pt x="78" y="9"/>
                  </a:cubicBezTo>
                  <a:cubicBezTo>
                    <a:pt x="81" y="7"/>
                    <a:pt x="81" y="2"/>
                    <a:pt x="78" y="1"/>
                  </a:cubicBezTo>
                  <a:cubicBezTo>
                    <a:pt x="75" y="0"/>
                    <a:pt x="72" y="0"/>
                    <a:pt x="6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9083675" y="957263"/>
              <a:ext cx="88900" cy="42863"/>
            </a:xfrm>
            <a:custGeom>
              <a:avLst/>
              <a:gdLst>
                <a:gd name="T0" fmla="*/ 5 w 31"/>
                <a:gd name="T1" fmla="*/ 0 h 15"/>
                <a:gd name="T2" fmla="*/ 0 w 31"/>
                <a:gd name="T3" fmla="*/ 5 h 15"/>
                <a:gd name="T4" fmla="*/ 5 w 31"/>
                <a:gd name="T5" fmla="*/ 10 h 15"/>
                <a:gd name="T6" fmla="*/ 8 w 31"/>
                <a:gd name="T7" fmla="*/ 10 h 15"/>
                <a:gd name="T8" fmla="*/ 9 w 31"/>
                <a:gd name="T9" fmla="*/ 10 h 15"/>
                <a:gd name="T10" fmla="*/ 9 w 31"/>
                <a:gd name="T11" fmla="*/ 11 h 15"/>
                <a:gd name="T12" fmla="*/ 15 w 31"/>
                <a:gd name="T13" fmla="*/ 12 h 15"/>
                <a:gd name="T14" fmla="*/ 25 w 31"/>
                <a:gd name="T15" fmla="*/ 15 h 15"/>
                <a:gd name="T16" fmla="*/ 26 w 31"/>
                <a:gd name="T17" fmla="*/ 15 h 15"/>
                <a:gd name="T18" fmla="*/ 30 w 31"/>
                <a:gd name="T19" fmla="*/ 12 h 15"/>
                <a:gd name="T20" fmla="*/ 28 w 31"/>
                <a:gd name="T21" fmla="*/ 6 h 15"/>
                <a:gd name="T22" fmla="*/ 5 w 31"/>
                <a:gd name="T23" fmla="*/ 0 h 15"/>
                <a:gd name="T24" fmla="*/ 5 w 3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5">
                  <a:moveTo>
                    <a:pt x="5" y="0"/>
                  </a:move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1"/>
                    <a:pt x="13" y="11"/>
                    <a:pt x="15" y="12"/>
                  </a:cubicBezTo>
                  <a:cubicBezTo>
                    <a:pt x="18" y="13"/>
                    <a:pt x="21" y="14"/>
                    <a:pt x="25" y="15"/>
                  </a:cubicBezTo>
                  <a:cubicBezTo>
                    <a:pt x="25" y="15"/>
                    <a:pt x="25" y="15"/>
                    <a:pt x="26" y="15"/>
                  </a:cubicBezTo>
                  <a:cubicBezTo>
                    <a:pt x="28" y="15"/>
                    <a:pt x="30" y="14"/>
                    <a:pt x="30" y="12"/>
                  </a:cubicBezTo>
                  <a:cubicBezTo>
                    <a:pt x="31" y="10"/>
                    <a:pt x="30" y="7"/>
                    <a:pt x="28" y="6"/>
                  </a:cubicBezTo>
                  <a:cubicBezTo>
                    <a:pt x="21" y="2"/>
                    <a:pt x="1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286750" y="433388"/>
            <a:ext cx="401638" cy="384175"/>
            <a:chOff x="8286750" y="433388"/>
            <a:chExt cx="401638" cy="384175"/>
          </a:xfrm>
        </p:grpSpPr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8313738" y="433388"/>
              <a:ext cx="374650" cy="384175"/>
            </a:xfrm>
            <a:custGeom>
              <a:avLst/>
              <a:gdLst>
                <a:gd name="T0" fmla="*/ 36 w 129"/>
                <a:gd name="T1" fmla="*/ 132 h 132"/>
                <a:gd name="T2" fmla="*/ 29 w 129"/>
                <a:gd name="T3" fmla="*/ 131 h 132"/>
                <a:gd name="T4" fmla="*/ 0 w 129"/>
                <a:gd name="T5" fmla="*/ 99 h 132"/>
                <a:gd name="T6" fmla="*/ 19 w 129"/>
                <a:gd name="T7" fmla="*/ 73 h 132"/>
                <a:gd name="T8" fmla="*/ 33 w 129"/>
                <a:gd name="T9" fmla="*/ 78 h 132"/>
                <a:gd name="T10" fmla="*/ 36 w 129"/>
                <a:gd name="T11" fmla="*/ 90 h 132"/>
                <a:gd name="T12" fmla="*/ 31 w 129"/>
                <a:gd name="T13" fmla="*/ 93 h 132"/>
                <a:gd name="T14" fmla="*/ 28 w 129"/>
                <a:gd name="T15" fmla="*/ 89 h 132"/>
                <a:gd name="T16" fmla="*/ 27 w 129"/>
                <a:gd name="T17" fmla="*/ 83 h 132"/>
                <a:gd name="T18" fmla="*/ 19 w 129"/>
                <a:gd name="T19" fmla="*/ 81 h 132"/>
                <a:gd name="T20" fmla="*/ 8 w 129"/>
                <a:gd name="T21" fmla="*/ 99 h 132"/>
                <a:gd name="T22" fmla="*/ 30 w 129"/>
                <a:gd name="T23" fmla="*/ 124 h 132"/>
                <a:gd name="T24" fmla="*/ 54 w 129"/>
                <a:gd name="T25" fmla="*/ 119 h 132"/>
                <a:gd name="T26" fmla="*/ 64 w 129"/>
                <a:gd name="T27" fmla="*/ 90 h 132"/>
                <a:gd name="T28" fmla="*/ 66 w 129"/>
                <a:gd name="T29" fmla="*/ 87 h 132"/>
                <a:gd name="T30" fmla="*/ 69 w 129"/>
                <a:gd name="T31" fmla="*/ 87 h 132"/>
                <a:gd name="T32" fmla="*/ 111 w 129"/>
                <a:gd name="T33" fmla="*/ 73 h 132"/>
                <a:gd name="T34" fmla="*/ 105 w 129"/>
                <a:gd name="T35" fmla="*/ 24 h 132"/>
                <a:gd name="T36" fmla="*/ 62 w 129"/>
                <a:gd name="T37" fmla="*/ 20 h 132"/>
                <a:gd name="T38" fmla="*/ 51 w 129"/>
                <a:gd name="T39" fmla="*/ 53 h 132"/>
                <a:gd name="T40" fmla="*/ 65 w 129"/>
                <a:gd name="T41" fmla="*/ 62 h 132"/>
                <a:gd name="T42" fmla="*/ 65 w 129"/>
                <a:gd name="T43" fmla="*/ 62 h 132"/>
                <a:gd name="T44" fmla="*/ 78 w 129"/>
                <a:gd name="T45" fmla="*/ 55 h 132"/>
                <a:gd name="T46" fmla="*/ 77 w 129"/>
                <a:gd name="T47" fmla="*/ 44 h 132"/>
                <a:gd name="T48" fmla="*/ 78 w 129"/>
                <a:gd name="T49" fmla="*/ 38 h 132"/>
                <a:gd name="T50" fmla="*/ 83 w 129"/>
                <a:gd name="T51" fmla="*/ 39 h 132"/>
                <a:gd name="T52" fmla="*/ 85 w 129"/>
                <a:gd name="T53" fmla="*/ 58 h 132"/>
                <a:gd name="T54" fmla="*/ 65 w 129"/>
                <a:gd name="T55" fmla="*/ 70 h 132"/>
                <a:gd name="T56" fmla="*/ 65 w 129"/>
                <a:gd name="T57" fmla="*/ 70 h 132"/>
                <a:gd name="T58" fmla="*/ 44 w 129"/>
                <a:gd name="T59" fmla="*/ 56 h 132"/>
                <a:gd name="T60" fmla="*/ 58 w 129"/>
                <a:gd name="T61" fmla="*/ 14 h 132"/>
                <a:gd name="T62" fmla="*/ 110 w 129"/>
                <a:gd name="T63" fmla="*/ 19 h 132"/>
                <a:gd name="T64" fmla="*/ 117 w 129"/>
                <a:gd name="T65" fmla="*/ 77 h 132"/>
                <a:gd name="T66" fmla="*/ 71 w 129"/>
                <a:gd name="T67" fmla="*/ 95 h 132"/>
                <a:gd name="T68" fmla="*/ 58 w 129"/>
                <a:gd name="T69" fmla="*/ 124 h 132"/>
                <a:gd name="T70" fmla="*/ 36 w 129"/>
                <a:gd name="T7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" h="132">
                  <a:moveTo>
                    <a:pt x="36" y="132"/>
                  </a:moveTo>
                  <a:cubicBezTo>
                    <a:pt x="34" y="132"/>
                    <a:pt x="32" y="132"/>
                    <a:pt x="29" y="131"/>
                  </a:cubicBezTo>
                  <a:cubicBezTo>
                    <a:pt x="7" y="128"/>
                    <a:pt x="0" y="112"/>
                    <a:pt x="0" y="99"/>
                  </a:cubicBezTo>
                  <a:cubicBezTo>
                    <a:pt x="1" y="85"/>
                    <a:pt x="9" y="74"/>
                    <a:pt x="19" y="73"/>
                  </a:cubicBezTo>
                  <a:cubicBezTo>
                    <a:pt x="25" y="73"/>
                    <a:pt x="29" y="74"/>
                    <a:pt x="33" y="78"/>
                  </a:cubicBezTo>
                  <a:cubicBezTo>
                    <a:pt x="37" y="83"/>
                    <a:pt x="36" y="90"/>
                    <a:pt x="36" y="90"/>
                  </a:cubicBezTo>
                  <a:cubicBezTo>
                    <a:pt x="35" y="92"/>
                    <a:pt x="33" y="94"/>
                    <a:pt x="31" y="93"/>
                  </a:cubicBezTo>
                  <a:cubicBezTo>
                    <a:pt x="29" y="93"/>
                    <a:pt x="28" y="91"/>
                    <a:pt x="28" y="89"/>
                  </a:cubicBezTo>
                  <a:cubicBezTo>
                    <a:pt x="29" y="88"/>
                    <a:pt x="29" y="84"/>
                    <a:pt x="27" y="83"/>
                  </a:cubicBezTo>
                  <a:cubicBezTo>
                    <a:pt x="26" y="81"/>
                    <a:pt x="23" y="80"/>
                    <a:pt x="19" y="81"/>
                  </a:cubicBezTo>
                  <a:cubicBezTo>
                    <a:pt x="13" y="81"/>
                    <a:pt x="8" y="89"/>
                    <a:pt x="8" y="99"/>
                  </a:cubicBezTo>
                  <a:cubicBezTo>
                    <a:pt x="7" y="110"/>
                    <a:pt x="13" y="122"/>
                    <a:pt x="30" y="124"/>
                  </a:cubicBezTo>
                  <a:cubicBezTo>
                    <a:pt x="40" y="126"/>
                    <a:pt x="48" y="124"/>
                    <a:pt x="54" y="119"/>
                  </a:cubicBezTo>
                  <a:cubicBezTo>
                    <a:pt x="64" y="109"/>
                    <a:pt x="64" y="91"/>
                    <a:pt x="64" y="90"/>
                  </a:cubicBezTo>
                  <a:cubicBezTo>
                    <a:pt x="64" y="89"/>
                    <a:pt x="65" y="88"/>
                    <a:pt x="66" y="87"/>
                  </a:cubicBezTo>
                  <a:cubicBezTo>
                    <a:pt x="67" y="87"/>
                    <a:pt x="68" y="87"/>
                    <a:pt x="69" y="87"/>
                  </a:cubicBezTo>
                  <a:cubicBezTo>
                    <a:pt x="89" y="94"/>
                    <a:pt x="104" y="85"/>
                    <a:pt x="111" y="73"/>
                  </a:cubicBezTo>
                  <a:cubicBezTo>
                    <a:pt x="119" y="60"/>
                    <a:pt x="121" y="40"/>
                    <a:pt x="105" y="24"/>
                  </a:cubicBezTo>
                  <a:cubicBezTo>
                    <a:pt x="90" y="9"/>
                    <a:pt x="73" y="12"/>
                    <a:pt x="62" y="20"/>
                  </a:cubicBezTo>
                  <a:cubicBezTo>
                    <a:pt x="52" y="27"/>
                    <a:pt x="45" y="41"/>
                    <a:pt x="51" y="53"/>
                  </a:cubicBezTo>
                  <a:cubicBezTo>
                    <a:pt x="54" y="59"/>
                    <a:pt x="59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71" y="62"/>
                    <a:pt x="76" y="59"/>
                    <a:pt x="78" y="55"/>
                  </a:cubicBezTo>
                  <a:cubicBezTo>
                    <a:pt x="80" y="52"/>
                    <a:pt x="81" y="48"/>
                    <a:pt x="77" y="44"/>
                  </a:cubicBezTo>
                  <a:cubicBezTo>
                    <a:pt x="76" y="42"/>
                    <a:pt x="76" y="40"/>
                    <a:pt x="78" y="38"/>
                  </a:cubicBezTo>
                  <a:cubicBezTo>
                    <a:pt x="80" y="37"/>
                    <a:pt x="82" y="38"/>
                    <a:pt x="83" y="39"/>
                  </a:cubicBezTo>
                  <a:cubicBezTo>
                    <a:pt x="88" y="45"/>
                    <a:pt x="88" y="52"/>
                    <a:pt x="85" y="58"/>
                  </a:cubicBezTo>
                  <a:cubicBezTo>
                    <a:pt x="81" y="65"/>
                    <a:pt x="73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57" y="70"/>
                    <a:pt x="49" y="65"/>
                    <a:pt x="44" y="56"/>
                  </a:cubicBezTo>
                  <a:cubicBezTo>
                    <a:pt x="37" y="43"/>
                    <a:pt x="43" y="25"/>
                    <a:pt x="58" y="14"/>
                  </a:cubicBezTo>
                  <a:cubicBezTo>
                    <a:pt x="71" y="5"/>
                    <a:pt x="92" y="0"/>
                    <a:pt x="110" y="19"/>
                  </a:cubicBezTo>
                  <a:cubicBezTo>
                    <a:pt x="129" y="37"/>
                    <a:pt x="127" y="62"/>
                    <a:pt x="117" y="77"/>
                  </a:cubicBezTo>
                  <a:cubicBezTo>
                    <a:pt x="107" y="93"/>
                    <a:pt x="89" y="100"/>
                    <a:pt x="71" y="95"/>
                  </a:cubicBezTo>
                  <a:cubicBezTo>
                    <a:pt x="71" y="102"/>
                    <a:pt x="68" y="116"/>
                    <a:pt x="58" y="124"/>
                  </a:cubicBezTo>
                  <a:cubicBezTo>
                    <a:pt x="53" y="129"/>
                    <a:pt x="45" y="132"/>
                    <a:pt x="36" y="132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8286750" y="511175"/>
              <a:ext cx="174625" cy="157163"/>
            </a:xfrm>
            <a:custGeom>
              <a:avLst/>
              <a:gdLst>
                <a:gd name="T0" fmla="*/ 29 w 60"/>
                <a:gd name="T1" fmla="*/ 54 h 54"/>
                <a:gd name="T2" fmla="*/ 4 w 60"/>
                <a:gd name="T3" fmla="*/ 37 h 54"/>
                <a:gd name="T4" fmla="*/ 11 w 60"/>
                <a:gd name="T5" fmla="*/ 6 h 54"/>
                <a:gd name="T6" fmla="*/ 31 w 60"/>
                <a:gd name="T7" fmla="*/ 4 h 54"/>
                <a:gd name="T8" fmla="*/ 39 w 60"/>
                <a:gd name="T9" fmla="*/ 20 h 54"/>
                <a:gd name="T10" fmla="*/ 27 w 60"/>
                <a:gd name="T11" fmla="*/ 31 h 54"/>
                <a:gd name="T12" fmla="*/ 23 w 60"/>
                <a:gd name="T13" fmla="*/ 28 h 54"/>
                <a:gd name="T14" fmla="*/ 26 w 60"/>
                <a:gd name="T15" fmla="*/ 24 h 54"/>
                <a:gd name="T16" fmla="*/ 32 w 60"/>
                <a:gd name="T17" fmla="*/ 19 h 54"/>
                <a:gd name="T18" fmla="*/ 27 w 60"/>
                <a:gd name="T19" fmla="*/ 10 h 54"/>
                <a:gd name="T20" fmla="*/ 15 w 60"/>
                <a:gd name="T21" fmla="*/ 12 h 54"/>
                <a:gd name="T22" fmla="*/ 11 w 60"/>
                <a:gd name="T23" fmla="*/ 34 h 54"/>
                <a:gd name="T24" fmla="*/ 30 w 60"/>
                <a:gd name="T25" fmla="*/ 47 h 54"/>
                <a:gd name="T26" fmla="*/ 52 w 60"/>
                <a:gd name="T27" fmla="*/ 26 h 54"/>
                <a:gd name="T28" fmla="*/ 56 w 60"/>
                <a:gd name="T29" fmla="*/ 22 h 54"/>
                <a:gd name="T30" fmla="*/ 60 w 60"/>
                <a:gd name="T31" fmla="*/ 26 h 54"/>
                <a:gd name="T32" fmla="*/ 31 w 60"/>
                <a:gd name="T33" fmla="*/ 54 h 54"/>
                <a:gd name="T34" fmla="*/ 29 w 60"/>
                <a:gd name="T3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4">
                  <a:moveTo>
                    <a:pt x="29" y="54"/>
                  </a:moveTo>
                  <a:cubicBezTo>
                    <a:pt x="18" y="54"/>
                    <a:pt x="9" y="48"/>
                    <a:pt x="4" y="37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18" y="1"/>
                    <a:pt x="25" y="0"/>
                    <a:pt x="31" y="4"/>
                  </a:cubicBezTo>
                  <a:cubicBezTo>
                    <a:pt x="37" y="7"/>
                    <a:pt x="40" y="14"/>
                    <a:pt x="39" y="20"/>
                  </a:cubicBezTo>
                  <a:cubicBezTo>
                    <a:pt x="38" y="26"/>
                    <a:pt x="34" y="30"/>
                    <a:pt x="27" y="31"/>
                  </a:cubicBezTo>
                  <a:cubicBezTo>
                    <a:pt x="25" y="31"/>
                    <a:pt x="23" y="30"/>
                    <a:pt x="23" y="28"/>
                  </a:cubicBezTo>
                  <a:cubicBezTo>
                    <a:pt x="22" y="26"/>
                    <a:pt x="24" y="24"/>
                    <a:pt x="26" y="24"/>
                  </a:cubicBezTo>
                  <a:cubicBezTo>
                    <a:pt x="28" y="23"/>
                    <a:pt x="31" y="22"/>
                    <a:pt x="32" y="19"/>
                  </a:cubicBezTo>
                  <a:cubicBezTo>
                    <a:pt x="32" y="16"/>
                    <a:pt x="31" y="12"/>
                    <a:pt x="27" y="10"/>
                  </a:cubicBezTo>
                  <a:cubicBezTo>
                    <a:pt x="24" y="8"/>
                    <a:pt x="20" y="9"/>
                    <a:pt x="15" y="12"/>
                  </a:cubicBezTo>
                  <a:cubicBezTo>
                    <a:pt x="10" y="17"/>
                    <a:pt x="8" y="26"/>
                    <a:pt x="11" y="34"/>
                  </a:cubicBezTo>
                  <a:cubicBezTo>
                    <a:pt x="15" y="43"/>
                    <a:pt x="22" y="47"/>
                    <a:pt x="30" y="47"/>
                  </a:cubicBezTo>
                  <a:cubicBezTo>
                    <a:pt x="50" y="45"/>
                    <a:pt x="52" y="27"/>
                    <a:pt x="52" y="26"/>
                  </a:cubicBezTo>
                  <a:cubicBezTo>
                    <a:pt x="52" y="24"/>
                    <a:pt x="54" y="22"/>
                    <a:pt x="56" y="22"/>
                  </a:cubicBezTo>
                  <a:cubicBezTo>
                    <a:pt x="58" y="23"/>
                    <a:pt x="60" y="24"/>
                    <a:pt x="60" y="26"/>
                  </a:cubicBezTo>
                  <a:cubicBezTo>
                    <a:pt x="59" y="35"/>
                    <a:pt x="52" y="52"/>
                    <a:pt x="31" y="54"/>
                  </a:cubicBezTo>
                  <a:cubicBezTo>
                    <a:pt x="30" y="54"/>
                    <a:pt x="29" y="54"/>
                    <a:pt x="29" y="54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6534150" y="666750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5"/>
          <p:cNvSpPr>
            <a:spLocks/>
          </p:cNvSpPr>
          <p:nvPr/>
        </p:nvSpPr>
        <p:spPr bwMode="auto">
          <a:xfrm>
            <a:off x="6569075" y="808038"/>
            <a:ext cx="52387" cy="23813"/>
          </a:xfrm>
          <a:custGeom>
            <a:avLst/>
            <a:gdLst>
              <a:gd name="T0" fmla="*/ 14 w 18"/>
              <a:gd name="T1" fmla="*/ 0 h 8"/>
              <a:gd name="T2" fmla="*/ 14 w 18"/>
              <a:gd name="T3" fmla="*/ 0 h 8"/>
              <a:gd name="T4" fmla="*/ 7 w 18"/>
              <a:gd name="T5" fmla="*/ 0 h 8"/>
              <a:gd name="T6" fmla="*/ 3 w 18"/>
              <a:gd name="T7" fmla="*/ 0 h 8"/>
              <a:gd name="T8" fmla="*/ 3 w 18"/>
              <a:gd name="T9" fmla="*/ 0 h 8"/>
              <a:gd name="T10" fmla="*/ 0 w 18"/>
              <a:gd name="T11" fmla="*/ 4 h 8"/>
              <a:gd name="T12" fmla="*/ 3 w 18"/>
              <a:gd name="T13" fmla="*/ 8 h 8"/>
              <a:gd name="T14" fmla="*/ 7 w 18"/>
              <a:gd name="T15" fmla="*/ 8 h 8"/>
              <a:gd name="T16" fmla="*/ 14 w 18"/>
              <a:gd name="T17" fmla="*/ 7 h 8"/>
              <a:gd name="T18" fmla="*/ 17 w 18"/>
              <a:gd name="T19" fmla="*/ 6 h 8"/>
              <a:gd name="T20" fmla="*/ 18 w 18"/>
              <a:gd name="T21" fmla="*/ 4 h 8"/>
              <a:gd name="T22" fmla="*/ 17 w 18"/>
              <a:gd name="T23" fmla="*/ 1 h 8"/>
              <a:gd name="T24" fmla="*/ 14 w 18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" h="8"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9" y="0"/>
                  <a:pt x="7" y="0"/>
                </a:cubicBezTo>
                <a:cubicBezTo>
                  <a:pt x="6" y="0"/>
                  <a:pt x="5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7"/>
                  <a:pt x="3" y="8"/>
                </a:cubicBezTo>
                <a:cubicBezTo>
                  <a:pt x="5" y="8"/>
                  <a:pt x="6" y="8"/>
                  <a:pt x="7" y="8"/>
                </a:cubicBezTo>
                <a:cubicBezTo>
                  <a:pt x="9" y="8"/>
                  <a:pt x="12" y="8"/>
                  <a:pt x="14" y="7"/>
                </a:cubicBezTo>
                <a:cubicBezTo>
                  <a:pt x="15" y="7"/>
                  <a:pt x="16" y="7"/>
                  <a:pt x="17" y="6"/>
                </a:cubicBezTo>
                <a:cubicBezTo>
                  <a:pt x="17" y="6"/>
                  <a:pt x="18" y="4"/>
                  <a:pt x="18" y="4"/>
                </a:cubicBezTo>
                <a:cubicBezTo>
                  <a:pt x="18" y="3"/>
                  <a:pt x="17" y="2"/>
                  <a:pt x="17" y="1"/>
                </a:cubicBezTo>
                <a:cubicBezTo>
                  <a:pt x="16" y="0"/>
                  <a:pt x="15" y="0"/>
                  <a:pt x="14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6"/>
          <p:cNvSpPr>
            <a:spLocks/>
          </p:cNvSpPr>
          <p:nvPr/>
        </p:nvSpPr>
        <p:spPr bwMode="auto">
          <a:xfrm>
            <a:off x="6626225" y="808038"/>
            <a:ext cx="139700" cy="26988"/>
          </a:xfrm>
          <a:custGeom>
            <a:avLst/>
            <a:gdLst>
              <a:gd name="T0" fmla="*/ 17 w 48"/>
              <a:gd name="T1" fmla="*/ 0 h 9"/>
              <a:gd name="T2" fmla="*/ 4 w 48"/>
              <a:gd name="T3" fmla="*/ 0 h 9"/>
              <a:gd name="T4" fmla="*/ 4 w 48"/>
              <a:gd name="T5" fmla="*/ 8 h 9"/>
              <a:gd name="T6" fmla="*/ 4 w 48"/>
              <a:gd name="T7" fmla="*/ 8 h 9"/>
              <a:gd name="T8" fmla="*/ 11 w 48"/>
              <a:gd name="T9" fmla="*/ 8 h 9"/>
              <a:gd name="T10" fmla="*/ 24 w 48"/>
              <a:gd name="T11" fmla="*/ 8 h 9"/>
              <a:gd name="T12" fmla="*/ 39 w 48"/>
              <a:gd name="T13" fmla="*/ 9 h 9"/>
              <a:gd name="T14" fmla="*/ 44 w 48"/>
              <a:gd name="T15" fmla="*/ 8 h 9"/>
              <a:gd name="T16" fmla="*/ 44 w 48"/>
              <a:gd name="T17" fmla="*/ 2 h 9"/>
              <a:gd name="T18" fmla="*/ 24 w 48"/>
              <a:gd name="T19" fmla="*/ 0 h 9"/>
              <a:gd name="T20" fmla="*/ 17 w 48"/>
              <a:gd name="T2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9">
                <a:moveTo>
                  <a:pt x="17" y="0"/>
                </a:moveTo>
                <a:cubicBezTo>
                  <a:pt x="13" y="0"/>
                  <a:pt x="9" y="0"/>
                  <a:pt x="4" y="0"/>
                </a:cubicBezTo>
                <a:cubicBezTo>
                  <a:pt x="0" y="0"/>
                  <a:pt x="0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7" y="8"/>
                  <a:pt x="9" y="8"/>
                  <a:pt x="11" y="8"/>
                </a:cubicBezTo>
                <a:cubicBezTo>
                  <a:pt x="16" y="8"/>
                  <a:pt x="20" y="8"/>
                  <a:pt x="24" y="8"/>
                </a:cubicBezTo>
                <a:cubicBezTo>
                  <a:pt x="29" y="8"/>
                  <a:pt x="34" y="9"/>
                  <a:pt x="39" y="9"/>
                </a:cubicBezTo>
                <a:cubicBezTo>
                  <a:pt x="40" y="9"/>
                  <a:pt x="42" y="8"/>
                  <a:pt x="44" y="8"/>
                </a:cubicBezTo>
                <a:cubicBezTo>
                  <a:pt x="47" y="8"/>
                  <a:pt x="48" y="3"/>
                  <a:pt x="44" y="2"/>
                </a:cubicBezTo>
                <a:cubicBezTo>
                  <a:pt x="38" y="0"/>
                  <a:pt x="31" y="0"/>
                  <a:pt x="24" y="0"/>
                </a:cubicBezTo>
                <a:cubicBezTo>
                  <a:pt x="22" y="0"/>
                  <a:pt x="19" y="0"/>
                  <a:pt x="17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7204075" y="925513"/>
            <a:ext cx="84137" cy="22225"/>
          </a:xfrm>
          <a:custGeom>
            <a:avLst/>
            <a:gdLst>
              <a:gd name="T0" fmla="*/ 19 w 29"/>
              <a:gd name="T1" fmla="*/ 0 h 8"/>
              <a:gd name="T2" fmla="*/ 15 w 29"/>
              <a:gd name="T3" fmla="*/ 0 h 8"/>
              <a:gd name="T4" fmla="*/ 4 w 29"/>
              <a:gd name="T5" fmla="*/ 0 h 8"/>
              <a:gd name="T6" fmla="*/ 0 w 29"/>
              <a:gd name="T7" fmla="*/ 4 h 8"/>
              <a:gd name="T8" fmla="*/ 4 w 29"/>
              <a:gd name="T9" fmla="*/ 7 h 8"/>
              <a:gd name="T10" fmla="*/ 15 w 29"/>
              <a:gd name="T11" fmla="*/ 8 h 8"/>
              <a:gd name="T12" fmla="*/ 19 w 29"/>
              <a:gd name="T13" fmla="*/ 8 h 8"/>
              <a:gd name="T14" fmla="*/ 26 w 29"/>
              <a:gd name="T15" fmla="*/ 7 h 8"/>
              <a:gd name="T16" fmla="*/ 26 w 29"/>
              <a:gd name="T17" fmla="*/ 1 h 8"/>
              <a:gd name="T18" fmla="*/ 19 w 29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8">
                <a:moveTo>
                  <a:pt x="19" y="0"/>
                </a:moveTo>
                <a:cubicBezTo>
                  <a:pt x="18" y="0"/>
                  <a:pt x="16" y="0"/>
                  <a:pt x="15" y="0"/>
                </a:cubicBezTo>
                <a:cubicBezTo>
                  <a:pt x="11" y="0"/>
                  <a:pt x="8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8" y="7"/>
                  <a:pt x="11" y="8"/>
                  <a:pt x="15" y="8"/>
                </a:cubicBezTo>
                <a:cubicBezTo>
                  <a:pt x="16" y="8"/>
                  <a:pt x="18" y="8"/>
                  <a:pt x="19" y="8"/>
                </a:cubicBezTo>
                <a:cubicBezTo>
                  <a:pt x="22" y="8"/>
                  <a:pt x="24" y="7"/>
                  <a:pt x="26" y="7"/>
                </a:cubicBezTo>
                <a:cubicBezTo>
                  <a:pt x="29" y="6"/>
                  <a:pt x="29" y="2"/>
                  <a:pt x="26" y="1"/>
                </a:cubicBezTo>
                <a:cubicBezTo>
                  <a:pt x="24" y="0"/>
                  <a:pt x="22" y="0"/>
                  <a:pt x="19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8"/>
          <p:cNvSpPr>
            <a:spLocks/>
          </p:cNvSpPr>
          <p:nvPr/>
        </p:nvSpPr>
        <p:spPr bwMode="auto">
          <a:xfrm>
            <a:off x="7062788" y="688975"/>
            <a:ext cx="68262" cy="23813"/>
          </a:xfrm>
          <a:custGeom>
            <a:avLst/>
            <a:gdLst>
              <a:gd name="T0" fmla="*/ 21 w 24"/>
              <a:gd name="T1" fmla="*/ 0 h 8"/>
              <a:gd name="T2" fmla="*/ 20 w 24"/>
              <a:gd name="T3" fmla="*/ 0 h 8"/>
              <a:gd name="T4" fmla="*/ 4 w 24"/>
              <a:gd name="T5" fmla="*/ 1 h 8"/>
              <a:gd name="T6" fmla="*/ 0 w 24"/>
              <a:gd name="T7" fmla="*/ 4 h 8"/>
              <a:gd name="T8" fmla="*/ 3 w 24"/>
              <a:gd name="T9" fmla="*/ 8 h 8"/>
              <a:gd name="T10" fmla="*/ 4 w 24"/>
              <a:gd name="T11" fmla="*/ 8 h 8"/>
              <a:gd name="T12" fmla="*/ 20 w 24"/>
              <a:gd name="T13" fmla="*/ 8 h 8"/>
              <a:gd name="T14" fmla="*/ 24 w 24"/>
              <a:gd name="T15" fmla="*/ 4 h 8"/>
              <a:gd name="T16" fmla="*/ 21 w 24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">
                <a:moveTo>
                  <a:pt x="21" y="0"/>
                </a:moveTo>
                <a:cubicBezTo>
                  <a:pt x="21" y="0"/>
                  <a:pt x="20" y="0"/>
                  <a:pt x="20" y="0"/>
                </a:cubicBezTo>
                <a:cubicBezTo>
                  <a:pt x="15" y="0"/>
                  <a:pt x="9" y="0"/>
                  <a:pt x="4" y="1"/>
                </a:cubicBezTo>
                <a:cubicBezTo>
                  <a:pt x="2" y="1"/>
                  <a:pt x="0" y="2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3" y="8"/>
                  <a:pt x="3" y="8"/>
                  <a:pt x="4" y="8"/>
                </a:cubicBezTo>
                <a:cubicBezTo>
                  <a:pt x="9" y="8"/>
                  <a:pt x="15" y="8"/>
                  <a:pt x="20" y="8"/>
                </a:cubicBezTo>
                <a:cubicBezTo>
                  <a:pt x="23" y="8"/>
                  <a:pt x="24" y="6"/>
                  <a:pt x="24" y="4"/>
                </a:cubicBezTo>
                <a:cubicBezTo>
                  <a:pt x="24" y="2"/>
                  <a:pt x="23" y="0"/>
                  <a:pt x="21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2128838" y="715963"/>
            <a:ext cx="557212" cy="1052512"/>
            <a:chOff x="2128838" y="715963"/>
            <a:chExt cx="557212" cy="1052512"/>
          </a:xfrm>
        </p:grpSpPr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2390775" y="1279525"/>
              <a:ext cx="49212" cy="488950"/>
            </a:xfrm>
            <a:custGeom>
              <a:avLst/>
              <a:gdLst>
                <a:gd name="T0" fmla="*/ 4 w 17"/>
                <a:gd name="T1" fmla="*/ 168 h 168"/>
                <a:gd name="T2" fmla="*/ 3 w 17"/>
                <a:gd name="T3" fmla="*/ 168 h 168"/>
                <a:gd name="T4" fmla="*/ 0 w 17"/>
                <a:gd name="T5" fmla="*/ 163 h 168"/>
                <a:gd name="T6" fmla="*/ 3 w 17"/>
                <a:gd name="T7" fmla="*/ 5 h 168"/>
                <a:gd name="T8" fmla="*/ 7 w 17"/>
                <a:gd name="T9" fmla="*/ 0 h 168"/>
                <a:gd name="T10" fmla="*/ 11 w 17"/>
                <a:gd name="T11" fmla="*/ 4 h 168"/>
                <a:gd name="T12" fmla="*/ 8 w 17"/>
                <a:gd name="T13" fmla="*/ 164 h 168"/>
                <a:gd name="T14" fmla="*/ 4 w 17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8">
                  <a:moveTo>
                    <a:pt x="4" y="168"/>
                  </a:moveTo>
                  <a:cubicBezTo>
                    <a:pt x="3" y="168"/>
                    <a:pt x="3" y="168"/>
                    <a:pt x="3" y="168"/>
                  </a:cubicBezTo>
                  <a:cubicBezTo>
                    <a:pt x="1" y="167"/>
                    <a:pt x="0" y="165"/>
                    <a:pt x="0" y="163"/>
                  </a:cubicBezTo>
                  <a:cubicBezTo>
                    <a:pt x="9" y="77"/>
                    <a:pt x="3" y="5"/>
                    <a:pt x="3" y="5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9" y="0"/>
                    <a:pt x="11" y="2"/>
                    <a:pt x="11" y="4"/>
                  </a:cubicBezTo>
                  <a:cubicBezTo>
                    <a:pt x="11" y="5"/>
                    <a:pt x="17" y="78"/>
                    <a:pt x="8" y="164"/>
                  </a:cubicBezTo>
                  <a:cubicBezTo>
                    <a:pt x="8" y="166"/>
                    <a:pt x="6" y="168"/>
                    <a:pt x="4" y="168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2346325" y="1244600"/>
              <a:ext cx="73025" cy="347663"/>
            </a:xfrm>
            <a:custGeom>
              <a:avLst/>
              <a:gdLst>
                <a:gd name="T0" fmla="*/ 5 w 25"/>
                <a:gd name="T1" fmla="*/ 119 h 119"/>
                <a:gd name="T2" fmla="*/ 3 w 25"/>
                <a:gd name="T3" fmla="*/ 119 h 119"/>
                <a:gd name="T4" fmla="*/ 1 w 25"/>
                <a:gd name="T5" fmla="*/ 114 h 119"/>
                <a:gd name="T6" fmla="*/ 17 w 25"/>
                <a:gd name="T7" fmla="*/ 4 h 119"/>
                <a:gd name="T8" fmla="*/ 21 w 25"/>
                <a:gd name="T9" fmla="*/ 0 h 119"/>
                <a:gd name="T10" fmla="*/ 21 w 25"/>
                <a:gd name="T11" fmla="*/ 0 h 119"/>
                <a:gd name="T12" fmla="*/ 25 w 25"/>
                <a:gd name="T13" fmla="*/ 4 h 119"/>
                <a:gd name="T14" fmla="*/ 9 w 25"/>
                <a:gd name="T15" fmla="*/ 117 h 119"/>
                <a:gd name="T16" fmla="*/ 5 w 25"/>
                <a:gd name="T1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19">
                  <a:moveTo>
                    <a:pt x="5" y="119"/>
                  </a:moveTo>
                  <a:cubicBezTo>
                    <a:pt x="4" y="119"/>
                    <a:pt x="4" y="119"/>
                    <a:pt x="3" y="119"/>
                  </a:cubicBezTo>
                  <a:cubicBezTo>
                    <a:pt x="1" y="118"/>
                    <a:pt x="0" y="116"/>
                    <a:pt x="1" y="114"/>
                  </a:cubicBezTo>
                  <a:cubicBezTo>
                    <a:pt x="16" y="76"/>
                    <a:pt x="17" y="4"/>
                    <a:pt x="17" y="4"/>
                  </a:cubicBezTo>
                  <a:cubicBezTo>
                    <a:pt x="17" y="2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5" y="2"/>
                    <a:pt x="25" y="4"/>
                  </a:cubicBezTo>
                  <a:cubicBezTo>
                    <a:pt x="25" y="7"/>
                    <a:pt x="24" y="78"/>
                    <a:pt x="9" y="117"/>
                  </a:cubicBezTo>
                  <a:cubicBezTo>
                    <a:pt x="8" y="118"/>
                    <a:pt x="6" y="119"/>
                    <a:pt x="5" y="119"/>
                  </a:cubicBezTo>
                </a:path>
              </a:pathLst>
            </a:custGeom>
            <a:solidFill>
              <a:srgbClr val="FDE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91"/>
            <p:cNvSpPr>
              <a:spLocks noChangeArrowheads="1"/>
            </p:cNvSpPr>
            <p:nvPr/>
          </p:nvSpPr>
          <p:spPr bwMode="auto">
            <a:xfrm>
              <a:off x="2355850" y="1192213"/>
              <a:ext cx="106362" cy="111125"/>
            </a:xfrm>
            <a:prstGeom prst="ellipse">
              <a:avLst/>
            </a:prstGeom>
            <a:solidFill>
              <a:srgbClr val="FBD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Oval 92"/>
            <p:cNvSpPr>
              <a:spLocks noChangeArrowheads="1"/>
            </p:cNvSpPr>
            <p:nvPr/>
          </p:nvSpPr>
          <p:spPr bwMode="auto">
            <a:xfrm>
              <a:off x="2128838" y="715963"/>
              <a:ext cx="557212" cy="558800"/>
            </a:xfrm>
            <a:prstGeom prst="ellipse">
              <a:avLst/>
            </a:pr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2201863" y="736600"/>
              <a:ext cx="431800" cy="119063"/>
            </a:xfrm>
            <a:custGeom>
              <a:avLst/>
              <a:gdLst>
                <a:gd name="T0" fmla="*/ 35 w 149"/>
                <a:gd name="T1" fmla="*/ 0 h 41"/>
                <a:gd name="T2" fmla="*/ 142 w 149"/>
                <a:gd name="T3" fmla="*/ 24 h 41"/>
                <a:gd name="T4" fmla="*/ 149 w 149"/>
                <a:gd name="T5" fmla="*/ 33 h 41"/>
                <a:gd name="T6" fmla="*/ 65 w 149"/>
                <a:gd name="T7" fmla="*/ 39 h 41"/>
                <a:gd name="T8" fmla="*/ 0 w 149"/>
                <a:gd name="T9" fmla="*/ 24 h 41"/>
                <a:gd name="T10" fmla="*/ 35 w 14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1">
                  <a:moveTo>
                    <a:pt x="35" y="0"/>
                  </a:moveTo>
                  <a:cubicBezTo>
                    <a:pt x="69" y="15"/>
                    <a:pt x="104" y="23"/>
                    <a:pt x="142" y="24"/>
                  </a:cubicBezTo>
                  <a:cubicBezTo>
                    <a:pt x="145" y="27"/>
                    <a:pt x="147" y="30"/>
                    <a:pt x="149" y="33"/>
                  </a:cubicBezTo>
                  <a:cubicBezTo>
                    <a:pt x="122" y="41"/>
                    <a:pt x="92" y="41"/>
                    <a:pt x="65" y="39"/>
                  </a:cubicBezTo>
                  <a:cubicBezTo>
                    <a:pt x="43" y="38"/>
                    <a:pt x="21" y="33"/>
                    <a:pt x="0" y="24"/>
                  </a:cubicBezTo>
                  <a:cubicBezTo>
                    <a:pt x="10" y="14"/>
                    <a:pt x="22" y="6"/>
                    <a:pt x="35" y="0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2139950" y="1076325"/>
              <a:ext cx="493712" cy="150813"/>
            </a:xfrm>
            <a:custGeom>
              <a:avLst/>
              <a:gdLst>
                <a:gd name="T0" fmla="*/ 145 w 170"/>
                <a:gd name="T1" fmla="*/ 52 h 52"/>
                <a:gd name="T2" fmla="*/ 4 w 170"/>
                <a:gd name="T3" fmla="*/ 10 h 52"/>
                <a:gd name="T4" fmla="*/ 0 w 170"/>
                <a:gd name="T5" fmla="*/ 0 h 52"/>
                <a:gd name="T6" fmla="*/ 170 w 170"/>
                <a:gd name="T7" fmla="*/ 29 h 52"/>
                <a:gd name="T8" fmla="*/ 145 w 17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52">
                  <a:moveTo>
                    <a:pt x="145" y="52"/>
                  </a:moveTo>
                  <a:cubicBezTo>
                    <a:pt x="96" y="48"/>
                    <a:pt x="48" y="33"/>
                    <a:pt x="4" y="10"/>
                  </a:cubicBezTo>
                  <a:cubicBezTo>
                    <a:pt x="3" y="7"/>
                    <a:pt x="2" y="3"/>
                    <a:pt x="0" y="0"/>
                  </a:cubicBezTo>
                  <a:cubicBezTo>
                    <a:pt x="55" y="22"/>
                    <a:pt x="112" y="31"/>
                    <a:pt x="170" y="29"/>
                  </a:cubicBezTo>
                  <a:cubicBezTo>
                    <a:pt x="163" y="38"/>
                    <a:pt x="155" y="46"/>
                    <a:pt x="145" y="52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2138363" y="817563"/>
              <a:ext cx="525462" cy="258763"/>
            </a:xfrm>
            <a:custGeom>
              <a:avLst/>
              <a:gdLst>
                <a:gd name="T0" fmla="*/ 2 w 181"/>
                <a:gd name="T1" fmla="*/ 89 h 89"/>
                <a:gd name="T2" fmla="*/ 0 w 181"/>
                <a:gd name="T3" fmla="*/ 85 h 89"/>
                <a:gd name="T4" fmla="*/ 168 w 181"/>
                <a:gd name="T5" fmla="*/ 0 h 89"/>
                <a:gd name="T6" fmla="*/ 181 w 181"/>
                <a:gd name="T7" fmla="*/ 21 h 89"/>
                <a:gd name="T8" fmla="*/ 2 w 181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89">
                  <a:moveTo>
                    <a:pt x="2" y="89"/>
                  </a:moveTo>
                  <a:cubicBezTo>
                    <a:pt x="1" y="88"/>
                    <a:pt x="1" y="86"/>
                    <a:pt x="0" y="85"/>
                  </a:cubicBezTo>
                  <a:cubicBezTo>
                    <a:pt x="60" y="66"/>
                    <a:pt x="117" y="38"/>
                    <a:pt x="168" y="0"/>
                  </a:cubicBezTo>
                  <a:cubicBezTo>
                    <a:pt x="173" y="7"/>
                    <a:pt x="177" y="14"/>
                    <a:pt x="181" y="21"/>
                  </a:cubicBezTo>
                  <a:cubicBezTo>
                    <a:pt x="128" y="59"/>
                    <a:pt x="66" y="79"/>
                    <a:pt x="2" y="89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2128838" y="981075"/>
              <a:ext cx="3175" cy="14288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5 h 5"/>
                <a:gd name="T8" fmla="*/ 0 w 1"/>
                <a:gd name="T9" fmla="*/ 5 h 5"/>
                <a:gd name="T10" fmla="*/ 0 w 1"/>
                <a:gd name="T11" fmla="*/ 5 h 5"/>
                <a:gd name="T12" fmla="*/ 0 w 1"/>
                <a:gd name="T13" fmla="*/ 4 h 5"/>
                <a:gd name="T14" fmla="*/ 0 w 1"/>
                <a:gd name="T15" fmla="*/ 4 h 5"/>
                <a:gd name="T16" fmla="*/ 0 w 1"/>
                <a:gd name="T17" fmla="*/ 4 h 5"/>
                <a:gd name="T18" fmla="*/ 0 w 1"/>
                <a:gd name="T19" fmla="*/ 4 h 5"/>
                <a:gd name="T20" fmla="*/ 0 w 1"/>
                <a:gd name="T21" fmla="*/ 4 h 5"/>
                <a:gd name="T22" fmla="*/ 0 w 1"/>
                <a:gd name="T23" fmla="*/ 4 h 5"/>
                <a:gd name="T24" fmla="*/ 0 w 1"/>
                <a:gd name="T25" fmla="*/ 4 h 5"/>
                <a:gd name="T26" fmla="*/ 0 w 1"/>
                <a:gd name="T27" fmla="*/ 4 h 5"/>
                <a:gd name="T28" fmla="*/ 0 w 1"/>
                <a:gd name="T29" fmla="*/ 4 h 5"/>
                <a:gd name="T30" fmla="*/ 0 w 1"/>
                <a:gd name="T31" fmla="*/ 3 h 5"/>
                <a:gd name="T32" fmla="*/ 0 w 1"/>
                <a:gd name="T33" fmla="*/ 3 h 5"/>
                <a:gd name="T34" fmla="*/ 0 w 1"/>
                <a:gd name="T35" fmla="*/ 3 h 5"/>
                <a:gd name="T36" fmla="*/ 0 w 1"/>
                <a:gd name="T37" fmla="*/ 3 h 5"/>
                <a:gd name="T38" fmla="*/ 0 w 1"/>
                <a:gd name="T39" fmla="*/ 3 h 5"/>
                <a:gd name="T40" fmla="*/ 0 w 1"/>
                <a:gd name="T41" fmla="*/ 3 h 5"/>
                <a:gd name="T42" fmla="*/ 0 w 1"/>
                <a:gd name="T43" fmla="*/ 3 h 5"/>
                <a:gd name="T44" fmla="*/ 0 w 1"/>
                <a:gd name="T45" fmla="*/ 3 h 5"/>
                <a:gd name="T46" fmla="*/ 0 w 1"/>
                <a:gd name="T47" fmla="*/ 3 h 5"/>
                <a:gd name="T48" fmla="*/ 0 w 1"/>
                <a:gd name="T49" fmla="*/ 3 h 5"/>
                <a:gd name="T50" fmla="*/ 0 w 1"/>
                <a:gd name="T51" fmla="*/ 3 h 5"/>
                <a:gd name="T52" fmla="*/ 0 w 1"/>
                <a:gd name="T53" fmla="*/ 2 h 5"/>
                <a:gd name="T54" fmla="*/ 0 w 1"/>
                <a:gd name="T55" fmla="*/ 2 h 5"/>
                <a:gd name="T56" fmla="*/ 0 w 1"/>
                <a:gd name="T57" fmla="*/ 2 h 5"/>
                <a:gd name="T58" fmla="*/ 0 w 1"/>
                <a:gd name="T59" fmla="*/ 2 h 5"/>
                <a:gd name="T60" fmla="*/ 0 w 1"/>
                <a:gd name="T61" fmla="*/ 2 h 5"/>
                <a:gd name="T62" fmla="*/ 0 w 1"/>
                <a:gd name="T63" fmla="*/ 2 h 5"/>
                <a:gd name="T64" fmla="*/ 0 w 1"/>
                <a:gd name="T65" fmla="*/ 2 h 5"/>
                <a:gd name="T66" fmla="*/ 0 w 1"/>
                <a:gd name="T67" fmla="*/ 2 h 5"/>
                <a:gd name="T68" fmla="*/ 0 w 1"/>
                <a:gd name="T69" fmla="*/ 2 h 5"/>
                <a:gd name="T70" fmla="*/ 0 w 1"/>
                <a:gd name="T71" fmla="*/ 2 h 5"/>
                <a:gd name="T72" fmla="*/ 0 w 1"/>
                <a:gd name="T73" fmla="*/ 1 h 5"/>
                <a:gd name="T74" fmla="*/ 0 w 1"/>
                <a:gd name="T75" fmla="*/ 1 h 5"/>
                <a:gd name="T76" fmla="*/ 0 w 1"/>
                <a:gd name="T77" fmla="*/ 1 h 5"/>
                <a:gd name="T78" fmla="*/ 1 w 1"/>
                <a:gd name="T79" fmla="*/ 1 h 5"/>
                <a:gd name="T80" fmla="*/ 1 w 1"/>
                <a:gd name="T81" fmla="*/ 1 h 5"/>
                <a:gd name="T82" fmla="*/ 1 w 1"/>
                <a:gd name="T83" fmla="*/ 1 h 5"/>
                <a:gd name="T84" fmla="*/ 1 w 1"/>
                <a:gd name="T85" fmla="*/ 1 h 5"/>
                <a:gd name="T86" fmla="*/ 1 w 1"/>
                <a:gd name="T87" fmla="*/ 1 h 5"/>
                <a:gd name="T88" fmla="*/ 1 w 1"/>
                <a:gd name="T89" fmla="*/ 1 h 5"/>
                <a:gd name="T90" fmla="*/ 1 w 1"/>
                <a:gd name="T91" fmla="*/ 0 h 5"/>
                <a:gd name="T92" fmla="*/ 1 w 1"/>
                <a:gd name="T93" fmla="*/ 0 h 5"/>
                <a:gd name="T94" fmla="*/ 1 w 1"/>
                <a:gd name="T95" fmla="*/ 0 h 5"/>
                <a:gd name="T96" fmla="*/ 1 w 1"/>
                <a:gd name="T97" fmla="*/ 0 h 5"/>
                <a:gd name="T98" fmla="*/ 1 w 1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7"/>
            <p:cNvSpPr>
              <a:spLocks noEditPoints="1"/>
            </p:cNvSpPr>
            <p:nvPr/>
          </p:nvSpPr>
          <p:spPr bwMode="auto">
            <a:xfrm>
              <a:off x="2128838" y="715963"/>
              <a:ext cx="290512" cy="558800"/>
            </a:xfrm>
            <a:custGeom>
              <a:avLst/>
              <a:gdLst>
                <a:gd name="T0" fmla="*/ 6 w 100"/>
                <a:gd name="T1" fmla="*/ 124 h 192"/>
                <a:gd name="T2" fmla="*/ 90 w 100"/>
                <a:gd name="T3" fmla="*/ 104 h 192"/>
                <a:gd name="T4" fmla="*/ 1 w 100"/>
                <a:gd name="T5" fmla="*/ 91 h 192"/>
                <a:gd name="T6" fmla="*/ 1 w 100"/>
                <a:gd name="T7" fmla="*/ 91 h 192"/>
                <a:gd name="T8" fmla="*/ 1 w 100"/>
                <a:gd name="T9" fmla="*/ 91 h 192"/>
                <a:gd name="T10" fmla="*/ 1 w 100"/>
                <a:gd name="T11" fmla="*/ 92 h 192"/>
                <a:gd name="T12" fmla="*/ 1 w 100"/>
                <a:gd name="T13" fmla="*/ 92 h 192"/>
                <a:gd name="T14" fmla="*/ 1 w 100"/>
                <a:gd name="T15" fmla="*/ 92 h 192"/>
                <a:gd name="T16" fmla="*/ 1 w 100"/>
                <a:gd name="T17" fmla="*/ 92 h 192"/>
                <a:gd name="T18" fmla="*/ 1 w 100"/>
                <a:gd name="T19" fmla="*/ 92 h 192"/>
                <a:gd name="T20" fmla="*/ 0 w 100"/>
                <a:gd name="T21" fmla="*/ 92 h 192"/>
                <a:gd name="T22" fmla="*/ 0 w 100"/>
                <a:gd name="T23" fmla="*/ 92 h 192"/>
                <a:gd name="T24" fmla="*/ 0 w 100"/>
                <a:gd name="T25" fmla="*/ 93 h 192"/>
                <a:gd name="T26" fmla="*/ 0 w 100"/>
                <a:gd name="T27" fmla="*/ 93 h 192"/>
                <a:gd name="T28" fmla="*/ 0 w 100"/>
                <a:gd name="T29" fmla="*/ 93 h 192"/>
                <a:gd name="T30" fmla="*/ 0 w 100"/>
                <a:gd name="T31" fmla="*/ 93 h 192"/>
                <a:gd name="T32" fmla="*/ 0 w 100"/>
                <a:gd name="T33" fmla="*/ 93 h 192"/>
                <a:gd name="T34" fmla="*/ 0 w 100"/>
                <a:gd name="T35" fmla="*/ 93 h 192"/>
                <a:gd name="T36" fmla="*/ 0 w 100"/>
                <a:gd name="T37" fmla="*/ 94 h 192"/>
                <a:gd name="T38" fmla="*/ 0 w 100"/>
                <a:gd name="T39" fmla="*/ 94 h 192"/>
                <a:gd name="T40" fmla="*/ 0 w 100"/>
                <a:gd name="T41" fmla="*/ 94 h 192"/>
                <a:gd name="T42" fmla="*/ 0 w 100"/>
                <a:gd name="T43" fmla="*/ 94 h 192"/>
                <a:gd name="T44" fmla="*/ 0 w 100"/>
                <a:gd name="T45" fmla="*/ 94 h 192"/>
                <a:gd name="T46" fmla="*/ 0 w 100"/>
                <a:gd name="T47" fmla="*/ 94 h 192"/>
                <a:gd name="T48" fmla="*/ 0 w 100"/>
                <a:gd name="T49" fmla="*/ 94 h 192"/>
                <a:gd name="T50" fmla="*/ 0 w 100"/>
                <a:gd name="T51" fmla="*/ 95 h 192"/>
                <a:gd name="T52" fmla="*/ 0 w 100"/>
                <a:gd name="T53" fmla="*/ 95 h 192"/>
                <a:gd name="T54" fmla="*/ 0 w 100"/>
                <a:gd name="T55" fmla="*/ 95 h 192"/>
                <a:gd name="T56" fmla="*/ 0 w 100"/>
                <a:gd name="T57" fmla="*/ 95 h 192"/>
                <a:gd name="T58" fmla="*/ 0 w 100"/>
                <a:gd name="T59" fmla="*/ 95 h 192"/>
                <a:gd name="T60" fmla="*/ 0 w 100"/>
                <a:gd name="T61" fmla="*/ 95 h 192"/>
                <a:gd name="T62" fmla="*/ 0 w 100"/>
                <a:gd name="T63" fmla="*/ 95 h 192"/>
                <a:gd name="T64" fmla="*/ 0 w 100"/>
                <a:gd name="T65" fmla="*/ 96 h 192"/>
                <a:gd name="T66" fmla="*/ 0 w 100"/>
                <a:gd name="T67" fmla="*/ 96 h 192"/>
                <a:gd name="T68" fmla="*/ 0 w 100"/>
                <a:gd name="T69" fmla="*/ 96 h 192"/>
                <a:gd name="T70" fmla="*/ 96 w 100"/>
                <a:gd name="T71" fmla="*/ 192 h 192"/>
                <a:gd name="T72" fmla="*/ 97 w 100"/>
                <a:gd name="T73" fmla="*/ 168 h 192"/>
                <a:gd name="T74" fmla="*/ 4 w 100"/>
                <a:gd name="T75" fmla="*/ 124 h 192"/>
                <a:gd name="T76" fmla="*/ 3 w 100"/>
                <a:gd name="T77" fmla="*/ 120 h 192"/>
                <a:gd name="T78" fmla="*/ 89 w 100"/>
                <a:gd name="T79" fmla="*/ 46 h 192"/>
                <a:gd name="T80" fmla="*/ 37 w 100"/>
                <a:gd name="T81" fmla="*/ 20 h 192"/>
                <a:gd name="T82" fmla="*/ 37 w 100"/>
                <a:gd name="T83" fmla="*/ 20 h 192"/>
                <a:gd name="T84" fmla="*/ 37 w 100"/>
                <a:gd name="T85" fmla="*/ 20 h 192"/>
                <a:gd name="T86" fmla="*/ 90 w 100"/>
                <a:gd name="T87" fmla="*/ 1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" h="192">
                  <a:moveTo>
                    <a:pt x="90" y="104"/>
                  </a:moveTo>
                  <a:cubicBezTo>
                    <a:pt x="63" y="113"/>
                    <a:pt x="34" y="120"/>
                    <a:pt x="6" y="124"/>
                  </a:cubicBezTo>
                  <a:cubicBezTo>
                    <a:pt x="35" y="136"/>
                    <a:pt x="64" y="144"/>
                    <a:pt x="94" y="148"/>
                  </a:cubicBezTo>
                  <a:cubicBezTo>
                    <a:pt x="93" y="133"/>
                    <a:pt x="91" y="118"/>
                    <a:pt x="90" y="104"/>
                  </a:cubicBezTo>
                  <a:moveTo>
                    <a:pt x="25" y="31"/>
                  </a:moveTo>
                  <a:cubicBezTo>
                    <a:pt x="11" y="47"/>
                    <a:pt x="2" y="68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98" y="192"/>
                    <a:pt x="99" y="192"/>
                    <a:pt x="100" y="192"/>
                  </a:cubicBezTo>
                  <a:cubicBezTo>
                    <a:pt x="99" y="184"/>
                    <a:pt x="98" y="176"/>
                    <a:pt x="97" y="168"/>
                  </a:cubicBezTo>
                  <a:cubicBezTo>
                    <a:pt x="66" y="161"/>
                    <a:pt x="36" y="149"/>
                    <a:pt x="8" y="134"/>
                  </a:cubicBezTo>
                  <a:cubicBezTo>
                    <a:pt x="7" y="131"/>
                    <a:pt x="6" y="127"/>
                    <a:pt x="4" y="124"/>
                  </a:cubicBezTo>
                  <a:cubicBezTo>
                    <a:pt x="4" y="124"/>
                    <a:pt x="5" y="124"/>
                    <a:pt x="5" y="124"/>
                  </a:cubicBezTo>
                  <a:cubicBezTo>
                    <a:pt x="4" y="123"/>
                    <a:pt x="4" y="121"/>
                    <a:pt x="3" y="120"/>
                  </a:cubicBezTo>
                  <a:cubicBezTo>
                    <a:pt x="33" y="111"/>
                    <a:pt x="61" y="99"/>
                    <a:pt x="89" y="85"/>
                  </a:cubicBezTo>
                  <a:cubicBezTo>
                    <a:pt x="88" y="72"/>
                    <a:pt x="88" y="59"/>
                    <a:pt x="89" y="46"/>
                  </a:cubicBezTo>
                  <a:cubicBezTo>
                    <a:pt x="67" y="45"/>
                    <a:pt x="46" y="39"/>
                    <a:pt x="25" y="31"/>
                  </a:cubicBezTo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moveTo>
                    <a:pt x="92" y="0"/>
                  </a:moveTo>
                  <a:cubicBezTo>
                    <a:pt x="72" y="1"/>
                    <a:pt x="53" y="8"/>
                    <a:pt x="37" y="20"/>
                  </a:cubicBezTo>
                  <a:cubicBezTo>
                    <a:pt x="44" y="15"/>
                    <a:pt x="52" y="10"/>
                    <a:pt x="60" y="7"/>
                  </a:cubicBezTo>
                  <a:cubicBezTo>
                    <a:pt x="70" y="11"/>
                    <a:pt x="80" y="15"/>
                    <a:pt x="90" y="18"/>
                  </a:cubicBezTo>
                  <a:cubicBezTo>
                    <a:pt x="91" y="12"/>
                    <a:pt x="91" y="6"/>
                    <a:pt x="92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2201863" y="736600"/>
              <a:ext cx="188912" cy="112713"/>
            </a:xfrm>
            <a:custGeom>
              <a:avLst/>
              <a:gdLst>
                <a:gd name="T0" fmla="*/ 35 w 65"/>
                <a:gd name="T1" fmla="*/ 0 h 39"/>
                <a:gd name="T2" fmla="*/ 12 w 65"/>
                <a:gd name="T3" fmla="*/ 13 h 39"/>
                <a:gd name="T4" fmla="*/ 12 w 65"/>
                <a:gd name="T5" fmla="*/ 13 h 39"/>
                <a:gd name="T6" fmla="*/ 12 w 65"/>
                <a:gd name="T7" fmla="*/ 13 h 39"/>
                <a:gd name="T8" fmla="*/ 0 w 65"/>
                <a:gd name="T9" fmla="*/ 24 h 39"/>
                <a:gd name="T10" fmla="*/ 64 w 65"/>
                <a:gd name="T11" fmla="*/ 39 h 39"/>
                <a:gd name="T12" fmla="*/ 65 w 65"/>
                <a:gd name="T13" fmla="*/ 11 h 39"/>
                <a:gd name="T14" fmla="*/ 35 w 6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9">
                  <a:moveTo>
                    <a:pt x="35" y="0"/>
                  </a:moveTo>
                  <a:cubicBezTo>
                    <a:pt x="27" y="3"/>
                    <a:pt x="19" y="8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7"/>
                    <a:pt x="4" y="20"/>
                    <a:pt x="0" y="24"/>
                  </a:cubicBezTo>
                  <a:cubicBezTo>
                    <a:pt x="21" y="32"/>
                    <a:pt x="42" y="38"/>
                    <a:pt x="64" y="39"/>
                  </a:cubicBezTo>
                  <a:cubicBezTo>
                    <a:pt x="64" y="30"/>
                    <a:pt x="64" y="20"/>
                    <a:pt x="65" y="11"/>
                  </a:cubicBezTo>
                  <a:cubicBezTo>
                    <a:pt x="55" y="8"/>
                    <a:pt x="45" y="4"/>
                    <a:pt x="35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2139950" y="1076325"/>
              <a:ext cx="271462" cy="128588"/>
            </a:xfrm>
            <a:custGeom>
              <a:avLst/>
              <a:gdLst>
                <a:gd name="T0" fmla="*/ 0 w 93"/>
                <a:gd name="T1" fmla="*/ 0 h 44"/>
                <a:gd name="T2" fmla="*/ 4 w 93"/>
                <a:gd name="T3" fmla="*/ 10 h 44"/>
                <a:gd name="T4" fmla="*/ 93 w 93"/>
                <a:gd name="T5" fmla="*/ 44 h 44"/>
                <a:gd name="T6" fmla="*/ 90 w 93"/>
                <a:gd name="T7" fmla="*/ 24 h 44"/>
                <a:gd name="T8" fmla="*/ 2 w 93"/>
                <a:gd name="T9" fmla="*/ 0 h 44"/>
                <a:gd name="T10" fmla="*/ 1 w 93"/>
                <a:gd name="T11" fmla="*/ 0 h 44"/>
                <a:gd name="T12" fmla="*/ 1 w 93"/>
                <a:gd name="T13" fmla="*/ 0 h 44"/>
                <a:gd name="T14" fmla="*/ 0 w 93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4">
                  <a:moveTo>
                    <a:pt x="0" y="0"/>
                  </a:moveTo>
                  <a:cubicBezTo>
                    <a:pt x="2" y="3"/>
                    <a:pt x="3" y="7"/>
                    <a:pt x="4" y="10"/>
                  </a:cubicBezTo>
                  <a:cubicBezTo>
                    <a:pt x="32" y="25"/>
                    <a:pt x="62" y="37"/>
                    <a:pt x="93" y="44"/>
                  </a:cubicBezTo>
                  <a:cubicBezTo>
                    <a:pt x="92" y="37"/>
                    <a:pt x="91" y="31"/>
                    <a:pt x="90" y="24"/>
                  </a:cubicBezTo>
                  <a:cubicBezTo>
                    <a:pt x="60" y="20"/>
                    <a:pt x="31" y="1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2138363" y="963613"/>
              <a:ext cx="252412" cy="112713"/>
            </a:xfrm>
            <a:custGeom>
              <a:avLst/>
              <a:gdLst>
                <a:gd name="T0" fmla="*/ 86 w 87"/>
                <a:gd name="T1" fmla="*/ 0 h 39"/>
                <a:gd name="T2" fmla="*/ 0 w 87"/>
                <a:gd name="T3" fmla="*/ 35 h 39"/>
                <a:gd name="T4" fmla="*/ 2 w 87"/>
                <a:gd name="T5" fmla="*/ 39 h 39"/>
                <a:gd name="T6" fmla="*/ 2 w 87"/>
                <a:gd name="T7" fmla="*/ 39 h 39"/>
                <a:gd name="T8" fmla="*/ 3 w 87"/>
                <a:gd name="T9" fmla="*/ 39 h 39"/>
                <a:gd name="T10" fmla="*/ 87 w 87"/>
                <a:gd name="T11" fmla="*/ 19 h 39"/>
                <a:gd name="T12" fmla="*/ 86 w 8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9">
                  <a:moveTo>
                    <a:pt x="86" y="0"/>
                  </a:moveTo>
                  <a:cubicBezTo>
                    <a:pt x="58" y="14"/>
                    <a:pt x="30" y="26"/>
                    <a:pt x="0" y="35"/>
                  </a:cubicBezTo>
                  <a:cubicBezTo>
                    <a:pt x="1" y="36"/>
                    <a:pt x="1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3" y="39"/>
                  </a:cubicBezTo>
                  <a:cubicBezTo>
                    <a:pt x="31" y="35"/>
                    <a:pt x="60" y="28"/>
                    <a:pt x="87" y="19"/>
                  </a:cubicBezTo>
                  <a:cubicBezTo>
                    <a:pt x="87" y="13"/>
                    <a:pt x="86" y="6"/>
                    <a:pt x="86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2597150" y="989013"/>
              <a:ext cx="52387" cy="114300"/>
            </a:xfrm>
            <a:custGeom>
              <a:avLst/>
              <a:gdLst>
                <a:gd name="T0" fmla="*/ 12 w 18"/>
                <a:gd name="T1" fmla="*/ 0 h 39"/>
                <a:gd name="T2" fmla="*/ 12 w 18"/>
                <a:gd name="T3" fmla="*/ 0 h 39"/>
                <a:gd name="T4" fmla="*/ 7 w 18"/>
                <a:gd name="T5" fmla="*/ 5 h 39"/>
                <a:gd name="T6" fmla="*/ 5 w 18"/>
                <a:gd name="T7" fmla="*/ 19 h 39"/>
                <a:gd name="T8" fmla="*/ 1 w 18"/>
                <a:gd name="T9" fmla="*/ 33 h 39"/>
                <a:gd name="T10" fmla="*/ 5 w 18"/>
                <a:gd name="T11" fmla="*/ 39 h 39"/>
                <a:gd name="T12" fmla="*/ 6 w 18"/>
                <a:gd name="T13" fmla="*/ 39 h 39"/>
                <a:gd name="T14" fmla="*/ 11 w 18"/>
                <a:gd name="T15" fmla="*/ 36 h 39"/>
                <a:gd name="T16" fmla="*/ 17 w 18"/>
                <a:gd name="T17" fmla="*/ 5 h 39"/>
                <a:gd name="T18" fmla="*/ 12 w 18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9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7" y="2"/>
                    <a:pt x="7" y="5"/>
                  </a:cubicBezTo>
                  <a:cubicBezTo>
                    <a:pt x="7" y="10"/>
                    <a:pt x="6" y="14"/>
                    <a:pt x="5" y="19"/>
                  </a:cubicBezTo>
                  <a:cubicBezTo>
                    <a:pt x="4" y="24"/>
                    <a:pt x="3" y="28"/>
                    <a:pt x="1" y="33"/>
                  </a:cubicBezTo>
                  <a:cubicBezTo>
                    <a:pt x="0" y="35"/>
                    <a:pt x="2" y="39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9" y="39"/>
                    <a:pt x="10" y="38"/>
                    <a:pt x="11" y="36"/>
                  </a:cubicBezTo>
                  <a:cubicBezTo>
                    <a:pt x="15" y="26"/>
                    <a:pt x="17" y="16"/>
                    <a:pt x="17" y="5"/>
                  </a:cubicBezTo>
                  <a:cubicBezTo>
                    <a:pt x="18" y="2"/>
                    <a:pt x="15" y="0"/>
                    <a:pt x="12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2605088" y="901700"/>
              <a:ext cx="38100" cy="66675"/>
            </a:xfrm>
            <a:custGeom>
              <a:avLst/>
              <a:gdLst>
                <a:gd name="T0" fmla="*/ 9 w 13"/>
                <a:gd name="T1" fmla="*/ 0 h 23"/>
                <a:gd name="T2" fmla="*/ 0 w 13"/>
                <a:gd name="T3" fmla="*/ 5 h 23"/>
                <a:gd name="T4" fmla="*/ 0 w 13"/>
                <a:gd name="T5" fmla="*/ 6 h 23"/>
                <a:gd name="T6" fmla="*/ 0 w 13"/>
                <a:gd name="T7" fmla="*/ 6 h 23"/>
                <a:gd name="T8" fmla="*/ 1 w 13"/>
                <a:gd name="T9" fmla="*/ 7 h 23"/>
                <a:gd name="T10" fmla="*/ 2 w 13"/>
                <a:gd name="T11" fmla="*/ 13 h 23"/>
                <a:gd name="T12" fmla="*/ 2 w 13"/>
                <a:gd name="T13" fmla="*/ 14 h 23"/>
                <a:gd name="T14" fmla="*/ 2 w 13"/>
                <a:gd name="T15" fmla="*/ 14 h 23"/>
                <a:gd name="T16" fmla="*/ 3 w 13"/>
                <a:gd name="T17" fmla="*/ 15 h 23"/>
                <a:gd name="T18" fmla="*/ 3 w 13"/>
                <a:gd name="T19" fmla="*/ 18 h 23"/>
                <a:gd name="T20" fmla="*/ 8 w 13"/>
                <a:gd name="T21" fmla="*/ 23 h 23"/>
                <a:gd name="T22" fmla="*/ 8 w 13"/>
                <a:gd name="T23" fmla="*/ 23 h 23"/>
                <a:gd name="T24" fmla="*/ 13 w 13"/>
                <a:gd name="T25" fmla="*/ 18 h 23"/>
                <a:gd name="T26" fmla="*/ 9 w 13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23">
                  <a:moveTo>
                    <a:pt x="9" y="0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9"/>
                    <a:pt x="2" y="11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5"/>
                    <a:pt x="3" y="15"/>
                  </a:cubicBezTo>
                  <a:cubicBezTo>
                    <a:pt x="3" y="16"/>
                    <a:pt x="3" y="17"/>
                    <a:pt x="3" y="18"/>
                  </a:cubicBezTo>
                  <a:cubicBezTo>
                    <a:pt x="3" y="20"/>
                    <a:pt x="5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3"/>
                    <a:pt x="13" y="21"/>
                    <a:pt x="13" y="18"/>
                  </a:cubicBezTo>
                  <a:cubicBezTo>
                    <a:pt x="13" y="12"/>
                    <a:pt x="11" y="5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2587625" y="869950"/>
              <a:ext cx="44450" cy="46038"/>
            </a:xfrm>
            <a:custGeom>
              <a:avLst/>
              <a:gdLst>
                <a:gd name="T0" fmla="*/ 5 w 15"/>
                <a:gd name="T1" fmla="*/ 0 h 16"/>
                <a:gd name="T2" fmla="*/ 2 w 15"/>
                <a:gd name="T3" fmla="*/ 2 h 16"/>
                <a:gd name="T4" fmla="*/ 2 w 15"/>
                <a:gd name="T5" fmla="*/ 9 h 16"/>
                <a:gd name="T6" fmla="*/ 1 w 15"/>
                <a:gd name="T7" fmla="*/ 9 h 16"/>
                <a:gd name="T8" fmla="*/ 2 w 15"/>
                <a:gd name="T9" fmla="*/ 9 h 16"/>
                <a:gd name="T10" fmla="*/ 3 w 15"/>
                <a:gd name="T11" fmla="*/ 11 h 16"/>
                <a:gd name="T12" fmla="*/ 4 w 15"/>
                <a:gd name="T13" fmla="*/ 13 h 16"/>
                <a:gd name="T14" fmla="*/ 6 w 15"/>
                <a:gd name="T15" fmla="*/ 16 h 16"/>
                <a:gd name="T16" fmla="*/ 6 w 15"/>
                <a:gd name="T17" fmla="*/ 16 h 16"/>
                <a:gd name="T18" fmla="*/ 15 w 15"/>
                <a:gd name="T19" fmla="*/ 11 h 16"/>
                <a:gd name="T20" fmla="*/ 9 w 15"/>
                <a:gd name="T21" fmla="*/ 2 h 16"/>
                <a:gd name="T22" fmla="*/ 5 w 15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4"/>
                    <a:pt x="12" y="13"/>
                    <a:pt x="15" y="11"/>
                  </a:cubicBezTo>
                  <a:cubicBezTo>
                    <a:pt x="13" y="7"/>
                    <a:pt x="11" y="4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E0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" name="Freeform 104"/>
          <p:cNvSpPr>
            <a:spLocks/>
          </p:cNvSpPr>
          <p:nvPr/>
        </p:nvSpPr>
        <p:spPr bwMode="auto">
          <a:xfrm>
            <a:off x="2628900" y="744538"/>
            <a:ext cx="1663700" cy="2092325"/>
          </a:xfrm>
          <a:custGeom>
            <a:avLst/>
            <a:gdLst>
              <a:gd name="T0" fmla="*/ 231 w 573"/>
              <a:gd name="T1" fmla="*/ 234 h 719"/>
              <a:gd name="T2" fmla="*/ 79 w 573"/>
              <a:gd name="T3" fmla="*/ 166 h 719"/>
              <a:gd name="T4" fmla="*/ 333 w 573"/>
              <a:gd name="T5" fmla="*/ 137 h 719"/>
              <a:gd name="T6" fmla="*/ 555 w 573"/>
              <a:gd name="T7" fmla="*/ 133 h 719"/>
              <a:gd name="T8" fmla="*/ 446 w 573"/>
              <a:gd name="T9" fmla="*/ 288 h 719"/>
              <a:gd name="T10" fmla="*/ 376 w 573"/>
              <a:gd name="T11" fmla="*/ 572 h 719"/>
              <a:gd name="T12" fmla="*/ 70 w 573"/>
              <a:gd name="T13" fmla="*/ 639 h 719"/>
              <a:gd name="T14" fmla="*/ 90 w 573"/>
              <a:gd name="T15" fmla="*/ 388 h 719"/>
              <a:gd name="T16" fmla="*/ 231 w 573"/>
              <a:gd name="T17" fmla="*/ 234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3" h="719">
                <a:moveTo>
                  <a:pt x="231" y="234"/>
                </a:moveTo>
                <a:cubicBezTo>
                  <a:pt x="231" y="234"/>
                  <a:pt x="106" y="274"/>
                  <a:pt x="79" y="166"/>
                </a:cubicBezTo>
                <a:cubicBezTo>
                  <a:pt x="52" y="55"/>
                  <a:pt x="201" y="0"/>
                  <a:pt x="333" y="137"/>
                </a:cubicBezTo>
                <a:cubicBezTo>
                  <a:pt x="333" y="137"/>
                  <a:pt x="436" y="70"/>
                  <a:pt x="555" y="133"/>
                </a:cubicBezTo>
                <a:cubicBezTo>
                  <a:pt x="573" y="143"/>
                  <a:pt x="547" y="223"/>
                  <a:pt x="446" y="288"/>
                </a:cubicBezTo>
                <a:cubicBezTo>
                  <a:pt x="446" y="288"/>
                  <a:pt x="363" y="425"/>
                  <a:pt x="376" y="572"/>
                </a:cubicBezTo>
                <a:cubicBezTo>
                  <a:pt x="389" y="719"/>
                  <a:pt x="139" y="676"/>
                  <a:pt x="70" y="639"/>
                </a:cubicBezTo>
                <a:cubicBezTo>
                  <a:pt x="0" y="602"/>
                  <a:pt x="23" y="491"/>
                  <a:pt x="90" y="388"/>
                </a:cubicBezTo>
                <a:cubicBezTo>
                  <a:pt x="158" y="285"/>
                  <a:pt x="231" y="234"/>
                  <a:pt x="231" y="234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2317750" y="2036763"/>
            <a:ext cx="2200275" cy="1076325"/>
          </a:xfrm>
          <a:custGeom>
            <a:avLst/>
            <a:gdLst>
              <a:gd name="T0" fmla="*/ 2 w 758"/>
              <a:gd name="T1" fmla="*/ 81 h 370"/>
              <a:gd name="T2" fmla="*/ 106 w 758"/>
              <a:gd name="T3" fmla="*/ 27 h 370"/>
              <a:gd name="T4" fmla="*/ 139 w 758"/>
              <a:gd name="T5" fmla="*/ 90 h 370"/>
              <a:gd name="T6" fmla="*/ 147 w 758"/>
              <a:gd name="T7" fmla="*/ 94 h 370"/>
              <a:gd name="T8" fmla="*/ 229 w 758"/>
              <a:gd name="T9" fmla="*/ 71 h 370"/>
              <a:gd name="T10" fmla="*/ 312 w 758"/>
              <a:gd name="T11" fmla="*/ 171 h 370"/>
              <a:gd name="T12" fmla="*/ 318 w 758"/>
              <a:gd name="T13" fmla="*/ 172 h 370"/>
              <a:gd name="T14" fmla="*/ 348 w 758"/>
              <a:gd name="T15" fmla="*/ 153 h 370"/>
              <a:gd name="T16" fmla="*/ 421 w 758"/>
              <a:gd name="T17" fmla="*/ 175 h 370"/>
              <a:gd name="T18" fmla="*/ 425 w 758"/>
              <a:gd name="T19" fmla="*/ 172 h 370"/>
              <a:gd name="T20" fmla="*/ 424 w 758"/>
              <a:gd name="T21" fmla="*/ 169 h 370"/>
              <a:gd name="T22" fmla="*/ 561 w 758"/>
              <a:gd name="T23" fmla="*/ 128 h 370"/>
              <a:gd name="T24" fmla="*/ 584 w 758"/>
              <a:gd name="T25" fmla="*/ 219 h 370"/>
              <a:gd name="T26" fmla="*/ 635 w 758"/>
              <a:gd name="T27" fmla="*/ 236 h 370"/>
              <a:gd name="T28" fmla="*/ 723 w 758"/>
              <a:gd name="T29" fmla="*/ 210 h 370"/>
              <a:gd name="T30" fmla="*/ 749 w 758"/>
              <a:gd name="T31" fmla="*/ 255 h 370"/>
              <a:gd name="T32" fmla="*/ 712 w 758"/>
              <a:gd name="T33" fmla="*/ 248 h 370"/>
              <a:gd name="T34" fmla="*/ 602 w 758"/>
              <a:gd name="T35" fmla="*/ 296 h 370"/>
              <a:gd name="T36" fmla="*/ 598 w 758"/>
              <a:gd name="T37" fmla="*/ 314 h 370"/>
              <a:gd name="T38" fmla="*/ 469 w 758"/>
              <a:gd name="T39" fmla="*/ 349 h 370"/>
              <a:gd name="T40" fmla="*/ 425 w 758"/>
              <a:gd name="T41" fmla="*/ 292 h 370"/>
              <a:gd name="T42" fmla="*/ 332 w 758"/>
              <a:gd name="T43" fmla="*/ 290 h 370"/>
              <a:gd name="T44" fmla="*/ 308 w 758"/>
              <a:gd name="T45" fmla="*/ 257 h 370"/>
              <a:gd name="T46" fmla="*/ 306 w 758"/>
              <a:gd name="T47" fmla="*/ 258 h 370"/>
              <a:gd name="T48" fmla="*/ 227 w 758"/>
              <a:gd name="T49" fmla="*/ 296 h 370"/>
              <a:gd name="T50" fmla="*/ 119 w 758"/>
              <a:gd name="T51" fmla="*/ 214 h 370"/>
              <a:gd name="T52" fmla="*/ 115 w 758"/>
              <a:gd name="T53" fmla="*/ 214 h 370"/>
              <a:gd name="T54" fmla="*/ 63 w 758"/>
              <a:gd name="T55" fmla="*/ 224 h 370"/>
              <a:gd name="T56" fmla="*/ 49 w 758"/>
              <a:gd name="T57" fmla="*/ 149 h 370"/>
              <a:gd name="T58" fmla="*/ 46 w 758"/>
              <a:gd name="T59" fmla="*/ 142 h 370"/>
              <a:gd name="T60" fmla="*/ 2 w 758"/>
              <a:gd name="T61" fmla="*/ 81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8" h="370">
                <a:moveTo>
                  <a:pt x="2" y="81"/>
                </a:moveTo>
                <a:cubicBezTo>
                  <a:pt x="5" y="29"/>
                  <a:pt x="59" y="0"/>
                  <a:pt x="106" y="27"/>
                </a:cubicBezTo>
                <a:cubicBezTo>
                  <a:pt x="138" y="45"/>
                  <a:pt x="141" y="74"/>
                  <a:pt x="139" y="90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70" y="74"/>
                  <a:pt x="201" y="66"/>
                  <a:pt x="229" y="71"/>
                </a:cubicBezTo>
                <a:cubicBezTo>
                  <a:pt x="274" y="78"/>
                  <a:pt x="318" y="123"/>
                  <a:pt x="312" y="171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6" y="164"/>
                  <a:pt x="336" y="157"/>
                  <a:pt x="348" y="153"/>
                </a:cubicBezTo>
                <a:cubicBezTo>
                  <a:pt x="386" y="143"/>
                  <a:pt x="411" y="155"/>
                  <a:pt x="421" y="175"/>
                </a:cubicBezTo>
                <a:cubicBezTo>
                  <a:pt x="425" y="172"/>
                  <a:pt x="425" y="172"/>
                  <a:pt x="425" y="172"/>
                </a:cubicBezTo>
                <a:cubicBezTo>
                  <a:pt x="425" y="171"/>
                  <a:pt x="424" y="170"/>
                  <a:pt x="424" y="169"/>
                </a:cubicBezTo>
                <a:cubicBezTo>
                  <a:pt x="414" y="120"/>
                  <a:pt x="504" y="66"/>
                  <a:pt x="561" y="128"/>
                </a:cubicBezTo>
                <a:cubicBezTo>
                  <a:pt x="593" y="162"/>
                  <a:pt x="584" y="219"/>
                  <a:pt x="584" y="219"/>
                </a:cubicBezTo>
                <a:cubicBezTo>
                  <a:pt x="584" y="219"/>
                  <a:pt x="596" y="236"/>
                  <a:pt x="635" y="236"/>
                </a:cubicBezTo>
                <a:cubicBezTo>
                  <a:pt x="674" y="236"/>
                  <a:pt x="688" y="200"/>
                  <a:pt x="723" y="210"/>
                </a:cubicBezTo>
                <a:cubicBezTo>
                  <a:pt x="758" y="221"/>
                  <a:pt x="749" y="255"/>
                  <a:pt x="749" y="255"/>
                </a:cubicBezTo>
                <a:cubicBezTo>
                  <a:pt x="749" y="255"/>
                  <a:pt x="735" y="240"/>
                  <a:pt x="712" y="248"/>
                </a:cubicBezTo>
                <a:cubicBezTo>
                  <a:pt x="681" y="259"/>
                  <a:pt x="678" y="314"/>
                  <a:pt x="602" y="296"/>
                </a:cubicBezTo>
                <a:cubicBezTo>
                  <a:pt x="602" y="296"/>
                  <a:pt x="601" y="306"/>
                  <a:pt x="598" y="314"/>
                </a:cubicBezTo>
                <a:cubicBezTo>
                  <a:pt x="582" y="363"/>
                  <a:pt x="517" y="370"/>
                  <a:pt x="469" y="349"/>
                </a:cubicBezTo>
                <a:cubicBezTo>
                  <a:pt x="433" y="333"/>
                  <a:pt x="425" y="292"/>
                  <a:pt x="425" y="292"/>
                </a:cubicBezTo>
                <a:cubicBezTo>
                  <a:pt x="425" y="292"/>
                  <a:pt x="381" y="331"/>
                  <a:pt x="332" y="290"/>
                </a:cubicBezTo>
                <a:cubicBezTo>
                  <a:pt x="321" y="280"/>
                  <a:pt x="313" y="269"/>
                  <a:pt x="308" y="257"/>
                </a:cubicBezTo>
                <a:cubicBezTo>
                  <a:pt x="306" y="258"/>
                  <a:pt x="306" y="258"/>
                  <a:pt x="306" y="258"/>
                </a:cubicBezTo>
                <a:cubicBezTo>
                  <a:pt x="302" y="267"/>
                  <a:pt x="285" y="296"/>
                  <a:pt x="227" y="296"/>
                </a:cubicBezTo>
                <a:cubicBezTo>
                  <a:pt x="173" y="296"/>
                  <a:pt x="133" y="263"/>
                  <a:pt x="119" y="214"/>
                </a:cubicBezTo>
                <a:cubicBezTo>
                  <a:pt x="115" y="214"/>
                  <a:pt x="115" y="214"/>
                  <a:pt x="115" y="214"/>
                </a:cubicBezTo>
                <a:cubicBezTo>
                  <a:pt x="109" y="221"/>
                  <a:pt x="92" y="237"/>
                  <a:pt x="63" y="224"/>
                </a:cubicBezTo>
                <a:cubicBezTo>
                  <a:pt x="31" y="210"/>
                  <a:pt x="28" y="167"/>
                  <a:pt x="49" y="149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20" y="147"/>
                  <a:pt x="0" y="124"/>
                  <a:pt x="2" y="81"/>
                </a:cubicBezTo>
                <a:close/>
              </a:path>
            </a:pathLst>
          </a:custGeom>
          <a:solidFill>
            <a:srgbClr val="C500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4"/>
          <p:cNvSpPr>
            <a:spLocks/>
          </p:cNvSpPr>
          <p:nvPr/>
        </p:nvSpPr>
        <p:spPr bwMode="auto">
          <a:xfrm>
            <a:off x="3998913" y="2616200"/>
            <a:ext cx="517525" cy="304800"/>
          </a:xfrm>
          <a:custGeom>
            <a:avLst/>
            <a:gdLst>
              <a:gd name="T0" fmla="*/ 51 w 178"/>
              <a:gd name="T1" fmla="*/ 105 h 105"/>
              <a:gd name="T2" fmla="*/ 22 w 178"/>
              <a:gd name="T3" fmla="*/ 101 h 105"/>
              <a:gd name="T4" fmla="*/ 19 w 178"/>
              <a:gd name="T5" fmla="*/ 96 h 105"/>
              <a:gd name="T6" fmla="*/ 25 w 178"/>
              <a:gd name="T7" fmla="*/ 92 h 105"/>
              <a:gd name="T8" fmla="*/ 104 w 178"/>
              <a:gd name="T9" fmla="*/ 67 h 105"/>
              <a:gd name="T10" fmla="*/ 131 w 178"/>
              <a:gd name="T11" fmla="*/ 45 h 105"/>
              <a:gd name="T12" fmla="*/ 166 w 178"/>
              <a:gd name="T13" fmla="*/ 48 h 105"/>
              <a:gd name="T14" fmla="*/ 143 w 178"/>
              <a:gd name="T15" fmla="*/ 15 h 105"/>
              <a:gd name="T16" fmla="*/ 101 w 178"/>
              <a:gd name="T17" fmla="*/ 26 h 105"/>
              <a:gd name="T18" fmla="*/ 56 w 178"/>
              <a:gd name="T19" fmla="*/ 42 h 105"/>
              <a:gd name="T20" fmla="*/ 1 w 178"/>
              <a:gd name="T21" fmla="*/ 23 h 105"/>
              <a:gd name="T22" fmla="*/ 2 w 178"/>
              <a:gd name="T23" fmla="*/ 17 h 105"/>
              <a:gd name="T24" fmla="*/ 9 w 178"/>
              <a:gd name="T25" fmla="*/ 18 h 105"/>
              <a:gd name="T26" fmla="*/ 56 w 178"/>
              <a:gd name="T27" fmla="*/ 32 h 105"/>
              <a:gd name="T28" fmla="*/ 96 w 178"/>
              <a:gd name="T29" fmla="*/ 18 h 105"/>
              <a:gd name="T30" fmla="*/ 146 w 178"/>
              <a:gd name="T31" fmla="*/ 7 h 105"/>
              <a:gd name="T32" fmla="*/ 174 w 178"/>
              <a:gd name="T33" fmla="*/ 58 h 105"/>
              <a:gd name="T34" fmla="*/ 171 w 178"/>
              <a:gd name="T35" fmla="*/ 61 h 105"/>
              <a:gd name="T36" fmla="*/ 166 w 178"/>
              <a:gd name="T37" fmla="*/ 59 h 105"/>
              <a:gd name="T38" fmla="*/ 134 w 178"/>
              <a:gd name="T39" fmla="*/ 54 h 105"/>
              <a:gd name="T40" fmla="*/ 111 w 178"/>
              <a:gd name="T41" fmla="*/ 73 h 105"/>
              <a:gd name="T42" fmla="*/ 51 w 178"/>
              <a:gd name="T43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8" h="105">
                <a:moveTo>
                  <a:pt x="51" y="105"/>
                </a:moveTo>
                <a:cubicBezTo>
                  <a:pt x="43" y="105"/>
                  <a:pt x="33" y="104"/>
                  <a:pt x="22" y="101"/>
                </a:cubicBezTo>
                <a:cubicBezTo>
                  <a:pt x="20" y="101"/>
                  <a:pt x="18" y="98"/>
                  <a:pt x="19" y="96"/>
                </a:cubicBezTo>
                <a:cubicBezTo>
                  <a:pt x="20" y="93"/>
                  <a:pt x="22" y="92"/>
                  <a:pt x="25" y="92"/>
                </a:cubicBezTo>
                <a:cubicBezTo>
                  <a:pt x="73" y="104"/>
                  <a:pt x="89" y="85"/>
                  <a:pt x="104" y="67"/>
                </a:cubicBezTo>
                <a:cubicBezTo>
                  <a:pt x="112" y="58"/>
                  <a:pt x="120" y="49"/>
                  <a:pt x="131" y="45"/>
                </a:cubicBezTo>
                <a:cubicBezTo>
                  <a:pt x="147" y="39"/>
                  <a:pt x="159" y="44"/>
                  <a:pt x="166" y="48"/>
                </a:cubicBezTo>
                <a:cubicBezTo>
                  <a:pt x="167" y="38"/>
                  <a:pt x="164" y="22"/>
                  <a:pt x="143" y="15"/>
                </a:cubicBezTo>
                <a:cubicBezTo>
                  <a:pt x="126" y="10"/>
                  <a:pt x="115" y="18"/>
                  <a:pt x="101" y="26"/>
                </a:cubicBezTo>
                <a:cubicBezTo>
                  <a:pt x="89" y="33"/>
                  <a:pt x="76" y="42"/>
                  <a:pt x="56" y="42"/>
                </a:cubicBezTo>
                <a:cubicBezTo>
                  <a:pt x="16" y="42"/>
                  <a:pt x="2" y="24"/>
                  <a:pt x="1" y="23"/>
                </a:cubicBezTo>
                <a:cubicBezTo>
                  <a:pt x="0" y="21"/>
                  <a:pt x="0" y="18"/>
                  <a:pt x="2" y="17"/>
                </a:cubicBezTo>
                <a:cubicBezTo>
                  <a:pt x="4" y="15"/>
                  <a:pt x="7" y="16"/>
                  <a:pt x="9" y="18"/>
                </a:cubicBezTo>
                <a:cubicBezTo>
                  <a:pt x="9" y="18"/>
                  <a:pt x="21" y="32"/>
                  <a:pt x="56" y="32"/>
                </a:cubicBezTo>
                <a:cubicBezTo>
                  <a:pt x="73" y="32"/>
                  <a:pt x="85" y="25"/>
                  <a:pt x="96" y="18"/>
                </a:cubicBezTo>
                <a:cubicBezTo>
                  <a:pt x="110" y="9"/>
                  <a:pt x="125" y="0"/>
                  <a:pt x="146" y="7"/>
                </a:cubicBezTo>
                <a:cubicBezTo>
                  <a:pt x="177" y="16"/>
                  <a:pt x="178" y="44"/>
                  <a:pt x="174" y="58"/>
                </a:cubicBezTo>
                <a:cubicBezTo>
                  <a:pt x="174" y="59"/>
                  <a:pt x="172" y="60"/>
                  <a:pt x="171" y="61"/>
                </a:cubicBezTo>
                <a:cubicBezTo>
                  <a:pt x="169" y="61"/>
                  <a:pt x="167" y="61"/>
                  <a:pt x="166" y="59"/>
                </a:cubicBezTo>
                <a:cubicBezTo>
                  <a:pt x="166" y="59"/>
                  <a:pt x="154" y="46"/>
                  <a:pt x="134" y="54"/>
                </a:cubicBezTo>
                <a:cubicBezTo>
                  <a:pt x="125" y="57"/>
                  <a:pt x="119" y="64"/>
                  <a:pt x="111" y="73"/>
                </a:cubicBezTo>
                <a:cubicBezTo>
                  <a:pt x="99" y="88"/>
                  <a:pt x="84" y="105"/>
                  <a:pt x="51" y="105"/>
                </a:cubicBez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2306638" y="939800"/>
            <a:ext cx="1990724" cy="2159001"/>
            <a:chOff x="2306638" y="939800"/>
            <a:chExt cx="1990724" cy="2159001"/>
          </a:xfrm>
        </p:grpSpPr>
        <p:sp>
          <p:nvSpPr>
            <p:cNvPr id="105" name="Freeform 105"/>
            <p:cNvSpPr>
              <a:spLocks noEditPoints="1"/>
            </p:cNvSpPr>
            <p:nvPr/>
          </p:nvSpPr>
          <p:spPr bwMode="auto">
            <a:xfrm>
              <a:off x="2857500" y="1225550"/>
              <a:ext cx="114300" cy="174625"/>
            </a:xfrm>
            <a:custGeom>
              <a:avLst/>
              <a:gdLst>
                <a:gd name="T0" fmla="*/ 39 w 39"/>
                <a:gd name="T1" fmla="*/ 60 h 60"/>
                <a:gd name="T2" fmla="*/ 39 w 39"/>
                <a:gd name="T3" fmla="*/ 60 h 60"/>
                <a:gd name="T4" fmla="*/ 39 w 39"/>
                <a:gd name="T5" fmla="*/ 60 h 60"/>
                <a:gd name="T6" fmla="*/ 0 w 39"/>
                <a:gd name="T7" fmla="*/ 1 h 60"/>
                <a:gd name="T8" fmla="*/ 39 w 39"/>
                <a:gd name="T9" fmla="*/ 60 h 60"/>
                <a:gd name="T10" fmla="*/ 0 w 39"/>
                <a:gd name="T11" fmla="*/ 1 h 60"/>
                <a:gd name="T12" fmla="*/ 0 w 39"/>
                <a:gd name="T13" fmla="*/ 1 h 60"/>
                <a:gd name="T14" fmla="*/ 0 w 39"/>
                <a:gd name="T15" fmla="*/ 1 h 60"/>
                <a:gd name="T16" fmla="*/ 0 w 39"/>
                <a:gd name="T17" fmla="*/ 1 h 60"/>
                <a:gd name="T18" fmla="*/ 0 w 39"/>
                <a:gd name="T19" fmla="*/ 1 h 60"/>
                <a:gd name="T20" fmla="*/ 0 w 39"/>
                <a:gd name="T21" fmla="*/ 1 h 60"/>
                <a:gd name="T22" fmla="*/ 0 w 39"/>
                <a:gd name="T23" fmla="*/ 1 h 60"/>
                <a:gd name="T24" fmla="*/ 0 w 39"/>
                <a:gd name="T25" fmla="*/ 1 h 60"/>
                <a:gd name="T26" fmla="*/ 0 w 39"/>
                <a:gd name="T27" fmla="*/ 1 h 60"/>
                <a:gd name="T28" fmla="*/ 0 w 39"/>
                <a:gd name="T29" fmla="*/ 1 h 60"/>
                <a:gd name="T30" fmla="*/ 0 w 39"/>
                <a:gd name="T31" fmla="*/ 0 h 60"/>
                <a:gd name="T32" fmla="*/ 0 w 39"/>
                <a:gd name="T33" fmla="*/ 0 h 60"/>
                <a:gd name="T34" fmla="*/ 0 w 39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60">
                  <a:moveTo>
                    <a:pt x="39" y="60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moveTo>
                    <a:pt x="0" y="1"/>
                  </a:moveTo>
                  <a:cubicBezTo>
                    <a:pt x="7" y="30"/>
                    <a:pt x="22" y="49"/>
                    <a:pt x="39" y="60"/>
                  </a:cubicBezTo>
                  <a:cubicBezTo>
                    <a:pt x="22" y="49"/>
                    <a:pt x="7" y="30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2828925" y="957263"/>
              <a:ext cx="357187" cy="488950"/>
            </a:xfrm>
            <a:custGeom>
              <a:avLst/>
              <a:gdLst>
                <a:gd name="T0" fmla="*/ 43 w 123"/>
                <a:gd name="T1" fmla="*/ 0 h 168"/>
                <a:gd name="T2" fmla="*/ 10 w 123"/>
                <a:gd name="T3" fmla="*/ 92 h 168"/>
                <a:gd name="T4" fmla="*/ 10 w 123"/>
                <a:gd name="T5" fmla="*/ 92 h 168"/>
                <a:gd name="T6" fmla="*/ 10 w 123"/>
                <a:gd name="T7" fmla="*/ 93 h 168"/>
                <a:gd name="T8" fmla="*/ 10 w 123"/>
                <a:gd name="T9" fmla="*/ 93 h 168"/>
                <a:gd name="T10" fmla="*/ 10 w 123"/>
                <a:gd name="T11" fmla="*/ 93 h 168"/>
                <a:gd name="T12" fmla="*/ 10 w 123"/>
                <a:gd name="T13" fmla="*/ 93 h 168"/>
                <a:gd name="T14" fmla="*/ 10 w 123"/>
                <a:gd name="T15" fmla="*/ 93 h 168"/>
                <a:gd name="T16" fmla="*/ 10 w 123"/>
                <a:gd name="T17" fmla="*/ 93 h 168"/>
                <a:gd name="T18" fmla="*/ 10 w 123"/>
                <a:gd name="T19" fmla="*/ 93 h 168"/>
                <a:gd name="T20" fmla="*/ 10 w 123"/>
                <a:gd name="T21" fmla="*/ 93 h 168"/>
                <a:gd name="T22" fmla="*/ 49 w 123"/>
                <a:gd name="T23" fmla="*/ 152 h 168"/>
                <a:gd name="T24" fmla="*/ 49 w 123"/>
                <a:gd name="T25" fmla="*/ 152 h 168"/>
                <a:gd name="T26" fmla="*/ 49 w 123"/>
                <a:gd name="T27" fmla="*/ 152 h 168"/>
                <a:gd name="T28" fmla="*/ 111 w 123"/>
                <a:gd name="T29" fmla="*/ 168 h 168"/>
                <a:gd name="T30" fmla="*/ 123 w 123"/>
                <a:gd name="T31" fmla="*/ 168 h 168"/>
                <a:gd name="T32" fmla="*/ 45 w 123"/>
                <a:gd name="T33" fmla="*/ 78 h 168"/>
                <a:gd name="T34" fmla="*/ 43 w 123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" h="168">
                  <a:moveTo>
                    <a:pt x="43" y="0"/>
                  </a:moveTo>
                  <a:cubicBezTo>
                    <a:pt x="14" y="19"/>
                    <a:pt x="0" y="5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2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7" y="122"/>
                    <a:pt x="32" y="141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68" y="165"/>
                    <a:pt x="91" y="168"/>
                    <a:pt x="111" y="168"/>
                  </a:cubicBezTo>
                  <a:cubicBezTo>
                    <a:pt x="115" y="168"/>
                    <a:pt x="119" y="168"/>
                    <a:pt x="123" y="168"/>
                  </a:cubicBezTo>
                  <a:cubicBezTo>
                    <a:pt x="88" y="147"/>
                    <a:pt x="58" y="118"/>
                    <a:pt x="45" y="78"/>
                  </a:cubicBezTo>
                  <a:cubicBezTo>
                    <a:pt x="36" y="51"/>
                    <a:pt x="36" y="25"/>
                    <a:pt x="43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7"/>
            <p:cNvSpPr>
              <a:spLocks noEditPoints="1"/>
            </p:cNvSpPr>
            <p:nvPr/>
          </p:nvSpPr>
          <p:spPr bwMode="auto">
            <a:xfrm>
              <a:off x="3455988" y="1574800"/>
              <a:ext cx="479425" cy="1122363"/>
            </a:xfrm>
            <a:custGeom>
              <a:avLst/>
              <a:gdLst>
                <a:gd name="T0" fmla="*/ 90 w 165"/>
                <a:gd name="T1" fmla="*/ 255 h 386"/>
                <a:gd name="T2" fmla="*/ 91 w 165"/>
                <a:gd name="T3" fmla="*/ 287 h 386"/>
                <a:gd name="T4" fmla="*/ 0 w 165"/>
                <a:gd name="T5" fmla="*/ 386 h 386"/>
                <a:gd name="T6" fmla="*/ 91 w 165"/>
                <a:gd name="T7" fmla="*/ 287 h 386"/>
                <a:gd name="T8" fmla="*/ 90 w 165"/>
                <a:gd name="T9" fmla="*/ 255 h 386"/>
                <a:gd name="T10" fmla="*/ 162 w 165"/>
                <a:gd name="T11" fmla="*/ 3 h 386"/>
                <a:gd name="T12" fmla="*/ 161 w 165"/>
                <a:gd name="T13" fmla="*/ 3 h 386"/>
                <a:gd name="T14" fmla="*/ 162 w 165"/>
                <a:gd name="T15" fmla="*/ 3 h 386"/>
                <a:gd name="T16" fmla="*/ 162 w 165"/>
                <a:gd name="T17" fmla="*/ 2 h 386"/>
                <a:gd name="T18" fmla="*/ 162 w 165"/>
                <a:gd name="T19" fmla="*/ 3 h 386"/>
                <a:gd name="T20" fmla="*/ 162 w 165"/>
                <a:gd name="T21" fmla="*/ 2 h 386"/>
                <a:gd name="T22" fmla="*/ 162 w 165"/>
                <a:gd name="T23" fmla="*/ 2 h 386"/>
                <a:gd name="T24" fmla="*/ 162 w 165"/>
                <a:gd name="T25" fmla="*/ 2 h 386"/>
                <a:gd name="T26" fmla="*/ 162 w 165"/>
                <a:gd name="T27" fmla="*/ 2 h 386"/>
                <a:gd name="T28" fmla="*/ 162 w 165"/>
                <a:gd name="T29" fmla="*/ 2 h 386"/>
                <a:gd name="T30" fmla="*/ 162 w 165"/>
                <a:gd name="T31" fmla="*/ 2 h 386"/>
                <a:gd name="T32" fmla="*/ 162 w 165"/>
                <a:gd name="T33" fmla="*/ 2 h 386"/>
                <a:gd name="T34" fmla="*/ 163 w 165"/>
                <a:gd name="T35" fmla="*/ 2 h 386"/>
                <a:gd name="T36" fmla="*/ 162 w 165"/>
                <a:gd name="T37" fmla="*/ 2 h 386"/>
                <a:gd name="T38" fmla="*/ 163 w 165"/>
                <a:gd name="T39" fmla="*/ 2 h 386"/>
                <a:gd name="T40" fmla="*/ 163 w 165"/>
                <a:gd name="T41" fmla="*/ 2 h 386"/>
                <a:gd name="T42" fmla="*/ 163 w 165"/>
                <a:gd name="T43" fmla="*/ 2 h 386"/>
                <a:gd name="T44" fmla="*/ 163 w 165"/>
                <a:gd name="T45" fmla="*/ 2 h 386"/>
                <a:gd name="T46" fmla="*/ 163 w 165"/>
                <a:gd name="T47" fmla="*/ 2 h 386"/>
                <a:gd name="T48" fmla="*/ 163 w 165"/>
                <a:gd name="T49" fmla="*/ 2 h 386"/>
                <a:gd name="T50" fmla="*/ 163 w 165"/>
                <a:gd name="T51" fmla="*/ 2 h 386"/>
                <a:gd name="T52" fmla="*/ 163 w 165"/>
                <a:gd name="T53" fmla="*/ 1 h 386"/>
                <a:gd name="T54" fmla="*/ 163 w 165"/>
                <a:gd name="T55" fmla="*/ 1 h 386"/>
                <a:gd name="T56" fmla="*/ 163 w 165"/>
                <a:gd name="T57" fmla="*/ 1 h 386"/>
                <a:gd name="T58" fmla="*/ 164 w 165"/>
                <a:gd name="T59" fmla="*/ 1 h 386"/>
                <a:gd name="T60" fmla="*/ 164 w 165"/>
                <a:gd name="T61" fmla="*/ 1 h 386"/>
                <a:gd name="T62" fmla="*/ 164 w 165"/>
                <a:gd name="T63" fmla="*/ 1 h 386"/>
                <a:gd name="T64" fmla="*/ 164 w 165"/>
                <a:gd name="T65" fmla="*/ 1 h 386"/>
                <a:gd name="T66" fmla="*/ 164 w 165"/>
                <a:gd name="T67" fmla="*/ 1 h 386"/>
                <a:gd name="T68" fmla="*/ 164 w 165"/>
                <a:gd name="T69" fmla="*/ 1 h 386"/>
                <a:gd name="T70" fmla="*/ 164 w 165"/>
                <a:gd name="T71" fmla="*/ 1 h 386"/>
                <a:gd name="T72" fmla="*/ 164 w 165"/>
                <a:gd name="T73" fmla="*/ 1 h 386"/>
                <a:gd name="T74" fmla="*/ 164 w 165"/>
                <a:gd name="T75" fmla="*/ 1 h 386"/>
                <a:gd name="T76" fmla="*/ 165 w 165"/>
                <a:gd name="T77" fmla="*/ 1 h 386"/>
                <a:gd name="T78" fmla="*/ 165 w 165"/>
                <a:gd name="T79" fmla="*/ 1 h 386"/>
                <a:gd name="T80" fmla="*/ 165 w 165"/>
                <a:gd name="T81" fmla="*/ 1 h 386"/>
                <a:gd name="T82" fmla="*/ 165 w 165"/>
                <a:gd name="T83" fmla="*/ 0 h 386"/>
                <a:gd name="T84" fmla="*/ 165 w 165"/>
                <a:gd name="T85" fmla="*/ 0 h 386"/>
                <a:gd name="T86" fmla="*/ 165 w 165"/>
                <a:gd name="T8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" h="386">
                  <a:moveTo>
                    <a:pt x="90" y="255"/>
                  </a:moveTo>
                  <a:cubicBezTo>
                    <a:pt x="90" y="265"/>
                    <a:pt x="90" y="276"/>
                    <a:pt x="91" y="287"/>
                  </a:cubicBezTo>
                  <a:cubicBezTo>
                    <a:pt x="97" y="349"/>
                    <a:pt x="55" y="377"/>
                    <a:pt x="0" y="386"/>
                  </a:cubicBezTo>
                  <a:cubicBezTo>
                    <a:pt x="55" y="377"/>
                    <a:pt x="97" y="349"/>
                    <a:pt x="91" y="287"/>
                  </a:cubicBezTo>
                  <a:cubicBezTo>
                    <a:pt x="90" y="276"/>
                    <a:pt x="90" y="265"/>
                    <a:pt x="90" y="255"/>
                  </a:cubicBezTo>
                  <a:moveTo>
                    <a:pt x="162" y="3"/>
                  </a:moveTo>
                  <a:cubicBezTo>
                    <a:pt x="161" y="3"/>
                    <a:pt x="161" y="3"/>
                    <a:pt x="161" y="3"/>
                  </a:cubicBezTo>
                  <a:cubicBezTo>
                    <a:pt x="161" y="3"/>
                    <a:pt x="161" y="3"/>
                    <a:pt x="162" y="3"/>
                  </a:cubicBezTo>
                  <a:moveTo>
                    <a:pt x="162" y="2"/>
                  </a:moveTo>
                  <a:cubicBezTo>
                    <a:pt x="162" y="3"/>
                    <a:pt x="162" y="3"/>
                    <a:pt x="162" y="3"/>
                  </a:cubicBezTo>
                  <a:cubicBezTo>
                    <a:pt x="162" y="3"/>
                    <a:pt x="162" y="3"/>
                    <a:pt x="162" y="2"/>
                  </a:cubicBezTo>
                  <a:moveTo>
                    <a:pt x="162" y="2"/>
                  </a:moveTo>
                  <a:cubicBezTo>
                    <a:pt x="162" y="2"/>
                    <a:pt x="162" y="2"/>
                    <a:pt x="162" y="2"/>
                  </a:cubicBezTo>
                  <a:cubicBezTo>
                    <a:pt x="162" y="2"/>
                    <a:pt x="162" y="2"/>
                    <a:pt x="162" y="2"/>
                  </a:cubicBezTo>
                  <a:moveTo>
                    <a:pt x="162" y="2"/>
                  </a:moveTo>
                  <a:cubicBezTo>
                    <a:pt x="162" y="2"/>
                    <a:pt x="162" y="2"/>
                    <a:pt x="162" y="2"/>
                  </a:cubicBezTo>
                  <a:cubicBezTo>
                    <a:pt x="162" y="2"/>
                    <a:pt x="162" y="2"/>
                    <a:pt x="162" y="2"/>
                  </a:cubicBezTo>
                  <a:moveTo>
                    <a:pt x="163" y="2"/>
                  </a:moveTo>
                  <a:cubicBezTo>
                    <a:pt x="163" y="2"/>
                    <a:pt x="163" y="2"/>
                    <a:pt x="162" y="2"/>
                  </a:cubicBezTo>
                  <a:cubicBezTo>
                    <a:pt x="163" y="2"/>
                    <a:pt x="163" y="2"/>
                    <a:pt x="163" y="2"/>
                  </a:cubicBezTo>
                  <a:moveTo>
                    <a:pt x="163" y="2"/>
                  </a:moveTo>
                  <a:cubicBezTo>
                    <a:pt x="163" y="2"/>
                    <a:pt x="163" y="2"/>
                    <a:pt x="163" y="2"/>
                  </a:cubicBezTo>
                  <a:cubicBezTo>
                    <a:pt x="163" y="2"/>
                    <a:pt x="163" y="2"/>
                    <a:pt x="163" y="2"/>
                  </a:cubicBezTo>
                  <a:moveTo>
                    <a:pt x="163" y="2"/>
                  </a:moveTo>
                  <a:cubicBezTo>
                    <a:pt x="163" y="2"/>
                    <a:pt x="163" y="2"/>
                    <a:pt x="163" y="2"/>
                  </a:cubicBezTo>
                  <a:cubicBezTo>
                    <a:pt x="163" y="2"/>
                    <a:pt x="163" y="2"/>
                    <a:pt x="163" y="2"/>
                  </a:cubicBezTo>
                  <a:moveTo>
                    <a:pt x="163" y="1"/>
                  </a:moveTo>
                  <a:cubicBezTo>
                    <a:pt x="163" y="1"/>
                    <a:pt x="163" y="1"/>
                    <a:pt x="163" y="1"/>
                  </a:cubicBezTo>
                  <a:cubicBezTo>
                    <a:pt x="163" y="1"/>
                    <a:pt x="163" y="1"/>
                    <a:pt x="163" y="1"/>
                  </a:cubicBezTo>
                  <a:moveTo>
                    <a:pt x="164" y="1"/>
                  </a:moveTo>
                  <a:cubicBezTo>
                    <a:pt x="164" y="1"/>
                    <a:pt x="164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moveTo>
                    <a:pt x="164" y="1"/>
                  </a:moveTo>
                  <a:cubicBezTo>
                    <a:pt x="164" y="1"/>
                    <a:pt x="164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moveTo>
                    <a:pt x="164" y="1"/>
                  </a:moveTo>
                  <a:cubicBezTo>
                    <a:pt x="164" y="1"/>
                    <a:pt x="164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moveTo>
                    <a:pt x="165" y="1"/>
                  </a:moveTo>
                  <a:cubicBezTo>
                    <a:pt x="165" y="1"/>
                    <a:pt x="165" y="1"/>
                    <a:pt x="165" y="1"/>
                  </a:cubicBezTo>
                  <a:cubicBezTo>
                    <a:pt x="165" y="1"/>
                    <a:pt x="165" y="1"/>
                    <a:pt x="165" y="1"/>
                  </a:cubicBezTo>
                  <a:moveTo>
                    <a:pt x="165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3000375" y="1344613"/>
              <a:ext cx="1177925" cy="1365250"/>
            </a:xfrm>
            <a:custGeom>
              <a:avLst/>
              <a:gdLst>
                <a:gd name="T0" fmla="*/ 406 w 406"/>
                <a:gd name="T1" fmla="*/ 0 h 469"/>
                <a:gd name="T2" fmla="*/ 150 w 406"/>
                <a:gd name="T3" fmla="*/ 204 h 469"/>
                <a:gd name="T4" fmla="*/ 32 w 406"/>
                <a:gd name="T5" fmla="*/ 380 h 469"/>
                <a:gd name="T6" fmla="*/ 0 w 406"/>
                <a:gd name="T7" fmla="*/ 454 h 469"/>
                <a:gd name="T8" fmla="*/ 112 w 406"/>
                <a:gd name="T9" fmla="*/ 469 h 469"/>
                <a:gd name="T10" fmla="*/ 157 w 406"/>
                <a:gd name="T11" fmla="*/ 465 h 469"/>
                <a:gd name="T12" fmla="*/ 248 w 406"/>
                <a:gd name="T13" fmla="*/ 366 h 469"/>
                <a:gd name="T14" fmla="*/ 247 w 406"/>
                <a:gd name="T15" fmla="*/ 334 h 469"/>
                <a:gd name="T16" fmla="*/ 318 w 406"/>
                <a:gd name="T17" fmla="*/ 82 h 469"/>
                <a:gd name="T18" fmla="*/ 318 w 406"/>
                <a:gd name="T19" fmla="*/ 82 h 469"/>
                <a:gd name="T20" fmla="*/ 319 w 406"/>
                <a:gd name="T21" fmla="*/ 82 h 469"/>
                <a:gd name="T22" fmla="*/ 319 w 406"/>
                <a:gd name="T23" fmla="*/ 82 h 469"/>
                <a:gd name="T24" fmla="*/ 319 w 406"/>
                <a:gd name="T25" fmla="*/ 81 h 469"/>
                <a:gd name="T26" fmla="*/ 319 w 406"/>
                <a:gd name="T27" fmla="*/ 81 h 469"/>
                <a:gd name="T28" fmla="*/ 319 w 406"/>
                <a:gd name="T29" fmla="*/ 81 h 469"/>
                <a:gd name="T30" fmla="*/ 319 w 406"/>
                <a:gd name="T31" fmla="*/ 81 h 469"/>
                <a:gd name="T32" fmla="*/ 319 w 406"/>
                <a:gd name="T33" fmla="*/ 81 h 469"/>
                <a:gd name="T34" fmla="*/ 319 w 406"/>
                <a:gd name="T35" fmla="*/ 81 h 469"/>
                <a:gd name="T36" fmla="*/ 320 w 406"/>
                <a:gd name="T37" fmla="*/ 81 h 469"/>
                <a:gd name="T38" fmla="*/ 320 w 406"/>
                <a:gd name="T39" fmla="*/ 81 h 469"/>
                <a:gd name="T40" fmla="*/ 320 w 406"/>
                <a:gd name="T41" fmla="*/ 81 h 469"/>
                <a:gd name="T42" fmla="*/ 320 w 406"/>
                <a:gd name="T43" fmla="*/ 81 h 469"/>
                <a:gd name="T44" fmla="*/ 320 w 406"/>
                <a:gd name="T45" fmla="*/ 81 h 469"/>
                <a:gd name="T46" fmla="*/ 320 w 406"/>
                <a:gd name="T47" fmla="*/ 80 h 469"/>
                <a:gd name="T48" fmla="*/ 320 w 406"/>
                <a:gd name="T49" fmla="*/ 80 h 469"/>
                <a:gd name="T50" fmla="*/ 321 w 406"/>
                <a:gd name="T51" fmla="*/ 80 h 469"/>
                <a:gd name="T52" fmla="*/ 321 w 406"/>
                <a:gd name="T53" fmla="*/ 80 h 469"/>
                <a:gd name="T54" fmla="*/ 321 w 406"/>
                <a:gd name="T55" fmla="*/ 80 h 469"/>
                <a:gd name="T56" fmla="*/ 321 w 406"/>
                <a:gd name="T57" fmla="*/ 80 h 469"/>
                <a:gd name="T58" fmla="*/ 321 w 406"/>
                <a:gd name="T59" fmla="*/ 80 h 469"/>
                <a:gd name="T60" fmla="*/ 321 w 406"/>
                <a:gd name="T61" fmla="*/ 80 h 469"/>
                <a:gd name="T62" fmla="*/ 322 w 406"/>
                <a:gd name="T63" fmla="*/ 80 h 469"/>
                <a:gd name="T64" fmla="*/ 322 w 406"/>
                <a:gd name="T65" fmla="*/ 80 h 469"/>
                <a:gd name="T66" fmla="*/ 322 w 406"/>
                <a:gd name="T67" fmla="*/ 79 h 469"/>
                <a:gd name="T68" fmla="*/ 322 w 406"/>
                <a:gd name="T69" fmla="*/ 79 h 469"/>
                <a:gd name="T70" fmla="*/ 406 w 406"/>
                <a:gd name="T71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6" h="469">
                  <a:moveTo>
                    <a:pt x="406" y="0"/>
                  </a:moveTo>
                  <a:cubicBezTo>
                    <a:pt x="312" y="56"/>
                    <a:pt x="223" y="121"/>
                    <a:pt x="150" y="204"/>
                  </a:cubicBezTo>
                  <a:cubicBezTo>
                    <a:pt x="103" y="257"/>
                    <a:pt x="63" y="316"/>
                    <a:pt x="32" y="380"/>
                  </a:cubicBezTo>
                  <a:cubicBezTo>
                    <a:pt x="20" y="404"/>
                    <a:pt x="10" y="429"/>
                    <a:pt x="0" y="454"/>
                  </a:cubicBezTo>
                  <a:cubicBezTo>
                    <a:pt x="33" y="463"/>
                    <a:pt x="73" y="469"/>
                    <a:pt x="112" y="469"/>
                  </a:cubicBezTo>
                  <a:cubicBezTo>
                    <a:pt x="127" y="469"/>
                    <a:pt x="143" y="468"/>
                    <a:pt x="157" y="465"/>
                  </a:cubicBezTo>
                  <a:cubicBezTo>
                    <a:pt x="212" y="456"/>
                    <a:pt x="254" y="428"/>
                    <a:pt x="248" y="366"/>
                  </a:cubicBezTo>
                  <a:cubicBezTo>
                    <a:pt x="247" y="355"/>
                    <a:pt x="247" y="344"/>
                    <a:pt x="247" y="334"/>
                  </a:cubicBezTo>
                  <a:cubicBezTo>
                    <a:pt x="247" y="199"/>
                    <a:pt x="318" y="82"/>
                    <a:pt x="318" y="82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18" y="82"/>
                    <a:pt x="319" y="82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9" y="82"/>
                    <a:pt x="319" y="82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0"/>
                    <a:pt x="320" y="80"/>
                  </a:cubicBezTo>
                  <a:cubicBezTo>
                    <a:pt x="320" y="80"/>
                    <a:pt x="320" y="80"/>
                    <a:pt x="320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2" y="80"/>
                  </a:cubicBezTo>
                  <a:cubicBezTo>
                    <a:pt x="322" y="80"/>
                    <a:pt x="322" y="80"/>
                    <a:pt x="322" y="80"/>
                  </a:cubicBezTo>
                  <a:cubicBezTo>
                    <a:pt x="322" y="80"/>
                    <a:pt x="322" y="80"/>
                    <a:pt x="322" y="79"/>
                  </a:cubicBezTo>
                  <a:cubicBezTo>
                    <a:pt x="322" y="79"/>
                    <a:pt x="322" y="79"/>
                    <a:pt x="322" y="79"/>
                  </a:cubicBezTo>
                  <a:cubicBezTo>
                    <a:pt x="361" y="53"/>
                    <a:pt x="389" y="25"/>
                    <a:pt x="406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4132263" y="1085850"/>
              <a:ext cx="128587" cy="161925"/>
            </a:xfrm>
            <a:custGeom>
              <a:avLst/>
              <a:gdLst>
                <a:gd name="T0" fmla="*/ 0 w 44"/>
                <a:gd name="T1" fmla="*/ 0 h 56"/>
                <a:gd name="T2" fmla="*/ 37 w 44"/>
                <a:gd name="T3" fmla="*/ 16 h 56"/>
                <a:gd name="T4" fmla="*/ 35 w 44"/>
                <a:gd name="T5" fmla="*/ 56 h 56"/>
                <a:gd name="T6" fmla="*/ 0 w 44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6">
                  <a:moveTo>
                    <a:pt x="0" y="0"/>
                  </a:moveTo>
                  <a:cubicBezTo>
                    <a:pt x="12" y="4"/>
                    <a:pt x="24" y="10"/>
                    <a:pt x="37" y="16"/>
                  </a:cubicBezTo>
                  <a:cubicBezTo>
                    <a:pt x="44" y="20"/>
                    <a:pt x="44" y="35"/>
                    <a:pt x="35" y="56"/>
                  </a:cubicBezTo>
                  <a:cubicBezTo>
                    <a:pt x="16" y="44"/>
                    <a:pt x="5" y="23"/>
                    <a:pt x="0" y="0"/>
                  </a:cubicBezTo>
                  <a:close/>
                </a:path>
              </a:pathLst>
            </a:custGeom>
            <a:solidFill>
              <a:srgbClr val="FFE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3270250" y="1609725"/>
              <a:ext cx="638175" cy="1108075"/>
            </a:xfrm>
            <a:custGeom>
              <a:avLst/>
              <a:gdLst>
                <a:gd name="T0" fmla="*/ 75 w 220"/>
                <a:gd name="T1" fmla="*/ 161 h 381"/>
                <a:gd name="T2" fmla="*/ 220 w 220"/>
                <a:gd name="T3" fmla="*/ 0 h 381"/>
                <a:gd name="T4" fmla="*/ 155 w 220"/>
                <a:gd name="T5" fmla="*/ 275 h 381"/>
                <a:gd name="T6" fmla="*/ 0 w 220"/>
                <a:gd name="T7" fmla="*/ 377 h 381"/>
                <a:gd name="T8" fmla="*/ 75 w 220"/>
                <a:gd name="T9" fmla="*/ 16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381">
                  <a:moveTo>
                    <a:pt x="75" y="161"/>
                  </a:moveTo>
                  <a:cubicBezTo>
                    <a:pt x="109" y="96"/>
                    <a:pt x="156" y="36"/>
                    <a:pt x="220" y="0"/>
                  </a:cubicBezTo>
                  <a:cubicBezTo>
                    <a:pt x="202" y="32"/>
                    <a:pt x="144" y="150"/>
                    <a:pt x="155" y="275"/>
                  </a:cubicBezTo>
                  <a:cubicBezTo>
                    <a:pt x="163" y="360"/>
                    <a:pt x="83" y="381"/>
                    <a:pt x="0" y="377"/>
                  </a:cubicBezTo>
                  <a:cubicBezTo>
                    <a:pt x="12" y="302"/>
                    <a:pt x="39" y="228"/>
                    <a:pt x="75" y="16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3522663" y="2292350"/>
              <a:ext cx="595312" cy="481013"/>
            </a:xfrm>
            <a:custGeom>
              <a:avLst/>
              <a:gdLst>
                <a:gd name="T0" fmla="*/ 156 w 205"/>
                <a:gd name="T1" fmla="*/ 165 h 165"/>
                <a:gd name="T2" fmla="*/ 153 w 205"/>
                <a:gd name="T3" fmla="*/ 164 h 165"/>
                <a:gd name="T4" fmla="*/ 152 w 205"/>
                <a:gd name="T5" fmla="*/ 158 h 165"/>
                <a:gd name="T6" fmla="*/ 143 w 205"/>
                <a:gd name="T7" fmla="*/ 43 h 165"/>
                <a:gd name="T8" fmla="*/ 48 w 205"/>
                <a:gd name="T9" fmla="*/ 26 h 165"/>
                <a:gd name="T10" fmla="*/ 14 w 205"/>
                <a:gd name="T11" fmla="*/ 80 h 165"/>
                <a:gd name="T12" fmla="*/ 34 w 205"/>
                <a:gd name="T13" fmla="*/ 107 h 165"/>
                <a:gd name="T14" fmla="*/ 57 w 205"/>
                <a:gd name="T15" fmla="*/ 100 h 165"/>
                <a:gd name="T16" fmla="*/ 60 w 205"/>
                <a:gd name="T17" fmla="*/ 82 h 165"/>
                <a:gd name="T18" fmla="*/ 50 w 205"/>
                <a:gd name="T19" fmla="*/ 74 h 165"/>
                <a:gd name="T20" fmla="*/ 42 w 205"/>
                <a:gd name="T21" fmla="*/ 79 h 165"/>
                <a:gd name="T22" fmla="*/ 42 w 205"/>
                <a:gd name="T23" fmla="*/ 85 h 165"/>
                <a:gd name="T24" fmla="*/ 41 w 205"/>
                <a:gd name="T25" fmla="*/ 92 h 165"/>
                <a:gd name="T26" fmla="*/ 35 w 205"/>
                <a:gd name="T27" fmla="*/ 91 h 165"/>
                <a:gd name="T28" fmla="*/ 34 w 205"/>
                <a:gd name="T29" fmla="*/ 74 h 165"/>
                <a:gd name="T30" fmla="*/ 50 w 205"/>
                <a:gd name="T31" fmla="*/ 65 h 165"/>
                <a:gd name="T32" fmla="*/ 68 w 205"/>
                <a:gd name="T33" fmla="*/ 79 h 165"/>
                <a:gd name="T34" fmla="*/ 64 w 205"/>
                <a:gd name="T35" fmla="*/ 106 h 165"/>
                <a:gd name="T36" fmla="*/ 32 w 205"/>
                <a:gd name="T37" fmla="*/ 116 h 165"/>
                <a:gd name="T38" fmla="*/ 5 w 205"/>
                <a:gd name="T39" fmla="*/ 82 h 165"/>
                <a:gd name="T40" fmla="*/ 44 w 205"/>
                <a:gd name="T41" fmla="*/ 18 h 165"/>
                <a:gd name="T42" fmla="*/ 150 w 205"/>
                <a:gd name="T43" fmla="*/ 37 h 165"/>
                <a:gd name="T44" fmla="*/ 160 w 205"/>
                <a:gd name="T45" fmla="*/ 163 h 165"/>
                <a:gd name="T46" fmla="*/ 156 w 205"/>
                <a:gd name="T4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5" h="165">
                  <a:moveTo>
                    <a:pt x="156" y="165"/>
                  </a:moveTo>
                  <a:cubicBezTo>
                    <a:pt x="155" y="165"/>
                    <a:pt x="154" y="165"/>
                    <a:pt x="153" y="164"/>
                  </a:cubicBezTo>
                  <a:cubicBezTo>
                    <a:pt x="151" y="163"/>
                    <a:pt x="151" y="160"/>
                    <a:pt x="152" y="158"/>
                  </a:cubicBezTo>
                  <a:cubicBezTo>
                    <a:pt x="154" y="155"/>
                    <a:pt x="194" y="97"/>
                    <a:pt x="143" y="43"/>
                  </a:cubicBezTo>
                  <a:cubicBezTo>
                    <a:pt x="112" y="10"/>
                    <a:pt x="74" y="13"/>
                    <a:pt x="48" y="26"/>
                  </a:cubicBezTo>
                  <a:cubicBezTo>
                    <a:pt x="24" y="38"/>
                    <a:pt x="10" y="61"/>
                    <a:pt x="14" y="80"/>
                  </a:cubicBezTo>
                  <a:cubicBezTo>
                    <a:pt x="17" y="95"/>
                    <a:pt x="24" y="104"/>
                    <a:pt x="34" y="107"/>
                  </a:cubicBezTo>
                  <a:cubicBezTo>
                    <a:pt x="43" y="109"/>
                    <a:pt x="52" y="106"/>
                    <a:pt x="57" y="100"/>
                  </a:cubicBezTo>
                  <a:cubicBezTo>
                    <a:pt x="62" y="95"/>
                    <a:pt x="62" y="89"/>
                    <a:pt x="60" y="82"/>
                  </a:cubicBezTo>
                  <a:cubicBezTo>
                    <a:pt x="57" y="77"/>
                    <a:pt x="54" y="74"/>
                    <a:pt x="50" y="74"/>
                  </a:cubicBezTo>
                  <a:cubicBezTo>
                    <a:pt x="47" y="74"/>
                    <a:pt x="43" y="76"/>
                    <a:pt x="42" y="79"/>
                  </a:cubicBezTo>
                  <a:cubicBezTo>
                    <a:pt x="41" y="80"/>
                    <a:pt x="40" y="82"/>
                    <a:pt x="42" y="85"/>
                  </a:cubicBezTo>
                  <a:cubicBezTo>
                    <a:pt x="44" y="87"/>
                    <a:pt x="43" y="90"/>
                    <a:pt x="41" y="92"/>
                  </a:cubicBezTo>
                  <a:cubicBezTo>
                    <a:pt x="39" y="93"/>
                    <a:pt x="36" y="93"/>
                    <a:pt x="35" y="91"/>
                  </a:cubicBezTo>
                  <a:cubicBezTo>
                    <a:pt x="31" y="85"/>
                    <a:pt x="31" y="79"/>
                    <a:pt x="34" y="74"/>
                  </a:cubicBezTo>
                  <a:cubicBezTo>
                    <a:pt x="37" y="68"/>
                    <a:pt x="44" y="64"/>
                    <a:pt x="50" y="65"/>
                  </a:cubicBezTo>
                  <a:cubicBezTo>
                    <a:pt x="58" y="65"/>
                    <a:pt x="64" y="70"/>
                    <a:pt x="68" y="79"/>
                  </a:cubicBezTo>
                  <a:cubicBezTo>
                    <a:pt x="72" y="88"/>
                    <a:pt x="71" y="98"/>
                    <a:pt x="64" y="106"/>
                  </a:cubicBezTo>
                  <a:cubicBezTo>
                    <a:pt x="57" y="115"/>
                    <a:pt x="44" y="119"/>
                    <a:pt x="32" y="116"/>
                  </a:cubicBezTo>
                  <a:cubicBezTo>
                    <a:pt x="24" y="114"/>
                    <a:pt x="10" y="106"/>
                    <a:pt x="5" y="82"/>
                  </a:cubicBezTo>
                  <a:cubicBezTo>
                    <a:pt x="0" y="58"/>
                    <a:pt x="15" y="32"/>
                    <a:pt x="44" y="18"/>
                  </a:cubicBezTo>
                  <a:cubicBezTo>
                    <a:pt x="71" y="4"/>
                    <a:pt x="116" y="0"/>
                    <a:pt x="150" y="37"/>
                  </a:cubicBezTo>
                  <a:cubicBezTo>
                    <a:pt x="205" y="97"/>
                    <a:pt x="160" y="162"/>
                    <a:pt x="160" y="163"/>
                  </a:cubicBezTo>
                  <a:cubicBezTo>
                    <a:pt x="159" y="164"/>
                    <a:pt x="157" y="165"/>
                    <a:pt x="156" y="16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3525838" y="2665413"/>
              <a:ext cx="563562" cy="433388"/>
            </a:xfrm>
            <a:custGeom>
              <a:avLst/>
              <a:gdLst>
                <a:gd name="T0" fmla="*/ 106 w 194"/>
                <a:gd name="T1" fmla="*/ 149 h 149"/>
                <a:gd name="T2" fmla="*/ 51 w 194"/>
                <a:gd name="T3" fmla="*/ 137 h 149"/>
                <a:gd name="T4" fmla="*/ 4 w 194"/>
                <a:gd name="T5" fmla="*/ 74 h 149"/>
                <a:gd name="T6" fmla="*/ 18 w 194"/>
                <a:gd name="T7" fmla="*/ 17 h 149"/>
                <a:gd name="T8" fmla="*/ 63 w 194"/>
                <a:gd name="T9" fmla="*/ 6 h 149"/>
                <a:gd name="T10" fmla="*/ 87 w 194"/>
                <a:gd name="T11" fmla="*/ 37 h 149"/>
                <a:gd name="T12" fmla="*/ 67 w 194"/>
                <a:gd name="T13" fmla="*/ 64 h 149"/>
                <a:gd name="T14" fmla="*/ 42 w 194"/>
                <a:gd name="T15" fmla="*/ 50 h 149"/>
                <a:gd name="T16" fmla="*/ 45 w 194"/>
                <a:gd name="T17" fmla="*/ 44 h 149"/>
                <a:gd name="T18" fmla="*/ 51 w 194"/>
                <a:gd name="T19" fmla="*/ 47 h 149"/>
                <a:gd name="T20" fmla="*/ 65 w 194"/>
                <a:gd name="T21" fmla="*/ 55 h 149"/>
                <a:gd name="T22" fmla="*/ 78 w 194"/>
                <a:gd name="T23" fmla="*/ 37 h 149"/>
                <a:gd name="T24" fmla="*/ 59 w 194"/>
                <a:gd name="T25" fmla="*/ 14 h 149"/>
                <a:gd name="T26" fmla="*/ 24 w 194"/>
                <a:gd name="T27" fmla="*/ 24 h 149"/>
                <a:gd name="T28" fmla="*/ 13 w 194"/>
                <a:gd name="T29" fmla="*/ 72 h 149"/>
                <a:gd name="T30" fmla="*/ 55 w 194"/>
                <a:gd name="T31" fmla="*/ 129 h 149"/>
                <a:gd name="T32" fmla="*/ 143 w 194"/>
                <a:gd name="T33" fmla="*/ 133 h 149"/>
                <a:gd name="T34" fmla="*/ 178 w 194"/>
                <a:gd name="T35" fmla="*/ 96 h 149"/>
                <a:gd name="T36" fmla="*/ 174 w 194"/>
                <a:gd name="T37" fmla="*/ 54 h 149"/>
                <a:gd name="T38" fmla="*/ 143 w 194"/>
                <a:gd name="T39" fmla="*/ 35 h 149"/>
                <a:gd name="T40" fmla="*/ 119 w 194"/>
                <a:gd name="T41" fmla="*/ 51 h 149"/>
                <a:gd name="T42" fmla="*/ 122 w 194"/>
                <a:gd name="T43" fmla="*/ 69 h 149"/>
                <a:gd name="T44" fmla="*/ 123 w 194"/>
                <a:gd name="T45" fmla="*/ 76 h 149"/>
                <a:gd name="T46" fmla="*/ 117 w 194"/>
                <a:gd name="T47" fmla="*/ 77 h 149"/>
                <a:gd name="T48" fmla="*/ 110 w 194"/>
                <a:gd name="T49" fmla="*/ 47 h 149"/>
                <a:gd name="T50" fmla="*/ 144 w 194"/>
                <a:gd name="T51" fmla="*/ 26 h 149"/>
                <a:gd name="T52" fmla="*/ 182 w 194"/>
                <a:gd name="T53" fmla="*/ 49 h 149"/>
                <a:gd name="T54" fmla="*/ 186 w 194"/>
                <a:gd name="T55" fmla="*/ 99 h 149"/>
                <a:gd name="T56" fmla="*/ 147 w 194"/>
                <a:gd name="T57" fmla="*/ 141 h 149"/>
                <a:gd name="T58" fmla="*/ 106 w 194"/>
                <a:gd name="T5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" h="149">
                  <a:moveTo>
                    <a:pt x="106" y="149"/>
                  </a:moveTo>
                  <a:cubicBezTo>
                    <a:pt x="87" y="149"/>
                    <a:pt x="68" y="145"/>
                    <a:pt x="51" y="137"/>
                  </a:cubicBezTo>
                  <a:cubicBezTo>
                    <a:pt x="26" y="126"/>
                    <a:pt x="9" y="102"/>
                    <a:pt x="4" y="74"/>
                  </a:cubicBezTo>
                  <a:cubicBezTo>
                    <a:pt x="0" y="51"/>
                    <a:pt x="5" y="30"/>
                    <a:pt x="18" y="17"/>
                  </a:cubicBezTo>
                  <a:cubicBezTo>
                    <a:pt x="31" y="5"/>
                    <a:pt x="48" y="0"/>
                    <a:pt x="63" y="6"/>
                  </a:cubicBezTo>
                  <a:cubicBezTo>
                    <a:pt x="76" y="11"/>
                    <a:pt x="86" y="23"/>
                    <a:pt x="87" y="37"/>
                  </a:cubicBezTo>
                  <a:cubicBezTo>
                    <a:pt x="88" y="53"/>
                    <a:pt x="78" y="62"/>
                    <a:pt x="67" y="64"/>
                  </a:cubicBezTo>
                  <a:cubicBezTo>
                    <a:pt x="55" y="66"/>
                    <a:pt x="45" y="61"/>
                    <a:pt x="42" y="50"/>
                  </a:cubicBezTo>
                  <a:cubicBezTo>
                    <a:pt x="41" y="48"/>
                    <a:pt x="43" y="45"/>
                    <a:pt x="45" y="44"/>
                  </a:cubicBezTo>
                  <a:cubicBezTo>
                    <a:pt x="48" y="44"/>
                    <a:pt x="50" y="45"/>
                    <a:pt x="51" y="47"/>
                  </a:cubicBezTo>
                  <a:cubicBezTo>
                    <a:pt x="53" y="54"/>
                    <a:pt x="60" y="56"/>
                    <a:pt x="65" y="55"/>
                  </a:cubicBezTo>
                  <a:cubicBezTo>
                    <a:pt x="72" y="54"/>
                    <a:pt x="79" y="49"/>
                    <a:pt x="78" y="37"/>
                  </a:cubicBezTo>
                  <a:cubicBezTo>
                    <a:pt x="77" y="27"/>
                    <a:pt x="70" y="18"/>
                    <a:pt x="59" y="14"/>
                  </a:cubicBezTo>
                  <a:cubicBezTo>
                    <a:pt x="48" y="10"/>
                    <a:pt x="35" y="14"/>
                    <a:pt x="24" y="24"/>
                  </a:cubicBezTo>
                  <a:cubicBezTo>
                    <a:pt x="14" y="34"/>
                    <a:pt x="10" y="53"/>
                    <a:pt x="13" y="72"/>
                  </a:cubicBezTo>
                  <a:cubicBezTo>
                    <a:pt x="18" y="97"/>
                    <a:pt x="33" y="119"/>
                    <a:pt x="55" y="129"/>
                  </a:cubicBezTo>
                  <a:cubicBezTo>
                    <a:pt x="83" y="142"/>
                    <a:pt x="118" y="144"/>
                    <a:pt x="143" y="133"/>
                  </a:cubicBezTo>
                  <a:cubicBezTo>
                    <a:pt x="161" y="125"/>
                    <a:pt x="172" y="113"/>
                    <a:pt x="178" y="96"/>
                  </a:cubicBezTo>
                  <a:cubicBezTo>
                    <a:pt x="183" y="80"/>
                    <a:pt x="182" y="65"/>
                    <a:pt x="174" y="54"/>
                  </a:cubicBezTo>
                  <a:cubicBezTo>
                    <a:pt x="166" y="41"/>
                    <a:pt x="152" y="36"/>
                    <a:pt x="143" y="35"/>
                  </a:cubicBezTo>
                  <a:cubicBezTo>
                    <a:pt x="130" y="34"/>
                    <a:pt x="121" y="43"/>
                    <a:pt x="119" y="51"/>
                  </a:cubicBezTo>
                  <a:cubicBezTo>
                    <a:pt x="116" y="56"/>
                    <a:pt x="116" y="65"/>
                    <a:pt x="122" y="69"/>
                  </a:cubicBezTo>
                  <a:cubicBezTo>
                    <a:pt x="124" y="71"/>
                    <a:pt x="125" y="74"/>
                    <a:pt x="123" y="76"/>
                  </a:cubicBezTo>
                  <a:cubicBezTo>
                    <a:pt x="122" y="78"/>
                    <a:pt x="119" y="78"/>
                    <a:pt x="117" y="77"/>
                  </a:cubicBezTo>
                  <a:cubicBezTo>
                    <a:pt x="108" y="70"/>
                    <a:pt x="106" y="59"/>
                    <a:pt x="110" y="47"/>
                  </a:cubicBezTo>
                  <a:cubicBezTo>
                    <a:pt x="114" y="37"/>
                    <a:pt x="125" y="24"/>
                    <a:pt x="144" y="26"/>
                  </a:cubicBezTo>
                  <a:cubicBezTo>
                    <a:pt x="155" y="27"/>
                    <a:pt x="172" y="33"/>
                    <a:pt x="182" y="49"/>
                  </a:cubicBezTo>
                  <a:cubicBezTo>
                    <a:pt x="188" y="58"/>
                    <a:pt x="194" y="75"/>
                    <a:pt x="186" y="99"/>
                  </a:cubicBezTo>
                  <a:cubicBezTo>
                    <a:pt x="180" y="118"/>
                    <a:pt x="167" y="133"/>
                    <a:pt x="147" y="141"/>
                  </a:cubicBezTo>
                  <a:cubicBezTo>
                    <a:pt x="135" y="147"/>
                    <a:pt x="120" y="149"/>
                    <a:pt x="106" y="14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3159125" y="2444750"/>
              <a:ext cx="412750" cy="534988"/>
            </a:xfrm>
            <a:custGeom>
              <a:avLst/>
              <a:gdLst>
                <a:gd name="T0" fmla="*/ 90 w 142"/>
                <a:gd name="T1" fmla="*/ 173 h 184"/>
                <a:gd name="T2" fmla="*/ 39 w 142"/>
                <a:gd name="T3" fmla="*/ 153 h 184"/>
                <a:gd name="T4" fmla="*/ 7 w 142"/>
                <a:gd name="T5" fmla="*/ 63 h 184"/>
                <a:gd name="T6" fmla="*/ 57 w 142"/>
                <a:gd name="T7" fmla="*/ 9 h 184"/>
                <a:gd name="T8" fmla="*/ 121 w 142"/>
                <a:gd name="T9" fmla="*/ 16 h 184"/>
                <a:gd name="T10" fmla="*/ 142 w 142"/>
                <a:gd name="T11" fmla="*/ 60 h 184"/>
                <a:gd name="T12" fmla="*/ 110 w 142"/>
                <a:gd name="T13" fmla="*/ 98 h 184"/>
                <a:gd name="T14" fmla="*/ 70 w 142"/>
                <a:gd name="T15" fmla="*/ 80 h 184"/>
                <a:gd name="T16" fmla="*/ 70 w 142"/>
                <a:gd name="T17" fmla="*/ 55 h 184"/>
                <a:gd name="T18" fmla="*/ 87 w 142"/>
                <a:gd name="T19" fmla="*/ 49 h 184"/>
                <a:gd name="T20" fmla="*/ 99 w 142"/>
                <a:gd name="T21" fmla="*/ 59 h 184"/>
                <a:gd name="T22" fmla="*/ 96 w 142"/>
                <a:gd name="T23" fmla="*/ 65 h 184"/>
                <a:gd name="T24" fmla="*/ 90 w 142"/>
                <a:gd name="T25" fmla="*/ 61 h 184"/>
                <a:gd name="T26" fmla="*/ 86 w 142"/>
                <a:gd name="T27" fmla="*/ 58 h 184"/>
                <a:gd name="T28" fmla="*/ 77 w 142"/>
                <a:gd name="T29" fmla="*/ 61 h 184"/>
                <a:gd name="T30" fmla="*/ 78 w 142"/>
                <a:gd name="T31" fmla="*/ 77 h 184"/>
                <a:gd name="T32" fmla="*/ 108 w 142"/>
                <a:gd name="T33" fmla="*/ 89 h 184"/>
                <a:gd name="T34" fmla="*/ 133 w 142"/>
                <a:gd name="T35" fmla="*/ 60 h 184"/>
                <a:gd name="T36" fmla="*/ 116 w 142"/>
                <a:gd name="T37" fmla="*/ 23 h 184"/>
                <a:gd name="T38" fmla="*/ 59 w 142"/>
                <a:gd name="T39" fmla="*/ 18 h 184"/>
                <a:gd name="T40" fmla="*/ 16 w 142"/>
                <a:gd name="T41" fmla="*/ 65 h 184"/>
                <a:gd name="T42" fmla="*/ 45 w 142"/>
                <a:gd name="T43" fmla="*/ 146 h 184"/>
                <a:gd name="T44" fmla="*/ 132 w 142"/>
                <a:gd name="T45" fmla="*/ 149 h 184"/>
                <a:gd name="T46" fmla="*/ 139 w 142"/>
                <a:gd name="T47" fmla="*/ 149 h 184"/>
                <a:gd name="T48" fmla="*/ 138 w 142"/>
                <a:gd name="T49" fmla="*/ 156 h 184"/>
                <a:gd name="T50" fmla="*/ 90 w 142"/>
                <a:gd name="T51" fmla="*/ 1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184">
                  <a:moveTo>
                    <a:pt x="90" y="173"/>
                  </a:moveTo>
                  <a:cubicBezTo>
                    <a:pt x="74" y="173"/>
                    <a:pt x="57" y="168"/>
                    <a:pt x="39" y="153"/>
                  </a:cubicBezTo>
                  <a:cubicBezTo>
                    <a:pt x="12" y="131"/>
                    <a:pt x="0" y="96"/>
                    <a:pt x="7" y="63"/>
                  </a:cubicBezTo>
                  <a:cubicBezTo>
                    <a:pt x="13" y="36"/>
                    <a:pt x="32" y="16"/>
                    <a:pt x="57" y="9"/>
                  </a:cubicBezTo>
                  <a:cubicBezTo>
                    <a:pt x="90" y="0"/>
                    <a:pt x="110" y="8"/>
                    <a:pt x="121" y="16"/>
                  </a:cubicBezTo>
                  <a:cubicBezTo>
                    <a:pt x="134" y="26"/>
                    <a:pt x="142" y="42"/>
                    <a:pt x="142" y="60"/>
                  </a:cubicBezTo>
                  <a:cubicBezTo>
                    <a:pt x="142" y="81"/>
                    <a:pt x="125" y="95"/>
                    <a:pt x="110" y="98"/>
                  </a:cubicBezTo>
                  <a:cubicBezTo>
                    <a:pt x="92" y="102"/>
                    <a:pt x="77" y="95"/>
                    <a:pt x="70" y="80"/>
                  </a:cubicBezTo>
                  <a:cubicBezTo>
                    <a:pt x="63" y="67"/>
                    <a:pt x="67" y="59"/>
                    <a:pt x="70" y="55"/>
                  </a:cubicBezTo>
                  <a:cubicBezTo>
                    <a:pt x="74" y="50"/>
                    <a:pt x="81" y="47"/>
                    <a:pt x="87" y="49"/>
                  </a:cubicBezTo>
                  <a:cubicBezTo>
                    <a:pt x="93" y="50"/>
                    <a:pt x="97" y="54"/>
                    <a:pt x="99" y="59"/>
                  </a:cubicBezTo>
                  <a:cubicBezTo>
                    <a:pt x="99" y="61"/>
                    <a:pt x="98" y="64"/>
                    <a:pt x="96" y="65"/>
                  </a:cubicBezTo>
                  <a:cubicBezTo>
                    <a:pt x="93" y="65"/>
                    <a:pt x="91" y="64"/>
                    <a:pt x="90" y="61"/>
                  </a:cubicBezTo>
                  <a:cubicBezTo>
                    <a:pt x="89" y="59"/>
                    <a:pt x="87" y="58"/>
                    <a:pt x="86" y="58"/>
                  </a:cubicBezTo>
                  <a:cubicBezTo>
                    <a:pt x="83" y="57"/>
                    <a:pt x="80" y="58"/>
                    <a:pt x="77" y="61"/>
                  </a:cubicBezTo>
                  <a:cubicBezTo>
                    <a:pt x="75" y="64"/>
                    <a:pt x="75" y="70"/>
                    <a:pt x="78" y="77"/>
                  </a:cubicBezTo>
                  <a:cubicBezTo>
                    <a:pt x="84" y="90"/>
                    <a:pt x="97" y="92"/>
                    <a:pt x="108" y="89"/>
                  </a:cubicBezTo>
                  <a:cubicBezTo>
                    <a:pt x="120" y="87"/>
                    <a:pt x="133" y="76"/>
                    <a:pt x="133" y="60"/>
                  </a:cubicBezTo>
                  <a:cubicBezTo>
                    <a:pt x="133" y="45"/>
                    <a:pt x="126" y="31"/>
                    <a:pt x="116" y="23"/>
                  </a:cubicBezTo>
                  <a:cubicBezTo>
                    <a:pt x="102" y="13"/>
                    <a:pt x="83" y="11"/>
                    <a:pt x="59" y="18"/>
                  </a:cubicBezTo>
                  <a:cubicBezTo>
                    <a:pt x="37" y="24"/>
                    <a:pt x="21" y="41"/>
                    <a:pt x="16" y="65"/>
                  </a:cubicBezTo>
                  <a:cubicBezTo>
                    <a:pt x="10" y="95"/>
                    <a:pt x="21" y="126"/>
                    <a:pt x="45" y="146"/>
                  </a:cubicBezTo>
                  <a:cubicBezTo>
                    <a:pt x="90" y="184"/>
                    <a:pt x="131" y="150"/>
                    <a:pt x="132" y="149"/>
                  </a:cubicBezTo>
                  <a:cubicBezTo>
                    <a:pt x="134" y="147"/>
                    <a:pt x="137" y="147"/>
                    <a:pt x="139" y="149"/>
                  </a:cubicBezTo>
                  <a:cubicBezTo>
                    <a:pt x="140" y="151"/>
                    <a:pt x="140" y="154"/>
                    <a:pt x="138" y="156"/>
                  </a:cubicBezTo>
                  <a:cubicBezTo>
                    <a:pt x="138" y="156"/>
                    <a:pt x="118" y="173"/>
                    <a:pt x="90" y="173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2628900" y="2214563"/>
              <a:ext cx="630237" cy="695325"/>
            </a:xfrm>
            <a:custGeom>
              <a:avLst/>
              <a:gdLst>
                <a:gd name="T0" fmla="*/ 120 w 217"/>
                <a:gd name="T1" fmla="*/ 239 h 239"/>
                <a:gd name="T2" fmla="*/ 36 w 217"/>
                <a:gd name="T3" fmla="*/ 205 h 239"/>
                <a:gd name="T4" fmla="*/ 2 w 217"/>
                <a:gd name="T5" fmla="*/ 108 h 239"/>
                <a:gd name="T6" fmla="*/ 39 w 217"/>
                <a:gd name="T7" fmla="*/ 28 h 239"/>
                <a:gd name="T8" fmla="*/ 123 w 217"/>
                <a:gd name="T9" fmla="*/ 5 h 239"/>
                <a:gd name="T10" fmla="*/ 209 w 217"/>
                <a:gd name="T11" fmla="*/ 112 h 239"/>
                <a:gd name="T12" fmla="*/ 166 w 217"/>
                <a:gd name="T13" fmla="*/ 168 h 239"/>
                <a:gd name="T14" fmla="*/ 115 w 217"/>
                <a:gd name="T15" fmla="*/ 159 h 239"/>
                <a:gd name="T16" fmla="*/ 102 w 217"/>
                <a:gd name="T17" fmla="*/ 120 h 239"/>
                <a:gd name="T18" fmla="*/ 124 w 217"/>
                <a:gd name="T19" fmla="*/ 96 h 239"/>
                <a:gd name="T20" fmla="*/ 158 w 217"/>
                <a:gd name="T21" fmla="*/ 108 h 239"/>
                <a:gd name="T22" fmla="*/ 158 w 217"/>
                <a:gd name="T23" fmla="*/ 114 h 239"/>
                <a:gd name="T24" fmla="*/ 151 w 217"/>
                <a:gd name="T25" fmla="*/ 114 h 239"/>
                <a:gd name="T26" fmla="*/ 126 w 217"/>
                <a:gd name="T27" fmla="*/ 105 h 239"/>
                <a:gd name="T28" fmla="*/ 111 w 217"/>
                <a:gd name="T29" fmla="*/ 122 h 239"/>
                <a:gd name="T30" fmla="*/ 121 w 217"/>
                <a:gd name="T31" fmla="*/ 152 h 239"/>
                <a:gd name="T32" fmla="*/ 163 w 217"/>
                <a:gd name="T33" fmla="*/ 160 h 239"/>
                <a:gd name="T34" fmla="*/ 200 w 217"/>
                <a:gd name="T35" fmla="*/ 110 h 239"/>
                <a:gd name="T36" fmla="*/ 121 w 217"/>
                <a:gd name="T37" fmla="*/ 14 h 239"/>
                <a:gd name="T38" fmla="*/ 45 w 217"/>
                <a:gd name="T39" fmla="*/ 35 h 239"/>
                <a:gd name="T40" fmla="*/ 11 w 217"/>
                <a:gd name="T41" fmla="*/ 108 h 239"/>
                <a:gd name="T42" fmla="*/ 43 w 217"/>
                <a:gd name="T43" fmla="*/ 199 h 239"/>
                <a:gd name="T44" fmla="*/ 120 w 217"/>
                <a:gd name="T45" fmla="*/ 230 h 239"/>
                <a:gd name="T46" fmla="*/ 195 w 217"/>
                <a:gd name="T47" fmla="*/ 193 h 239"/>
                <a:gd name="T48" fmla="*/ 201 w 217"/>
                <a:gd name="T49" fmla="*/ 190 h 239"/>
                <a:gd name="T50" fmla="*/ 204 w 217"/>
                <a:gd name="T51" fmla="*/ 195 h 239"/>
                <a:gd name="T52" fmla="*/ 120 w 217"/>
                <a:gd name="T5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7" h="239">
                  <a:moveTo>
                    <a:pt x="120" y="239"/>
                  </a:moveTo>
                  <a:cubicBezTo>
                    <a:pt x="87" y="239"/>
                    <a:pt x="58" y="228"/>
                    <a:pt x="36" y="205"/>
                  </a:cubicBezTo>
                  <a:cubicBezTo>
                    <a:pt x="13" y="181"/>
                    <a:pt x="0" y="146"/>
                    <a:pt x="2" y="108"/>
                  </a:cubicBezTo>
                  <a:cubicBezTo>
                    <a:pt x="3" y="66"/>
                    <a:pt x="23" y="41"/>
                    <a:pt x="39" y="28"/>
                  </a:cubicBezTo>
                  <a:cubicBezTo>
                    <a:pt x="62" y="9"/>
                    <a:pt x="94" y="0"/>
                    <a:pt x="123" y="5"/>
                  </a:cubicBezTo>
                  <a:cubicBezTo>
                    <a:pt x="170" y="13"/>
                    <a:pt x="217" y="60"/>
                    <a:pt x="209" y="112"/>
                  </a:cubicBezTo>
                  <a:cubicBezTo>
                    <a:pt x="205" y="139"/>
                    <a:pt x="189" y="160"/>
                    <a:pt x="166" y="168"/>
                  </a:cubicBezTo>
                  <a:cubicBezTo>
                    <a:pt x="148" y="175"/>
                    <a:pt x="129" y="171"/>
                    <a:pt x="115" y="159"/>
                  </a:cubicBezTo>
                  <a:cubicBezTo>
                    <a:pt x="104" y="148"/>
                    <a:pt x="99" y="134"/>
                    <a:pt x="102" y="120"/>
                  </a:cubicBezTo>
                  <a:cubicBezTo>
                    <a:pt x="105" y="108"/>
                    <a:pt x="113" y="99"/>
                    <a:pt x="124" y="96"/>
                  </a:cubicBezTo>
                  <a:cubicBezTo>
                    <a:pt x="135" y="93"/>
                    <a:pt x="147" y="97"/>
                    <a:pt x="158" y="108"/>
                  </a:cubicBezTo>
                  <a:cubicBezTo>
                    <a:pt x="160" y="109"/>
                    <a:pt x="160" y="112"/>
                    <a:pt x="158" y="114"/>
                  </a:cubicBezTo>
                  <a:cubicBezTo>
                    <a:pt x="156" y="116"/>
                    <a:pt x="153" y="116"/>
                    <a:pt x="151" y="114"/>
                  </a:cubicBezTo>
                  <a:cubicBezTo>
                    <a:pt x="143" y="106"/>
                    <a:pt x="134" y="102"/>
                    <a:pt x="126" y="105"/>
                  </a:cubicBezTo>
                  <a:cubicBezTo>
                    <a:pt x="119" y="107"/>
                    <a:pt x="113" y="114"/>
                    <a:pt x="111" y="122"/>
                  </a:cubicBezTo>
                  <a:cubicBezTo>
                    <a:pt x="108" y="133"/>
                    <a:pt x="112" y="144"/>
                    <a:pt x="121" y="152"/>
                  </a:cubicBezTo>
                  <a:cubicBezTo>
                    <a:pt x="132" y="162"/>
                    <a:pt x="148" y="165"/>
                    <a:pt x="163" y="160"/>
                  </a:cubicBezTo>
                  <a:cubicBezTo>
                    <a:pt x="182" y="153"/>
                    <a:pt x="196" y="134"/>
                    <a:pt x="200" y="110"/>
                  </a:cubicBezTo>
                  <a:cubicBezTo>
                    <a:pt x="207" y="64"/>
                    <a:pt x="164" y="22"/>
                    <a:pt x="121" y="14"/>
                  </a:cubicBezTo>
                  <a:cubicBezTo>
                    <a:pt x="95" y="10"/>
                    <a:pt x="66" y="17"/>
                    <a:pt x="45" y="35"/>
                  </a:cubicBezTo>
                  <a:cubicBezTo>
                    <a:pt x="30" y="47"/>
                    <a:pt x="12" y="69"/>
                    <a:pt x="11" y="108"/>
                  </a:cubicBezTo>
                  <a:cubicBezTo>
                    <a:pt x="10" y="144"/>
                    <a:pt x="21" y="177"/>
                    <a:pt x="43" y="199"/>
                  </a:cubicBezTo>
                  <a:cubicBezTo>
                    <a:pt x="63" y="219"/>
                    <a:pt x="89" y="230"/>
                    <a:pt x="120" y="230"/>
                  </a:cubicBezTo>
                  <a:cubicBezTo>
                    <a:pt x="184" y="230"/>
                    <a:pt x="195" y="195"/>
                    <a:pt x="195" y="193"/>
                  </a:cubicBezTo>
                  <a:cubicBezTo>
                    <a:pt x="196" y="191"/>
                    <a:pt x="199" y="189"/>
                    <a:pt x="201" y="190"/>
                  </a:cubicBezTo>
                  <a:cubicBezTo>
                    <a:pt x="203" y="190"/>
                    <a:pt x="205" y="193"/>
                    <a:pt x="204" y="195"/>
                  </a:cubicBezTo>
                  <a:cubicBezTo>
                    <a:pt x="204" y="197"/>
                    <a:pt x="192" y="239"/>
                    <a:pt x="120" y="2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2306638" y="2063750"/>
              <a:ext cx="466725" cy="403225"/>
            </a:xfrm>
            <a:custGeom>
              <a:avLst/>
              <a:gdLst>
                <a:gd name="T0" fmla="*/ 43 w 161"/>
                <a:gd name="T1" fmla="*/ 139 h 139"/>
                <a:gd name="T2" fmla="*/ 24 w 161"/>
                <a:gd name="T3" fmla="*/ 133 h 139"/>
                <a:gd name="T4" fmla="*/ 2 w 161"/>
                <a:gd name="T5" fmla="*/ 71 h 139"/>
                <a:gd name="T6" fmla="*/ 38 w 161"/>
                <a:gd name="T7" fmla="*/ 12 h 139"/>
                <a:gd name="T8" fmla="*/ 112 w 161"/>
                <a:gd name="T9" fmla="*/ 14 h 139"/>
                <a:gd name="T10" fmla="*/ 146 w 161"/>
                <a:gd name="T11" fmla="*/ 94 h 139"/>
                <a:gd name="T12" fmla="*/ 140 w 161"/>
                <a:gd name="T13" fmla="*/ 97 h 139"/>
                <a:gd name="T14" fmla="*/ 137 w 161"/>
                <a:gd name="T15" fmla="*/ 91 h 139"/>
                <a:gd name="T16" fmla="*/ 108 w 161"/>
                <a:gd name="T17" fmla="*/ 22 h 139"/>
                <a:gd name="T18" fmla="*/ 43 w 161"/>
                <a:gd name="T19" fmla="*/ 20 h 139"/>
                <a:gd name="T20" fmla="*/ 11 w 161"/>
                <a:gd name="T21" fmla="*/ 72 h 139"/>
                <a:gd name="T22" fmla="*/ 29 w 161"/>
                <a:gd name="T23" fmla="*/ 125 h 139"/>
                <a:gd name="T24" fmla="*/ 61 w 161"/>
                <a:gd name="T25" fmla="*/ 124 h 139"/>
                <a:gd name="T26" fmla="*/ 71 w 161"/>
                <a:gd name="T27" fmla="*/ 107 h 139"/>
                <a:gd name="T28" fmla="*/ 58 w 161"/>
                <a:gd name="T29" fmla="*/ 90 h 139"/>
                <a:gd name="T30" fmla="*/ 41 w 161"/>
                <a:gd name="T31" fmla="*/ 94 h 139"/>
                <a:gd name="T32" fmla="*/ 35 w 161"/>
                <a:gd name="T33" fmla="*/ 94 h 139"/>
                <a:gd name="T34" fmla="*/ 35 w 161"/>
                <a:gd name="T35" fmla="*/ 88 h 139"/>
                <a:gd name="T36" fmla="*/ 62 w 161"/>
                <a:gd name="T37" fmla="*/ 81 h 139"/>
                <a:gd name="T38" fmla="*/ 80 w 161"/>
                <a:gd name="T39" fmla="*/ 107 h 139"/>
                <a:gd name="T40" fmla="*/ 65 w 161"/>
                <a:gd name="T41" fmla="*/ 132 h 139"/>
                <a:gd name="T42" fmla="*/ 43 w 161"/>
                <a:gd name="T4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1" h="139">
                  <a:moveTo>
                    <a:pt x="43" y="139"/>
                  </a:moveTo>
                  <a:cubicBezTo>
                    <a:pt x="36" y="139"/>
                    <a:pt x="30" y="137"/>
                    <a:pt x="24" y="133"/>
                  </a:cubicBezTo>
                  <a:cubicBezTo>
                    <a:pt x="8" y="123"/>
                    <a:pt x="0" y="101"/>
                    <a:pt x="2" y="71"/>
                  </a:cubicBezTo>
                  <a:cubicBezTo>
                    <a:pt x="3" y="46"/>
                    <a:pt x="17" y="24"/>
                    <a:pt x="38" y="12"/>
                  </a:cubicBezTo>
                  <a:cubicBezTo>
                    <a:pt x="61" y="0"/>
                    <a:pt x="89" y="0"/>
                    <a:pt x="112" y="14"/>
                  </a:cubicBezTo>
                  <a:cubicBezTo>
                    <a:pt x="161" y="42"/>
                    <a:pt x="146" y="94"/>
                    <a:pt x="146" y="94"/>
                  </a:cubicBezTo>
                  <a:cubicBezTo>
                    <a:pt x="145" y="97"/>
                    <a:pt x="142" y="98"/>
                    <a:pt x="140" y="97"/>
                  </a:cubicBezTo>
                  <a:cubicBezTo>
                    <a:pt x="137" y="96"/>
                    <a:pt x="136" y="94"/>
                    <a:pt x="137" y="91"/>
                  </a:cubicBezTo>
                  <a:cubicBezTo>
                    <a:pt x="137" y="89"/>
                    <a:pt x="150" y="46"/>
                    <a:pt x="108" y="22"/>
                  </a:cubicBezTo>
                  <a:cubicBezTo>
                    <a:pt x="87" y="10"/>
                    <a:pt x="63" y="9"/>
                    <a:pt x="43" y="20"/>
                  </a:cubicBezTo>
                  <a:cubicBezTo>
                    <a:pt x="24" y="31"/>
                    <a:pt x="12" y="49"/>
                    <a:pt x="11" y="72"/>
                  </a:cubicBezTo>
                  <a:cubicBezTo>
                    <a:pt x="9" y="98"/>
                    <a:pt x="16" y="117"/>
                    <a:pt x="29" y="125"/>
                  </a:cubicBezTo>
                  <a:cubicBezTo>
                    <a:pt x="38" y="131"/>
                    <a:pt x="49" y="131"/>
                    <a:pt x="61" y="124"/>
                  </a:cubicBezTo>
                  <a:cubicBezTo>
                    <a:pt x="70" y="119"/>
                    <a:pt x="72" y="112"/>
                    <a:pt x="71" y="107"/>
                  </a:cubicBezTo>
                  <a:cubicBezTo>
                    <a:pt x="71" y="100"/>
                    <a:pt x="65" y="92"/>
                    <a:pt x="58" y="90"/>
                  </a:cubicBezTo>
                  <a:cubicBezTo>
                    <a:pt x="54" y="88"/>
                    <a:pt x="48" y="88"/>
                    <a:pt x="41" y="94"/>
                  </a:cubicBezTo>
                  <a:cubicBezTo>
                    <a:pt x="39" y="96"/>
                    <a:pt x="37" y="96"/>
                    <a:pt x="35" y="94"/>
                  </a:cubicBezTo>
                  <a:cubicBezTo>
                    <a:pt x="33" y="93"/>
                    <a:pt x="33" y="90"/>
                    <a:pt x="35" y="88"/>
                  </a:cubicBezTo>
                  <a:cubicBezTo>
                    <a:pt x="43" y="80"/>
                    <a:pt x="52" y="78"/>
                    <a:pt x="62" y="81"/>
                  </a:cubicBezTo>
                  <a:cubicBezTo>
                    <a:pt x="72" y="85"/>
                    <a:pt x="80" y="95"/>
                    <a:pt x="80" y="107"/>
                  </a:cubicBezTo>
                  <a:cubicBezTo>
                    <a:pt x="81" y="117"/>
                    <a:pt x="76" y="127"/>
                    <a:pt x="65" y="132"/>
                  </a:cubicBezTo>
                  <a:cubicBezTo>
                    <a:pt x="58" y="137"/>
                    <a:pt x="50" y="139"/>
                    <a:pt x="43" y="1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2401888" y="2432050"/>
              <a:ext cx="273050" cy="285750"/>
            </a:xfrm>
            <a:custGeom>
              <a:avLst/>
              <a:gdLst>
                <a:gd name="T0" fmla="*/ 55 w 94"/>
                <a:gd name="T1" fmla="*/ 97 h 98"/>
                <a:gd name="T2" fmla="*/ 32 w 94"/>
                <a:gd name="T3" fmla="*/ 92 h 98"/>
                <a:gd name="T4" fmla="*/ 3 w 94"/>
                <a:gd name="T5" fmla="*/ 39 h 98"/>
                <a:gd name="T6" fmla="*/ 33 w 94"/>
                <a:gd name="T7" fmla="*/ 2 h 98"/>
                <a:gd name="T8" fmla="*/ 64 w 94"/>
                <a:gd name="T9" fmla="*/ 12 h 98"/>
                <a:gd name="T10" fmla="*/ 67 w 94"/>
                <a:gd name="T11" fmla="*/ 40 h 98"/>
                <a:gd name="T12" fmla="*/ 51 w 94"/>
                <a:gd name="T13" fmla="*/ 50 h 98"/>
                <a:gd name="T14" fmla="*/ 46 w 94"/>
                <a:gd name="T15" fmla="*/ 45 h 98"/>
                <a:gd name="T16" fmla="*/ 51 w 94"/>
                <a:gd name="T17" fmla="*/ 41 h 98"/>
                <a:gd name="T18" fmla="*/ 59 w 94"/>
                <a:gd name="T19" fmla="*/ 36 h 98"/>
                <a:gd name="T20" fmla="*/ 56 w 94"/>
                <a:gd name="T21" fmla="*/ 18 h 98"/>
                <a:gd name="T22" fmla="*/ 35 w 94"/>
                <a:gd name="T23" fmla="*/ 11 h 98"/>
                <a:gd name="T24" fmla="*/ 12 w 94"/>
                <a:gd name="T25" fmla="*/ 40 h 98"/>
                <a:gd name="T26" fmla="*/ 36 w 94"/>
                <a:gd name="T27" fmla="*/ 84 h 98"/>
                <a:gd name="T28" fmla="*/ 85 w 94"/>
                <a:gd name="T29" fmla="*/ 72 h 98"/>
                <a:gd name="T30" fmla="*/ 91 w 94"/>
                <a:gd name="T31" fmla="*/ 70 h 98"/>
                <a:gd name="T32" fmla="*/ 93 w 94"/>
                <a:gd name="T33" fmla="*/ 77 h 98"/>
                <a:gd name="T34" fmla="*/ 55 w 94"/>
                <a:gd name="T35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8">
                  <a:moveTo>
                    <a:pt x="55" y="97"/>
                  </a:moveTo>
                  <a:cubicBezTo>
                    <a:pt x="48" y="97"/>
                    <a:pt x="41" y="96"/>
                    <a:pt x="32" y="92"/>
                  </a:cubicBezTo>
                  <a:cubicBezTo>
                    <a:pt x="9" y="82"/>
                    <a:pt x="0" y="58"/>
                    <a:pt x="3" y="39"/>
                  </a:cubicBezTo>
                  <a:cubicBezTo>
                    <a:pt x="5" y="20"/>
                    <a:pt x="16" y="6"/>
                    <a:pt x="33" y="2"/>
                  </a:cubicBezTo>
                  <a:cubicBezTo>
                    <a:pt x="46" y="0"/>
                    <a:pt x="57" y="3"/>
                    <a:pt x="64" y="12"/>
                  </a:cubicBezTo>
                  <a:cubicBezTo>
                    <a:pt x="70" y="20"/>
                    <a:pt x="71" y="32"/>
                    <a:pt x="67" y="40"/>
                  </a:cubicBezTo>
                  <a:cubicBezTo>
                    <a:pt x="64" y="46"/>
                    <a:pt x="58" y="50"/>
                    <a:pt x="51" y="50"/>
                  </a:cubicBezTo>
                  <a:cubicBezTo>
                    <a:pt x="48" y="50"/>
                    <a:pt x="46" y="48"/>
                    <a:pt x="46" y="45"/>
                  </a:cubicBezTo>
                  <a:cubicBezTo>
                    <a:pt x="46" y="43"/>
                    <a:pt x="48" y="41"/>
                    <a:pt x="51" y="41"/>
                  </a:cubicBezTo>
                  <a:cubicBezTo>
                    <a:pt x="55" y="41"/>
                    <a:pt x="58" y="39"/>
                    <a:pt x="59" y="36"/>
                  </a:cubicBezTo>
                  <a:cubicBezTo>
                    <a:pt x="62" y="31"/>
                    <a:pt x="60" y="23"/>
                    <a:pt x="56" y="18"/>
                  </a:cubicBezTo>
                  <a:cubicBezTo>
                    <a:pt x="52" y="12"/>
                    <a:pt x="44" y="9"/>
                    <a:pt x="35" y="11"/>
                  </a:cubicBezTo>
                  <a:cubicBezTo>
                    <a:pt x="20" y="14"/>
                    <a:pt x="13" y="28"/>
                    <a:pt x="12" y="40"/>
                  </a:cubicBezTo>
                  <a:cubicBezTo>
                    <a:pt x="10" y="55"/>
                    <a:pt x="17" y="75"/>
                    <a:pt x="36" y="84"/>
                  </a:cubicBezTo>
                  <a:cubicBezTo>
                    <a:pt x="69" y="98"/>
                    <a:pt x="84" y="73"/>
                    <a:pt x="85" y="72"/>
                  </a:cubicBezTo>
                  <a:cubicBezTo>
                    <a:pt x="86" y="70"/>
                    <a:pt x="89" y="69"/>
                    <a:pt x="91" y="70"/>
                  </a:cubicBezTo>
                  <a:cubicBezTo>
                    <a:pt x="93" y="72"/>
                    <a:pt x="94" y="75"/>
                    <a:pt x="93" y="77"/>
                  </a:cubicBezTo>
                  <a:cubicBezTo>
                    <a:pt x="92" y="77"/>
                    <a:pt x="80" y="97"/>
                    <a:pt x="55" y="97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2938463" y="977900"/>
              <a:ext cx="576262" cy="457200"/>
            </a:xfrm>
            <a:custGeom>
              <a:avLst/>
              <a:gdLst>
                <a:gd name="T0" fmla="*/ 196 w 198"/>
                <a:gd name="T1" fmla="*/ 77 h 157"/>
                <a:gd name="T2" fmla="*/ 147 w 198"/>
                <a:gd name="T3" fmla="*/ 124 h 157"/>
                <a:gd name="T4" fmla="*/ 22 w 198"/>
                <a:gd name="T5" fmla="*/ 61 h 157"/>
                <a:gd name="T6" fmla="*/ 196 w 198"/>
                <a:gd name="T7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57">
                  <a:moveTo>
                    <a:pt x="196" y="77"/>
                  </a:moveTo>
                  <a:cubicBezTo>
                    <a:pt x="198" y="82"/>
                    <a:pt x="159" y="113"/>
                    <a:pt x="147" y="124"/>
                  </a:cubicBezTo>
                  <a:cubicBezTo>
                    <a:pt x="137" y="132"/>
                    <a:pt x="0" y="157"/>
                    <a:pt x="22" y="61"/>
                  </a:cubicBezTo>
                  <a:cubicBezTo>
                    <a:pt x="35" y="0"/>
                    <a:pt x="169" y="29"/>
                    <a:pt x="196" y="7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3865563" y="1090613"/>
              <a:ext cx="161925" cy="38100"/>
            </a:xfrm>
            <a:custGeom>
              <a:avLst/>
              <a:gdLst>
                <a:gd name="T0" fmla="*/ 41 w 56"/>
                <a:gd name="T1" fmla="*/ 0 h 13"/>
                <a:gd name="T2" fmla="*/ 28 w 56"/>
                <a:gd name="T3" fmla="*/ 1 h 13"/>
                <a:gd name="T4" fmla="*/ 5 w 56"/>
                <a:gd name="T5" fmla="*/ 4 h 13"/>
                <a:gd name="T6" fmla="*/ 6 w 56"/>
                <a:gd name="T7" fmla="*/ 13 h 13"/>
                <a:gd name="T8" fmla="*/ 6 w 56"/>
                <a:gd name="T9" fmla="*/ 13 h 13"/>
                <a:gd name="T10" fmla="*/ 28 w 56"/>
                <a:gd name="T11" fmla="*/ 11 h 13"/>
                <a:gd name="T12" fmla="*/ 42 w 56"/>
                <a:gd name="T13" fmla="*/ 10 h 13"/>
                <a:gd name="T14" fmla="*/ 50 w 56"/>
                <a:gd name="T15" fmla="*/ 11 h 13"/>
                <a:gd name="T16" fmla="*/ 50 w 56"/>
                <a:gd name="T17" fmla="*/ 11 h 13"/>
                <a:gd name="T18" fmla="*/ 50 w 56"/>
                <a:gd name="T19" fmla="*/ 0 h 13"/>
                <a:gd name="T20" fmla="*/ 41 w 56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3">
                  <a:moveTo>
                    <a:pt x="41" y="0"/>
                  </a:moveTo>
                  <a:cubicBezTo>
                    <a:pt x="37" y="0"/>
                    <a:pt x="32" y="0"/>
                    <a:pt x="28" y="1"/>
                  </a:cubicBezTo>
                  <a:cubicBezTo>
                    <a:pt x="20" y="1"/>
                    <a:pt x="12" y="2"/>
                    <a:pt x="5" y="4"/>
                  </a:cubicBezTo>
                  <a:cubicBezTo>
                    <a:pt x="0" y="5"/>
                    <a:pt x="1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3" y="12"/>
                    <a:pt x="21" y="11"/>
                    <a:pt x="28" y="11"/>
                  </a:cubicBezTo>
                  <a:cubicBezTo>
                    <a:pt x="33" y="11"/>
                    <a:pt x="38" y="10"/>
                    <a:pt x="42" y="10"/>
                  </a:cubicBezTo>
                  <a:cubicBezTo>
                    <a:pt x="45" y="10"/>
                    <a:pt x="47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6" y="11"/>
                    <a:pt x="56" y="1"/>
                    <a:pt x="50" y="0"/>
                  </a:cubicBezTo>
                  <a:cubicBezTo>
                    <a:pt x="47" y="0"/>
                    <a:pt x="44" y="0"/>
                    <a:pt x="41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3781425" y="1111250"/>
              <a:ext cx="60325" cy="31750"/>
            </a:xfrm>
            <a:custGeom>
              <a:avLst/>
              <a:gdLst>
                <a:gd name="T0" fmla="*/ 16 w 21"/>
                <a:gd name="T1" fmla="*/ 0 h 11"/>
                <a:gd name="T2" fmla="*/ 16 w 21"/>
                <a:gd name="T3" fmla="*/ 0 h 11"/>
                <a:gd name="T4" fmla="*/ 9 w 21"/>
                <a:gd name="T5" fmla="*/ 1 h 11"/>
                <a:gd name="T6" fmla="*/ 6 w 21"/>
                <a:gd name="T7" fmla="*/ 1 h 11"/>
                <a:gd name="T8" fmla="*/ 3 w 21"/>
                <a:gd name="T9" fmla="*/ 2 h 11"/>
                <a:gd name="T10" fmla="*/ 0 w 21"/>
                <a:gd name="T11" fmla="*/ 4 h 11"/>
                <a:gd name="T12" fmla="*/ 0 w 21"/>
                <a:gd name="T13" fmla="*/ 7 h 11"/>
                <a:gd name="T14" fmla="*/ 1 w 21"/>
                <a:gd name="T15" fmla="*/ 10 h 11"/>
                <a:gd name="T16" fmla="*/ 4 w 21"/>
                <a:gd name="T17" fmla="*/ 11 h 11"/>
                <a:gd name="T18" fmla="*/ 4 w 21"/>
                <a:gd name="T19" fmla="*/ 11 h 11"/>
                <a:gd name="T20" fmla="*/ 8 w 21"/>
                <a:gd name="T21" fmla="*/ 11 h 11"/>
                <a:gd name="T22" fmla="*/ 11 w 21"/>
                <a:gd name="T23" fmla="*/ 10 h 11"/>
                <a:gd name="T24" fmla="*/ 16 w 21"/>
                <a:gd name="T25" fmla="*/ 9 h 11"/>
                <a:gd name="T26" fmla="*/ 16 w 21"/>
                <a:gd name="T27" fmla="*/ 9 h 11"/>
                <a:gd name="T28" fmla="*/ 18 w 21"/>
                <a:gd name="T29" fmla="*/ 9 h 11"/>
                <a:gd name="T30" fmla="*/ 20 w 21"/>
                <a:gd name="T31" fmla="*/ 8 h 11"/>
                <a:gd name="T32" fmla="*/ 21 w 21"/>
                <a:gd name="T33" fmla="*/ 4 h 11"/>
                <a:gd name="T34" fmla="*/ 20 w 21"/>
                <a:gd name="T35" fmla="*/ 1 h 11"/>
                <a:gd name="T36" fmla="*/ 16 w 21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11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1" y="0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6" y="11"/>
                    <a:pt x="7" y="11"/>
                    <a:pt x="8" y="11"/>
                  </a:cubicBezTo>
                  <a:cubicBezTo>
                    <a:pt x="9" y="11"/>
                    <a:pt x="10" y="10"/>
                    <a:pt x="11" y="10"/>
                  </a:cubicBezTo>
                  <a:cubicBezTo>
                    <a:pt x="13" y="10"/>
                    <a:pt x="15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8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4"/>
                  </a:cubicBezTo>
                  <a:cubicBezTo>
                    <a:pt x="21" y="3"/>
                    <a:pt x="20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3140075" y="1492250"/>
              <a:ext cx="185737" cy="163513"/>
            </a:xfrm>
            <a:custGeom>
              <a:avLst/>
              <a:gdLst>
                <a:gd name="T0" fmla="*/ 57 w 64"/>
                <a:gd name="T1" fmla="*/ 0 h 56"/>
                <a:gd name="T2" fmla="*/ 54 w 64"/>
                <a:gd name="T3" fmla="*/ 1 h 56"/>
                <a:gd name="T4" fmla="*/ 4 w 64"/>
                <a:gd name="T5" fmla="*/ 48 h 56"/>
                <a:gd name="T6" fmla="*/ 7 w 64"/>
                <a:gd name="T7" fmla="*/ 56 h 56"/>
                <a:gd name="T8" fmla="*/ 11 w 64"/>
                <a:gd name="T9" fmla="*/ 55 h 56"/>
                <a:gd name="T10" fmla="*/ 60 w 64"/>
                <a:gd name="T11" fmla="*/ 9 h 56"/>
                <a:gd name="T12" fmla="*/ 57 w 6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6">
                  <a:moveTo>
                    <a:pt x="57" y="0"/>
                  </a:moveTo>
                  <a:cubicBezTo>
                    <a:pt x="56" y="0"/>
                    <a:pt x="55" y="0"/>
                    <a:pt x="54" y="1"/>
                  </a:cubicBezTo>
                  <a:cubicBezTo>
                    <a:pt x="36" y="15"/>
                    <a:pt x="19" y="30"/>
                    <a:pt x="4" y="48"/>
                  </a:cubicBezTo>
                  <a:cubicBezTo>
                    <a:pt x="0" y="51"/>
                    <a:pt x="4" y="56"/>
                    <a:pt x="7" y="56"/>
                  </a:cubicBezTo>
                  <a:cubicBezTo>
                    <a:pt x="8" y="56"/>
                    <a:pt x="10" y="56"/>
                    <a:pt x="11" y="55"/>
                  </a:cubicBezTo>
                  <a:cubicBezTo>
                    <a:pt x="26" y="38"/>
                    <a:pt x="43" y="23"/>
                    <a:pt x="60" y="9"/>
                  </a:cubicBezTo>
                  <a:cubicBezTo>
                    <a:pt x="64" y="6"/>
                    <a:pt x="61" y="0"/>
                    <a:pt x="57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3081338" y="1666875"/>
              <a:ext cx="60325" cy="65088"/>
            </a:xfrm>
            <a:custGeom>
              <a:avLst/>
              <a:gdLst>
                <a:gd name="T0" fmla="*/ 16 w 21"/>
                <a:gd name="T1" fmla="*/ 0 h 22"/>
                <a:gd name="T2" fmla="*/ 13 w 21"/>
                <a:gd name="T3" fmla="*/ 2 h 22"/>
                <a:gd name="T4" fmla="*/ 1 w 21"/>
                <a:gd name="T5" fmla="*/ 14 h 22"/>
                <a:gd name="T6" fmla="*/ 1 w 21"/>
                <a:gd name="T7" fmla="*/ 18 h 22"/>
                <a:gd name="T8" fmla="*/ 2 w 21"/>
                <a:gd name="T9" fmla="*/ 21 h 22"/>
                <a:gd name="T10" fmla="*/ 6 w 21"/>
                <a:gd name="T11" fmla="*/ 22 h 22"/>
                <a:gd name="T12" fmla="*/ 9 w 21"/>
                <a:gd name="T13" fmla="*/ 20 h 22"/>
                <a:gd name="T14" fmla="*/ 19 w 21"/>
                <a:gd name="T15" fmla="*/ 9 h 22"/>
                <a:gd name="T16" fmla="*/ 21 w 21"/>
                <a:gd name="T17" fmla="*/ 5 h 22"/>
                <a:gd name="T18" fmla="*/ 19 w 21"/>
                <a:gd name="T19" fmla="*/ 2 h 22"/>
                <a:gd name="T20" fmla="*/ 16 w 21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6" y="0"/>
                  </a:moveTo>
                  <a:cubicBezTo>
                    <a:pt x="15" y="0"/>
                    <a:pt x="14" y="1"/>
                    <a:pt x="13" y="2"/>
                  </a:cubicBezTo>
                  <a:cubicBezTo>
                    <a:pt x="8" y="6"/>
                    <a:pt x="4" y="10"/>
                    <a:pt x="1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1" y="19"/>
                    <a:pt x="2" y="20"/>
                    <a:pt x="2" y="21"/>
                  </a:cubicBezTo>
                  <a:cubicBezTo>
                    <a:pt x="3" y="21"/>
                    <a:pt x="4" y="22"/>
                    <a:pt x="6" y="22"/>
                  </a:cubicBezTo>
                  <a:cubicBezTo>
                    <a:pt x="7" y="22"/>
                    <a:pt x="8" y="21"/>
                    <a:pt x="9" y="20"/>
                  </a:cubicBezTo>
                  <a:cubicBezTo>
                    <a:pt x="12" y="16"/>
                    <a:pt x="16" y="12"/>
                    <a:pt x="19" y="9"/>
                  </a:cubicBezTo>
                  <a:cubicBezTo>
                    <a:pt x="20" y="8"/>
                    <a:pt x="21" y="6"/>
                    <a:pt x="21" y="5"/>
                  </a:cubicBezTo>
                  <a:cubicBezTo>
                    <a:pt x="21" y="4"/>
                    <a:pt x="20" y="2"/>
                    <a:pt x="19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3633788" y="1225550"/>
              <a:ext cx="92075" cy="87313"/>
            </a:xfrm>
            <a:custGeom>
              <a:avLst/>
              <a:gdLst>
                <a:gd name="T0" fmla="*/ 12 w 32"/>
                <a:gd name="T1" fmla="*/ 5 h 30"/>
                <a:gd name="T2" fmla="*/ 18 w 32"/>
                <a:gd name="T3" fmla="*/ 25 h 30"/>
                <a:gd name="T4" fmla="*/ 12 w 32"/>
                <a:gd name="T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12" y="5"/>
                  </a:moveTo>
                  <a:cubicBezTo>
                    <a:pt x="23" y="0"/>
                    <a:pt x="32" y="20"/>
                    <a:pt x="18" y="25"/>
                  </a:cubicBezTo>
                  <a:cubicBezTo>
                    <a:pt x="5" y="30"/>
                    <a:pt x="0" y="10"/>
                    <a:pt x="12" y="5"/>
                  </a:cubicBezTo>
                  <a:close/>
                </a:path>
              </a:pathLst>
            </a:custGeom>
            <a:solidFill>
              <a:srgbClr val="322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4248150" y="981075"/>
              <a:ext cx="49212" cy="80963"/>
            </a:xfrm>
            <a:custGeom>
              <a:avLst/>
              <a:gdLst>
                <a:gd name="T0" fmla="*/ 10 w 17"/>
                <a:gd name="T1" fmla="*/ 2 h 28"/>
                <a:gd name="T2" fmla="*/ 1 w 17"/>
                <a:gd name="T3" fmla="*/ 22 h 28"/>
                <a:gd name="T4" fmla="*/ 2 w 17"/>
                <a:gd name="T5" fmla="*/ 27 h 28"/>
                <a:gd name="T6" fmla="*/ 7 w 17"/>
                <a:gd name="T7" fmla="*/ 26 h 28"/>
                <a:gd name="T8" fmla="*/ 16 w 17"/>
                <a:gd name="T9" fmla="*/ 4 h 28"/>
                <a:gd name="T10" fmla="*/ 14 w 17"/>
                <a:gd name="T11" fmla="*/ 0 h 28"/>
                <a:gd name="T12" fmla="*/ 10 w 17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8">
                  <a:moveTo>
                    <a:pt x="10" y="2"/>
                  </a:moveTo>
                  <a:cubicBezTo>
                    <a:pt x="7" y="9"/>
                    <a:pt x="4" y="16"/>
                    <a:pt x="1" y="22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4" y="28"/>
                    <a:pt x="6" y="27"/>
                    <a:pt x="7" y="26"/>
                  </a:cubicBezTo>
                  <a:cubicBezTo>
                    <a:pt x="11" y="19"/>
                    <a:pt x="14" y="12"/>
                    <a:pt x="16" y="4"/>
                  </a:cubicBezTo>
                  <a:cubicBezTo>
                    <a:pt x="17" y="3"/>
                    <a:pt x="16" y="1"/>
                    <a:pt x="14" y="0"/>
                  </a:cubicBezTo>
                  <a:cubicBezTo>
                    <a:pt x="12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4178300" y="939800"/>
              <a:ext cx="23812" cy="90488"/>
            </a:xfrm>
            <a:custGeom>
              <a:avLst/>
              <a:gdLst>
                <a:gd name="T0" fmla="*/ 1 w 8"/>
                <a:gd name="T1" fmla="*/ 4 h 31"/>
                <a:gd name="T2" fmla="*/ 0 w 8"/>
                <a:gd name="T3" fmla="*/ 27 h 31"/>
                <a:gd name="T4" fmla="*/ 3 w 8"/>
                <a:gd name="T5" fmla="*/ 31 h 31"/>
                <a:gd name="T6" fmla="*/ 7 w 8"/>
                <a:gd name="T7" fmla="*/ 27 h 31"/>
                <a:gd name="T8" fmla="*/ 8 w 8"/>
                <a:gd name="T9" fmla="*/ 4 h 31"/>
                <a:gd name="T10" fmla="*/ 4 w 8"/>
                <a:gd name="T11" fmla="*/ 0 h 31"/>
                <a:gd name="T12" fmla="*/ 1 w 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1" y="4"/>
                  </a:moveTo>
                  <a:cubicBezTo>
                    <a:pt x="1" y="12"/>
                    <a:pt x="1" y="20"/>
                    <a:pt x="0" y="27"/>
                  </a:cubicBezTo>
                  <a:cubicBezTo>
                    <a:pt x="0" y="29"/>
                    <a:pt x="2" y="31"/>
                    <a:pt x="3" y="31"/>
                  </a:cubicBezTo>
                  <a:cubicBezTo>
                    <a:pt x="5" y="31"/>
                    <a:pt x="7" y="29"/>
                    <a:pt x="7" y="27"/>
                  </a:cubicBezTo>
                  <a:cubicBezTo>
                    <a:pt x="8" y="20"/>
                    <a:pt x="8" y="12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3973513" y="1247775"/>
              <a:ext cx="173037" cy="192088"/>
            </a:xfrm>
            <a:custGeom>
              <a:avLst/>
              <a:gdLst>
                <a:gd name="T0" fmla="*/ 52 w 60"/>
                <a:gd name="T1" fmla="*/ 3 h 66"/>
                <a:gd name="T2" fmla="*/ 3 w 60"/>
                <a:gd name="T3" fmla="*/ 58 h 66"/>
                <a:gd name="T4" fmla="*/ 7 w 60"/>
                <a:gd name="T5" fmla="*/ 63 h 66"/>
                <a:gd name="T6" fmla="*/ 57 w 60"/>
                <a:gd name="T7" fmla="*/ 8 h 66"/>
                <a:gd name="T8" fmla="*/ 52 w 60"/>
                <a:gd name="T9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52" y="3"/>
                  </a:moveTo>
                  <a:cubicBezTo>
                    <a:pt x="35" y="21"/>
                    <a:pt x="18" y="39"/>
                    <a:pt x="3" y="58"/>
                  </a:cubicBezTo>
                  <a:cubicBezTo>
                    <a:pt x="0" y="61"/>
                    <a:pt x="4" y="66"/>
                    <a:pt x="7" y="63"/>
                  </a:cubicBezTo>
                  <a:cubicBezTo>
                    <a:pt x="24" y="44"/>
                    <a:pt x="40" y="26"/>
                    <a:pt x="57" y="8"/>
                  </a:cubicBezTo>
                  <a:cubicBezTo>
                    <a:pt x="60" y="5"/>
                    <a:pt x="55" y="0"/>
                    <a:pt x="52" y="3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3865563" y="1195388"/>
              <a:ext cx="238125" cy="119063"/>
            </a:xfrm>
            <a:custGeom>
              <a:avLst/>
              <a:gdLst>
                <a:gd name="T0" fmla="*/ 74 w 82"/>
                <a:gd name="T1" fmla="*/ 2 h 41"/>
                <a:gd name="T2" fmla="*/ 4 w 82"/>
                <a:gd name="T3" fmla="*/ 33 h 41"/>
                <a:gd name="T4" fmla="*/ 8 w 82"/>
                <a:gd name="T5" fmla="*/ 39 h 41"/>
                <a:gd name="T6" fmla="*/ 78 w 82"/>
                <a:gd name="T7" fmla="*/ 7 h 41"/>
                <a:gd name="T8" fmla="*/ 74 w 82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1">
                  <a:moveTo>
                    <a:pt x="74" y="2"/>
                  </a:moveTo>
                  <a:cubicBezTo>
                    <a:pt x="51" y="12"/>
                    <a:pt x="27" y="22"/>
                    <a:pt x="4" y="33"/>
                  </a:cubicBezTo>
                  <a:cubicBezTo>
                    <a:pt x="0" y="35"/>
                    <a:pt x="4" y="41"/>
                    <a:pt x="8" y="39"/>
                  </a:cubicBezTo>
                  <a:cubicBezTo>
                    <a:pt x="31" y="28"/>
                    <a:pt x="54" y="18"/>
                    <a:pt x="78" y="7"/>
                  </a:cubicBezTo>
                  <a:cubicBezTo>
                    <a:pt x="82" y="6"/>
                    <a:pt x="78" y="0"/>
                    <a:pt x="74" y="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3200400" y="1946275"/>
              <a:ext cx="223837" cy="163513"/>
            </a:xfrm>
            <a:custGeom>
              <a:avLst/>
              <a:gdLst>
                <a:gd name="T0" fmla="*/ 6 w 77"/>
                <a:gd name="T1" fmla="*/ 17 h 56"/>
                <a:gd name="T2" fmla="*/ 47 w 77"/>
                <a:gd name="T3" fmla="*/ 6 h 56"/>
                <a:gd name="T4" fmla="*/ 74 w 77"/>
                <a:gd name="T5" fmla="*/ 42 h 56"/>
                <a:gd name="T6" fmla="*/ 33 w 77"/>
                <a:gd name="T7" fmla="*/ 53 h 56"/>
                <a:gd name="T8" fmla="*/ 2 w 77"/>
                <a:gd name="T9" fmla="*/ 31 h 56"/>
                <a:gd name="T10" fmla="*/ 21 w 77"/>
                <a:gd name="T11" fmla="*/ 40 h 56"/>
                <a:gd name="T12" fmla="*/ 9 w 77"/>
                <a:gd name="T13" fmla="*/ 28 h 56"/>
                <a:gd name="T14" fmla="*/ 19 w 77"/>
                <a:gd name="T15" fmla="*/ 28 h 56"/>
                <a:gd name="T16" fmla="*/ 14 w 77"/>
                <a:gd name="T17" fmla="*/ 22 h 56"/>
                <a:gd name="T18" fmla="*/ 25 w 77"/>
                <a:gd name="T19" fmla="*/ 15 h 56"/>
                <a:gd name="T20" fmla="*/ 6 w 77"/>
                <a:gd name="T21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6" y="17"/>
                  </a:moveTo>
                  <a:cubicBezTo>
                    <a:pt x="19" y="5"/>
                    <a:pt x="33" y="0"/>
                    <a:pt x="47" y="6"/>
                  </a:cubicBezTo>
                  <a:cubicBezTo>
                    <a:pt x="58" y="10"/>
                    <a:pt x="77" y="36"/>
                    <a:pt x="74" y="42"/>
                  </a:cubicBezTo>
                  <a:cubicBezTo>
                    <a:pt x="72" y="49"/>
                    <a:pt x="46" y="56"/>
                    <a:pt x="33" y="53"/>
                  </a:cubicBezTo>
                  <a:cubicBezTo>
                    <a:pt x="14" y="49"/>
                    <a:pt x="3" y="34"/>
                    <a:pt x="2" y="31"/>
                  </a:cubicBezTo>
                  <a:cubicBezTo>
                    <a:pt x="0" y="28"/>
                    <a:pt x="19" y="41"/>
                    <a:pt x="21" y="40"/>
                  </a:cubicBezTo>
                  <a:cubicBezTo>
                    <a:pt x="24" y="39"/>
                    <a:pt x="8" y="30"/>
                    <a:pt x="9" y="28"/>
                  </a:cubicBezTo>
                  <a:cubicBezTo>
                    <a:pt x="9" y="26"/>
                    <a:pt x="18" y="30"/>
                    <a:pt x="19" y="28"/>
                  </a:cubicBezTo>
                  <a:cubicBezTo>
                    <a:pt x="20" y="26"/>
                    <a:pt x="14" y="24"/>
                    <a:pt x="14" y="22"/>
                  </a:cubicBezTo>
                  <a:cubicBezTo>
                    <a:pt x="13" y="21"/>
                    <a:pt x="26" y="17"/>
                    <a:pt x="25" y="15"/>
                  </a:cubicBezTo>
                  <a:cubicBezTo>
                    <a:pt x="24" y="13"/>
                    <a:pt x="5" y="18"/>
                    <a:pt x="6" y="1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3130550" y="1763713"/>
              <a:ext cx="165100" cy="209550"/>
            </a:xfrm>
            <a:custGeom>
              <a:avLst/>
              <a:gdLst>
                <a:gd name="T0" fmla="*/ 10 w 57"/>
                <a:gd name="T1" fmla="*/ 64 h 72"/>
                <a:gd name="T2" fmla="*/ 9 w 57"/>
                <a:gd name="T3" fmla="*/ 21 h 72"/>
                <a:gd name="T4" fmla="*/ 50 w 57"/>
                <a:gd name="T5" fmla="*/ 4 h 72"/>
                <a:gd name="T6" fmla="*/ 52 w 57"/>
                <a:gd name="T7" fmla="*/ 46 h 72"/>
                <a:gd name="T8" fmla="*/ 22 w 57"/>
                <a:gd name="T9" fmla="*/ 72 h 72"/>
                <a:gd name="T10" fmla="*/ 35 w 57"/>
                <a:gd name="T11" fmla="*/ 55 h 72"/>
                <a:gd name="T12" fmla="*/ 21 w 57"/>
                <a:gd name="T13" fmla="*/ 64 h 72"/>
                <a:gd name="T14" fmla="*/ 23 w 57"/>
                <a:gd name="T15" fmla="*/ 54 h 72"/>
                <a:gd name="T16" fmla="*/ 17 w 57"/>
                <a:gd name="T17" fmla="*/ 58 h 72"/>
                <a:gd name="T18" fmla="*/ 12 w 57"/>
                <a:gd name="T19" fmla="*/ 45 h 72"/>
                <a:gd name="T20" fmla="*/ 10 w 57"/>
                <a:gd name="T21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72">
                  <a:moveTo>
                    <a:pt x="10" y="64"/>
                  </a:moveTo>
                  <a:cubicBezTo>
                    <a:pt x="1" y="49"/>
                    <a:pt x="0" y="34"/>
                    <a:pt x="9" y="21"/>
                  </a:cubicBezTo>
                  <a:cubicBezTo>
                    <a:pt x="15" y="12"/>
                    <a:pt x="45" y="0"/>
                    <a:pt x="50" y="4"/>
                  </a:cubicBezTo>
                  <a:cubicBezTo>
                    <a:pt x="56" y="8"/>
                    <a:pt x="57" y="35"/>
                    <a:pt x="52" y="46"/>
                  </a:cubicBezTo>
                  <a:cubicBezTo>
                    <a:pt x="42" y="64"/>
                    <a:pt x="26" y="71"/>
                    <a:pt x="22" y="72"/>
                  </a:cubicBezTo>
                  <a:cubicBezTo>
                    <a:pt x="19" y="72"/>
                    <a:pt x="36" y="57"/>
                    <a:pt x="35" y="55"/>
                  </a:cubicBezTo>
                  <a:cubicBezTo>
                    <a:pt x="35" y="52"/>
                    <a:pt x="22" y="65"/>
                    <a:pt x="21" y="64"/>
                  </a:cubicBezTo>
                  <a:cubicBezTo>
                    <a:pt x="20" y="63"/>
                    <a:pt x="25" y="55"/>
                    <a:pt x="23" y="54"/>
                  </a:cubicBezTo>
                  <a:cubicBezTo>
                    <a:pt x="22" y="53"/>
                    <a:pt x="18" y="58"/>
                    <a:pt x="17" y="58"/>
                  </a:cubicBezTo>
                  <a:cubicBezTo>
                    <a:pt x="15" y="58"/>
                    <a:pt x="14" y="45"/>
                    <a:pt x="12" y="45"/>
                  </a:cubicBezTo>
                  <a:cubicBezTo>
                    <a:pt x="10" y="46"/>
                    <a:pt x="10" y="66"/>
                    <a:pt x="10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2892425" y="2001838"/>
              <a:ext cx="212725" cy="163513"/>
            </a:xfrm>
            <a:custGeom>
              <a:avLst/>
              <a:gdLst>
                <a:gd name="T0" fmla="*/ 73 w 73"/>
                <a:gd name="T1" fmla="*/ 22 h 56"/>
                <a:gd name="T2" fmla="*/ 44 w 73"/>
                <a:gd name="T3" fmla="*/ 54 h 56"/>
                <a:gd name="T4" fmla="*/ 2 w 73"/>
                <a:gd name="T5" fmla="*/ 38 h 56"/>
                <a:gd name="T6" fmla="*/ 30 w 73"/>
                <a:gd name="T7" fmla="*/ 6 h 56"/>
                <a:gd name="T8" fmla="*/ 69 w 73"/>
                <a:gd name="T9" fmla="*/ 8 h 56"/>
                <a:gd name="T10" fmla="*/ 48 w 73"/>
                <a:gd name="T11" fmla="*/ 11 h 56"/>
                <a:gd name="T12" fmla="*/ 65 w 73"/>
                <a:gd name="T13" fmla="*/ 14 h 56"/>
                <a:gd name="T14" fmla="*/ 56 w 73"/>
                <a:gd name="T15" fmla="*/ 20 h 56"/>
                <a:gd name="T16" fmla="*/ 63 w 73"/>
                <a:gd name="T17" fmla="*/ 22 h 56"/>
                <a:gd name="T18" fmla="*/ 58 w 73"/>
                <a:gd name="T19" fmla="*/ 34 h 56"/>
                <a:gd name="T20" fmla="*/ 73 w 73"/>
                <a:gd name="T2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56">
                  <a:moveTo>
                    <a:pt x="73" y="22"/>
                  </a:moveTo>
                  <a:cubicBezTo>
                    <a:pt x="68" y="39"/>
                    <a:pt x="59" y="51"/>
                    <a:pt x="44" y="54"/>
                  </a:cubicBezTo>
                  <a:cubicBezTo>
                    <a:pt x="33" y="56"/>
                    <a:pt x="3" y="44"/>
                    <a:pt x="2" y="38"/>
                  </a:cubicBezTo>
                  <a:cubicBezTo>
                    <a:pt x="0" y="31"/>
                    <a:pt x="18" y="10"/>
                    <a:pt x="30" y="6"/>
                  </a:cubicBezTo>
                  <a:cubicBezTo>
                    <a:pt x="49" y="0"/>
                    <a:pt x="66" y="6"/>
                    <a:pt x="69" y="8"/>
                  </a:cubicBezTo>
                  <a:cubicBezTo>
                    <a:pt x="72" y="10"/>
                    <a:pt x="49" y="9"/>
                    <a:pt x="48" y="11"/>
                  </a:cubicBezTo>
                  <a:cubicBezTo>
                    <a:pt x="46" y="13"/>
                    <a:pt x="64" y="12"/>
                    <a:pt x="65" y="14"/>
                  </a:cubicBezTo>
                  <a:cubicBezTo>
                    <a:pt x="65" y="16"/>
                    <a:pt x="55" y="18"/>
                    <a:pt x="56" y="20"/>
                  </a:cubicBezTo>
                  <a:cubicBezTo>
                    <a:pt x="56" y="22"/>
                    <a:pt x="62" y="21"/>
                    <a:pt x="63" y="22"/>
                  </a:cubicBezTo>
                  <a:cubicBezTo>
                    <a:pt x="65" y="22"/>
                    <a:pt x="56" y="33"/>
                    <a:pt x="58" y="34"/>
                  </a:cubicBezTo>
                  <a:cubicBezTo>
                    <a:pt x="60" y="35"/>
                    <a:pt x="73" y="21"/>
                    <a:pt x="73" y="2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2959100" y="1812925"/>
              <a:ext cx="174625" cy="192088"/>
            </a:xfrm>
            <a:custGeom>
              <a:avLst/>
              <a:gdLst>
                <a:gd name="T0" fmla="*/ 48 w 60"/>
                <a:gd name="T1" fmla="*/ 64 h 66"/>
                <a:gd name="T2" fmla="*/ 7 w 60"/>
                <a:gd name="T3" fmla="*/ 49 h 66"/>
                <a:gd name="T4" fmla="*/ 6 w 60"/>
                <a:gd name="T5" fmla="*/ 4 h 66"/>
                <a:gd name="T6" fmla="*/ 46 w 60"/>
                <a:gd name="T7" fmla="*/ 18 h 66"/>
                <a:gd name="T8" fmla="*/ 59 w 60"/>
                <a:gd name="T9" fmla="*/ 54 h 66"/>
                <a:gd name="T10" fmla="*/ 48 w 60"/>
                <a:gd name="T11" fmla="*/ 36 h 66"/>
                <a:gd name="T12" fmla="*/ 52 w 60"/>
                <a:gd name="T13" fmla="*/ 53 h 66"/>
                <a:gd name="T14" fmla="*/ 43 w 60"/>
                <a:gd name="T15" fmla="*/ 47 h 66"/>
                <a:gd name="T16" fmla="*/ 44 w 60"/>
                <a:gd name="T17" fmla="*/ 55 h 66"/>
                <a:gd name="T18" fmla="*/ 31 w 60"/>
                <a:gd name="T19" fmla="*/ 54 h 66"/>
                <a:gd name="T20" fmla="*/ 48 w 60"/>
                <a:gd name="T2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6">
                  <a:moveTo>
                    <a:pt x="48" y="64"/>
                  </a:moveTo>
                  <a:cubicBezTo>
                    <a:pt x="30" y="66"/>
                    <a:pt x="16" y="61"/>
                    <a:pt x="7" y="49"/>
                  </a:cubicBezTo>
                  <a:cubicBezTo>
                    <a:pt x="1" y="39"/>
                    <a:pt x="0" y="8"/>
                    <a:pt x="6" y="4"/>
                  </a:cubicBezTo>
                  <a:cubicBezTo>
                    <a:pt x="12" y="0"/>
                    <a:pt x="38" y="9"/>
                    <a:pt x="46" y="18"/>
                  </a:cubicBezTo>
                  <a:cubicBezTo>
                    <a:pt x="59" y="33"/>
                    <a:pt x="60" y="51"/>
                    <a:pt x="59" y="54"/>
                  </a:cubicBezTo>
                  <a:cubicBezTo>
                    <a:pt x="58" y="58"/>
                    <a:pt x="51" y="37"/>
                    <a:pt x="48" y="36"/>
                  </a:cubicBezTo>
                  <a:cubicBezTo>
                    <a:pt x="45" y="36"/>
                    <a:pt x="53" y="52"/>
                    <a:pt x="52" y="53"/>
                  </a:cubicBezTo>
                  <a:cubicBezTo>
                    <a:pt x="50" y="54"/>
                    <a:pt x="45" y="46"/>
                    <a:pt x="43" y="47"/>
                  </a:cubicBezTo>
                  <a:cubicBezTo>
                    <a:pt x="41" y="48"/>
                    <a:pt x="45" y="53"/>
                    <a:pt x="44" y="55"/>
                  </a:cubicBezTo>
                  <a:cubicBezTo>
                    <a:pt x="44" y="56"/>
                    <a:pt x="31" y="52"/>
                    <a:pt x="31" y="54"/>
                  </a:cubicBezTo>
                  <a:cubicBezTo>
                    <a:pt x="30" y="57"/>
                    <a:pt x="49" y="63"/>
                    <a:pt x="48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3098800" y="2063750"/>
              <a:ext cx="153987" cy="211138"/>
            </a:xfrm>
            <a:custGeom>
              <a:avLst/>
              <a:gdLst>
                <a:gd name="T0" fmla="*/ 25 w 53"/>
                <a:gd name="T1" fmla="*/ 0 h 73"/>
                <a:gd name="T2" fmla="*/ 53 w 53"/>
                <a:gd name="T3" fmla="*/ 33 h 73"/>
                <a:gd name="T4" fmla="*/ 31 w 53"/>
                <a:gd name="T5" fmla="*/ 73 h 73"/>
                <a:gd name="T6" fmla="*/ 4 w 53"/>
                <a:gd name="T7" fmla="*/ 40 h 73"/>
                <a:gd name="T8" fmla="*/ 11 w 53"/>
                <a:gd name="T9" fmla="*/ 2 h 73"/>
                <a:gd name="T10" fmla="*/ 11 w 53"/>
                <a:gd name="T11" fmla="*/ 24 h 73"/>
                <a:gd name="T12" fmla="*/ 16 w 53"/>
                <a:gd name="T13" fmla="*/ 7 h 73"/>
                <a:gd name="T14" fmla="*/ 21 w 53"/>
                <a:gd name="T15" fmla="*/ 17 h 73"/>
                <a:gd name="T16" fmla="*/ 23 w 53"/>
                <a:gd name="T17" fmla="*/ 9 h 73"/>
                <a:gd name="T18" fmla="*/ 35 w 53"/>
                <a:gd name="T19" fmla="*/ 17 h 73"/>
                <a:gd name="T20" fmla="*/ 25 w 53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73">
                  <a:moveTo>
                    <a:pt x="25" y="0"/>
                  </a:moveTo>
                  <a:cubicBezTo>
                    <a:pt x="41" y="7"/>
                    <a:pt x="52" y="18"/>
                    <a:pt x="53" y="33"/>
                  </a:cubicBezTo>
                  <a:cubicBezTo>
                    <a:pt x="53" y="45"/>
                    <a:pt x="38" y="72"/>
                    <a:pt x="31" y="73"/>
                  </a:cubicBezTo>
                  <a:cubicBezTo>
                    <a:pt x="24" y="73"/>
                    <a:pt x="6" y="53"/>
                    <a:pt x="4" y="40"/>
                  </a:cubicBezTo>
                  <a:cubicBezTo>
                    <a:pt x="0" y="21"/>
                    <a:pt x="8" y="5"/>
                    <a:pt x="11" y="2"/>
                  </a:cubicBezTo>
                  <a:cubicBezTo>
                    <a:pt x="13" y="0"/>
                    <a:pt x="9" y="22"/>
                    <a:pt x="11" y="24"/>
                  </a:cubicBezTo>
                  <a:cubicBezTo>
                    <a:pt x="13" y="25"/>
                    <a:pt x="15" y="7"/>
                    <a:pt x="16" y="7"/>
                  </a:cubicBezTo>
                  <a:cubicBezTo>
                    <a:pt x="18" y="7"/>
                    <a:pt x="19" y="17"/>
                    <a:pt x="21" y="17"/>
                  </a:cubicBezTo>
                  <a:cubicBezTo>
                    <a:pt x="23" y="17"/>
                    <a:pt x="22" y="11"/>
                    <a:pt x="23" y="9"/>
                  </a:cubicBezTo>
                  <a:cubicBezTo>
                    <a:pt x="24" y="8"/>
                    <a:pt x="34" y="18"/>
                    <a:pt x="35" y="17"/>
                  </a:cubicBezTo>
                  <a:cubicBezTo>
                    <a:pt x="37" y="15"/>
                    <a:pt x="24" y="0"/>
                    <a:pt x="25" y="0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3502025" y="1554163"/>
              <a:ext cx="115887" cy="130175"/>
            </a:xfrm>
            <a:custGeom>
              <a:avLst/>
              <a:gdLst>
                <a:gd name="T0" fmla="*/ 6 w 40"/>
                <a:gd name="T1" fmla="*/ 42 h 45"/>
                <a:gd name="T2" fmla="*/ 20 w 40"/>
                <a:gd name="T3" fmla="*/ 7 h 45"/>
                <a:gd name="T4" fmla="*/ 6 w 40"/>
                <a:gd name="T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5">
                  <a:moveTo>
                    <a:pt x="6" y="42"/>
                  </a:moveTo>
                  <a:cubicBezTo>
                    <a:pt x="1" y="38"/>
                    <a:pt x="0" y="0"/>
                    <a:pt x="20" y="7"/>
                  </a:cubicBezTo>
                  <a:cubicBezTo>
                    <a:pt x="40" y="14"/>
                    <a:pt x="10" y="45"/>
                    <a:pt x="6" y="4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3375025" y="1558925"/>
              <a:ext cx="127000" cy="134938"/>
            </a:xfrm>
            <a:custGeom>
              <a:avLst/>
              <a:gdLst>
                <a:gd name="T0" fmla="*/ 40 w 44"/>
                <a:gd name="T1" fmla="*/ 43 h 46"/>
                <a:gd name="T2" fmla="*/ 15 w 44"/>
                <a:gd name="T3" fmla="*/ 14 h 46"/>
                <a:gd name="T4" fmla="*/ 40 w 44"/>
                <a:gd name="T5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40" y="43"/>
                  </a:moveTo>
                  <a:cubicBezTo>
                    <a:pt x="33" y="46"/>
                    <a:pt x="0" y="28"/>
                    <a:pt x="15" y="14"/>
                  </a:cubicBezTo>
                  <a:cubicBezTo>
                    <a:pt x="31" y="0"/>
                    <a:pt x="44" y="41"/>
                    <a:pt x="40" y="43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3368675" y="1698625"/>
              <a:ext cx="130175" cy="122238"/>
            </a:xfrm>
            <a:custGeom>
              <a:avLst/>
              <a:gdLst>
                <a:gd name="T0" fmla="*/ 43 w 45"/>
                <a:gd name="T1" fmla="*/ 4 h 42"/>
                <a:gd name="T2" fmla="*/ 11 w 45"/>
                <a:gd name="T3" fmla="*/ 24 h 42"/>
                <a:gd name="T4" fmla="*/ 43 w 45"/>
                <a:gd name="T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2">
                  <a:moveTo>
                    <a:pt x="43" y="4"/>
                  </a:moveTo>
                  <a:cubicBezTo>
                    <a:pt x="45" y="11"/>
                    <a:pt x="22" y="42"/>
                    <a:pt x="11" y="24"/>
                  </a:cubicBezTo>
                  <a:cubicBezTo>
                    <a:pt x="0" y="6"/>
                    <a:pt x="42" y="0"/>
                    <a:pt x="43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3473450" y="1714500"/>
              <a:ext cx="122237" cy="115888"/>
            </a:xfrm>
            <a:custGeom>
              <a:avLst/>
              <a:gdLst>
                <a:gd name="T0" fmla="*/ 18 w 42"/>
                <a:gd name="T1" fmla="*/ 1 h 40"/>
                <a:gd name="T2" fmla="*/ 21 w 42"/>
                <a:gd name="T3" fmla="*/ 39 h 40"/>
                <a:gd name="T4" fmla="*/ 18 w 42"/>
                <a:gd name="T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0">
                  <a:moveTo>
                    <a:pt x="18" y="1"/>
                  </a:moveTo>
                  <a:cubicBezTo>
                    <a:pt x="25" y="3"/>
                    <a:pt x="42" y="37"/>
                    <a:pt x="21" y="39"/>
                  </a:cubicBezTo>
                  <a:cubicBezTo>
                    <a:pt x="0" y="40"/>
                    <a:pt x="14" y="0"/>
                    <a:pt x="18" y="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3533775" y="1638300"/>
              <a:ext cx="117475" cy="122238"/>
            </a:xfrm>
            <a:custGeom>
              <a:avLst/>
              <a:gdLst>
                <a:gd name="T0" fmla="*/ 2 w 40"/>
                <a:gd name="T1" fmla="*/ 21 h 42"/>
                <a:gd name="T2" fmla="*/ 40 w 40"/>
                <a:gd name="T3" fmla="*/ 21 h 42"/>
                <a:gd name="T4" fmla="*/ 2 w 40"/>
                <a:gd name="T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2" y="21"/>
                  </a:moveTo>
                  <a:cubicBezTo>
                    <a:pt x="4" y="14"/>
                    <a:pt x="39" y="0"/>
                    <a:pt x="40" y="21"/>
                  </a:cubicBezTo>
                  <a:cubicBezTo>
                    <a:pt x="40" y="42"/>
                    <a:pt x="0" y="25"/>
                    <a:pt x="2" y="2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3127375" y="957263"/>
              <a:ext cx="234950" cy="77788"/>
            </a:xfrm>
            <a:custGeom>
              <a:avLst/>
              <a:gdLst>
                <a:gd name="T0" fmla="*/ 13 w 81"/>
                <a:gd name="T1" fmla="*/ 0 h 27"/>
                <a:gd name="T2" fmla="*/ 4 w 81"/>
                <a:gd name="T3" fmla="*/ 1 h 27"/>
                <a:gd name="T4" fmla="*/ 4 w 81"/>
                <a:gd name="T5" fmla="*/ 9 h 27"/>
                <a:gd name="T6" fmla="*/ 21 w 81"/>
                <a:gd name="T7" fmla="*/ 11 h 27"/>
                <a:gd name="T8" fmla="*/ 38 w 81"/>
                <a:gd name="T9" fmla="*/ 14 h 27"/>
                <a:gd name="T10" fmla="*/ 71 w 81"/>
                <a:gd name="T11" fmla="*/ 26 h 27"/>
                <a:gd name="T12" fmla="*/ 73 w 81"/>
                <a:gd name="T13" fmla="*/ 27 h 27"/>
                <a:gd name="T14" fmla="*/ 76 w 81"/>
                <a:gd name="T15" fmla="*/ 17 h 27"/>
                <a:gd name="T16" fmla="*/ 41 w 81"/>
                <a:gd name="T17" fmla="*/ 4 h 27"/>
                <a:gd name="T18" fmla="*/ 22 w 81"/>
                <a:gd name="T19" fmla="*/ 1 h 27"/>
                <a:gd name="T20" fmla="*/ 13 w 81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27">
                  <a:moveTo>
                    <a:pt x="13" y="0"/>
                  </a:moveTo>
                  <a:cubicBezTo>
                    <a:pt x="10" y="0"/>
                    <a:pt x="7" y="0"/>
                    <a:pt x="4" y="1"/>
                  </a:cubicBezTo>
                  <a:cubicBezTo>
                    <a:pt x="0" y="2"/>
                    <a:pt x="0" y="7"/>
                    <a:pt x="4" y="9"/>
                  </a:cubicBezTo>
                  <a:cubicBezTo>
                    <a:pt x="9" y="10"/>
                    <a:pt x="15" y="10"/>
                    <a:pt x="21" y="11"/>
                  </a:cubicBezTo>
                  <a:cubicBezTo>
                    <a:pt x="27" y="12"/>
                    <a:pt x="32" y="13"/>
                    <a:pt x="38" y="14"/>
                  </a:cubicBezTo>
                  <a:cubicBezTo>
                    <a:pt x="49" y="17"/>
                    <a:pt x="60" y="21"/>
                    <a:pt x="71" y="26"/>
                  </a:cubicBezTo>
                  <a:cubicBezTo>
                    <a:pt x="71" y="26"/>
                    <a:pt x="72" y="27"/>
                    <a:pt x="73" y="27"/>
                  </a:cubicBezTo>
                  <a:cubicBezTo>
                    <a:pt x="78" y="27"/>
                    <a:pt x="81" y="20"/>
                    <a:pt x="76" y="17"/>
                  </a:cubicBezTo>
                  <a:cubicBezTo>
                    <a:pt x="65" y="11"/>
                    <a:pt x="53" y="7"/>
                    <a:pt x="41" y="4"/>
                  </a:cubicBezTo>
                  <a:cubicBezTo>
                    <a:pt x="35" y="3"/>
                    <a:pt x="28" y="1"/>
                    <a:pt x="22" y="1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3017838" y="957263"/>
              <a:ext cx="90487" cy="42863"/>
            </a:xfrm>
            <a:custGeom>
              <a:avLst/>
              <a:gdLst>
                <a:gd name="T0" fmla="*/ 26 w 31"/>
                <a:gd name="T1" fmla="*/ 0 h 15"/>
                <a:gd name="T2" fmla="*/ 26 w 31"/>
                <a:gd name="T3" fmla="*/ 0 h 15"/>
                <a:gd name="T4" fmla="*/ 3 w 31"/>
                <a:gd name="T5" fmla="*/ 6 h 15"/>
                <a:gd name="T6" fmla="*/ 1 w 31"/>
                <a:gd name="T7" fmla="*/ 12 h 15"/>
                <a:gd name="T8" fmla="*/ 6 w 31"/>
                <a:gd name="T9" fmla="*/ 15 h 15"/>
                <a:gd name="T10" fmla="*/ 7 w 31"/>
                <a:gd name="T11" fmla="*/ 15 h 15"/>
                <a:gd name="T12" fmla="*/ 17 w 31"/>
                <a:gd name="T13" fmla="*/ 12 h 15"/>
                <a:gd name="T14" fmla="*/ 22 w 31"/>
                <a:gd name="T15" fmla="*/ 11 h 15"/>
                <a:gd name="T16" fmla="*/ 23 w 31"/>
                <a:gd name="T17" fmla="*/ 10 h 15"/>
                <a:gd name="T18" fmla="*/ 22 w 31"/>
                <a:gd name="T19" fmla="*/ 10 h 15"/>
                <a:gd name="T20" fmla="*/ 24 w 31"/>
                <a:gd name="T21" fmla="*/ 10 h 15"/>
                <a:gd name="T22" fmla="*/ 26 w 31"/>
                <a:gd name="T23" fmla="*/ 10 h 15"/>
                <a:gd name="T24" fmla="*/ 31 w 31"/>
                <a:gd name="T25" fmla="*/ 5 h 15"/>
                <a:gd name="T26" fmla="*/ 26 w 31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5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0" y="2"/>
                    <a:pt x="3" y="6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2" y="14"/>
                    <a:pt x="4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10" y="14"/>
                    <a:pt x="13" y="13"/>
                    <a:pt x="17" y="12"/>
                  </a:cubicBezTo>
                  <a:cubicBezTo>
                    <a:pt x="18" y="11"/>
                    <a:pt x="20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3" y="10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9" y="10"/>
                    <a:pt x="31" y="8"/>
                    <a:pt x="31" y="5"/>
                  </a:cubicBezTo>
                  <a:cubicBezTo>
                    <a:pt x="31" y="3"/>
                    <a:pt x="29" y="0"/>
                    <a:pt x="26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557588" y="354013"/>
            <a:ext cx="500062" cy="477838"/>
            <a:chOff x="3557588" y="354013"/>
            <a:chExt cx="500062" cy="477838"/>
          </a:xfrm>
        </p:grpSpPr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3557588" y="354013"/>
              <a:ext cx="465137" cy="477838"/>
            </a:xfrm>
            <a:custGeom>
              <a:avLst/>
              <a:gdLst>
                <a:gd name="T0" fmla="*/ 115 w 160"/>
                <a:gd name="T1" fmla="*/ 164 h 164"/>
                <a:gd name="T2" fmla="*/ 87 w 160"/>
                <a:gd name="T3" fmla="*/ 154 h 164"/>
                <a:gd name="T4" fmla="*/ 71 w 160"/>
                <a:gd name="T5" fmla="*/ 118 h 164"/>
                <a:gd name="T6" fmla="*/ 15 w 160"/>
                <a:gd name="T7" fmla="*/ 96 h 164"/>
                <a:gd name="T8" fmla="*/ 23 w 160"/>
                <a:gd name="T9" fmla="*/ 23 h 164"/>
                <a:gd name="T10" fmla="*/ 88 w 160"/>
                <a:gd name="T11" fmla="*/ 17 h 164"/>
                <a:gd name="T12" fmla="*/ 105 w 160"/>
                <a:gd name="T13" fmla="*/ 69 h 164"/>
                <a:gd name="T14" fmla="*/ 79 w 160"/>
                <a:gd name="T15" fmla="*/ 87 h 164"/>
                <a:gd name="T16" fmla="*/ 79 w 160"/>
                <a:gd name="T17" fmla="*/ 87 h 164"/>
                <a:gd name="T18" fmla="*/ 55 w 160"/>
                <a:gd name="T19" fmla="*/ 72 h 164"/>
                <a:gd name="T20" fmla="*/ 57 w 160"/>
                <a:gd name="T21" fmla="*/ 49 h 164"/>
                <a:gd name="T22" fmla="*/ 63 w 160"/>
                <a:gd name="T23" fmla="*/ 47 h 164"/>
                <a:gd name="T24" fmla="*/ 64 w 160"/>
                <a:gd name="T25" fmla="*/ 54 h 164"/>
                <a:gd name="T26" fmla="*/ 63 w 160"/>
                <a:gd name="T27" fmla="*/ 68 h 164"/>
                <a:gd name="T28" fmla="*/ 79 w 160"/>
                <a:gd name="T29" fmla="*/ 77 h 164"/>
                <a:gd name="T30" fmla="*/ 79 w 160"/>
                <a:gd name="T31" fmla="*/ 77 h 164"/>
                <a:gd name="T32" fmla="*/ 97 w 160"/>
                <a:gd name="T33" fmla="*/ 65 h 164"/>
                <a:gd name="T34" fmla="*/ 83 w 160"/>
                <a:gd name="T35" fmla="*/ 24 h 164"/>
                <a:gd name="T36" fmla="*/ 30 w 160"/>
                <a:gd name="T37" fmla="*/ 29 h 164"/>
                <a:gd name="T38" fmla="*/ 22 w 160"/>
                <a:gd name="T39" fmla="*/ 91 h 164"/>
                <a:gd name="T40" fmla="*/ 74 w 160"/>
                <a:gd name="T41" fmla="*/ 108 h 164"/>
                <a:gd name="T42" fmla="*/ 78 w 160"/>
                <a:gd name="T43" fmla="*/ 108 h 164"/>
                <a:gd name="T44" fmla="*/ 80 w 160"/>
                <a:gd name="T45" fmla="*/ 112 h 164"/>
                <a:gd name="T46" fmla="*/ 94 w 160"/>
                <a:gd name="T47" fmla="*/ 147 h 164"/>
                <a:gd name="T48" fmla="*/ 123 w 160"/>
                <a:gd name="T49" fmla="*/ 154 h 164"/>
                <a:gd name="T50" fmla="*/ 151 w 160"/>
                <a:gd name="T51" fmla="*/ 123 h 164"/>
                <a:gd name="T52" fmla="*/ 136 w 160"/>
                <a:gd name="T53" fmla="*/ 100 h 164"/>
                <a:gd name="T54" fmla="*/ 127 w 160"/>
                <a:gd name="T55" fmla="*/ 102 h 164"/>
                <a:gd name="T56" fmla="*/ 125 w 160"/>
                <a:gd name="T57" fmla="*/ 110 h 164"/>
                <a:gd name="T58" fmla="*/ 121 w 160"/>
                <a:gd name="T59" fmla="*/ 116 h 164"/>
                <a:gd name="T60" fmla="*/ 116 w 160"/>
                <a:gd name="T61" fmla="*/ 112 h 164"/>
                <a:gd name="T62" fmla="*/ 120 w 160"/>
                <a:gd name="T63" fmla="*/ 96 h 164"/>
                <a:gd name="T64" fmla="*/ 137 w 160"/>
                <a:gd name="T65" fmla="*/ 91 h 164"/>
                <a:gd name="T66" fmla="*/ 160 w 160"/>
                <a:gd name="T67" fmla="*/ 122 h 164"/>
                <a:gd name="T68" fmla="*/ 124 w 160"/>
                <a:gd name="T69" fmla="*/ 163 h 164"/>
                <a:gd name="T70" fmla="*/ 115 w 160"/>
                <a:gd name="T7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64">
                  <a:moveTo>
                    <a:pt x="115" y="164"/>
                  </a:moveTo>
                  <a:cubicBezTo>
                    <a:pt x="104" y="164"/>
                    <a:pt x="95" y="161"/>
                    <a:pt x="87" y="154"/>
                  </a:cubicBezTo>
                  <a:cubicBezTo>
                    <a:pt x="75" y="144"/>
                    <a:pt x="72" y="127"/>
                    <a:pt x="71" y="118"/>
                  </a:cubicBezTo>
                  <a:cubicBezTo>
                    <a:pt x="49" y="124"/>
                    <a:pt x="27" y="115"/>
                    <a:pt x="15" y="96"/>
                  </a:cubicBezTo>
                  <a:cubicBezTo>
                    <a:pt x="2" y="76"/>
                    <a:pt x="0" y="46"/>
                    <a:pt x="23" y="23"/>
                  </a:cubicBezTo>
                  <a:cubicBezTo>
                    <a:pt x="46" y="0"/>
                    <a:pt x="73" y="5"/>
                    <a:pt x="88" y="17"/>
                  </a:cubicBezTo>
                  <a:cubicBezTo>
                    <a:pt x="106" y="30"/>
                    <a:pt x="114" y="53"/>
                    <a:pt x="105" y="69"/>
                  </a:cubicBezTo>
                  <a:cubicBezTo>
                    <a:pt x="99" y="80"/>
                    <a:pt x="90" y="87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69" y="87"/>
                    <a:pt x="59" y="81"/>
                    <a:pt x="55" y="72"/>
                  </a:cubicBezTo>
                  <a:cubicBezTo>
                    <a:pt x="51" y="65"/>
                    <a:pt x="51" y="56"/>
                    <a:pt x="57" y="49"/>
                  </a:cubicBezTo>
                  <a:cubicBezTo>
                    <a:pt x="58" y="46"/>
                    <a:pt x="61" y="46"/>
                    <a:pt x="63" y="47"/>
                  </a:cubicBezTo>
                  <a:cubicBezTo>
                    <a:pt x="65" y="49"/>
                    <a:pt x="66" y="52"/>
                    <a:pt x="64" y="54"/>
                  </a:cubicBezTo>
                  <a:cubicBezTo>
                    <a:pt x="60" y="60"/>
                    <a:pt x="61" y="65"/>
                    <a:pt x="63" y="68"/>
                  </a:cubicBezTo>
                  <a:cubicBezTo>
                    <a:pt x="66" y="73"/>
                    <a:pt x="72" y="77"/>
                    <a:pt x="79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86" y="77"/>
                    <a:pt x="93" y="73"/>
                    <a:pt x="97" y="65"/>
                  </a:cubicBezTo>
                  <a:cubicBezTo>
                    <a:pt x="105" y="51"/>
                    <a:pt x="95" y="33"/>
                    <a:pt x="83" y="24"/>
                  </a:cubicBezTo>
                  <a:cubicBezTo>
                    <a:pt x="69" y="14"/>
                    <a:pt x="49" y="11"/>
                    <a:pt x="30" y="29"/>
                  </a:cubicBezTo>
                  <a:cubicBezTo>
                    <a:pt x="10" y="49"/>
                    <a:pt x="12" y="74"/>
                    <a:pt x="22" y="91"/>
                  </a:cubicBezTo>
                  <a:cubicBezTo>
                    <a:pt x="31" y="105"/>
                    <a:pt x="50" y="117"/>
                    <a:pt x="74" y="108"/>
                  </a:cubicBezTo>
                  <a:cubicBezTo>
                    <a:pt x="75" y="107"/>
                    <a:pt x="77" y="107"/>
                    <a:pt x="78" y="108"/>
                  </a:cubicBezTo>
                  <a:cubicBezTo>
                    <a:pt x="79" y="109"/>
                    <a:pt x="80" y="111"/>
                    <a:pt x="80" y="112"/>
                  </a:cubicBezTo>
                  <a:cubicBezTo>
                    <a:pt x="80" y="112"/>
                    <a:pt x="80" y="135"/>
                    <a:pt x="94" y="147"/>
                  </a:cubicBezTo>
                  <a:cubicBezTo>
                    <a:pt x="101" y="154"/>
                    <a:pt x="110" y="156"/>
                    <a:pt x="123" y="154"/>
                  </a:cubicBezTo>
                  <a:cubicBezTo>
                    <a:pt x="144" y="151"/>
                    <a:pt x="151" y="136"/>
                    <a:pt x="151" y="123"/>
                  </a:cubicBezTo>
                  <a:cubicBezTo>
                    <a:pt x="150" y="111"/>
                    <a:pt x="144" y="101"/>
                    <a:pt x="136" y="100"/>
                  </a:cubicBezTo>
                  <a:cubicBezTo>
                    <a:pt x="132" y="100"/>
                    <a:pt x="128" y="100"/>
                    <a:pt x="127" y="102"/>
                  </a:cubicBezTo>
                  <a:cubicBezTo>
                    <a:pt x="125" y="105"/>
                    <a:pt x="125" y="109"/>
                    <a:pt x="125" y="110"/>
                  </a:cubicBezTo>
                  <a:cubicBezTo>
                    <a:pt x="125" y="113"/>
                    <a:pt x="124" y="115"/>
                    <a:pt x="121" y="116"/>
                  </a:cubicBezTo>
                  <a:cubicBezTo>
                    <a:pt x="119" y="116"/>
                    <a:pt x="116" y="114"/>
                    <a:pt x="116" y="112"/>
                  </a:cubicBezTo>
                  <a:cubicBezTo>
                    <a:pt x="116" y="111"/>
                    <a:pt x="114" y="102"/>
                    <a:pt x="120" y="96"/>
                  </a:cubicBezTo>
                  <a:cubicBezTo>
                    <a:pt x="124" y="92"/>
                    <a:pt x="129" y="90"/>
                    <a:pt x="137" y="91"/>
                  </a:cubicBezTo>
                  <a:cubicBezTo>
                    <a:pt x="150" y="92"/>
                    <a:pt x="159" y="105"/>
                    <a:pt x="160" y="122"/>
                  </a:cubicBezTo>
                  <a:cubicBezTo>
                    <a:pt x="160" y="139"/>
                    <a:pt x="151" y="159"/>
                    <a:pt x="124" y="163"/>
                  </a:cubicBezTo>
                  <a:cubicBezTo>
                    <a:pt x="121" y="164"/>
                    <a:pt x="118" y="164"/>
                    <a:pt x="115" y="164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3838575" y="450850"/>
              <a:ext cx="219075" cy="198438"/>
            </a:xfrm>
            <a:custGeom>
              <a:avLst/>
              <a:gdLst>
                <a:gd name="T0" fmla="*/ 39 w 75"/>
                <a:gd name="T1" fmla="*/ 68 h 68"/>
                <a:gd name="T2" fmla="*/ 36 w 75"/>
                <a:gd name="T3" fmla="*/ 67 h 68"/>
                <a:gd name="T4" fmla="*/ 0 w 75"/>
                <a:gd name="T5" fmla="*/ 33 h 68"/>
                <a:gd name="T6" fmla="*/ 4 w 75"/>
                <a:gd name="T7" fmla="*/ 28 h 68"/>
                <a:gd name="T8" fmla="*/ 9 w 75"/>
                <a:gd name="T9" fmla="*/ 32 h 68"/>
                <a:gd name="T10" fmla="*/ 37 w 75"/>
                <a:gd name="T11" fmla="*/ 58 h 68"/>
                <a:gd name="T12" fmla="*/ 61 w 75"/>
                <a:gd name="T13" fmla="*/ 43 h 68"/>
                <a:gd name="T14" fmla="*/ 55 w 75"/>
                <a:gd name="T15" fmla="*/ 15 h 68"/>
                <a:gd name="T16" fmla="*/ 40 w 75"/>
                <a:gd name="T17" fmla="*/ 13 h 68"/>
                <a:gd name="T18" fmla="*/ 35 w 75"/>
                <a:gd name="T19" fmla="*/ 24 h 68"/>
                <a:gd name="T20" fmla="*/ 42 w 75"/>
                <a:gd name="T21" fmla="*/ 30 h 68"/>
                <a:gd name="T22" fmla="*/ 46 w 75"/>
                <a:gd name="T23" fmla="*/ 35 h 68"/>
                <a:gd name="T24" fmla="*/ 41 w 75"/>
                <a:gd name="T25" fmla="*/ 39 h 68"/>
                <a:gd name="T26" fmla="*/ 26 w 75"/>
                <a:gd name="T27" fmla="*/ 25 h 68"/>
                <a:gd name="T28" fmla="*/ 36 w 75"/>
                <a:gd name="T29" fmla="*/ 5 h 68"/>
                <a:gd name="T30" fmla="*/ 61 w 75"/>
                <a:gd name="T31" fmla="*/ 8 h 68"/>
                <a:gd name="T32" fmla="*/ 69 w 75"/>
                <a:gd name="T33" fmla="*/ 46 h 68"/>
                <a:gd name="T34" fmla="*/ 39 w 75"/>
                <a:gd name="T3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68">
                  <a:moveTo>
                    <a:pt x="39" y="68"/>
                  </a:moveTo>
                  <a:cubicBezTo>
                    <a:pt x="38" y="68"/>
                    <a:pt x="37" y="67"/>
                    <a:pt x="36" y="67"/>
                  </a:cubicBezTo>
                  <a:cubicBezTo>
                    <a:pt x="10" y="65"/>
                    <a:pt x="1" y="44"/>
                    <a:pt x="0" y="33"/>
                  </a:cubicBezTo>
                  <a:cubicBezTo>
                    <a:pt x="0" y="31"/>
                    <a:pt x="2" y="28"/>
                    <a:pt x="4" y="28"/>
                  </a:cubicBezTo>
                  <a:cubicBezTo>
                    <a:pt x="7" y="28"/>
                    <a:pt x="9" y="30"/>
                    <a:pt x="9" y="32"/>
                  </a:cubicBezTo>
                  <a:cubicBezTo>
                    <a:pt x="9" y="33"/>
                    <a:pt x="12" y="56"/>
                    <a:pt x="37" y="58"/>
                  </a:cubicBezTo>
                  <a:cubicBezTo>
                    <a:pt x="47" y="59"/>
                    <a:pt x="56" y="53"/>
                    <a:pt x="61" y="43"/>
                  </a:cubicBezTo>
                  <a:cubicBezTo>
                    <a:pt x="65" y="32"/>
                    <a:pt x="63" y="21"/>
                    <a:pt x="55" y="15"/>
                  </a:cubicBezTo>
                  <a:cubicBezTo>
                    <a:pt x="50" y="11"/>
                    <a:pt x="45" y="10"/>
                    <a:pt x="40" y="13"/>
                  </a:cubicBezTo>
                  <a:cubicBezTo>
                    <a:pt x="37" y="15"/>
                    <a:pt x="34" y="20"/>
                    <a:pt x="35" y="24"/>
                  </a:cubicBezTo>
                  <a:cubicBezTo>
                    <a:pt x="36" y="28"/>
                    <a:pt x="39" y="29"/>
                    <a:pt x="42" y="30"/>
                  </a:cubicBezTo>
                  <a:cubicBezTo>
                    <a:pt x="45" y="30"/>
                    <a:pt x="47" y="32"/>
                    <a:pt x="46" y="35"/>
                  </a:cubicBezTo>
                  <a:cubicBezTo>
                    <a:pt x="46" y="37"/>
                    <a:pt x="43" y="39"/>
                    <a:pt x="41" y="39"/>
                  </a:cubicBezTo>
                  <a:cubicBezTo>
                    <a:pt x="33" y="37"/>
                    <a:pt x="27" y="32"/>
                    <a:pt x="26" y="25"/>
                  </a:cubicBezTo>
                  <a:cubicBezTo>
                    <a:pt x="24" y="18"/>
                    <a:pt x="28" y="9"/>
                    <a:pt x="36" y="5"/>
                  </a:cubicBezTo>
                  <a:cubicBezTo>
                    <a:pt x="43" y="0"/>
                    <a:pt x="53" y="1"/>
                    <a:pt x="61" y="8"/>
                  </a:cubicBezTo>
                  <a:cubicBezTo>
                    <a:pt x="72" y="17"/>
                    <a:pt x="75" y="32"/>
                    <a:pt x="69" y="46"/>
                  </a:cubicBezTo>
                  <a:cubicBezTo>
                    <a:pt x="64" y="60"/>
                    <a:pt x="52" y="68"/>
                    <a:pt x="39" y="68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3" name="Freeform 143"/>
          <p:cNvSpPr>
            <a:spLocks/>
          </p:cNvSpPr>
          <p:nvPr/>
        </p:nvSpPr>
        <p:spPr bwMode="auto">
          <a:xfrm>
            <a:off x="4367213" y="506413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4"/>
          <p:cNvSpPr>
            <a:spLocks/>
          </p:cNvSpPr>
          <p:nvPr/>
        </p:nvSpPr>
        <p:spPr bwMode="auto">
          <a:xfrm>
            <a:off x="5270500" y="633413"/>
            <a:ext cx="46037" cy="20638"/>
          </a:xfrm>
          <a:custGeom>
            <a:avLst/>
            <a:gdLst>
              <a:gd name="T0" fmla="*/ 3 w 16"/>
              <a:gd name="T1" fmla="*/ 0 h 7"/>
              <a:gd name="T2" fmla="*/ 1 w 16"/>
              <a:gd name="T3" fmla="*/ 1 h 7"/>
              <a:gd name="T4" fmla="*/ 0 w 16"/>
              <a:gd name="T5" fmla="*/ 3 h 7"/>
              <a:gd name="T6" fmla="*/ 1 w 16"/>
              <a:gd name="T7" fmla="*/ 5 h 7"/>
              <a:gd name="T8" fmla="*/ 3 w 16"/>
              <a:gd name="T9" fmla="*/ 6 h 7"/>
              <a:gd name="T10" fmla="*/ 10 w 16"/>
              <a:gd name="T11" fmla="*/ 7 h 7"/>
              <a:gd name="T12" fmla="*/ 13 w 16"/>
              <a:gd name="T13" fmla="*/ 7 h 7"/>
              <a:gd name="T14" fmla="*/ 15 w 16"/>
              <a:gd name="T15" fmla="*/ 6 h 7"/>
              <a:gd name="T16" fmla="*/ 16 w 16"/>
              <a:gd name="T17" fmla="*/ 3 h 7"/>
              <a:gd name="T18" fmla="*/ 13 w 16"/>
              <a:gd name="T19" fmla="*/ 0 h 7"/>
              <a:gd name="T20" fmla="*/ 13 w 16"/>
              <a:gd name="T21" fmla="*/ 0 h 7"/>
              <a:gd name="T22" fmla="*/ 10 w 16"/>
              <a:gd name="T23" fmla="*/ 0 h 7"/>
              <a:gd name="T24" fmla="*/ 3 w 16"/>
              <a:gd name="T25" fmla="*/ 0 h 7"/>
              <a:gd name="T26" fmla="*/ 3 w 16"/>
              <a:gd name="T2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7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2" y="6"/>
                  <a:pt x="3" y="6"/>
                </a:cubicBezTo>
                <a:cubicBezTo>
                  <a:pt x="5" y="7"/>
                  <a:pt x="8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7"/>
                  <a:pt x="15" y="6"/>
                  <a:pt x="15" y="6"/>
                </a:cubicBezTo>
                <a:cubicBezTo>
                  <a:pt x="16" y="5"/>
                  <a:pt x="16" y="4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0"/>
                  <a:pt x="10" y="0"/>
                </a:cubicBezTo>
                <a:cubicBezTo>
                  <a:pt x="7" y="0"/>
                  <a:pt x="5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5137150" y="633413"/>
            <a:ext cx="127000" cy="20638"/>
          </a:xfrm>
          <a:custGeom>
            <a:avLst/>
            <a:gdLst>
              <a:gd name="T0" fmla="*/ 29 w 44"/>
              <a:gd name="T1" fmla="*/ 0 h 7"/>
              <a:gd name="T2" fmla="*/ 22 w 44"/>
              <a:gd name="T3" fmla="*/ 0 h 7"/>
              <a:gd name="T4" fmla="*/ 4 w 44"/>
              <a:gd name="T5" fmla="*/ 1 h 7"/>
              <a:gd name="T6" fmla="*/ 5 w 44"/>
              <a:gd name="T7" fmla="*/ 7 h 7"/>
              <a:gd name="T8" fmla="*/ 9 w 44"/>
              <a:gd name="T9" fmla="*/ 7 h 7"/>
              <a:gd name="T10" fmla="*/ 22 w 44"/>
              <a:gd name="T11" fmla="*/ 7 h 7"/>
              <a:gd name="T12" fmla="*/ 33 w 44"/>
              <a:gd name="T13" fmla="*/ 7 h 7"/>
              <a:gd name="T14" fmla="*/ 40 w 44"/>
              <a:gd name="T15" fmla="*/ 7 h 7"/>
              <a:gd name="T16" fmla="*/ 40 w 44"/>
              <a:gd name="T17" fmla="*/ 7 h 7"/>
              <a:gd name="T18" fmla="*/ 40 w 44"/>
              <a:gd name="T19" fmla="*/ 0 h 7"/>
              <a:gd name="T20" fmla="*/ 29 w 44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7">
                <a:moveTo>
                  <a:pt x="29" y="0"/>
                </a:moveTo>
                <a:cubicBezTo>
                  <a:pt x="26" y="0"/>
                  <a:pt x="24" y="0"/>
                  <a:pt x="22" y="0"/>
                </a:cubicBezTo>
                <a:cubicBezTo>
                  <a:pt x="16" y="0"/>
                  <a:pt x="10" y="0"/>
                  <a:pt x="4" y="1"/>
                </a:cubicBezTo>
                <a:cubicBezTo>
                  <a:pt x="0" y="2"/>
                  <a:pt x="1" y="7"/>
                  <a:pt x="5" y="7"/>
                </a:cubicBezTo>
                <a:cubicBezTo>
                  <a:pt x="6" y="7"/>
                  <a:pt x="7" y="7"/>
                  <a:pt x="9" y="7"/>
                </a:cubicBezTo>
                <a:cubicBezTo>
                  <a:pt x="13" y="7"/>
                  <a:pt x="18" y="7"/>
                  <a:pt x="22" y="7"/>
                </a:cubicBezTo>
                <a:cubicBezTo>
                  <a:pt x="26" y="7"/>
                  <a:pt x="30" y="7"/>
                  <a:pt x="33" y="7"/>
                </a:cubicBezTo>
                <a:cubicBezTo>
                  <a:pt x="36" y="7"/>
                  <a:pt x="38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4" y="7"/>
                  <a:pt x="44" y="0"/>
                  <a:pt x="40" y="0"/>
                </a:cubicBezTo>
                <a:cubicBezTo>
                  <a:pt x="36" y="0"/>
                  <a:pt x="32" y="0"/>
                  <a:pt x="29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4667250" y="736600"/>
            <a:ext cx="74612" cy="22225"/>
          </a:xfrm>
          <a:custGeom>
            <a:avLst/>
            <a:gdLst>
              <a:gd name="T0" fmla="*/ 9 w 26"/>
              <a:gd name="T1" fmla="*/ 0 h 8"/>
              <a:gd name="T2" fmla="*/ 3 w 26"/>
              <a:gd name="T3" fmla="*/ 1 h 8"/>
              <a:gd name="T4" fmla="*/ 3 w 26"/>
              <a:gd name="T5" fmla="*/ 7 h 8"/>
              <a:gd name="T6" fmla="*/ 9 w 26"/>
              <a:gd name="T7" fmla="*/ 8 h 8"/>
              <a:gd name="T8" fmla="*/ 13 w 26"/>
              <a:gd name="T9" fmla="*/ 8 h 8"/>
              <a:gd name="T10" fmla="*/ 23 w 26"/>
              <a:gd name="T11" fmla="*/ 8 h 8"/>
              <a:gd name="T12" fmla="*/ 26 w 26"/>
              <a:gd name="T13" fmla="*/ 4 h 8"/>
              <a:gd name="T14" fmla="*/ 23 w 26"/>
              <a:gd name="T15" fmla="*/ 1 h 8"/>
              <a:gd name="T16" fmla="*/ 13 w 26"/>
              <a:gd name="T17" fmla="*/ 1 h 8"/>
              <a:gd name="T18" fmla="*/ 9 w 26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8">
                <a:moveTo>
                  <a:pt x="9" y="0"/>
                </a:moveTo>
                <a:cubicBezTo>
                  <a:pt x="7" y="0"/>
                  <a:pt x="5" y="1"/>
                  <a:pt x="3" y="1"/>
                </a:cubicBezTo>
                <a:cubicBezTo>
                  <a:pt x="0" y="2"/>
                  <a:pt x="0" y="6"/>
                  <a:pt x="3" y="7"/>
                </a:cubicBezTo>
                <a:cubicBezTo>
                  <a:pt x="5" y="8"/>
                  <a:pt x="7" y="8"/>
                  <a:pt x="9" y="8"/>
                </a:cubicBezTo>
                <a:cubicBezTo>
                  <a:pt x="10" y="8"/>
                  <a:pt x="12" y="8"/>
                  <a:pt x="13" y="8"/>
                </a:cubicBezTo>
                <a:cubicBezTo>
                  <a:pt x="16" y="8"/>
                  <a:pt x="19" y="8"/>
                  <a:pt x="23" y="8"/>
                </a:cubicBezTo>
                <a:cubicBezTo>
                  <a:pt x="24" y="8"/>
                  <a:pt x="26" y="6"/>
                  <a:pt x="26" y="4"/>
                </a:cubicBezTo>
                <a:cubicBezTo>
                  <a:pt x="26" y="2"/>
                  <a:pt x="25" y="1"/>
                  <a:pt x="23" y="1"/>
                </a:cubicBezTo>
                <a:cubicBezTo>
                  <a:pt x="19" y="1"/>
                  <a:pt x="16" y="1"/>
                  <a:pt x="13" y="1"/>
                </a:cubicBezTo>
                <a:cubicBezTo>
                  <a:pt x="12" y="1"/>
                  <a:pt x="10" y="0"/>
                  <a:pt x="9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7"/>
          <p:cNvSpPr>
            <a:spLocks/>
          </p:cNvSpPr>
          <p:nvPr/>
        </p:nvSpPr>
        <p:spPr bwMode="auto">
          <a:xfrm>
            <a:off x="4808538" y="527050"/>
            <a:ext cx="65087" cy="19050"/>
          </a:xfrm>
          <a:custGeom>
            <a:avLst/>
            <a:gdLst>
              <a:gd name="T0" fmla="*/ 3 w 22"/>
              <a:gd name="T1" fmla="*/ 0 h 7"/>
              <a:gd name="T2" fmla="*/ 0 w 22"/>
              <a:gd name="T3" fmla="*/ 3 h 7"/>
              <a:gd name="T4" fmla="*/ 3 w 22"/>
              <a:gd name="T5" fmla="*/ 7 h 7"/>
              <a:gd name="T6" fmla="*/ 18 w 22"/>
              <a:gd name="T7" fmla="*/ 7 h 7"/>
              <a:gd name="T8" fmla="*/ 18 w 22"/>
              <a:gd name="T9" fmla="*/ 7 h 7"/>
              <a:gd name="T10" fmla="*/ 22 w 22"/>
              <a:gd name="T11" fmla="*/ 4 h 7"/>
              <a:gd name="T12" fmla="*/ 18 w 22"/>
              <a:gd name="T13" fmla="*/ 0 h 7"/>
              <a:gd name="T14" fmla="*/ 3 w 22"/>
              <a:gd name="T15" fmla="*/ 0 h 7"/>
              <a:gd name="T16" fmla="*/ 3 w 22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7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ubicBezTo>
                  <a:pt x="8" y="7"/>
                  <a:pt x="13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20" y="7"/>
                  <a:pt x="22" y="6"/>
                  <a:pt x="22" y="4"/>
                </a:cubicBezTo>
                <a:cubicBezTo>
                  <a:pt x="22" y="2"/>
                  <a:pt x="20" y="0"/>
                  <a:pt x="18" y="0"/>
                </a:cubicBezTo>
                <a:cubicBezTo>
                  <a:pt x="13" y="0"/>
                  <a:pt x="8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TextBox 1"/>
          <p:cNvSpPr txBox="1"/>
          <p:nvPr/>
        </p:nvSpPr>
        <p:spPr>
          <a:xfrm>
            <a:off x="1028433" y="3640138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rgbClr val="C1272D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圆角矩形 2"/>
          <p:cNvSpPr/>
          <p:nvPr/>
        </p:nvSpPr>
        <p:spPr>
          <a:xfrm>
            <a:off x="4769094" y="5831369"/>
            <a:ext cx="1309679" cy="370768"/>
          </a:xfrm>
          <a:prstGeom prst="rect">
            <a:avLst/>
          </a:prstGeom>
          <a:solidFill>
            <a:srgbClr val="FCA81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58" name="圆角矩形 2"/>
          <p:cNvSpPr/>
          <p:nvPr/>
        </p:nvSpPr>
        <p:spPr>
          <a:xfrm>
            <a:off x="4347890" y="5831369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59" name="student-graduation-cap-shape_52041"/>
          <p:cNvSpPr>
            <a:spLocks noChangeAspect="1"/>
          </p:cNvSpPr>
          <p:nvPr/>
        </p:nvSpPr>
        <p:spPr bwMode="auto">
          <a:xfrm>
            <a:off x="4452745" y="591787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60" name="圆角矩形 2"/>
          <p:cNvSpPr/>
          <p:nvPr/>
        </p:nvSpPr>
        <p:spPr>
          <a:xfrm>
            <a:off x="6376041" y="5849121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61" name="student-graduation-cap-shape_52041"/>
          <p:cNvSpPr>
            <a:spLocks noChangeAspect="1"/>
          </p:cNvSpPr>
          <p:nvPr/>
        </p:nvSpPr>
        <p:spPr bwMode="auto">
          <a:xfrm>
            <a:off x="6469649" y="5942662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62" name="圆角矩形 2"/>
          <p:cNvSpPr/>
          <p:nvPr/>
        </p:nvSpPr>
        <p:spPr>
          <a:xfrm>
            <a:off x="6802383" y="5854505"/>
            <a:ext cx="1511355" cy="370768"/>
          </a:xfrm>
          <a:prstGeom prst="rect">
            <a:avLst/>
          </a:prstGeom>
          <a:solidFill>
            <a:srgbClr val="FCA81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3774737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763" y="0"/>
            <a:ext cx="12192000" cy="3363913"/>
          </a:xfrm>
          <a:prstGeom prst="rect">
            <a:avLst/>
          </a:prstGeom>
          <a:solidFill>
            <a:srgbClr val="C500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4252913" y="787400"/>
            <a:ext cx="3616375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14100" b="1" dirty="0" smtClean="0">
                <a:solidFill>
                  <a:srgbClr val="FFC24D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14100" b="1" dirty="0" smtClean="0">
                <a:solidFill>
                  <a:srgbClr val="FFC24D"/>
                </a:solidFill>
                <a:latin typeface="Times New Roman" panose="02020603050405020304" pitchFamily="18" charset="0"/>
              </a:rPr>
              <a:t>020</a:t>
            </a:r>
            <a:endParaRPr lang="zh-CN" altLang="zh-CN" b="1" dirty="0" smtClean="0">
              <a:solidFill>
                <a:prstClr val="black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9504363" y="715963"/>
            <a:ext cx="557212" cy="1052512"/>
            <a:chOff x="9504363" y="715963"/>
            <a:chExt cx="557212" cy="1052512"/>
          </a:xfrm>
        </p:grpSpPr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753600" y="1279525"/>
              <a:ext cx="49212" cy="488950"/>
            </a:xfrm>
            <a:custGeom>
              <a:avLst/>
              <a:gdLst>
                <a:gd name="T0" fmla="*/ 12 w 17"/>
                <a:gd name="T1" fmla="*/ 168 h 168"/>
                <a:gd name="T2" fmla="*/ 8 w 17"/>
                <a:gd name="T3" fmla="*/ 164 h 168"/>
                <a:gd name="T4" fmla="*/ 5 w 17"/>
                <a:gd name="T5" fmla="*/ 4 h 168"/>
                <a:gd name="T6" fmla="*/ 9 w 17"/>
                <a:gd name="T7" fmla="*/ 0 h 168"/>
                <a:gd name="T8" fmla="*/ 13 w 17"/>
                <a:gd name="T9" fmla="*/ 5 h 168"/>
                <a:gd name="T10" fmla="*/ 16 w 17"/>
                <a:gd name="T11" fmla="*/ 163 h 168"/>
                <a:gd name="T12" fmla="*/ 13 w 17"/>
                <a:gd name="T13" fmla="*/ 168 h 168"/>
                <a:gd name="T14" fmla="*/ 12 w 17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8">
                  <a:moveTo>
                    <a:pt x="12" y="168"/>
                  </a:moveTo>
                  <a:cubicBezTo>
                    <a:pt x="10" y="168"/>
                    <a:pt x="9" y="166"/>
                    <a:pt x="8" y="164"/>
                  </a:cubicBezTo>
                  <a:cubicBezTo>
                    <a:pt x="0" y="78"/>
                    <a:pt x="5" y="5"/>
                    <a:pt x="5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11" y="1"/>
                    <a:pt x="13" y="2"/>
                    <a:pt x="13" y="5"/>
                  </a:cubicBezTo>
                  <a:cubicBezTo>
                    <a:pt x="13" y="5"/>
                    <a:pt x="8" y="77"/>
                    <a:pt x="16" y="163"/>
                  </a:cubicBezTo>
                  <a:cubicBezTo>
                    <a:pt x="17" y="165"/>
                    <a:pt x="15" y="167"/>
                    <a:pt x="13" y="168"/>
                  </a:cubicBezTo>
                  <a:lnTo>
                    <a:pt x="12" y="168"/>
                  </a:ln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771063" y="1244600"/>
              <a:ext cx="73025" cy="347663"/>
            </a:xfrm>
            <a:custGeom>
              <a:avLst/>
              <a:gdLst>
                <a:gd name="T0" fmla="*/ 21 w 25"/>
                <a:gd name="T1" fmla="*/ 119 h 119"/>
                <a:gd name="T2" fmla="*/ 17 w 25"/>
                <a:gd name="T3" fmla="*/ 117 h 119"/>
                <a:gd name="T4" fmla="*/ 0 w 25"/>
                <a:gd name="T5" fmla="*/ 4 h 119"/>
                <a:gd name="T6" fmla="*/ 4 w 25"/>
                <a:gd name="T7" fmla="*/ 0 h 119"/>
                <a:gd name="T8" fmla="*/ 4 w 25"/>
                <a:gd name="T9" fmla="*/ 0 h 119"/>
                <a:gd name="T10" fmla="*/ 8 w 25"/>
                <a:gd name="T11" fmla="*/ 4 h 119"/>
                <a:gd name="T12" fmla="*/ 24 w 25"/>
                <a:gd name="T13" fmla="*/ 114 h 119"/>
                <a:gd name="T14" fmla="*/ 22 w 25"/>
                <a:gd name="T15" fmla="*/ 119 h 119"/>
                <a:gd name="T16" fmla="*/ 21 w 25"/>
                <a:gd name="T1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19">
                  <a:moveTo>
                    <a:pt x="21" y="119"/>
                  </a:moveTo>
                  <a:cubicBezTo>
                    <a:pt x="19" y="119"/>
                    <a:pt x="17" y="118"/>
                    <a:pt x="17" y="117"/>
                  </a:cubicBezTo>
                  <a:cubicBezTo>
                    <a:pt x="1" y="7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"/>
                    <a:pt x="9" y="76"/>
                    <a:pt x="24" y="114"/>
                  </a:cubicBezTo>
                  <a:cubicBezTo>
                    <a:pt x="25" y="116"/>
                    <a:pt x="24" y="118"/>
                    <a:pt x="22" y="119"/>
                  </a:cubicBezTo>
                  <a:cubicBezTo>
                    <a:pt x="22" y="119"/>
                    <a:pt x="21" y="119"/>
                    <a:pt x="21" y="119"/>
                  </a:cubicBezTo>
                </a:path>
              </a:pathLst>
            </a:custGeom>
            <a:solidFill>
              <a:srgbClr val="FDE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9728200" y="1192213"/>
              <a:ext cx="109537" cy="111125"/>
            </a:xfrm>
            <a:prstGeom prst="ellipse">
              <a:avLst/>
            </a:prstGeom>
            <a:solidFill>
              <a:srgbClr val="FBD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9504363" y="715963"/>
              <a:ext cx="557212" cy="558800"/>
            </a:xfrm>
            <a:prstGeom prst="ellipse">
              <a:avLst/>
            </a:pr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9556750" y="736600"/>
              <a:ext cx="431800" cy="119063"/>
            </a:xfrm>
            <a:custGeom>
              <a:avLst/>
              <a:gdLst>
                <a:gd name="T0" fmla="*/ 114 w 149"/>
                <a:gd name="T1" fmla="*/ 0 h 41"/>
                <a:gd name="T2" fmla="*/ 7 w 149"/>
                <a:gd name="T3" fmla="*/ 24 h 41"/>
                <a:gd name="T4" fmla="*/ 0 w 149"/>
                <a:gd name="T5" fmla="*/ 33 h 41"/>
                <a:gd name="T6" fmla="*/ 84 w 149"/>
                <a:gd name="T7" fmla="*/ 39 h 41"/>
                <a:gd name="T8" fmla="*/ 149 w 149"/>
                <a:gd name="T9" fmla="*/ 24 h 41"/>
                <a:gd name="T10" fmla="*/ 114 w 14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1">
                  <a:moveTo>
                    <a:pt x="114" y="0"/>
                  </a:moveTo>
                  <a:cubicBezTo>
                    <a:pt x="80" y="15"/>
                    <a:pt x="45" y="23"/>
                    <a:pt x="7" y="24"/>
                  </a:cubicBezTo>
                  <a:cubicBezTo>
                    <a:pt x="5" y="27"/>
                    <a:pt x="2" y="30"/>
                    <a:pt x="0" y="33"/>
                  </a:cubicBezTo>
                  <a:cubicBezTo>
                    <a:pt x="27" y="41"/>
                    <a:pt x="57" y="41"/>
                    <a:pt x="84" y="39"/>
                  </a:cubicBezTo>
                  <a:cubicBezTo>
                    <a:pt x="107" y="38"/>
                    <a:pt x="128" y="33"/>
                    <a:pt x="149" y="24"/>
                  </a:cubicBezTo>
                  <a:cubicBezTo>
                    <a:pt x="139" y="14"/>
                    <a:pt x="127" y="6"/>
                    <a:pt x="114" y="0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9556750" y="1076325"/>
              <a:ext cx="493712" cy="150813"/>
            </a:xfrm>
            <a:custGeom>
              <a:avLst/>
              <a:gdLst>
                <a:gd name="T0" fmla="*/ 25 w 170"/>
                <a:gd name="T1" fmla="*/ 52 h 52"/>
                <a:gd name="T2" fmla="*/ 166 w 170"/>
                <a:gd name="T3" fmla="*/ 10 h 52"/>
                <a:gd name="T4" fmla="*/ 170 w 170"/>
                <a:gd name="T5" fmla="*/ 0 h 52"/>
                <a:gd name="T6" fmla="*/ 0 w 170"/>
                <a:gd name="T7" fmla="*/ 29 h 52"/>
                <a:gd name="T8" fmla="*/ 25 w 17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52">
                  <a:moveTo>
                    <a:pt x="25" y="52"/>
                  </a:moveTo>
                  <a:cubicBezTo>
                    <a:pt x="75" y="48"/>
                    <a:pt x="122" y="33"/>
                    <a:pt x="166" y="10"/>
                  </a:cubicBezTo>
                  <a:cubicBezTo>
                    <a:pt x="168" y="7"/>
                    <a:pt x="169" y="3"/>
                    <a:pt x="170" y="0"/>
                  </a:cubicBezTo>
                  <a:cubicBezTo>
                    <a:pt x="116" y="22"/>
                    <a:pt x="58" y="31"/>
                    <a:pt x="0" y="29"/>
                  </a:cubicBezTo>
                  <a:cubicBezTo>
                    <a:pt x="7" y="38"/>
                    <a:pt x="16" y="46"/>
                    <a:pt x="25" y="52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9529763" y="817563"/>
              <a:ext cx="522287" cy="258763"/>
            </a:xfrm>
            <a:custGeom>
              <a:avLst/>
              <a:gdLst>
                <a:gd name="T0" fmla="*/ 179 w 180"/>
                <a:gd name="T1" fmla="*/ 89 h 89"/>
                <a:gd name="T2" fmla="*/ 180 w 180"/>
                <a:gd name="T3" fmla="*/ 85 h 89"/>
                <a:gd name="T4" fmla="*/ 13 w 180"/>
                <a:gd name="T5" fmla="*/ 0 h 89"/>
                <a:gd name="T6" fmla="*/ 0 w 180"/>
                <a:gd name="T7" fmla="*/ 21 h 89"/>
                <a:gd name="T8" fmla="*/ 179 w 180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89">
                  <a:moveTo>
                    <a:pt x="179" y="89"/>
                  </a:moveTo>
                  <a:cubicBezTo>
                    <a:pt x="179" y="88"/>
                    <a:pt x="180" y="86"/>
                    <a:pt x="180" y="85"/>
                  </a:cubicBezTo>
                  <a:cubicBezTo>
                    <a:pt x="120" y="66"/>
                    <a:pt x="64" y="38"/>
                    <a:pt x="13" y="0"/>
                  </a:cubicBezTo>
                  <a:cubicBezTo>
                    <a:pt x="7" y="7"/>
                    <a:pt x="3" y="14"/>
                    <a:pt x="0" y="21"/>
                  </a:cubicBezTo>
                  <a:cubicBezTo>
                    <a:pt x="52" y="59"/>
                    <a:pt x="115" y="79"/>
                    <a:pt x="179" y="89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10061575" y="981075"/>
              <a:ext cx="0" cy="14288"/>
            </a:xfrm>
            <a:custGeom>
              <a:avLst/>
              <a:gdLst>
                <a:gd name="T0" fmla="*/ 5 h 5"/>
                <a:gd name="T1" fmla="*/ 5 h 5"/>
                <a:gd name="T2" fmla="*/ 5 h 5"/>
                <a:gd name="T3" fmla="*/ 5 h 5"/>
                <a:gd name="T4" fmla="*/ 5 h 5"/>
                <a:gd name="T5" fmla="*/ 5 h 5"/>
                <a:gd name="T6" fmla="*/ 4 h 5"/>
                <a:gd name="T7" fmla="*/ 4 h 5"/>
                <a:gd name="T8" fmla="*/ 4 h 5"/>
                <a:gd name="T9" fmla="*/ 4 h 5"/>
                <a:gd name="T10" fmla="*/ 4 h 5"/>
                <a:gd name="T11" fmla="*/ 4 h 5"/>
                <a:gd name="T12" fmla="*/ 4 h 5"/>
                <a:gd name="T13" fmla="*/ 4 h 5"/>
                <a:gd name="T14" fmla="*/ 4 h 5"/>
                <a:gd name="T15" fmla="*/ 3 h 5"/>
                <a:gd name="T16" fmla="*/ 3 h 5"/>
                <a:gd name="T17" fmla="*/ 3 h 5"/>
                <a:gd name="T18" fmla="*/ 3 h 5"/>
                <a:gd name="T19" fmla="*/ 3 h 5"/>
                <a:gd name="T20" fmla="*/ 3 h 5"/>
                <a:gd name="T21" fmla="*/ 3 h 5"/>
                <a:gd name="T22" fmla="*/ 3 h 5"/>
                <a:gd name="T23" fmla="*/ 3 h 5"/>
                <a:gd name="T24" fmla="*/ 3 h 5"/>
                <a:gd name="T25" fmla="*/ 3 h 5"/>
                <a:gd name="T26" fmla="*/ 2 h 5"/>
                <a:gd name="T27" fmla="*/ 2 h 5"/>
                <a:gd name="T28" fmla="*/ 2 h 5"/>
                <a:gd name="T29" fmla="*/ 2 h 5"/>
                <a:gd name="T30" fmla="*/ 2 h 5"/>
                <a:gd name="T31" fmla="*/ 2 h 5"/>
                <a:gd name="T32" fmla="*/ 2 h 5"/>
                <a:gd name="T33" fmla="*/ 2 h 5"/>
                <a:gd name="T34" fmla="*/ 2 h 5"/>
                <a:gd name="T35" fmla="*/ 2 h 5"/>
                <a:gd name="T36" fmla="*/ 1 h 5"/>
                <a:gd name="T37" fmla="*/ 1 h 5"/>
                <a:gd name="T38" fmla="*/ 1 h 5"/>
                <a:gd name="T39" fmla="*/ 1 h 5"/>
                <a:gd name="T40" fmla="*/ 1 h 5"/>
                <a:gd name="T41" fmla="*/ 1 h 5"/>
                <a:gd name="T42" fmla="*/ 1 h 5"/>
                <a:gd name="T43" fmla="*/ 1 h 5"/>
                <a:gd name="T44" fmla="*/ 1 h 5"/>
                <a:gd name="T45" fmla="*/ 0 h 5"/>
                <a:gd name="T46" fmla="*/ 0 h 5"/>
                <a:gd name="T47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9771063" y="715963"/>
              <a:ext cx="290512" cy="558800"/>
            </a:xfrm>
            <a:custGeom>
              <a:avLst/>
              <a:gdLst>
                <a:gd name="T0" fmla="*/ 6 w 100"/>
                <a:gd name="T1" fmla="*/ 148 h 192"/>
                <a:gd name="T2" fmla="*/ 10 w 100"/>
                <a:gd name="T3" fmla="*/ 104 h 192"/>
                <a:gd name="T4" fmla="*/ 12 w 100"/>
                <a:gd name="T5" fmla="*/ 46 h 192"/>
                <a:gd name="T6" fmla="*/ 97 w 100"/>
                <a:gd name="T7" fmla="*/ 120 h 192"/>
                <a:gd name="T8" fmla="*/ 96 w 100"/>
                <a:gd name="T9" fmla="*/ 124 h 192"/>
                <a:gd name="T10" fmla="*/ 3 w 100"/>
                <a:gd name="T11" fmla="*/ 168 h 192"/>
                <a:gd name="T12" fmla="*/ 4 w 100"/>
                <a:gd name="T13" fmla="*/ 192 h 192"/>
                <a:gd name="T14" fmla="*/ 100 w 100"/>
                <a:gd name="T15" fmla="*/ 96 h 192"/>
                <a:gd name="T16" fmla="*/ 100 w 100"/>
                <a:gd name="T17" fmla="*/ 96 h 192"/>
                <a:gd name="T18" fmla="*/ 100 w 100"/>
                <a:gd name="T19" fmla="*/ 96 h 192"/>
                <a:gd name="T20" fmla="*/ 100 w 100"/>
                <a:gd name="T21" fmla="*/ 95 h 192"/>
                <a:gd name="T22" fmla="*/ 100 w 100"/>
                <a:gd name="T23" fmla="*/ 95 h 192"/>
                <a:gd name="T24" fmla="*/ 100 w 100"/>
                <a:gd name="T25" fmla="*/ 95 h 192"/>
                <a:gd name="T26" fmla="*/ 100 w 100"/>
                <a:gd name="T27" fmla="*/ 95 h 192"/>
                <a:gd name="T28" fmla="*/ 100 w 100"/>
                <a:gd name="T29" fmla="*/ 95 h 192"/>
                <a:gd name="T30" fmla="*/ 100 w 100"/>
                <a:gd name="T31" fmla="*/ 95 h 192"/>
                <a:gd name="T32" fmla="*/ 100 w 100"/>
                <a:gd name="T33" fmla="*/ 95 h 192"/>
                <a:gd name="T34" fmla="*/ 100 w 100"/>
                <a:gd name="T35" fmla="*/ 94 h 192"/>
                <a:gd name="T36" fmla="*/ 100 w 100"/>
                <a:gd name="T37" fmla="*/ 94 h 192"/>
                <a:gd name="T38" fmla="*/ 100 w 100"/>
                <a:gd name="T39" fmla="*/ 94 h 192"/>
                <a:gd name="T40" fmla="*/ 100 w 100"/>
                <a:gd name="T41" fmla="*/ 94 h 192"/>
                <a:gd name="T42" fmla="*/ 100 w 100"/>
                <a:gd name="T43" fmla="*/ 94 h 192"/>
                <a:gd name="T44" fmla="*/ 100 w 100"/>
                <a:gd name="T45" fmla="*/ 94 h 192"/>
                <a:gd name="T46" fmla="*/ 100 w 100"/>
                <a:gd name="T47" fmla="*/ 94 h 192"/>
                <a:gd name="T48" fmla="*/ 100 w 100"/>
                <a:gd name="T49" fmla="*/ 93 h 192"/>
                <a:gd name="T50" fmla="*/ 100 w 100"/>
                <a:gd name="T51" fmla="*/ 93 h 192"/>
                <a:gd name="T52" fmla="*/ 100 w 100"/>
                <a:gd name="T53" fmla="*/ 93 h 192"/>
                <a:gd name="T54" fmla="*/ 100 w 100"/>
                <a:gd name="T55" fmla="*/ 93 h 192"/>
                <a:gd name="T56" fmla="*/ 100 w 100"/>
                <a:gd name="T57" fmla="*/ 93 h 192"/>
                <a:gd name="T58" fmla="*/ 100 w 100"/>
                <a:gd name="T59" fmla="*/ 93 h 192"/>
                <a:gd name="T60" fmla="*/ 100 w 100"/>
                <a:gd name="T61" fmla="*/ 92 h 192"/>
                <a:gd name="T62" fmla="*/ 100 w 100"/>
                <a:gd name="T63" fmla="*/ 92 h 192"/>
                <a:gd name="T64" fmla="*/ 100 w 100"/>
                <a:gd name="T65" fmla="*/ 92 h 192"/>
                <a:gd name="T66" fmla="*/ 100 w 100"/>
                <a:gd name="T67" fmla="*/ 92 h 192"/>
                <a:gd name="T68" fmla="*/ 100 w 100"/>
                <a:gd name="T69" fmla="*/ 92 h 192"/>
                <a:gd name="T70" fmla="*/ 100 w 100"/>
                <a:gd name="T71" fmla="*/ 92 h 192"/>
                <a:gd name="T72" fmla="*/ 100 w 100"/>
                <a:gd name="T73" fmla="*/ 92 h 192"/>
                <a:gd name="T74" fmla="*/ 100 w 100"/>
                <a:gd name="T75" fmla="*/ 91 h 192"/>
                <a:gd name="T76" fmla="*/ 100 w 100"/>
                <a:gd name="T77" fmla="*/ 91 h 192"/>
                <a:gd name="T78" fmla="*/ 8 w 100"/>
                <a:gd name="T79" fmla="*/ 0 h 192"/>
                <a:gd name="T80" fmla="*/ 40 w 100"/>
                <a:gd name="T81" fmla="*/ 7 h 192"/>
                <a:gd name="T82" fmla="*/ 8 w 100"/>
                <a:gd name="T8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" h="192">
                  <a:moveTo>
                    <a:pt x="10" y="104"/>
                  </a:moveTo>
                  <a:cubicBezTo>
                    <a:pt x="9" y="118"/>
                    <a:pt x="8" y="133"/>
                    <a:pt x="6" y="148"/>
                  </a:cubicBezTo>
                  <a:cubicBezTo>
                    <a:pt x="36" y="144"/>
                    <a:pt x="66" y="136"/>
                    <a:pt x="95" y="124"/>
                  </a:cubicBezTo>
                  <a:cubicBezTo>
                    <a:pt x="66" y="120"/>
                    <a:pt x="38" y="113"/>
                    <a:pt x="10" y="104"/>
                  </a:cubicBezTo>
                  <a:moveTo>
                    <a:pt x="75" y="31"/>
                  </a:moveTo>
                  <a:cubicBezTo>
                    <a:pt x="55" y="39"/>
                    <a:pt x="34" y="45"/>
                    <a:pt x="12" y="46"/>
                  </a:cubicBezTo>
                  <a:cubicBezTo>
                    <a:pt x="12" y="59"/>
                    <a:pt x="12" y="72"/>
                    <a:pt x="11" y="85"/>
                  </a:cubicBezTo>
                  <a:cubicBezTo>
                    <a:pt x="39" y="99"/>
                    <a:pt x="67" y="111"/>
                    <a:pt x="97" y="120"/>
                  </a:cubicBezTo>
                  <a:cubicBezTo>
                    <a:pt x="97" y="121"/>
                    <a:pt x="96" y="123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7"/>
                    <a:pt x="94" y="131"/>
                    <a:pt x="92" y="134"/>
                  </a:cubicBezTo>
                  <a:cubicBezTo>
                    <a:pt x="64" y="149"/>
                    <a:pt x="34" y="161"/>
                    <a:pt x="3" y="168"/>
                  </a:cubicBezTo>
                  <a:cubicBezTo>
                    <a:pt x="2" y="176"/>
                    <a:pt x="1" y="184"/>
                    <a:pt x="0" y="192"/>
                  </a:cubicBezTo>
                  <a:cubicBezTo>
                    <a:pt x="1" y="192"/>
                    <a:pt x="3" y="192"/>
                    <a:pt x="4" y="192"/>
                  </a:cubicBezTo>
                  <a:cubicBezTo>
                    <a:pt x="57" y="192"/>
                    <a:pt x="100" y="149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0" y="96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99" y="68"/>
                    <a:pt x="89" y="47"/>
                    <a:pt x="75" y="31"/>
                  </a:cubicBezTo>
                  <a:moveTo>
                    <a:pt x="8" y="0"/>
                  </a:moveTo>
                  <a:cubicBezTo>
                    <a:pt x="9" y="6"/>
                    <a:pt x="10" y="12"/>
                    <a:pt x="10" y="18"/>
                  </a:cubicBezTo>
                  <a:cubicBezTo>
                    <a:pt x="20" y="15"/>
                    <a:pt x="30" y="11"/>
                    <a:pt x="40" y="7"/>
                  </a:cubicBezTo>
                  <a:cubicBezTo>
                    <a:pt x="48" y="11"/>
                    <a:pt x="56" y="15"/>
                    <a:pt x="63" y="21"/>
                  </a:cubicBezTo>
                  <a:cubicBezTo>
                    <a:pt x="48" y="9"/>
                    <a:pt x="29" y="1"/>
                    <a:pt x="8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9799638" y="736600"/>
              <a:ext cx="188912" cy="112713"/>
            </a:xfrm>
            <a:custGeom>
              <a:avLst/>
              <a:gdLst>
                <a:gd name="T0" fmla="*/ 30 w 65"/>
                <a:gd name="T1" fmla="*/ 0 h 39"/>
                <a:gd name="T2" fmla="*/ 0 w 65"/>
                <a:gd name="T3" fmla="*/ 11 h 39"/>
                <a:gd name="T4" fmla="*/ 2 w 65"/>
                <a:gd name="T5" fmla="*/ 39 h 39"/>
                <a:gd name="T6" fmla="*/ 65 w 65"/>
                <a:gd name="T7" fmla="*/ 24 h 39"/>
                <a:gd name="T8" fmla="*/ 53 w 65"/>
                <a:gd name="T9" fmla="*/ 14 h 39"/>
                <a:gd name="T10" fmla="*/ 30 w 65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9">
                  <a:moveTo>
                    <a:pt x="30" y="0"/>
                  </a:moveTo>
                  <a:cubicBezTo>
                    <a:pt x="20" y="4"/>
                    <a:pt x="10" y="8"/>
                    <a:pt x="0" y="11"/>
                  </a:cubicBezTo>
                  <a:cubicBezTo>
                    <a:pt x="1" y="20"/>
                    <a:pt x="2" y="30"/>
                    <a:pt x="2" y="39"/>
                  </a:cubicBezTo>
                  <a:cubicBezTo>
                    <a:pt x="24" y="38"/>
                    <a:pt x="45" y="32"/>
                    <a:pt x="65" y="24"/>
                  </a:cubicBezTo>
                  <a:cubicBezTo>
                    <a:pt x="61" y="21"/>
                    <a:pt x="57" y="17"/>
                    <a:pt x="53" y="14"/>
                  </a:cubicBezTo>
                  <a:cubicBezTo>
                    <a:pt x="46" y="8"/>
                    <a:pt x="38" y="4"/>
                    <a:pt x="30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9780588" y="1076325"/>
              <a:ext cx="269875" cy="128588"/>
            </a:xfrm>
            <a:custGeom>
              <a:avLst/>
              <a:gdLst>
                <a:gd name="T0" fmla="*/ 93 w 93"/>
                <a:gd name="T1" fmla="*/ 0 h 44"/>
                <a:gd name="T2" fmla="*/ 93 w 93"/>
                <a:gd name="T3" fmla="*/ 0 h 44"/>
                <a:gd name="T4" fmla="*/ 93 w 93"/>
                <a:gd name="T5" fmla="*/ 0 h 44"/>
                <a:gd name="T6" fmla="*/ 92 w 93"/>
                <a:gd name="T7" fmla="*/ 0 h 44"/>
                <a:gd name="T8" fmla="*/ 3 w 93"/>
                <a:gd name="T9" fmla="*/ 24 h 44"/>
                <a:gd name="T10" fmla="*/ 0 w 93"/>
                <a:gd name="T11" fmla="*/ 44 h 44"/>
                <a:gd name="T12" fmla="*/ 89 w 93"/>
                <a:gd name="T13" fmla="*/ 10 h 44"/>
                <a:gd name="T14" fmla="*/ 93 w 93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4">
                  <a:moveTo>
                    <a:pt x="93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3" y="12"/>
                    <a:pt x="33" y="20"/>
                    <a:pt x="3" y="24"/>
                  </a:cubicBezTo>
                  <a:cubicBezTo>
                    <a:pt x="2" y="31"/>
                    <a:pt x="1" y="37"/>
                    <a:pt x="0" y="44"/>
                  </a:cubicBezTo>
                  <a:cubicBezTo>
                    <a:pt x="31" y="37"/>
                    <a:pt x="61" y="25"/>
                    <a:pt x="89" y="10"/>
                  </a:cubicBezTo>
                  <a:cubicBezTo>
                    <a:pt x="91" y="7"/>
                    <a:pt x="92" y="3"/>
                    <a:pt x="93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9799638" y="963613"/>
              <a:ext cx="252412" cy="112713"/>
            </a:xfrm>
            <a:custGeom>
              <a:avLst/>
              <a:gdLst>
                <a:gd name="T0" fmla="*/ 1 w 87"/>
                <a:gd name="T1" fmla="*/ 0 h 39"/>
                <a:gd name="T2" fmla="*/ 0 w 87"/>
                <a:gd name="T3" fmla="*/ 19 h 39"/>
                <a:gd name="T4" fmla="*/ 85 w 87"/>
                <a:gd name="T5" fmla="*/ 39 h 39"/>
                <a:gd name="T6" fmla="*/ 86 w 87"/>
                <a:gd name="T7" fmla="*/ 39 h 39"/>
                <a:gd name="T8" fmla="*/ 86 w 87"/>
                <a:gd name="T9" fmla="*/ 39 h 39"/>
                <a:gd name="T10" fmla="*/ 87 w 87"/>
                <a:gd name="T11" fmla="*/ 35 h 39"/>
                <a:gd name="T12" fmla="*/ 1 w 8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9">
                  <a:moveTo>
                    <a:pt x="1" y="0"/>
                  </a:moveTo>
                  <a:cubicBezTo>
                    <a:pt x="1" y="6"/>
                    <a:pt x="1" y="13"/>
                    <a:pt x="0" y="19"/>
                  </a:cubicBezTo>
                  <a:cubicBezTo>
                    <a:pt x="28" y="28"/>
                    <a:pt x="56" y="35"/>
                    <a:pt x="85" y="39"/>
                  </a:cubicBezTo>
                  <a:cubicBezTo>
                    <a:pt x="85" y="39"/>
                    <a:pt x="85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8"/>
                    <a:pt x="87" y="36"/>
                    <a:pt x="87" y="35"/>
                  </a:cubicBezTo>
                  <a:cubicBezTo>
                    <a:pt x="57" y="26"/>
                    <a:pt x="29" y="14"/>
                    <a:pt x="1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9544050" y="989013"/>
              <a:ext cx="49212" cy="114300"/>
            </a:xfrm>
            <a:custGeom>
              <a:avLst/>
              <a:gdLst>
                <a:gd name="T0" fmla="*/ 5 w 17"/>
                <a:gd name="T1" fmla="*/ 0 h 39"/>
                <a:gd name="T2" fmla="*/ 5 w 17"/>
                <a:gd name="T3" fmla="*/ 0 h 39"/>
                <a:gd name="T4" fmla="*/ 0 w 17"/>
                <a:gd name="T5" fmla="*/ 5 h 39"/>
                <a:gd name="T6" fmla="*/ 6 w 17"/>
                <a:gd name="T7" fmla="*/ 36 h 39"/>
                <a:gd name="T8" fmla="*/ 11 w 17"/>
                <a:gd name="T9" fmla="*/ 39 h 39"/>
                <a:gd name="T10" fmla="*/ 12 w 17"/>
                <a:gd name="T11" fmla="*/ 39 h 39"/>
                <a:gd name="T12" fmla="*/ 16 w 17"/>
                <a:gd name="T13" fmla="*/ 33 h 39"/>
                <a:gd name="T14" fmla="*/ 12 w 17"/>
                <a:gd name="T15" fmla="*/ 19 h 39"/>
                <a:gd name="T16" fmla="*/ 11 w 17"/>
                <a:gd name="T17" fmla="*/ 15 h 39"/>
                <a:gd name="T18" fmla="*/ 11 w 17"/>
                <a:gd name="T19" fmla="*/ 13 h 39"/>
                <a:gd name="T20" fmla="*/ 11 w 17"/>
                <a:gd name="T21" fmla="*/ 13 h 39"/>
                <a:gd name="T22" fmla="*/ 11 w 17"/>
                <a:gd name="T23" fmla="*/ 13 h 39"/>
                <a:gd name="T24" fmla="*/ 10 w 17"/>
                <a:gd name="T25" fmla="*/ 5 h 39"/>
                <a:gd name="T26" fmla="*/ 5 w 17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6"/>
                    <a:pt x="2" y="26"/>
                    <a:pt x="6" y="36"/>
                  </a:cubicBezTo>
                  <a:cubicBezTo>
                    <a:pt x="7" y="38"/>
                    <a:pt x="9" y="39"/>
                    <a:pt x="11" y="39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5" y="38"/>
                    <a:pt x="17" y="36"/>
                    <a:pt x="16" y="33"/>
                  </a:cubicBezTo>
                  <a:cubicBezTo>
                    <a:pt x="14" y="28"/>
                    <a:pt x="13" y="24"/>
                    <a:pt x="12" y="19"/>
                  </a:cubicBezTo>
                  <a:cubicBezTo>
                    <a:pt x="12" y="18"/>
                    <a:pt x="11" y="17"/>
                    <a:pt x="11" y="15"/>
                  </a:cubicBezTo>
                  <a:cubicBezTo>
                    <a:pt x="11" y="15"/>
                    <a:pt x="11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8"/>
                    <a:pt x="10" y="5"/>
                  </a:cubicBezTo>
                  <a:cubicBezTo>
                    <a:pt x="10" y="3"/>
                    <a:pt x="8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9547225" y="901700"/>
              <a:ext cx="38100" cy="66675"/>
            </a:xfrm>
            <a:custGeom>
              <a:avLst/>
              <a:gdLst>
                <a:gd name="T0" fmla="*/ 4 w 13"/>
                <a:gd name="T1" fmla="*/ 0 h 23"/>
                <a:gd name="T2" fmla="*/ 1 w 13"/>
                <a:gd name="T3" fmla="*/ 18 h 23"/>
                <a:gd name="T4" fmla="*/ 5 w 13"/>
                <a:gd name="T5" fmla="*/ 23 h 23"/>
                <a:gd name="T6" fmla="*/ 6 w 13"/>
                <a:gd name="T7" fmla="*/ 23 h 23"/>
                <a:gd name="T8" fmla="*/ 11 w 13"/>
                <a:gd name="T9" fmla="*/ 18 h 23"/>
                <a:gd name="T10" fmla="*/ 11 w 13"/>
                <a:gd name="T11" fmla="*/ 15 h 23"/>
                <a:gd name="T12" fmla="*/ 11 w 13"/>
                <a:gd name="T13" fmla="*/ 14 h 23"/>
                <a:gd name="T14" fmla="*/ 11 w 13"/>
                <a:gd name="T15" fmla="*/ 14 h 23"/>
                <a:gd name="T16" fmla="*/ 11 w 13"/>
                <a:gd name="T17" fmla="*/ 13 h 23"/>
                <a:gd name="T18" fmla="*/ 13 w 13"/>
                <a:gd name="T19" fmla="*/ 7 h 23"/>
                <a:gd name="T20" fmla="*/ 13 w 13"/>
                <a:gd name="T21" fmla="*/ 6 h 23"/>
                <a:gd name="T22" fmla="*/ 13 w 13"/>
                <a:gd name="T23" fmla="*/ 6 h 23"/>
                <a:gd name="T24" fmla="*/ 13 w 13"/>
                <a:gd name="T25" fmla="*/ 5 h 23"/>
                <a:gd name="T26" fmla="*/ 4 w 13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23">
                  <a:moveTo>
                    <a:pt x="4" y="0"/>
                  </a:moveTo>
                  <a:cubicBezTo>
                    <a:pt x="2" y="5"/>
                    <a:pt x="0" y="12"/>
                    <a:pt x="1" y="18"/>
                  </a:cubicBezTo>
                  <a:cubicBezTo>
                    <a:pt x="1" y="20"/>
                    <a:pt x="3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8" y="23"/>
                    <a:pt x="11" y="21"/>
                    <a:pt x="11" y="18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1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3"/>
                    <a:pt x="7" y="2"/>
                    <a:pt x="4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9559925" y="869950"/>
              <a:ext cx="42862" cy="46038"/>
            </a:xfrm>
            <a:custGeom>
              <a:avLst/>
              <a:gdLst>
                <a:gd name="T0" fmla="*/ 10 w 15"/>
                <a:gd name="T1" fmla="*/ 0 h 16"/>
                <a:gd name="T2" fmla="*/ 6 w 15"/>
                <a:gd name="T3" fmla="*/ 2 h 16"/>
                <a:gd name="T4" fmla="*/ 0 w 15"/>
                <a:gd name="T5" fmla="*/ 11 h 16"/>
                <a:gd name="T6" fmla="*/ 9 w 15"/>
                <a:gd name="T7" fmla="*/ 16 h 16"/>
                <a:gd name="T8" fmla="*/ 9 w 15"/>
                <a:gd name="T9" fmla="*/ 16 h 16"/>
                <a:gd name="T10" fmla="*/ 11 w 15"/>
                <a:gd name="T11" fmla="*/ 13 h 16"/>
                <a:gd name="T12" fmla="*/ 12 w 15"/>
                <a:gd name="T13" fmla="*/ 11 h 16"/>
                <a:gd name="T14" fmla="*/ 13 w 15"/>
                <a:gd name="T15" fmla="*/ 9 h 16"/>
                <a:gd name="T16" fmla="*/ 14 w 15"/>
                <a:gd name="T17" fmla="*/ 9 h 16"/>
                <a:gd name="T18" fmla="*/ 14 w 15"/>
                <a:gd name="T19" fmla="*/ 9 h 16"/>
                <a:gd name="T20" fmla="*/ 15 w 15"/>
                <a:gd name="T21" fmla="*/ 5 h 16"/>
                <a:gd name="T22" fmla="*/ 14 w 15"/>
                <a:gd name="T23" fmla="*/ 2 h 16"/>
                <a:gd name="T24" fmla="*/ 10 w 15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8" y="0"/>
                    <a:pt x="7" y="1"/>
                    <a:pt x="6" y="2"/>
                  </a:cubicBezTo>
                  <a:cubicBezTo>
                    <a:pt x="4" y="4"/>
                    <a:pt x="2" y="7"/>
                    <a:pt x="0" y="11"/>
                  </a:cubicBezTo>
                  <a:cubicBezTo>
                    <a:pt x="3" y="13"/>
                    <a:pt x="6" y="14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4"/>
                    <a:pt x="11" y="13"/>
                  </a:cubicBezTo>
                  <a:cubicBezTo>
                    <a:pt x="11" y="12"/>
                    <a:pt x="12" y="12"/>
                    <a:pt x="12" y="11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5" y="7"/>
                    <a:pt x="15" y="5"/>
                  </a:cubicBezTo>
                  <a:cubicBezTo>
                    <a:pt x="15" y="4"/>
                    <a:pt x="15" y="2"/>
                    <a:pt x="14" y="2"/>
                  </a:cubicBezTo>
                  <a:cubicBezTo>
                    <a:pt x="13" y="1"/>
                    <a:pt x="11" y="0"/>
                    <a:pt x="10" y="0"/>
                  </a:cubicBezTo>
                </a:path>
              </a:pathLst>
            </a:custGeom>
            <a:solidFill>
              <a:srgbClr val="DE0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45"/>
          <p:cNvSpPr>
            <a:spLocks/>
          </p:cNvSpPr>
          <p:nvPr/>
        </p:nvSpPr>
        <p:spPr bwMode="auto">
          <a:xfrm>
            <a:off x="7900988" y="744538"/>
            <a:ext cx="1660525" cy="2092325"/>
          </a:xfrm>
          <a:custGeom>
            <a:avLst/>
            <a:gdLst>
              <a:gd name="T0" fmla="*/ 342 w 572"/>
              <a:gd name="T1" fmla="*/ 234 h 719"/>
              <a:gd name="T2" fmla="*/ 493 w 572"/>
              <a:gd name="T3" fmla="*/ 166 h 719"/>
              <a:gd name="T4" fmla="*/ 239 w 572"/>
              <a:gd name="T5" fmla="*/ 137 h 719"/>
              <a:gd name="T6" fmla="*/ 18 w 572"/>
              <a:gd name="T7" fmla="*/ 133 h 719"/>
              <a:gd name="T8" fmla="*/ 126 w 572"/>
              <a:gd name="T9" fmla="*/ 288 h 719"/>
              <a:gd name="T10" fmla="*/ 196 w 572"/>
              <a:gd name="T11" fmla="*/ 572 h 719"/>
              <a:gd name="T12" fmla="*/ 503 w 572"/>
              <a:gd name="T13" fmla="*/ 639 h 719"/>
              <a:gd name="T14" fmla="*/ 482 w 572"/>
              <a:gd name="T15" fmla="*/ 388 h 719"/>
              <a:gd name="T16" fmla="*/ 342 w 572"/>
              <a:gd name="T17" fmla="*/ 234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2" h="719">
                <a:moveTo>
                  <a:pt x="342" y="234"/>
                </a:moveTo>
                <a:cubicBezTo>
                  <a:pt x="342" y="234"/>
                  <a:pt x="467" y="274"/>
                  <a:pt x="493" y="166"/>
                </a:cubicBezTo>
                <a:cubicBezTo>
                  <a:pt x="521" y="55"/>
                  <a:pt x="371" y="0"/>
                  <a:pt x="239" y="137"/>
                </a:cubicBezTo>
                <a:cubicBezTo>
                  <a:pt x="239" y="137"/>
                  <a:pt x="137" y="70"/>
                  <a:pt x="18" y="133"/>
                </a:cubicBezTo>
                <a:cubicBezTo>
                  <a:pt x="0" y="143"/>
                  <a:pt x="26" y="223"/>
                  <a:pt x="126" y="288"/>
                </a:cubicBezTo>
                <a:cubicBezTo>
                  <a:pt x="126" y="288"/>
                  <a:pt x="210" y="425"/>
                  <a:pt x="196" y="572"/>
                </a:cubicBezTo>
                <a:cubicBezTo>
                  <a:pt x="183" y="719"/>
                  <a:pt x="433" y="676"/>
                  <a:pt x="503" y="639"/>
                </a:cubicBezTo>
                <a:cubicBezTo>
                  <a:pt x="572" y="602"/>
                  <a:pt x="550" y="491"/>
                  <a:pt x="482" y="388"/>
                </a:cubicBezTo>
                <a:cubicBezTo>
                  <a:pt x="415" y="285"/>
                  <a:pt x="342" y="234"/>
                  <a:pt x="342" y="234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677150" y="2063750"/>
            <a:ext cx="2206625" cy="1035051"/>
            <a:chOff x="7677150" y="2063750"/>
            <a:chExt cx="2206625" cy="1035051"/>
          </a:xfrm>
        </p:grpSpPr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8072438" y="2292350"/>
              <a:ext cx="598487" cy="481013"/>
            </a:xfrm>
            <a:custGeom>
              <a:avLst/>
              <a:gdLst>
                <a:gd name="T0" fmla="*/ 50 w 206"/>
                <a:gd name="T1" fmla="*/ 165 h 165"/>
                <a:gd name="T2" fmla="*/ 46 w 206"/>
                <a:gd name="T3" fmla="*/ 163 h 165"/>
                <a:gd name="T4" fmla="*/ 55 w 206"/>
                <a:gd name="T5" fmla="*/ 37 h 165"/>
                <a:gd name="T6" fmla="*/ 162 w 206"/>
                <a:gd name="T7" fmla="*/ 18 h 165"/>
                <a:gd name="T8" fmla="*/ 201 w 206"/>
                <a:gd name="T9" fmla="*/ 82 h 165"/>
                <a:gd name="T10" fmla="*/ 173 w 206"/>
                <a:gd name="T11" fmla="*/ 116 h 165"/>
                <a:gd name="T12" fmla="*/ 141 w 206"/>
                <a:gd name="T13" fmla="*/ 106 h 165"/>
                <a:gd name="T14" fmla="*/ 137 w 206"/>
                <a:gd name="T15" fmla="*/ 79 h 165"/>
                <a:gd name="T16" fmla="*/ 155 w 206"/>
                <a:gd name="T17" fmla="*/ 65 h 165"/>
                <a:gd name="T18" fmla="*/ 172 w 206"/>
                <a:gd name="T19" fmla="*/ 74 h 165"/>
                <a:gd name="T20" fmla="*/ 170 w 206"/>
                <a:gd name="T21" fmla="*/ 91 h 165"/>
                <a:gd name="T22" fmla="*/ 164 w 206"/>
                <a:gd name="T23" fmla="*/ 92 h 165"/>
                <a:gd name="T24" fmla="*/ 163 w 206"/>
                <a:gd name="T25" fmla="*/ 85 h 165"/>
                <a:gd name="T26" fmla="*/ 163 w 206"/>
                <a:gd name="T27" fmla="*/ 79 h 165"/>
                <a:gd name="T28" fmla="*/ 155 w 206"/>
                <a:gd name="T29" fmla="*/ 74 h 165"/>
                <a:gd name="T30" fmla="*/ 146 w 206"/>
                <a:gd name="T31" fmla="*/ 82 h 165"/>
                <a:gd name="T32" fmla="*/ 148 w 206"/>
                <a:gd name="T33" fmla="*/ 100 h 165"/>
                <a:gd name="T34" fmla="*/ 171 w 206"/>
                <a:gd name="T35" fmla="*/ 107 h 165"/>
                <a:gd name="T36" fmla="*/ 192 w 206"/>
                <a:gd name="T37" fmla="*/ 80 h 165"/>
                <a:gd name="T38" fmla="*/ 158 w 206"/>
                <a:gd name="T39" fmla="*/ 26 h 165"/>
                <a:gd name="T40" fmla="*/ 62 w 206"/>
                <a:gd name="T41" fmla="*/ 43 h 165"/>
                <a:gd name="T42" fmla="*/ 53 w 206"/>
                <a:gd name="T43" fmla="*/ 158 h 165"/>
                <a:gd name="T44" fmla="*/ 52 w 206"/>
                <a:gd name="T45" fmla="*/ 164 h 165"/>
                <a:gd name="T46" fmla="*/ 50 w 206"/>
                <a:gd name="T4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6" h="165">
                  <a:moveTo>
                    <a:pt x="50" y="165"/>
                  </a:moveTo>
                  <a:cubicBezTo>
                    <a:pt x="48" y="165"/>
                    <a:pt x="47" y="164"/>
                    <a:pt x="46" y="163"/>
                  </a:cubicBezTo>
                  <a:cubicBezTo>
                    <a:pt x="45" y="162"/>
                    <a:pt x="0" y="97"/>
                    <a:pt x="55" y="37"/>
                  </a:cubicBezTo>
                  <a:cubicBezTo>
                    <a:pt x="90" y="0"/>
                    <a:pt x="134" y="4"/>
                    <a:pt x="162" y="18"/>
                  </a:cubicBezTo>
                  <a:cubicBezTo>
                    <a:pt x="190" y="32"/>
                    <a:pt x="206" y="58"/>
                    <a:pt x="201" y="82"/>
                  </a:cubicBezTo>
                  <a:cubicBezTo>
                    <a:pt x="196" y="106"/>
                    <a:pt x="181" y="114"/>
                    <a:pt x="173" y="116"/>
                  </a:cubicBezTo>
                  <a:cubicBezTo>
                    <a:pt x="161" y="119"/>
                    <a:pt x="148" y="115"/>
                    <a:pt x="141" y="106"/>
                  </a:cubicBezTo>
                  <a:cubicBezTo>
                    <a:pt x="134" y="98"/>
                    <a:pt x="133" y="88"/>
                    <a:pt x="137" y="79"/>
                  </a:cubicBezTo>
                  <a:cubicBezTo>
                    <a:pt x="141" y="70"/>
                    <a:pt x="147" y="65"/>
                    <a:pt x="155" y="65"/>
                  </a:cubicBezTo>
                  <a:cubicBezTo>
                    <a:pt x="162" y="64"/>
                    <a:pt x="168" y="68"/>
                    <a:pt x="172" y="74"/>
                  </a:cubicBezTo>
                  <a:cubicBezTo>
                    <a:pt x="174" y="79"/>
                    <a:pt x="174" y="85"/>
                    <a:pt x="170" y="91"/>
                  </a:cubicBezTo>
                  <a:cubicBezTo>
                    <a:pt x="169" y="93"/>
                    <a:pt x="166" y="93"/>
                    <a:pt x="164" y="92"/>
                  </a:cubicBezTo>
                  <a:cubicBezTo>
                    <a:pt x="162" y="90"/>
                    <a:pt x="161" y="87"/>
                    <a:pt x="163" y="85"/>
                  </a:cubicBezTo>
                  <a:cubicBezTo>
                    <a:pt x="165" y="82"/>
                    <a:pt x="164" y="80"/>
                    <a:pt x="163" y="79"/>
                  </a:cubicBezTo>
                  <a:cubicBezTo>
                    <a:pt x="162" y="76"/>
                    <a:pt x="159" y="74"/>
                    <a:pt x="155" y="74"/>
                  </a:cubicBezTo>
                  <a:cubicBezTo>
                    <a:pt x="151" y="74"/>
                    <a:pt x="148" y="77"/>
                    <a:pt x="146" y="82"/>
                  </a:cubicBezTo>
                  <a:cubicBezTo>
                    <a:pt x="143" y="89"/>
                    <a:pt x="144" y="95"/>
                    <a:pt x="148" y="100"/>
                  </a:cubicBezTo>
                  <a:cubicBezTo>
                    <a:pt x="153" y="106"/>
                    <a:pt x="162" y="109"/>
                    <a:pt x="171" y="107"/>
                  </a:cubicBezTo>
                  <a:cubicBezTo>
                    <a:pt x="181" y="104"/>
                    <a:pt x="189" y="95"/>
                    <a:pt x="192" y="80"/>
                  </a:cubicBezTo>
                  <a:cubicBezTo>
                    <a:pt x="196" y="61"/>
                    <a:pt x="182" y="38"/>
                    <a:pt x="158" y="26"/>
                  </a:cubicBezTo>
                  <a:cubicBezTo>
                    <a:pt x="132" y="13"/>
                    <a:pt x="93" y="10"/>
                    <a:pt x="62" y="43"/>
                  </a:cubicBezTo>
                  <a:cubicBezTo>
                    <a:pt x="12" y="97"/>
                    <a:pt x="52" y="155"/>
                    <a:pt x="53" y="158"/>
                  </a:cubicBezTo>
                  <a:cubicBezTo>
                    <a:pt x="55" y="160"/>
                    <a:pt x="54" y="163"/>
                    <a:pt x="52" y="164"/>
                  </a:cubicBezTo>
                  <a:cubicBezTo>
                    <a:pt x="51" y="165"/>
                    <a:pt x="50" y="165"/>
                    <a:pt x="50" y="16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934450" y="2214563"/>
              <a:ext cx="627062" cy="695325"/>
            </a:xfrm>
            <a:custGeom>
              <a:avLst/>
              <a:gdLst>
                <a:gd name="T0" fmla="*/ 96 w 216"/>
                <a:gd name="T1" fmla="*/ 239 h 239"/>
                <a:gd name="T2" fmla="*/ 12 w 216"/>
                <a:gd name="T3" fmla="*/ 195 h 239"/>
                <a:gd name="T4" fmla="*/ 15 w 216"/>
                <a:gd name="T5" fmla="*/ 190 h 239"/>
                <a:gd name="T6" fmla="*/ 21 w 216"/>
                <a:gd name="T7" fmla="*/ 193 h 239"/>
                <a:gd name="T8" fmla="*/ 96 w 216"/>
                <a:gd name="T9" fmla="*/ 230 h 239"/>
                <a:gd name="T10" fmla="*/ 174 w 216"/>
                <a:gd name="T11" fmla="*/ 199 h 239"/>
                <a:gd name="T12" fmla="*/ 205 w 216"/>
                <a:gd name="T13" fmla="*/ 108 h 239"/>
                <a:gd name="T14" fmla="*/ 171 w 216"/>
                <a:gd name="T15" fmla="*/ 35 h 239"/>
                <a:gd name="T16" fmla="*/ 95 w 216"/>
                <a:gd name="T17" fmla="*/ 14 h 239"/>
                <a:gd name="T18" fmla="*/ 16 w 216"/>
                <a:gd name="T19" fmla="*/ 110 h 239"/>
                <a:gd name="T20" fmla="*/ 54 w 216"/>
                <a:gd name="T21" fmla="*/ 160 h 239"/>
                <a:gd name="T22" fmla="*/ 95 w 216"/>
                <a:gd name="T23" fmla="*/ 152 h 239"/>
                <a:gd name="T24" fmla="*/ 105 w 216"/>
                <a:gd name="T25" fmla="*/ 122 h 239"/>
                <a:gd name="T26" fmla="*/ 90 w 216"/>
                <a:gd name="T27" fmla="*/ 105 h 239"/>
                <a:gd name="T28" fmla="*/ 65 w 216"/>
                <a:gd name="T29" fmla="*/ 114 h 239"/>
                <a:gd name="T30" fmla="*/ 59 w 216"/>
                <a:gd name="T31" fmla="*/ 114 h 239"/>
                <a:gd name="T32" fmla="*/ 59 w 216"/>
                <a:gd name="T33" fmla="*/ 108 h 239"/>
                <a:gd name="T34" fmla="*/ 93 w 216"/>
                <a:gd name="T35" fmla="*/ 96 h 239"/>
                <a:gd name="T36" fmla="*/ 114 w 216"/>
                <a:gd name="T37" fmla="*/ 120 h 239"/>
                <a:gd name="T38" fmla="*/ 101 w 216"/>
                <a:gd name="T39" fmla="*/ 159 h 239"/>
                <a:gd name="T40" fmla="*/ 51 w 216"/>
                <a:gd name="T41" fmla="*/ 168 h 239"/>
                <a:gd name="T42" fmla="*/ 7 w 216"/>
                <a:gd name="T43" fmla="*/ 112 h 239"/>
                <a:gd name="T44" fmla="*/ 93 w 216"/>
                <a:gd name="T45" fmla="*/ 5 h 239"/>
                <a:gd name="T46" fmla="*/ 177 w 216"/>
                <a:gd name="T47" fmla="*/ 28 h 239"/>
                <a:gd name="T48" fmla="*/ 215 w 216"/>
                <a:gd name="T49" fmla="*/ 108 h 239"/>
                <a:gd name="T50" fmla="*/ 180 w 216"/>
                <a:gd name="T51" fmla="*/ 205 h 239"/>
                <a:gd name="T52" fmla="*/ 96 w 216"/>
                <a:gd name="T5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39">
                  <a:moveTo>
                    <a:pt x="96" y="239"/>
                  </a:moveTo>
                  <a:cubicBezTo>
                    <a:pt x="25" y="239"/>
                    <a:pt x="13" y="197"/>
                    <a:pt x="12" y="195"/>
                  </a:cubicBezTo>
                  <a:cubicBezTo>
                    <a:pt x="11" y="193"/>
                    <a:pt x="13" y="190"/>
                    <a:pt x="15" y="190"/>
                  </a:cubicBezTo>
                  <a:cubicBezTo>
                    <a:pt x="18" y="189"/>
                    <a:pt x="20" y="191"/>
                    <a:pt x="21" y="193"/>
                  </a:cubicBezTo>
                  <a:cubicBezTo>
                    <a:pt x="21" y="195"/>
                    <a:pt x="32" y="230"/>
                    <a:pt x="96" y="230"/>
                  </a:cubicBezTo>
                  <a:cubicBezTo>
                    <a:pt x="127" y="230"/>
                    <a:pt x="154" y="219"/>
                    <a:pt x="174" y="199"/>
                  </a:cubicBezTo>
                  <a:cubicBezTo>
                    <a:pt x="195" y="177"/>
                    <a:pt x="207" y="144"/>
                    <a:pt x="205" y="108"/>
                  </a:cubicBezTo>
                  <a:cubicBezTo>
                    <a:pt x="204" y="69"/>
                    <a:pt x="186" y="47"/>
                    <a:pt x="171" y="35"/>
                  </a:cubicBezTo>
                  <a:cubicBezTo>
                    <a:pt x="150" y="17"/>
                    <a:pt x="122" y="10"/>
                    <a:pt x="95" y="14"/>
                  </a:cubicBezTo>
                  <a:cubicBezTo>
                    <a:pt x="52" y="22"/>
                    <a:pt x="9" y="64"/>
                    <a:pt x="16" y="110"/>
                  </a:cubicBezTo>
                  <a:cubicBezTo>
                    <a:pt x="20" y="134"/>
                    <a:pt x="34" y="153"/>
                    <a:pt x="54" y="160"/>
                  </a:cubicBezTo>
                  <a:cubicBezTo>
                    <a:pt x="69" y="165"/>
                    <a:pt x="84" y="162"/>
                    <a:pt x="95" y="152"/>
                  </a:cubicBezTo>
                  <a:cubicBezTo>
                    <a:pt x="104" y="144"/>
                    <a:pt x="108" y="133"/>
                    <a:pt x="105" y="122"/>
                  </a:cubicBezTo>
                  <a:cubicBezTo>
                    <a:pt x="103" y="114"/>
                    <a:pt x="97" y="107"/>
                    <a:pt x="90" y="105"/>
                  </a:cubicBezTo>
                  <a:cubicBezTo>
                    <a:pt x="82" y="102"/>
                    <a:pt x="73" y="106"/>
                    <a:pt x="65" y="114"/>
                  </a:cubicBezTo>
                  <a:cubicBezTo>
                    <a:pt x="63" y="116"/>
                    <a:pt x="60" y="116"/>
                    <a:pt x="59" y="114"/>
                  </a:cubicBezTo>
                  <a:cubicBezTo>
                    <a:pt x="57" y="112"/>
                    <a:pt x="57" y="109"/>
                    <a:pt x="59" y="108"/>
                  </a:cubicBezTo>
                  <a:cubicBezTo>
                    <a:pt x="69" y="97"/>
                    <a:pt x="81" y="93"/>
                    <a:pt x="93" y="96"/>
                  </a:cubicBezTo>
                  <a:cubicBezTo>
                    <a:pt x="103" y="99"/>
                    <a:pt x="112" y="108"/>
                    <a:pt x="114" y="120"/>
                  </a:cubicBezTo>
                  <a:cubicBezTo>
                    <a:pt x="118" y="134"/>
                    <a:pt x="113" y="148"/>
                    <a:pt x="101" y="159"/>
                  </a:cubicBezTo>
                  <a:cubicBezTo>
                    <a:pt x="88" y="171"/>
                    <a:pt x="69" y="175"/>
                    <a:pt x="51" y="168"/>
                  </a:cubicBezTo>
                  <a:cubicBezTo>
                    <a:pt x="28" y="160"/>
                    <a:pt x="12" y="139"/>
                    <a:pt x="7" y="112"/>
                  </a:cubicBezTo>
                  <a:cubicBezTo>
                    <a:pt x="0" y="60"/>
                    <a:pt x="46" y="13"/>
                    <a:pt x="93" y="5"/>
                  </a:cubicBezTo>
                  <a:cubicBezTo>
                    <a:pt x="123" y="0"/>
                    <a:pt x="154" y="9"/>
                    <a:pt x="177" y="28"/>
                  </a:cubicBezTo>
                  <a:cubicBezTo>
                    <a:pt x="194" y="41"/>
                    <a:pt x="213" y="66"/>
                    <a:pt x="215" y="108"/>
                  </a:cubicBezTo>
                  <a:cubicBezTo>
                    <a:pt x="216" y="146"/>
                    <a:pt x="204" y="181"/>
                    <a:pt x="180" y="205"/>
                  </a:cubicBezTo>
                  <a:cubicBezTo>
                    <a:pt x="159" y="228"/>
                    <a:pt x="130" y="239"/>
                    <a:pt x="96" y="2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417050" y="2063750"/>
              <a:ext cx="466725" cy="403225"/>
            </a:xfrm>
            <a:custGeom>
              <a:avLst/>
              <a:gdLst>
                <a:gd name="T0" fmla="*/ 118 w 161"/>
                <a:gd name="T1" fmla="*/ 139 h 139"/>
                <a:gd name="T2" fmla="*/ 96 w 161"/>
                <a:gd name="T3" fmla="*/ 132 h 139"/>
                <a:gd name="T4" fmla="*/ 81 w 161"/>
                <a:gd name="T5" fmla="*/ 107 h 139"/>
                <a:gd name="T6" fmla="*/ 100 w 161"/>
                <a:gd name="T7" fmla="*/ 81 h 139"/>
                <a:gd name="T8" fmla="*/ 127 w 161"/>
                <a:gd name="T9" fmla="*/ 88 h 139"/>
                <a:gd name="T10" fmla="*/ 127 w 161"/>
                <a:gd name="T11" fmla="*/ 94 h 139"/>
                <a:gd name="T12" fmla="*/ 120 w 161"/>
                <a:gd name="T13" fmla="*/ 94 h 139"/>
                <a:gd name="T14" fmla="*/ 103 w 161"/>
                <a:gd name="T15" fmla="*/ 90 h 139"/>
                <a:gd name="T16" fmla="*/ 90 w 161"/>
                <a:gd name="T17" fmla="*/ 107 h 139"/>
                <a:gd name="T18" fmla="*/ 101 w 161"/>
                <a:gd name="T19" fmla="*/ 124 h 139"/>
                <a:gd name="T20" fmla="*/ 132 w 161"/>
                <a:gd name="T21" fmla="*/ 125 h 139"/>
                <a:gd name="T22" fmla="*/ 151 w 161"/>
                <a:gd name="T23" fmla="*/ 72 h 139"/>
                <a:gd name="T24" fmla="*/ 118 w 161"/>
                <a:gd name="T25" fmla="*/ 20 h 139"/>
                <a:gd name="T26" fmla="*/ 54 w 161"/>
                <a:gd name="T27" fmla="*/ 22 h 139"/>
                <a:gd name="T28" fmla="*/ 24 w 161"/>
                <a:gd name="T29" fmla="*/ 91 h 139"/>
                <a:gd name="T30" fmla="*/ 21 w 161"/>
                <a:gd name="T31" fmla="*/ 97 h 139"/>
                <a:gd name="T32" fmla="*/ 16 w 161"/>
                <a:gd name="T33" fmla="*/ 94 h 139"/>
                <a:gd name="T34" fmla="*/ 49 w 161"/>
                <a:gd name="T35" fmla="*/ 14 h 139"/>
                <a:gd name="T36" fmla="*/ 123 w 161"/>
                <a:gd name="T37" fmla="*/ 12 h 139"/>
                <a:gd name="T38" fmla="*/ 160 w 161"/>
                <a:gd name="T39" fmla="*/ 71 h 139"/>
                <a:gd name="T40" fmla="*/ 137 w 161"/>
                <a:gd name="T41" fmla="*/ 133 h 139"/>
                <a:gd name="T42" fmla="*/ 118 w 161"/>
                <a:gd name="T4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1" h="139">
                  <a:moveTo>
                    <a:pt x="118" y="139"/>
                  </a:moveTo>
                  <a:cubicBezTo>
                    <a:pt x="111" y="139"/>
                    <a:pt x="104" y="137"/>
                    <a:pt x="96" y="132"/>
                  </a:cubicBezTo>
                  <a:cubicBezTo>
                    <a:pt x="86" y="127"/>
                    <a:pt x="80" y="117"/>
                    <a:pt x="81" y="107"/>
                  </a:cubicBezTo>
                  <a:cubicBezTo>
                    <a:pt x="82" y="95"/>
                    <a:pt x="89" y="85"/>
                    <a:pt x="100" y="81"/>
                  </a:cubicBezTo>
                  <a:cubicBezTo>
                    <a:pt x="109" y="78"/>
                    <a:pt x="119" y="80"/>
                    <a:pt x="127" y="88"/>
                  </a:cubicBezTo>
                  <a:cubicBezTo>
                    <a:pt x="128" y="90"/>
                    <a:pt x="128" y="93"/>
                    <a:pt x="127" y="94"/>
                  </a:cubicBezTo>
                  <a:cubicBezTo>
                    <a:pt x="125" y="96"/>
                    <a:pt x="122" y="96"/>
                    <a:pt x="120" y="94"/>
                  </a:cubicBezTo>
                  <a:cubicBezTo>
                    <a:pt x="113" y="88"/>
                    <a:pt x="107" y="88"/>
                    <a:pt x="103" y="90"/>
                  </a:cubicBezTo>
                  <a:cubicBezTo>
                    <a:pt x="96" y="92"/>
                    <a:pt x="91" y="100"/>
                    <a:pt x="90" y="107"/>
                  </a:cubicBezTo>
                  <a:cubicBezTo>
                    <a:pt x="90" y="112"/>
                    <a:pt x="91" y="119"/>
                    <a:pt x="101" y="124"/>
                  </a:cubicBezTo>
                  <a:cubicBezTo>
                    <a:pt x="112" y="131"/>
                    <a:pt x="123" y="131"/>
                    <a:pt x="132" y="125"/>
                  </a:cubicBezTo>
                  <a:cubicBezTo>
                    <a:pt x="145" y="117"/>
                    <a:pt x="152" y="98"/>
                    <a:pt x="151" y="72"/>
                  </a:cubicBezTo>
                  <a:cubicBezTo>
                    <a:pt x="149" y="49"/>
                    <a:pt x="138" y="31"/>
                    <a:pt x="118" y="20"/>
                  </a:cubicBezTo>
                  <a:cubicBezTo>
                    <a:pt x="99" y="9"/>
                    <a:pt x="74" y="10"/>
                    <a:pt x="54" y="22"/>
                  </a:cubicBezTo>
                  <a:cubicBezTo>
                    <a:pt x="11" y="46"/>
                    <a:pt x="24" y="89"/>
                    <a:pt x="24" y="91"/>
                  </a:cubicBezTo>
                  <a:cubicBezTo>
                    <a:pt x="25" y="94"/>
                    <a:pt x="24" y="96"/>
                    <a:pt x="21" y="97"/>
                  </a:cubicBezTo>
                  <a:cubicBezTo>
                    <a:pt x="19" y="98"/>
                    <a:pt x="16" y="97"/>
                    <a:pt x="16" y="94"/>
                  </a:cubicBezTo>
                  <a:cubicBezTo>
                    <a:pt x="16" y="94"/>
                    <a:pt x="0" y="42"/>
                    <a:pt x="49" y="14"/>
                  </a:cubicBezTo>
                  <a:cubicBezTo>
                    <a:pt x="73" y="0"/>
                    <a:pt x="100" y="0"/>
                    <a:pt x="123" y="12"/>
                  </a:cubicBezTo>
                  <a:cubicBezTo>
                    <a:pt x="145" y="24"/>
                    <a:pt x="158" y="46"/>
                    <a:pt x="160" y="71"/>
                  </a:cubicBezTo>
                  <a:cubicBezTo>
                    <a:pt x="161" y="101"/>
                    <a:pt x="153" y="123"/>
                    <a:pt x="137" y="133"/>
                  </a:cubicBezTo>
                  <a:cubicBezTo>
                    <a:pt x="131" y="137"/>
                    <a:pt x="125" y="139"/>
                    <a:pt x="118" y="1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7677150" y="2432050"/>
              <a:ext cx="2111375" cy="666751"/>
              <a:chOff x="7677150" y="2432050"/>
              <a:chExt cx="2111375" cy="666751"/>
            </a:xfrm>
          </p:grpSpPr>
          <p:sp>
            <p:nvSpPr>
              <p:cNvPr id="54" name="Freeform 54"/>
              <p:cNvSpPr>
                <a:spLocks/>
              </p:cNvSpPr>
              <p:nvPr/>
            </p:nvSpPr>
            <p:spPr bwMode="auto">
              <a:xfrm>
                <a:off x="8101013" y="2665413"/>
                <a:ext cx="563562" cy="433388"/>
              </a:xfrm>
              <a:custGeom>
                <a:avLst/>
                <a:gdLst>
                  <a:gd name="T0" fmla="*/ 89 w 194"/>
                  <a:gd name="T1" fmla="*/ 149 h 149"/>
                  <a:gd name="T2" fmla="*/ 47 w 194"/>
                  <a:gd name="T3" fmla="*/ 141 h 149"/>
                  <a:gd name="T4" fmla="*/ 8 w 194"/>
                  <a:gd name="T5" fmla="*/ 99 h 149"/>
                  <a:gd name="T6" fmla="*/ 13 w 194"/>
                  <a:gd name="T7" fmla="*/ 49 h 149"/>
                  <a:gd name="T8" fmla="*/ 50 w 194"/>
                  <a:gd name="T9" fmla="*/ 26 h 149"/>
                  <a:gd name="T10" fmla="*/ 84 w 194"/>
                  <a:gd name="T11" fmla="*/ 47 h 149"/>
                  <a:gd name="T12" fmla="*/ 77 w 194"/>
                  <a:gd name="T13" fmla="*/ 77 h 149"/>
                  <a:gd name="T14" fmla="*/ 71 w 194"/>
                  <a:gd name="T15" fmla="*/ 76 h 149"/>
                  <a:gd name="T16" fmla="*/ 72 w 194"/>
                  <a:gd name="T17" fmla="*/ 69 h 149"/>
                  <a:gd name="T18" fmla="*/ 76 w 194"/>
                  <a:gd name="T19" fmla="*/ 51 h 149"/>
                  <a:gd name="T20" fmla="*/ 51 w 194"/>
                  <a:gd name="T21" fmla="*/ 35 h 149"/>
                  <a:gd name="T22" fmla="*/ 20 w 194"/>
                  <a:gd name="T23" fmla="*/ 54 h 149"/>
                  <a:gd name="T24" fmla="*/ 17 w 194"/>
                  <a:gd name="T25" fmla="*/ 96 h 149"/>
                  <a:gd name="T26" fmla="*/ 51 w 194"/>
                  <a:gd name="T27" fmla="*/ 133 h 149"/>
                  <a:gd name="T28" fmla="*/ 140 w 194"/>
                  <a:gd name="T29" fmla="*/ 129 h 149"/>
                  <a:gd name="T30" fmla="*/ 181 w 194"/>
                  <a:gd name="T31" fmla="*/ 72 h 149"/>
                  <a:gd name="T32" fmla="*/ 170 w 194"/>
                  <a:gd name="T33" fmla="*/ 24 h 149"/>
                  <a:gd name="T34" fmla="*/ 135 w 194"/>
                  <a:gd name="T35" fmla="*/ 14 h 149"/>
                  <a:gd name="T36" fmla="*/ 117 w 194"/>
                  <a:gd name="T37" fmla="*/ 37 h 149"/>
                  <a:gd name="T38" fmla="*/ 129 w 194"/>
                  <a:gd name="T39" fmla="*/ 55 h 149"/>
                  <a:gd name="T40" fmla="*/ 143 w 194"/>
                  <a:gd name="T41" fmla="*/ 47 h 149"/>
                  <a:gd name="T42" fmla="*/ 149 w 194"/>
                  <a:gd name="T43" fmla="*/ 44 h 149"/>
                  <a:gd name="T44" fmla="*/ 152 w 194"/>
                  <a:gd name="T45" fmla="*/ 50 h 149"/>
                  <a:gd name="T46" fmla="*/ 127 w 194"/>
                  <a:gd name="T47" fmla="*/ 64 h 149"/>
                  <a:gd name="T48" fmla="*/ 107 w 194"/>
                  <a:gd name="T49" fmla="*/ 37 h 149"/>
                  <a:gd name="T50" fmla="*/ 132 w 194"/>
                  <a:gd name="T51" fmla="*/ 6 h 149"/>
                  <a:gd name="T52" fmla="*/ 176 w 194"/>
                  <a:gd name="T53" fmla="*/ 17 h 149"/>
                  <a:gd name="T54" fmla="*/ 190 w 194"/>
                  <a:gd name="T55" fmla="*/ 74 h 149"/>
                  <a:gd name="T56" fmla="*/ 143 w 194"/>
                  <a:gd name="T57" fmla="*/ 137 h 149"/>
                  <a:gd name="T58" fmla="*/ 89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89" y="149"/>
                    </a:moveTo>
                    <a:cubicBezTo>
                      <a:pt x="74" y="149"/>
                      <a:pt x="60" y="147"/>
                      <a:pt x="47" y="141"/>
                    </a:cubicBezTo>
                    <a:cubicBezTo>
                      <a:pt x="28" y="133"/>
                      <a:pt x="14" y="118"/>
                      <a:pt x="8" y="99"/>
                    </a:cubicBezTo>
                    <a:cubicBezTo>
                      <a:pt x="0" y="75"/>
                      <a:pt x="6" y="58"/>
                      <a:pt x="13" y="49"/>
                    </a:cubicBezTo>
                    <a:cubicBezTo>
                      <a:pt x="23" y="33"/>
                      <a:pt x="39" y="27"/>
                      <a:pt x="50" y="26"/>
                    </a:cubicBezTo>
                    <a:cubicBezTo>
                      <a:pt x="69" y="24"/>
                      <a:pt x="80" y="37"/>
                      <a:pt x="84" y="47"/>
                    </a:cubicBezTo>
                    <a:cubicBezTo>
                      <a:pt x="89" y="59"/>
                      <a:pt x="86" y="70"/>
                      <a:pt x="77" y="77"/>
                    </a:cubicBezTo>
                    <a:cubicBezTo>
                      <a:pt x="75" y="78"/>
                      <a:pt x="72" y="78"/>
                      <a:pt x="71" y="76"/>
                    </a:cubicBezTo>
                    <a:cubicBezTo>
                      <a:pt x="69" y="74"/>
                      <a:pt x="70" y="71"/>
                      <a:pt x="72" y="69"/>
                    </a:cubicBezTo>
                    <a:cubicBezTo>
                      <a:pt x="78" y="65"/>
                      <a:pt x="78" y="56"/>
                      <a:pt x="76" y="51"/>
                    </a:cubicBezTo>
                    <a:cubicBezTo>
                      <a:pt x="73" y="43"/>
                      <a:pt x="65" y="34"/>
                      <a:pt x="51" y="35"/>
                    </a:cubicBezTo>
                    <a:cubicBezTo>
                      <a:pt x="42" y="36"/>
                      <a:pt x="29" y="41"/>
                      <a:pt x="20" y="54"/>
                    </a:cubicBezTo>
                    <a:cubicBezTo>
                      <a:pt x="13" y="65"/>
                      <a:pt x="11" y="80"/>
                      <a:pt x="17" y="96"/>
                    </a:cubicBezTo>
                    <a:cubicBezTo>
                      <a:pt x="22" y="113"/>
                      <a:pt x="34" y="125"/>
                      <a:pt x="51" y="133"/>
                    </a:cubicBezTo>
                    <a:cubicBezTo>
                      <a:pt x="76" y="144"/>
                      <a:pt x="111" y="142"/>
                      <a:pt x="140" y="129"/>
                    </a:cubicBezTo>
                    <a:cubicBezTo>
                      <a:pt x="161" y="119"/>
                      <a:pt x="177" y="97"/>
                      <a:pt x="181" y="72"/>
                    </a:cubicBezTo>
                    <a:cubicBezTo>
                      <a:pt x="185" y="53"/>
                      <a:pt x="180" y="34"/>
                      <a:pt x="170" y="24"/>
                    </a:cubicBezTo>
                    <a:cubicBezTo>
                      <a:pt x="159" y="14"/>
                      <a:pt x="147" y="10"/>
                      <a:pt x="135" y="14"/>
                    </a:cubicBezTo>
                    <a:cubicBezTo>
                      <a:pt x="125" y="18"/>
                      <a:pt x="118" y="27"/>
                      <a:pt x="117" y="37"/>
                    </a:cubicBezTo>
                    <a:cubicBezTo>
                      <a:pt x="116" y="49"/>
                      <a:pt x="123" y="54"/>
                      <a:pt x="129" y="55"/>
                    </a:cubicBezTo>
                    <a:cubicBezTo>
                      <a:pt x="135" y="56"/>
                      <a:pt x="141" y="54"/>
                      <a:pt x="143" y="47"/>
                    </a:cubicBezTo>
                    <a:cubicBezTo>
                      <a:pt x="144" y="45"/>
                      <a:pt x="147" y="44"/>
                      <a:pt x="149" y="44"/>
                    </a:cubicBezTo>
                    <a:cubicBezTo>
                      <a:pt x="152" y="45"/>
                      <a:pt x="153" y="48"/>
                      <a:pt x="152" y="50"/>
                    </a:cubicBezTo>
                    <a:cubicBezTo>
                      <a:pt x="149" y="61"/>
                      <a:pt x="139" y="66"/>
                      <a:pt x="127" y="64"/>
                    </a:cubicBezTo>
                    <a:cubicBezTo>
                      <a:pt x="117" y="62"/>
                      <a:pt x="106" y="53"/>
                      <a:pt x="107" y="37"/>
                    </a:cubicBezTo>
                    <a:cubicBezTo>
                      <a:pt x="109" y="23"/>
                      <a:pt x="118" y="11"/>
                      <a:pt x="132" y="6"/>
                    </a:cubicBezTo>
                    <a:cubicBezTo>
                      <a:pt x="147" y="0"/>
                      <a:pt x="163" y="5"/>
                      <a:pt x="176" y="17"/>
                    </a:cubicBezTo>
                    <a:cubicBezTo>
                      <a:pt x="189" y="30"/>
                      <a:pt x="194" y="51"/>
                      <a:pt x="190" y="74"/>
                    </a:cubicBezTo>
                    <a:cubicBezTo>
                      <a:pt x="185" y="102"/>
                      <a:pt x="168" y="126"/>
                      <a:pt x="143" y="137"/>
                    </a:cubicBezTo>
                    <a:cubicBezTo>
                      <a:pt x="126" y="145"/>
                      <a:pt x="107" y="149"/>
                      <a:pt x="89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7677150" y="2616200"/>
                <a:ext cx="517525" cy="304800"/>
              </a:xfrm>
              <a:custGeom>
                <a:avLst/>
                <a:gdLst>
                  <a:gd name="T0" fmla="*/ 126 w 178"/>
                  <a:gd name="T1" fmla="*/ 105 h 105"/>
                  <a:gd name="T2" fmla="*/ 66 w 178"/>
                  <a:gd name="T3" fmla="*/ 73 h 105"/>
                  <a:gd name="T4" fmla="*/ 43 w 178"/>
                  <a:gd name="T5" fmla="*/ 54 h 105"/>
                  <a:gd name="T6" fmla="*/ 11 w 178"/>
                  <a:gd name="T7" fmla="*/ 59 h 105"/>
                  <a:gd name="T8" fmla="*/ 7 w 178"/>
                  <a:gd name="T9" fmla="*/ 61 h 105"/>
                  <a:gd name="T10" fmla="*/ 3 w 178"/>
                  <a:gd name="T11" fmla="*/ 58 h 105"/>
                  <a:gd name="T12" fmla="*/ 32 w 178"/>
                  <a:gd name="T13" fmla="*/ 7 h 105"/>
                  <a:gd name="T14" fmla="*/ 81 w 178"/>
                  <a:gd name="T15" fmla="*/ 18 h 105"/>
                  <a:gd name="T16" fmla="*/ 121 w 178"/>
                  <a:gd name="T17" fmla="*/ 32 h 105"/>
                  <a:gd name="T18" fmla="*/ 169 w 178"/>
                  <a:gd name="T19" fmla="*/ 18 h 105"/>
                  <a:gd name="T20" fmla="*/ 175 w 178"/>
                  <a:gd name="T21" fmla="*/ 17 h 105"/>
                  <a:gd name="T22" fmla="*/ 176 w 178"/>
                  <a:gd name="T23" fmla="*/ 23 h 105"/>
                  <a:gd name="T24" fmla="*/ 121 w 178"/>
                  <a:gd name="T25" fmla="*/ 42 h 105"/>
                  <a:gd name="T26" fmla="*/ 76 w 178"/>
                  <a:gd name="T27" fmla="*/ 26 h 105"/>
                  <a:gd name="T28" fmla="*/ 34 w 178"/>
                  <a:gd name="T29" fmla="*/ 15 h 105"/>
                  <a:gd name="T30" fmla="*/ 11 w 178"/>
                  <a:gd name="T31" fmla="*/ 48 h 105"/>
                  <a:gd name="T32" fmla="*/ 46 w 178"/>
                  <a:gd name="T33" fmla="*/ 45 h 105"/>
                  <a:gd name="T34" fmla="*/ 73 w 178"/>
                  <a:gd name="T35" fmla="*/ 67 h 105"/>
                  <a:gd name="T36" fmla="*/ 153 w 178"/>
                  <a:gd name="T37" fmla="*/ 92 h 105"/>
                  <a:gd name="T38" fmla="*/ 158 w 178"/>
                  <a:gd name="T39" fmla="*/ 96 h 105"/>
                  <a:gd name="T40" fmla="*/ 155 w 178"/>
                  <a:gd name="T41" fmla="*/ 101 h 105"/>
                  <a:gd name="T42" fmla="*/ 126 w 178"/>
                  <a:gd name="T4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8" h="105">
                    <a:moveTo>
                      <a:pt x="126" y="105"/>
                    </a:moveTo>
                    <a:cubicBezTo>
                      <a:pt x="93" y="105"/>
                      <a:pt x="78" y="88"/>
                      <a:pt x="66" y="73"/>
                    </a:cubicBezTo>
                    <a:cubicBezTo>
                      <a:pt x="59" y="64"/>
                      <a:pt x="52" y="57"/>
                      <a:pt x="43" y="54"/>
                    </a:cubicBezTo>
                    <a:cubicBezTo>
                      <a:pt x="23" y="46"/>
                      <a:pt x="11" y="59"/>
                      <a:pt x="11" y="59"/>
                    </a:cubicBezTo>
                    <a:cubicBezTo>
                      <a:pt x="10" y="61"/>
                      <a:pt x="8" y="61"/>
                      <a:pt x="7" y="61"/>
                    </a:cubicBezTo>
                    <a:cubicBezTo>
                      <a:pt x="5" y="60"/>
                      <a:pt x="4" y="59"/>
                      <a:pt x="3" y="58"/>
                    </a:cubicBezTo>
                    <a:cubicBezTo>
                      <a:pt x="0" y="44"/>
                      <a:pt x="1" y="16"/>
                      <a:pt x="32" y="7"/>
                    </a:cubicBezTo>
                    <a:cubicBezTo>
                      <a:pt x="53" y="0"/>
                      <a:pt x="67" y="9"/>
                      <a:pt x="81" y="18"/>
                    </a:cubicBezTo>
                    <a:cubicBezTo>
                      <a:pt x="92" y="25"/>
                      <a:pt x="104" y="32"/>
                      <a:pt x="121" y="32"/>
                    </a:cubicBezTo>
                    <a:cubicBezTo>
                      <a:pt x="157" y="32"/>
                      <a:pt x="169" y="18"/>
                      <a:pt x="169" y="18"/>
                    </a:cubicBezTo>
                    <a:cubicBezTo>
                      <a:pt x="170" y="16"/>
                      <a:pt x="173" y="15"/>
                      <a:pt x="175" y="17"/>
                    </a:cubicBezTo>
                    <a:cubicBezTo>
                      <a:pt x="177" y="18"/>
                      <a:pt x="178" y="21"/>
                      <a:pt x="176" y="23"/>
                    </a:cubicBezTo>
                    <a:cubicBezTo>
                      <a:pt x="175" y="24"/>
                      <a:pt x="162" y="42"/>
                      <a:pt x="121" y="42"/>
                    </a:cubicBezTo>
                    <a:cubicBezTo>
                      <a:pt x="102" y="42"/>
                      <a:pt x="88" y="33"/>
                      <a:pt x="76" y="26"/>
                    </a:cubicBezTo>
                    <a:cubicBezTo>
                      <a:pt x="63" y="18"/>
                      <a:pt x="51" y="10"/>
                      <a:pt x="34" y="15"/>
                    </a:cubicBezTo>
                    <a:cubicBezTo>
                      <a:pt x="13" y="22"/>
                      <a:pt x="11" y="38"/>
                      <a:pt x="11" y="48"/>
                    </a:cubicBezTo>
                    <a:cubicBezTo>
                      <a:pt x="18" y="44"/>
                      <a:pt x="30" y="39"/>
                      <a:pt x="46" y="45"/>
                    </a:cubicBezTo>
                    <a:cubicBezTo>
                      <a:pt x="58" y="49"/>
                      <a:pt x="65" y="58"/>
                      <a:pt x="73" y="67"/>
                    </a:cubicBezTo>
                    <a:cubicBezTo>
                      <a:pt x="88" y="85"/>
                      <a:pt x="104" y="104"/>
                      <a:pt x="153" y="92"/>
                    </a:cubicBezTo>
                    <a:cubicBezTo>
                      <a:pt x="155" y="92"/>
                      <a:pt x="158" y="93"/>
                      <a:pt x="158" y="96"/>
                    </a:cubicBezTo>
                    <a:cubicBezTo>
                      <a:pt x="159" y="98"/>
                      <a:pt x="157" y="101"/>
                      <a:pt x="155" y="101"/>
                    </a:cubicBezTo>
                    <a:cubicBezTo>
                      <a:pt x="144" y="104"/>
                      <a:pt x="135" y="105"/>
                      <a:pt x="126" y="10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auto">
              <a:xfrm>
                <a:off x="8618538" y="2444750"/>
                <a:ext cx="412750" cy="534988"/>
              </a:xfrm>
              <a:custGeom>
                <a:avLst/>
                <a:gdLst>
                  <a:gd name="T0" fmla="*/ 53 w 142"/>
                  <a:gd name="T1" fmla="*/ 173 h 184"/>
                  <a:gd name="T2" fmla="*/ 4 w 142"/>
                  <a:gd name="T3" fmla="*/ 156 h 184"/>
                  <a:gd name="T4" fmla="*/ 4 w 142"/>
                  <a:gd name="T5" fmla="*/ 149 h 184"/>
                  <a:gd name="T6" fmla="*/ 10 w 142"/>
                  <a:gd name="T7" fmla="*/ 149 h 184"/>
                  <a:gd name="T8" fmla="*/ 97 w 142"/>
                  <a:gd name="T9" fmla="*/ 146 h 184"/>
                  <a:gd name="T10" fmla="*/ 126 w 142"/>
                  <a:gd name="T11" fmla="*/ 65 h 184"/>
                  <a:gd name="T12" fmla="*/ 83 w 142"/>
                  <a:gd name="T13" fmla="*/ 18 h 184"/>
                  <a:gd name="T14" fmla="*/ 27 w 142"/>
                  <a:gd name="T15" fmla="*/ 23 h 184"/>
                  <a:gd name="T16" fmla="*/ 10 w 142"/>
                  <a:gd name="T17" fmla="*/ 60 h 184"/>
                  <a:gd name="T18" fmla="*/ 35 w 142"/>
                  <a:gd name="T19" fmla="*/ 89 h 184"/>
                  <a:gd name="T20" fmla="*/ 64 w 142"/>
                  <a:gd name="T21" fmla="*/ 77 h 184"/>
                  <a:gd name="T22" fmla="*/ 65 w 142"/>
                  <a:gd name="T23" fmla="*/ 61 h 184"/>
                  <a:gd name="T24" fmla="*/ 57 w 142"/>
                  <a:gd name="T25" fmla="*/ 58 h 184"/>
                  <a:gd name="T26" fmla="*/ 52 w 142"/>
                  <a:gd name="T27" fmla="*/ 61 h 184"/>
                  <a:gd name="T28" fmla="*/ 47 w 142"/>
                  <a:gd name="T29" fmla="*/ 65 h 184"/>
                  <a:gd name="T30" fmla="*/ 44 w 142"/>
                  <a:gd name="T31" fmla="*/ 59 h 184"/>
                  <a:gd name="T32" fmla="*/ 55 w 142"/>
                  <a:gd name="T33" fmla="*/ 49 h 184"/>
                  <a:gd name="T34" fmla="*/ 72 w 142"/>
                  <a:gd name="T35" fmla="*/ 55 h 184"/>
                  <a:gd name="T36" fmla="*/ 73 w 142"/>
                  <a:gd name="T37" fmla="*/ 80 h 184"/>
                  <a:gd name="T38" fmla="*/ 33 w 142"/>
                  <a:gd name="T39" fmla="*/ 98 h 184"/>
                  <a:gd name="T40" fmla="*/ 0 w 142"/>
                  <a:gd name="T41" fmla="*/ 60 h 184"/>
                  <a:gd name="T42" fmla="*/ 21 w 142"/>
                  <a:gd name="T43" fmla="*/ 16 h 184"/>
                  <a:gd name="T44" fmla="*/ 85 w 142"/>
                  <a:gd name="T45" fmla="*/ 9 h 184"/>
                  <a:gd name="T46" fmla="*/ 135 w 142"/>
                  <a:gd name="T47" fmla="*/ 63 h 184"/>
                  <a:gd name="T48" fmla="*/ 103 w 142"/>
                  <a:gd name="T49" fmla="*/ 153 h 184"/>
                  <a:gd name="T50" fmla="*/ 53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53" y="173"/>
                    </a:moveTo>
                    <a:cubicBezTo>
                      <a:pt x="25" y="173"/>
                      <a:pt x="4" y="156"/>
                      <a:pt x="4" y="156"/>
                    </a:cubicBezTo>
                    <a:cubicBezTo>
                      <a:pt x="2" y="154"/>
                      <a:pt x="2" y="151"/>
                      <a:pt x="4" y="149"/>
                    </a:cubicBezTo>
                    <a:cubicBezTo>
                      <a:pt x="5" y="147"/>
                      <a:pt x="8" y="147"/>
                      <a:pt x="10" y="149"/>
                    </a:cubicBezTo>
                    <a:cubicBezTo>
                      <a:pt x="12" y="150"/>
                      <a:pt x="52" y="184"/>
                      <a:pt x="97" y="146"/>
                    </a:cubicBezTo>
                    <a:cubicBezTo>
                      <a:pt x="121" y="126"/>
                      <a:pt x="132" y="95"/>
                      <a:pt x="126" y="65"/>
                    </a:cubicBezTo>
                    <a:cubicBezTo>
                      <a:pt x="121" y="41"/>
                      <a:pt x="105" y="24"/>
                      <a:pt x="83" y="18"/>
                    </a:cubicBezTo>
                    <a:cubicBezTo>
                      <a:pt x="59" y="11"/>
                      <a:pt x="40" y="13"/>
                      <a:pt x="27" y="23"/>
                    </a:cubicBezTo>
                    <a:cubicBezTo>
                      <a:pt x="16" y="31"/>
                      <a:pt x="10" y="45"/>
                      <a:pt x="10" y="60"/>
                    </a:cubicBezTo>
                    <a:cubicBezTo>
                      <a:pt x="10" y="76"/>
                      <a:pt x="22" y="87"/>
                      <a:pt x="35" y="89"/>
                    </a:cubicBezTo>
                    <a:cubicBezTo>
                      <a:pt x="45" y="92"/>
                      <a:pt x="58" y="90"/>
                      <a:pt x="64" y="77"/>
                    </a:cubicBezTo>
                    <a:cubicBezTo>
                      <a:pt x="67" y="70"/>
                      <a:pt x="68" y="64"/>
                      <a:pt x="65" y="61"/>
                    </a:cubicBezTo>
                    <a:cubicBezTo>
                      <a:pt x="63" y="58"/>
                      <a:pt x="59" y="57"/>
                      <a:pt x="57" y="58"/>
                    </a:cubicBezTo>
                    <a:cubicBezTo>
                      <a:pt x="55" y="58"/>
                      <a:pt x="53" y="59"/>
                      <a:pt x="52" y="61"/>
                    </a:cubicBezTo>
                    <a:cubicBezTo>
                      <a:pt x="52" y="64"/>
                      <a:pt x="49" y="65"/>
                      <a:pt x="47" y="65"/>
                    </a:cubicBezTo>
                    <a:cubicBezTo>
                      <a:pt x="44" y="64"/>
                      <a:pt x="43" y="61"/>
                      <a:pt x="44" y="59"/>
                    </a:cubicBezTo>
                    <a:cubicBezTo>
                      <a:pt x="45" y="54"/>
                      <a:pt x="49" y="50"/>
                      <a:pt x="55" y="49"/>
                    </a:cubicBezTo>
                    <a:cubicBezTo>
                      <a:pt x="61" y="47"/>
                      <a:pt x="68" y="50"/>
                      <a:pt x="72" y="55"/>
                    </a:cubicBezTo>
                    <a:cubicBezTo>
                      <a:pt x="75" y="59"/>
                      <a:pt x="79" y="67"/>
                      <a:pt x="73" y="80"/>
                    </a:cubicBezTo>
                    <a:cubicBezTo>
                      <a:pt x="66" y="95"/>
                      <a:pt x="50" y="102"/>
                      <a:pt x="33" y="98"/>
                    </a:cubicBezTo>
                    <a:cubicBezTo>
                      <a:pt x="17" y="95"/>
                      <a:pt x="0" y="81"/>
                      <a:pt x="0" y="60"/>
                    </a:cubicBezTo>
                    <a:cubicBezTo>
                      <a:pt x="0" y="42"/>
                      <a:pt x="8" y="26"/>
                      <a:pt x="21" y="16"/>
                    </a:cubicBezTo>
                    <a:cubicBezTo>
                      <a:pt x="32" y="8"/>
                      <a:pt x="52" y="0"/>
                      <a:pt x="85" y="9"/>
                    </a:cubicBezTo>
                    <a:cubicBezTo>
                      <a:pt x="111" y="16"/>
                      <a:pt x="129" y="36"/>
                      <a:pt x="135" y="63"/>
                    </a:cubicBezTo>
                    <a:cubicBezTo>
                      <a:pt x="142" y="96"/>
                      <a:pt x="130" y="131"/>
                      <a:pt x="103" y="153"/>
                    </a:cubicBezTo>
                    <a:cubicBezTo>
                      <a:pt x="85" y="168"/>
                      <a:pt x="68" y="173"/>
                      <a:pt x="53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9"/>
              <p:cNvSpPr>
                <a:spLocks/>
              </p:cNvSpPr>
              <p:nvPr/>
            </p:nvSpPr>
            <p:spPr bwMode="auto">
              <a:xfrm>
                <a:off x="9515475" y="2432050"/>
                <a:ext cx="273050" cy="285750"/>
              </a:xfrm>
              <a:custGeom>
                <a:avLst/>
                <a:gdLst>
                  <a:gd name="T0" fmla="*/ 39 w 94"/>
                  <a:gd name="T1" fmla="*/ 97 h 98"/>
                  <a:gd name="T2" fmla="*/ 2 w 94"/>
                  <a:gd name="T3" fmla="*/ 77 h 98"/>
                  <a:gd name="T4" fmla="*/ 3 w 94"/>
                  <a:gd name="T5" fmla="*/ 70 h 98"/>
                  <a:gd name="T6" fmla="*/ 10 w 94"/>
                  <a:gd name="T7" fmla="*/ 72 h 98"/>
                  <a:gd name="T8" fmla="*/ 59 w 94"/>
                  <a:gd name="T9" fmla="*/ 84 h 98"/>
                  <a:gd name="T10" fmla="*/ 83 w 94"/>
                  <a:gd name="T11" fmla="*/ 40 h 98"/>
                  <a:gd name="T12" fmla="*/ 60 w 94"/>
                  <a:gd name="T13" fmla="*/ 11 h 98"/>
                  <a:gd name="T14" fmla="*/ 38 w 94"/>
                  <a:gd name="T15" fmla="*/ 18 h 98"/>
                  <a:gd name="T16" fmla="*/ 35 w 94"/>
                  <a:gd name="T17" fmla="*/ 36 h 98"/>
                  <a:gd name="T18" fmla="*/ 44 w 94"/>
                  <a:gd name="T19" fmla="*/ 41 h 98"/>
                  <a:gd name="T20" fmla="*/ 48 w 94"/>
                  <a:gd name="T21" fmla="*/ 45 h 98"/>
                  <a:gd name="T22" fmla="*/ 44 w 94"/>
                  <a:gd name="T23" fmla="*/ 50 h 98"/>
                  <a:gd name="T24" fmla="*/ 27 w 94"/>
                  <a:gd name="T25" fmla="*/ 40 h 98"/>
                  <a:gd name="T26" fmla="*/ 31 w 94"/>
                  <a:gd name="T27" fmla="*/ 12 h 98"/>
                  <a:gd name="T28" fmla="*/ 61 w 94"/>
                  <a:gd name="T29" fmla="*/ 2 h 98"/>
                  <a:gd name="T30" fmla="*/ 92 w 94"/>
                  <a:gd name="T31" fmla="*/ 39 h 98"/>
                  <a:gd name="T32" fmla="*/ 62 w 94"/>
                  <a:gd name="T33" fmla="*/ 92 h 98"/>
                  <a:gd name="T34" fmla="*/ 39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39" y="97"/>
                    </a:moveTo>
                    <a:cubicBezTo>
                      <a:pt x="14" y="97"/>
                      <a:pt x="2" y="77"/>
                      <a:pt x="2" y="77"/>
                    </a:cubicBezTo>
                    <a:cubicBezTo>
                      <a:pt x="0" y="75"/>
                      <a:pt x="1" y="72"/>
                      <a:pt x="3" y="70"/>
                    </a:cubicBezTo>
                    <a:cubicBezTo>
                      <a:pt x="5" y="69"/>
                      <a:pt x="8" y="70"/>
                      <a:pt x="10" y="72"/>
                    </a:cubicBezTo>
                    <a:cubicBezTo>
                      <a:pt x="10" y="73"/>
                      <a:pt x="26" y="98"/>
                      <a:pt x="59" y="84"/>
                    </a:cubicBezTo>
                    <a:cubicBezTo>
                      <a:pt x="78" y="75"/>
                      <a:pt x="84" y="55"/>
                      <a:pt x="83" y="40"/>
                    </a:cubicBezTo>
                    <a:cubicBezTo>
                      <a:pt x="81" y="28"/>
                      <a:pt x="75" y="14"/>
                      <a:pt x="60" y="11"/>
                    </a:cubicBezTo>
                    <a:cubicBezTo>
                      <a:pt x="50" y="9"/>
                      <a:pt x="43" y="12"/>
                      <a:pt x="38" y="18"/>
                    </a:cubicBezTo>
                    <a:cubicBezTo>
                      <a:pt x="34" y="23"/>
                      <a:pt x="33" y="31"/>
                      <a:pt x="35" y="36"/>
                    </a:cubicBezTo>
                    <a:cubicBezTo>
                      <a:pt x="37" y="39"/>
                      <a:pt x="40" y="41"/>
                      <a:pt x="44" y="41"/>
                    </a:cubicBezTo>
                    <a:cubicBezTo>
                      <a:pt x="46" y="41"/>
                      <a:pt x="48" y="43"/>
                      <a:pt x="48" y="45"/>
                    </a:cubicBezTo>
                    <a:cubicBezTo>
                      <a:pt x="48" y="48"/>
                      <a:pt x="46" y="50"/>
                      <a:pt x="44" y="50"/>
                    </a:cubicBezTo>
                    <a:cubicBezTo>
                      <a:pt x="36" y="50"/>
                      <a:pt x="30" y="46"/>
                      <a:pt x="27" y="40"/>
                    </a:cubicBezTo>
                    <a:cubicBezTo>
                      <a:pt x="23" y="32"/>
                      <a:pt x="24" y="20"/>
                      <a:pt x="31" y="12"/>
                    </a:cubicBezTo>
                    <a:cubicBezTo>
                      <a:pt x="37" y="3"/>
                      <a:pt x="49" y="0"/>
                      <a:pt x="61" y="2"/>
                    </a:cubicBezTo>
                    <a:cubicBezTo>
                      <a:pt x="78" y="6"/>
                      <a:pt x="90" y="20"/>
                      <a:pt x="92" y="39"/>
                    </a:cubicBezTo>
                    <a:cubicBezTo>
                      <a:pt x="94" y="58"/>
                      <a:pt x="86" y="82"/>
                      <a:pt x="62" y="92"/>
                    </a:cubicBezTo>
                    <a:cubicBezTo>
                      <a:pt x="54" y="96"/>
                      <a:pt x="46" y="97"/>
                      <a:pt x="39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7672388" y="939800"/>
            <a:ext cx="2203450" cy="2173288"/>
            <a:chOff x="7672388" y="939800"/>
            <a:chExt cx="2203450" cy="2173288"/>
          </a:xfrm>
        </p:grpSpPr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9231313" y="1166813"/>
              <a:ext cx="109537" cy="227013"/>
            </a:xfrm>
            <a:custGeom>
              <a:avLst/>
              <a:gdLst>
                <a:gd name="T0" fmla="*/ 0 w 38"/>
                <a:gd name="T1" fmla="*/ 78 h 78"/>
                <a:gd name="T2" fmla="*/ 0 w 38"/>
                <a:gd name="T3" fmla="*/ 78 h 78"/>
                <a:gd name="T4" fmla="*/ 0 w 38"/>
                <a:gd name="T5" fmla="*/ 78 h 78"/>
                <a:gd name="T6" fmla="*/ 34 w 38"/>
                <a:gd name="T7" fmla="*/ 25 h 78"/>
                <a:gd name="T8" fmla="*/ 0 w 38"/>
                <a:gd name="T9" fmla="*/ 78 h 78"/>
                <a:gd name="T10" fmla="*/ 34 w 38"/>
                <a:gd name="T11" fmla="*/ 25 h 78"/>
                <a:gd name="T12" fmla="*/ 34 w 38"/>
                <a:gd name="T13" fmla="*/ 25 h 78"/>
                <a:gd name="T14" fmla="*/ 34 w 38"/>
                <a:gd name="T15" fmla="*/ 25 h 78"/>
                <a:gd name="T16" fmla="*/ 34 w 38"/>
                <a:gd name="T17" fmla="*/ 25 h 78"/>
                <a:gd name="T18" fmla="*/ 34 w 38"/>
                <a:gd name="T19" fmla="*/ 24 h 78"/>
                <a:gd name="T20" fmla="*/ 34 w 38"/>
                <a:gd name="T21" fmla="*/ 25 h 78"/>
                <a:gd name="T22" fmla="*/ 34 w 38"/>
                <a:gd name="T23" fmla="*/ 24 h 78"/>
                <a:gd name="T24" fmla="*/ 35 w 38"/>
                <a:gd name="T25" fmla="*/ 22 h 78"/>
                <a:gd name="T26" fmla="*/ 35 w 38"/>
                <a:gd name="T27" fmla="*/ 22 h 78"/>
                <a:gd name="T28" fmla="*/ 35 w 38"/>
                <a:gd name="T29" fmla="*/ 22 h 78"/>
                <a:gd name="T30" fmla="*/ 35 w 38"/>
                <a:gd name="T31" fmla="*/ 21 h 78"/>
                <a:gd name="T32" fmla="*/ 35 w 38"/>
                <a:gd name="T33" fmla="*/ 21 h 78"/>
                <a:gd name="T34" fmla="*/ 35 w 38"/>
                <a:gd name="T35" fmla="*/ 21 h 78"/>
                <a:gd name="T36" fmla="*/ 35 w 38"/>
                <a:gd name="T37" fmla="*/ 21 h 78"/>
                <a:gd name="T38" fmla="*/ 35 w 38"/>
                <a:gd name="T39" fmla="*/ 21 h 78"/>
                <a:gd name="T40" fmla="*/ 35 w 38"/>
                <a:gd name="T41" fmla="*/ 21 h 78"/>
                <a:gd name="T42" fmla="*/ 35 w 38"/>
                <a:gd name="T43" fmla="*/ 21 h 78"/>
                <a:gd name="T44" fmla="*/ 35 w 38"/>
                <a:gd name="T45" fmla="*/ 21 h 78"/>
                <a:gd name="T46" fmla="*/ 35 w 38"/>
                <a:gd name="T47" fmla="*/ 21 h 78"/>
                <a:gd name="T48" fmla="*/ 35 w 38"/>
                <a:gd name="T49" fmla="*/ 20 h 78"/>
                <a:gd name="T50" fmla="*/ 35 w 38"/>
                <a:gd name="T51" fmla="*/ 21 h 78"/>
                <a:gd name="T52" fmla="*/ 35 w 38"/>
                <a:gd name="T53" fmla="*/ 20 h 78"/>
                <a:gd name="T54" fmla="*/ 35 w 38"/>
                <a:gd name="T55" fmla="*/ 20 h 78"/>
                <a:gd name="T56" fmla="*/ 35 w 38"/>
                <a:gd name="T57" fmla="*/ 20 h 78"/>
                <a:gd name="T58" fmla="*/ 35 w 38"/>
                <a:gd name="T59" fmla="*/ 20 h 78"/>
                <a:gd name="T60" fmla="*/ 36 w 38"/>
                <a:gd name="T61" fmla="*/ 20 h 78"/>
                <a:gd name="T62" fmla="*/ 36 w 38"/>
                <a:gd name="T63" fmla="*/ 20 h 78"/>
                <a:gd name="T64" fmla="*/ 36 w 38"/>
                <a:gd name="T65" fmla="*/ 20 h 78"/>
                <a:gd name="T66" fmla="*/ 38 w 38"/>
                <a:gd name="T67" fmla="*/ 1 h 78"/>
                <a:gd name="T68" fmla="*/ 36 w 38"/>
                <a:gd name="T69" fmla="*/ 20 h 78"/>
                <a:gd name="T70" fmla="*/ 38 w 38"/>
                <a:gd name="T71" fmla="*/ 1 h 78"/>
                <a:gd name="T72" fmla="*/ 38 w 38"/>
                <a:gd name="T73" fmla="*/ 1 h 78"/>
                <a:gd name="T74" fmla="*/ 38 w 38"/>
                <a:gd name="T75" fmla="*/ 1 h 78"/>
                <a:gd name="T76" fmla="*/ 38 w 38"/>
                <a:gd name="T77" fmla="*/ 1 h 78"/>
                <a:gd name="T78" fmla="*/ 38 w 38"/>
                <a:gd name="T79" fmla="*/ 1 h 78"/>
                <a:gd name="T80" fmla="*/ 38 w 38"/>
                <a:gd name="T81" fmla="*/ 1 h 78"/>
                <a:gd name="T82" fmla="*/ 38 w 38"/>
                <a:gd name="T83" fmla="*/ 1 h 78"/>
                <a:gd name="T84" fmla="*/ 38 w 38"/>
                <a:gd name="T85" fmla="*/ 1 h 78"/>
                <a:gd name="T86" fmla="*/ 38 w 38"/>
                <a:gd name="T87" fmla="*/ 1 h 78"/>
                <a:gd name="T88" fmla="*/ 38 w 38"/>
                <a:gd name="T89" fmla="*/ 1 h 78"/>
                <a:gd name="T90" fmla="*/ 38 w 38"/>
                <a:gd name="T91" fmla="*/ 0 h 78"/>
                <a:gd name="T92" fmla="*/ 38 w 38"/>
                <a:gd name="T93" fmla="*/ 1 h 78"/>
                <a:gd name="T94" fmla="*/ 38 w 38"/>
                <a:gd name="T95" fmla="*/ 0 h 78"/>
                <a:gd name="T96" fmla="*/ 38 w 38"/>
                <a:gd name="T97" fmla="*/ 0 h 78"/>
                <a:gd name="T98" fmla="*/ 38 w 38"/>
                <a:gd name="T99" fmla="*/ 0 h 78"/>
                <a:gd name="T100" fmla="*/ 38 w 38"/>
                <a:gd name="T101" fmla="*/ 0 h 78"/>
                <a:gd name="T102" fmla="*/ 38 w 38"/>
                <a:gd name="T103" fmla="*/ 0 h 78"/>
                <a:gd name="T104" fmla="*/ 38 w 38"/>
                <a:gd name="T105" fmla="*/ 0 h 78"/>
                <a:gd name="T106" fmla="*/ 38 w 38"/>
                <a:gd name="T107" fmla="*/ 0 h 78"/>
                <a:gd name="T108" fmla="*/ 38 w 38"/>
                <a:gd name="T109" fmla="*/ 0 h 78"/>
                <a:gd name="T110" fmla="*/ 38 w 38"/>
                <a:gd name="T111" fmla="*/ 0 h 78"/>
                <a:gd name="T112" fmla="*/ 38 w 38"/>
                <a:gd name="T113" fmla="*/ 0 h 78"/>
                <a:gd name="T114" fmla="*/ 38 w 38"/>
                <a:gd name="T115" fmla="*/ 0 h 78"/>
                <a:gd name="T116" fmla="*/ 38 w 38"/>
                <a:gd name="T117" fmla="*/ 0 h 78"/>
                <a:gd name="T118" fmla="*/ 38 w 38"/>
                <a:gd name="T1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34" y="25"/>
                  </a:moveTo>
                  <a:cubicBezTo>
                    <a:pt x="27" y="50"/>
                    <a:pt x="15" y="67"/>
                    <a:pt x="0" y="78"/>
                  </a:cubicBezTo>
                  <a:cubicBezTo>
                    <a:pt x="15" y="67"/>
                    <a:pt x="27" y="50"/>
                    <a:pt x="34" y="25"/>
                  </a:cubicBezTo>
                  <a:moveTo>
                    <a:pt x="34" y="25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moveTo>
                    <a:pt x="34" y="24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4"/>
                  </a:cubicBezTo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moveTo>
                    <a:pt x="35" y="20"/>
                  </a:moveTo>
                  <a:cubicBezTo>
                    <a:pt x="35" y="20"/>
                    <a:pt x="35" y="21"/>
                    <a:pt x="35" y="21"/>
                  </a:cubicBezTo>
                  <a:cubicBezTo>
                    <a:pt x="35" y="21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6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moveTo>
                    <a:pt x="38" y="1"/>
                  </a:moveTo>
                  <a:cubicBezTo>
                    <a:pt x="38" y="7"/>
                    <a:pt x="37" y="14"/>
                    <a:pt x="36" y="20"/>
                  </a:cubicBezTo>
                  <a:cubicBezTo>
                    <a:pt x="37" y="14"/>
                    <a:pt x="38" y="7"/>
                    <a:pt x="38" y="1"/>
                  </a:cubicBezTo>
                  <a:moveTo>
                    <a:pt x="38" y="1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moveTo>
                    <a:pt x="38" y="1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moveTo>
                    <a:pt x="38" y="1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moveTo>
                    <a:pt x="38" y="0"/>
                  </a:moveTo>
                  <a:cubicBezTo>
                    <a:pt x="38" y="0"/>
                    <a:pt x="38" y="1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9007475" y="957263"/>
              <a:ext cx="339725" cy="488950"/>
            </a:xfrm>
            <a:custGeom>
              <a:avLst/>
              <a:gdLst>
                <a:gd name="T0" fmla="*/ 80 w 117"/>
                <a:gd name="T1" fmla="*/ 0 h 168"/>
                <a:gd name="T2" fmla="*/ 77 w 117"/>
                <a:gd name="T3" fmla="*/ 78 h 168"/>
                <a:gd name="T4" fmla="*/ 0 w 117"/>
                <a:gd name="T5" fmla="*/ 168 h 168"/>
                <a:gd name="T6" fmla="*/ 11 w 117"/>
                <a:gd name="T7" fmla="*/ 168 h 168"/>
                <a:gd name="T8" fmla="*/ 77 w 117"/>
                <a:gd name="T9" fmla="*/ 150 h 168"/>
                <a:gd name="T10" fmla="*/ 77 w 117"/>
                <a:gd name="T11" fmla="*/ 150 h 168"/>
                <a:gd name="T12" fmla="*/ 77 w 117"/>
                <a:gd name="T13" fmla="*/ 150 h 168"/>
                <a:gd name="T14" fmla="*/ 111 w 117"/>
                <a:gd name="T15" fmla="*/ 97 h 168"/>
                <a:gd name="T16" fmla="*/ 111 w 117"/>
                <a:gd name="T17" fmla="*/ 97 h 168"/>
                <a:gd name="T18" fmla="*/ 111 w 117"/>
                <a:gd name="T19" fmla="*/ 97 h 168"/>
                <a:gd name="T20" fmla="*/ 111 w 117"/>
                <a:gd name="T21" fmla="*/ 97 h 168"/>
                <a:gd name="T22" fmla="*/ 111 w 117"/>
                <a:gd name="T23" fmla="*/ 96 h 168"/>
                <a:gd name="T24" fmla="*/ 112 w 117"/>
                <a:gd name="T25" fmla="*/ 94 h 168"/>
                <a:gd name="T26" fmla="*/ 112 w 117"/>
                <a:gd name="T27" fmla="*/ 94 h 168"/>
                <a:gd name="T28" fmla="*/ 112 w 117"/>
                <a:gd name="T29" fmla="*/ 93 h 168"/>
                <a:gd name="T30" fmla="*/ 112 w 117"/>
                <a:gd name="T31" fmla="*/ 93 h 168"/>
                <a:gd name="T32" fmla="*/ 112 w 117"/>
                <a:gd name="T33" fmla="*/ 93 h 168"/>
                <a:gd name="T34" fmla="*/ 112 w 117"/>
                <a:gd name="T35" fmla="*/ 93 h 168"/>
                <a:gd name="T36" fmla="*/ 112 w 117"/>
                <a:gd name="T37" fmla="*/ 93 h 168"/>
                <a:gd name="T38" fmla="*/ 112 w 117"/>
                <a:gd name="T39" fmla="*/ 93 h 168"/>
                <a:gd name="T40" fmla="*/ 112 w 117"/>
                <a:gd name="T41" fmla="*/ 93 h 168"/>
                <a:gd name="T42" fmla="*/ 112 w 117"/>
                <a:gd name="T43" fmla="*/ 93 h 168"/>
                <a:gd name="T44" fmla="*/ 112 w 117"/>
                <a:gd name="T45" fmla="*/ 92 h 168"/>
                <a:gd name="T46" fmla="*/ 112 w 117"/>
                <a:gd name="T47" fmla="*/ 92 h 168"/>
                <a:gd name="T48" fmla="*/ 112 w 117"/>
                <a:gd name="T49" fmla="*/ 92 h 168"/>
                <a:gd name="T50" fmla="*/ 113 w 117"/>
                <a:gd name="T51" fmla="*/ 92 h 168"/>
                <a:gd name="T52" fmla="*/ 113 w 117"/>
                <a:gd name="T53" fmla="*/ 92 h 168"/>
                <a:gd name="T54" fmla="*/ 113 w 117"/>
                <a:gd name="T55" fmla="*/ 92 h 168"/>
                <a:gd name="T56" fmla="*/ 115 w 117"/>
                <a:gd name="T57" fmla="*/ 73 h 168"/>
                <a:gd name="T58" fmla="*/ 115 w 117"/>
                <a:gd name="T59" fmla="*/ 73 h 168"/>
                <a:gd name="T60" fmla="*/ 115 w 117"/>
                <a:gd name="T61" fmla="*/ 73 h 168"/>
                <a:gd name="T62" fmla="*/ 115 w 117"/>
                <a:gd name="T63" fmla="*/ 73 h 168"/>
                <a:gd name="T64" fmla="*/ 115 w 117"/>
                <a:gd name="T65" fmla="*/ 73 h 168"/>
                <a:gd name="T66" fmla="*/ 115 w 117"/>
                <a:gd name="T67" fmla="*/ 73 h 168"/>
                <a:gd name="T68" fmla="*/ 115 w 117"/>
                <a:gd name="T69" fmla="*/ 73 h 168"/>
                <a:gd name="T70" fmla="*/ 115 w 117"/>
                <a:gd name="T71" fmla="*/ 73 h 168"/>
                <a:gd name="T72" fmla="*/ 115 w 117"/>
                <a:gd name="T73" fmla="*/ 72 h 168"/>
                <a:gd name="T74" fmla="*/ 115 w 117"/>
                <a:gd name="T75" fmla="*/ 72 h 168"/>
                <a:gd name="T76" fmla="*/ 115 w 117"/>
                <a:gd name="T77" fmla="*/ 72 h 168"/>
                <a:gd name="T78" fmla="*/ 115 w 117"/>
                <a:gd name="T79" fmla="*/ 72 h 168"/>
                <a:gd name="T80" fmla="*/ 115 w 117"/>
                <a:gd name="T81" fmla="*/ 72 h 168"/>
                <a:gd name="T82" fmla="*/ 115 w 117"/>
                <a:gd name="T83" fmla="*/ 72 h 168"/>
                <a:gd name="T84" fmla="*/ 115 w 117"/>
                <a:gd name="T85" fmla="*/ 72 h 168"/>
                <a:gd name="T86" fmla="*/ 115 w 117"/>
                <a:gd name="T87" fmla="*/ 72 h 168"/>
                <a:gd name="T88" fmla="*/ 115 w 117"/>
                <a:gd name="T89" fmla="*/ 72 h 168"/>
                <a:gd name="T90" fmla="*/ 80 w 117"/>
                <a:gd name="T9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68">
                  <a:moveTo>
                    <a:pt x="80" y="0"/>
                  </a:moveTo>
                  <a:cubicBezTo>
                    <a:pt x="86" y="25"/>
                    <a:pt x="86" y="51"/>
                    <a:pt x="77" y="78"/>
                  </a:cubicBezTo>
                  <a:cubicBezTo>
                    <a:pt x="64" y="118"/>
                    <a:pt x="34" y="147"/>
                    <a:pt x="0" y="168"/>
                  </a:cubicBezTo>
                  <a:cubicBezTo>
                    <a:pt x="3" y="168"/>
                    <a:pt x="7" y="168"/>
                    <a:pt x="11" y="168"/>
                  </a:cubicBezTo>
                  <a:cubicBezTo>
                    <a:pt x="32" y="168"/>
                    <a:pt x="57" y="164"/>
                    <a:pt x="77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92" y="139"/>
                    <a:pt x="104" y="122"/>
                    <a:pt x="111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97"/>
                    <a:pt x="111" y="97"/>
                    <a:pt x="111" y="96"/>
                  </a:cubicBezTo>
                  <a:cubicBezTo>
                    <a:pt x="112" y="96"/>
                    <a:pt x="112" y="95"/>
                    <a:pt x="112" y="94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2" y="94"/>
                    <a:pt x="112" y="94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12" y="93"/>
                    <a:pt x="112" y="92"/>
                    <a:pt x="112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92"/>
                    <a:pt x="112" y="92"/>
                    <a:pt x="113" y="92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4" y="86"/>
                    <a:pt x="115" y="79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7" y="40"/>
                    <a:pt x="103" y="15"/>
                    <a:pt x="80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8258175" y="1576388"/>
              <a:ext cx="473075" cy="1120775"/>
            </a:xfrm>
            <a:custGeom>
              <a:avLst/>
              <a:gdLst>
                <a:gd name="T0" fmla="*/ 75 w 163"/>
                <a:gd name="T1" fmla="*/ 253 h 385"/>
                <a:gd name="T2" fmla="*/ 73 w 163"/>
                <a:gd name="T3" fmla="*/ 286 h 385"/>
                <a:gd name="T4" fmla="*/ 163 w 163"/>
                <a:gd name="T5" fmla="*/ 385 h 385"/>
                <a:gd name="T6" fmla="*/ 73 w 163"/>
                <a:gd name="T7" fmla="*/ 286 h 385"/>
                <a:gd name="T8" fmla="*/ 75 w 163"/>
                <a:gd name="T9" fmla="*/ 253 h 385"/>
                <a:gd name="T10" fmla="*/ 3 w 163"/>
                <a:gd name="T11" fmla="*/ 2 h 385"/>
                <a:gd name="T12" fmla="*/ 3 w 163"/>
                <a:gd name="T13" fmla="*/ 2 h 385"/>
                <a:gd name="T14" fmla="*/ 3 w 163"/>
                <a:gd name="T15" fmla="*/ 2 h 385"/>
                <a:gd name="T16" fmla="*/ 3 w 163"/>
                <a:gd name="T17" fmla="*/ 1 h 385"/>
                <a:gd name="T18" fmla="*/ 3 w 163"/>
                <a:gd name="T19" fmla="*/ 2 h 385"/>
                <a:gd name="T20" fmla="*/ 3 w 163"/>
                <a:gd name="T21" fmla="*/ 1 h 385"/>
                <a:gd name="T22" fmla="*/ 2 w 163"/>
                <a:gd name="T23" fmla="*/ 1 h 385"/>
                <a:gd name="T24" fmla="*/ 2 w 163"/>
                <a:gd name="T25" fmla="*/ 1 h 385"/>
                <a:gd name="T26" fmla="*/ 2 w 163"/>
                <a:gd name="T27" fmla="*/ 1 h 385"/>
                <a:gd name="T28" fmla="*/ 2 w 163"/>
                <a:gd name="T29" fmla="*/ 1 h 385"/>
                <a:gd name="T30" fmla="*/ 2 w 163"/>
                <a:gd name="T31" fmla="*/ 1 h 385"/>
                <a:gd name="T32" fmla="*/ 2 w 163"/>
                <a:gd name="T33" fmla="*/ 1 h 385"/>
                <a:gd name="T34" fmla="*/ 2 w 163"/>
                <a:gd name="T35" fmla="*/ 1 h 385"/>
                <a:gd name="T36" fmla="*/ 2 w 163"/>
                <a:gd name="T37" fmla="*/ 1 h 385"/>
                <a:gd name="T38" fmla="*/ 2 w 163"/>
                <a:gd name="T39" fmla="*/ 1 h 385"/>
                <a:gd name="T40" fmla="*/ 1 w 163"/>
                <a:gd name="T41" fmla="*/ 1 h 385"/>
                <a:gd name="T42" fmla="*/ 1 w 163"/>
                <a:gd name="T43" fmla="*/ 1 h 385"/>
                <a:gd name="T44" fmla="*/ 1 w 163"/>
                <a:gd name="T45" fmla="*/ 1 h 385"/>
                <a:gd name="T46" fmla="*/ 1 w 163"/>
                <a:gd name="T47" fmla="*/ 1 h 385"/>
                <a:gd name="T48" fmla="*/ 1 w 163"/>
                <a:gd name="T49" fmla="*/ 1 h 385"/>
                <a:gd name="T50" fmla="*/ 1 w 163"/>
                <a:gd name="T51" fmla="*/ 1 h 385"/>
                <a:gd name="T52" fmla="*/ 1 w 163"/>
                <a:gd name="T53" fmla="*/ 0 h 385"/>
                <a:gd name="T54" fmla="*/ 1 w 163"/>
                <a:gd name="T55" fmla="*/ 0 h 385"/>
                <a:gd name="T56" fmla="*/ 1 w 163"/>
                <a:gd name="T57" fmla="*/ 0 h 385"/>
                <a:gd name="T58" fmla="*/ 1 w 163"/>
                <a:gd name="T59" fmla="*/ 0 h 385"/>
                <a:gd name="T60" fmla="*/ 1 w 163"/>
                <a:gd name="T61" fmla="*/ 0 h 385"/>
                <a:gd name="T62" fmla="*/ 1 w 163"/>
                <a:gd name="T63" fmla="*/ 0 h 385"/>
                <a:gd name="T64" fmla="*/ 0 w 163"/>
                <a:gd name="T65" fmla="*/ 0 h 385"/>
                <a:gd name="T66" fmla="*/ 0 w 163"/>
                <a:gd name="T67" fmla="*/ 0 h 385"/>
                <a:gd name="T68" fmla="*/ 0 w 163"/>
                <a:gd name="T69" fmla="*/ 0 h 385"/>
                <a:gd name="T70" fmla="*/ 0 w 163"/>
                <a:gd name="T71" fmla="*/ 0 h 385"/>
                <a:gd name="T72" fmla="*/ 0 w 163"/>
                <a:gd name="T73" fmla="*/ 0 h 385"/>
                <a:gd name="T74" fmla="*/ 0 w 163"/>
                <a:gd name="T7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385">
                  <a:moveTo>
                    <a:pt x="75" y="253"/>
                  </a:moveTo>
                  <a:cubicBezTo>
                    <a:pt x="75" y="264"/>
                    <a:pt x="74" y="275"/>
                    <a:pt x="73" y="286"/>
                  </a:cubicBezTo>
                  <a:cubicBezTo>
                    <a:pt x="68" y="348"/>
                    <a:pt x="109" y="376"/>
                    <a:pt x="163" y="385"/>
                  </a:cubicBezTo>
                  <a:cubicBezTo>
                    <a:pt x="109" y="376"/>
                    <a:pt x="68" y="348"/>
                    <a:pt x="73" y="286"/>
                  </a:cubicBezTo>
                  <a:cubicBezTo>
                    <a:pt x="74" y="275"/>
                    <a:pt x="75" y="264"/>
                    <a:pt x="75" y="25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8012113" y="1344613"/>
              <a:ext cx="1177925" cy="1365250"/>
            </a:xfrm>
            <a:custGeom>
              <a:avLst/>
              <a:gdLst>
                <a:gd name="T0" fmla="*/ 0 w 406"/>
                <a:gd name="T1" fmla="*/ 0 h 469"/>
                <a:gd name="T2" fmla="*/ 85 w 406"/>
                <a:gd name="T3" fmla="*/ 80 h 469"/>
                <a:gd name="T4" fmla="*/ 85 w 406"/>
                <a:gd name="T5" fmla="*/ 80 h 469"/>
                <a:gd name="T6" fmla="*/ 85 w 406"/>
                <a:gd name="T7" fmla="*/ 80 h 469"/>
                <a:gd name="T8" fmla="*/ 85 w 406"/>
                <a:gd name="T9" fmla="*/ 80 h 469"/>
                <a:gd name="T10" fmla="*/ 86 w 406"/>
                <a:gd name="T11" fmla="*/ 80 h 469"/>
                <a:gd name="T12" fmla="*/ 86 w 406"/>
                <a:gd name="T13" fmla="*/ 80 h 469"/>
                <a:gd name="T14" fmla="*/ 86 w 406"/>
                <a:gd name="T15" fmla="*/ 80 h 469"/>
                <a:gd name="T16" fmla="*/ 86 w 406"/>
                <a:gd name="T17" fmla="*/ 80 h 469"/>
                <a:gd name="T18" fmla="*/ 86 w 406"/>
                <a:gd name="T19" fmla="*/ 81 h 469"/>
                <a:gd name="T20" fmla="*/ 86 w 406"/>
                <a:gd name="T21" fmla="*/ 81 h 469"/>
                <a:gd name="T22" fmla="*/ 86 w 406"/>
                <a:gd name="T23" fmla="*/ 81 h 469"/>
                <a:gd name="T24" fmla="*/ 86 w 406"/>
                <a:gd name="T25" fmla="*/ 81 h 469"/>
                <a:gd name="T26" fmla="*/ 87 w 406"/>
                <a:gd name="T27" fmla="*/ 81 h 469"/>
                <a:gd name="T28" fmla="*/ 87 w 406"/>
                <a:gd name="T29" fmla="*/ 81 h 469"/>
                <a:gd name="T30" fmla="*/ 87 w 406"/>
                <a:gd name="T31" fmla="*/ 81 h 469"/>
                <a:gd name="T32" fmla="*/ 87 w 406"/>
                <a:gd name="T33" fmla="*/ 81 h 469"/>
                <a:gd name="T34" fmla="*/ 87 w 406"/>
                <a:gd name="T35" fmla="*/ 81 h 469"/>
                <a:gd name="T36" fmla="*/ 87 w 406"/>
                <a:gd name="T37" fmla="*/ 81 h 469"/>
                <a:gd name="T38" fmla="*/ 88 w 406"/>
                <a:gd name="T39" fmla="*/ 81 h 469"/>
                <a:gd name="T40" fmla="*/ 88 w 406"/>
                <a:gd name="T41" fmla="*/ 82 h 469"/>
                <a:gd name="T42" fmla="*/ 88 w 406"/>
                <a:gd name="T43" fmla="*/ 82 h 469"/>
                <a:gd name="T44" fmla="*/ 88 w 406"/>
                <a:gd name="T45" fmla="*/ 82 h 469"/>
                <a:gd name="T46" fmla="*/ 88 w 406"/>
                <a:gd name="T47" fmla="*/ 82 h 469"/>
                <a:gd name="T48" fmla="*/ 160 w 406"/>
                <a:gd name="T49" fmla="*/ 333 h 469"/>
                <a:gd name="T50" fmla="*/ 158 w 406"/>
                <a:gd name="T51" fmla="*/ 366 h 469"/>
                <a:gd name="T52" fmla="*/ 248 w 406"/>
                <a:gd name="T53" fmla="*/ 465 h 469"/>
                <a:gd name="T54" fmla="*/ 295 w 406"/>
                <a:gd name="T55" fmla="*/ 469 h 469"/>
                <a:gd name="T56" fmla="*/ 406 w 406"/>
                <a:gd name="T57" fmla="*/ 454 h 469"/>
                <a:gd name="T58" fmla="*/ 374 w 406"/>
                <a:gd name="T59" fmla="*/ 380 h 469"/>
                <a:gd name="T60" fmla="*/ 256 w 406"/>
                <a:gd name="T61" fmla="*/ 204 h 469"/>
                <a:gd name="T62" fmla="*/ 0 w 406"/>
                <a:gd name="T63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69">
                  <a:moveTo>
                    <a:pt x="0" y="0"/>
                  </a:moveTo>
                  <a:cubicBezTo>
                    <a:pt x="18" y="25"/>
                    <a:pt x="45" y="54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88" y="81"/>
                    <a:pt x="88" y="81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160" y="199"/>
                    <a:pt x="160" y="333"/>
                  </a:cubicBezTo>
                  <a:cubicBezTo>
                    <a:pt x="160" y="344"/>
                    <a:pt x="159" y="355"/>
                    <a:pt x="158" y="366"/>
                  </a:cubicBezTo>
                  <a:cubicBezTo>
                    <a:pt x="153" y="428"/>
                    <a:pt x="194" y="456"/>
                    <a:pt x="248" y="465"/>
                  </a:cubicBezTo>
                  <a:cubicBezTo>
                    <a:pt x="263" y="468"/>
                    <a:pt x="279" y="469"/>
                    <a:pt x="295" y="469"/>
                  </a:cubicBezTo>
                  <a:cubicBezTo>
                    <a:pt x="333" y="469"/>
                    <a:pt x="373" y="463"/>
                    <a:pt x="406" y="454"/>
                  </a:cubicBezTo>
                  <a:cubicBezTo>
                    <a:pt x="397" y="429"/>
                    <a:pt x="386" y="404"/>
                    <a:pt x="374" y="380"/>
                  </a:cubicBezTo>
                  <a:cubicBezTo>
                    <a:pt x="343" y="316"/>
                    <a:pt x="303" y="257"/>
                    <a:pt x="256" y="204"/>
                  </a:cubicBezTo>
                  <a:cubicBezTo>
                    <a:pt x="183" y="121"/>
                    <a:pt x="95" y="56"/>
                    <a:pt x="0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929563" y="1085850"/>
              <a:ext cx="131762" cy="161925"/>
            </a:xfrm>
            <a:custGeom>
              <a:avLst/>
              <a:gdLst>
                <a:gd name="T0" fmla="*/ 45 w 45"/>
                <a:gd name="T1" fmla="*/ 0 h 56"/>
                <a:gd name="T2" fmla="*/ 8 w 45"/>
                <a:gd name="T3" fmla="*/ 16 h 56"/>
                <a:gd name="T4" fmla="*/ 9 w 45"/>
                <a:gd name="T5" fmla="*/ 56 h 56"/>
                <a:gd name="T6" fmla="*/ 45 w 45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6">
                  <a:moveTo>
                    <a:pt x="45" y="0"/>
                  </a:moveTo>
                  <a:cubicBezTo>
                    <a:pt x="33" y="4"/>
                    <a:pt x="20" y="10"/>
                    <a:pt x="8" y="16"/>
                  </a:cubicBezTo>
                  <a:cubicBezTo>
                    <a:pt x="0" y="20"/>
                    <a:pt x="0" y="35"/>
                    <a:pt x="9" y="56"/>
                  </a:cubicBezTo>
                  <a:cubicBezTo>
                    <a:pt x="28" y="44"/>
                    <a:pt x="40" y="23"/>
                    <a:pt x="45" y="0"/>
                  </a:cubicBezTo>
                  <a:close/>
                </a:path>
              </a:pathLst>
            </a:custGeom>
            <a:solidFill>
              <a:srgbClr val="FFE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8281988" y="1609725"/>
              <a:ext cx="638175" cy="1108075"/>
            </a:xfrm>
            <a:custGeom>
              <a:avLst/>
              <a:gdLst>
                <a:gd name="T0" fmla="*/ 146 w 220"/>
                <a:gd name="T1" fmla="*/ 161 h 381"/>
                <a:gd name="T2" fmla="*/ 0 w 220"/>
                <a:gd name="T3" fmla="*/ 0 h 381"/>
                <a:gd name="T4" fmla="*/ 65 w 220"/>
                <a:gd name="T5" fmla="*/ 275 h 381"/>
                <a:gd name="T6" fmla="*/ 220 w 220"/>
                <a:gd name="T7" fmla="*/ 377 h 381"/>
                <a:gd name="T8" fmla="*/ 146 w 220"/>
                <a:gd name="T9" fmla="*/ 16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381">
                  <a:moveTo>
                    <a:pt x="146" y="161"/>
                  </a:moveTo>
                  <a:cubicBezTo>
                    <a:pt x="111" y="96"/>
                    <a:pt x="64" y="36"/>
                    <a:pt x="0" y="0"/>
                  </a:cubicBezTo>
                  <a:cubicBezTo>
                    <a:pt x="18" y="32"/>
                    <a:pt x="77" y="150"/>
                    <a:pt x="65" y="275"/>
                  </a:cubicBezTo>
                  <a:cubicBezTo>
                    <a:pt x="58" y="360"/>
                    <a:pt x="138" y="381"/>
                    <a:pt x="220" y="377"/>
                  </a:cubicBezTo>
                  <a:cubicBezTo>
                    <a:pt x="208" y="302"/>
                    <a:pt x="181" y="228"/>
                    <a:pt x="146" y="16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7672388" y="2036763"/>
              <a:ext cx="2203450" cy="1076325"/>
            </a:xfrm>
            <a:custGeom>
              <a:avLst/>
              <a:gdLst>
                <a:gd name="T0" fmla="*/ 756 w 759"/>
                <a:gd name="T1" fmla="*/ 81 h 370"/>
                <a:gd name="T2" fmla="*/ 652 w 759"/>
                <a:gd name="T3" fmla="*/ 27 h 370"/>
                <a:gd name="T4" fmla="*/ 619 w 759"/>
                <a:gd name="T5" fmla="*/ 90 h 370"/>
                <a:gd name="T6" fmla="*/ 612 w 759"/>
                <a:gd name="T7" fmla="*/ 94 h 370"/>
                <a:gd name="T8" fmla="*/ 529 w 759"/>
                <a:gd name="T9" fmla="*/ 71 h 370"/>
                <a:gd name="T10" fmla="*/ 447 w 759"/>
                <a:gd name="T11" fmla="*/ 171 h 370"/>
                <a:gd name="T12" fmla="*/ 441 w 759"/>
                <a:gd name="T13" fmla="*/ 172 h 370"/>
                <a:gd name="T14" fmla="*/ 410 w 759"/>
                <a:gd name="T15" fmla="*/ 153 h 370"/>
                <a:gd name="T16" fmla="*/ 337 w 759"/>
                <a:gd name="T17" fmla="*/ 175 h 370"/>
                <a:gd name="T18" fmla="*/ 333 w 759"/>
                <a:gd name="T19" fmla="*/ 172 h 370"/>
                <a:gd name="T20" fmla="*/ 334 w 759"/>
                <a:gd name="T21" fmla="*/ 169 h 370"/>
                <a:gd name="T22" fmla="*/ 197 w 759"/>
                <a:gd name="T23" fmla="*/ 128 h 370"/>
                <a:gd name="T24" fmla="*/ 174 w 759"/>
                <a:gd name="T25" fmla="*/ 219 h 370"/>
                <a:gd name="T26" fmla="*/ 123 w 759"/>
                <a:gd name="T27" fmla="*/ 236 h 370"/>
                <a:gd name="T28" fmla="*/ 35 w 759"/>
                <a:gd name="T29" fmla="*/ 210 h 370"/>
                <a:gd name="T30" fmla="*/ 10 w 759"/>
                <a:gd name="T31" fmla="*/ 255 h 370"/>
                <a:gd name="T32" fmla="*/ 47 w 759"/>
                <a:gd name="T33" fmla="*/ 248 h 370"/>
                <a:gd name="T34" fmla="*/ 156 w 759"/>
                <a:gd name="T35" fmla="*/ 296 h 370"/>
                <a:gd name="T36" fmla="*/ 160 w 759"/>
                <a:gd name="T37" fmla="*/ 314 h 370"/>
                <a:gd name="T38" fmla="*/ 290 w 759"/>
                <a:gd name="T39" fmla="*/ 349 h 370"/>
                <a:gd name="T40" fmla="*/ 333 w 759"/>
                <a:gd name="T41" fmla="*/ 292 h 370"/>
                <a:gd name="T42" fmla="*/ 426 w 759"/>
                <a:gd name="T43" fmla="*/ 290 h 370"/>
                <a:gd name="T44" fmla="*/ 451 w 759"/>
                <a:gd name="T45" fmla="*/ 257 h 370"/>
                <a:gd name="T46" fmla="*/ 452 w 759"/>
                <a:gd name="T47" fmla="*/ 258 h 370"/>
                <a:gd name="T48" fmla="*/ 531 w 759"/>
                <a:gd name="T49" fmla="*/ 296 h 370"/>
                <a:gd name="T50" fmla="*/ 640 w 759"/>
                <a:gd name="T51" fmla="*/ 214 h 370"/>
                <a:gd name="T52" fmla="*/ 643 w 759"/>
                <a:gd name="T53" fmla="*/ 214 h 370"/>
                <a:gd name="T54" fmla="*/ 696 w 759"/>
                <a:gd name="T55" fmla="*/ 224 h 370"/>
                <a:gd name="T56" fmla="*/ 709 w 759"/>
                <a:gd name="T57" fmla="*/ 149 h 370"/>
                <a:gd name="T58" fmla="*/ 713 w 759"/>
                <a:gd name="T59" fmla="*/ 142 h 370"/>
                <a:gd name="T60" fmla="*/ 756 w 759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9" h="370">
                  <a:moveTo>
                    <a:pt x="756" y="81"/>
                  </a:moveTo>
                  <a:cubicBezTo>
                    <a:pt x="753" y="29"/>
                    <a:pt x="699" y="0"/>
                    <a:pt x="652" y="27"/>
                  </a:cubicBezTo>
                  <a:cubicBezTo>
                    <a:pt x="620" y="45"/>
                    <a:pt x="617" y="74"/>
                    <a:pt x="619" y="90"/>
                  </a:cubicBezTo>
                  <a:cubicBezTo>
                    <a:pt x="612" y="94"/>
                    <a:pt x="612" y="94"/>
                    <a:pt x="612" y="94"/>
                  </a:cubicBezTo>
                  <a:cubicBezTo>
                    <a:pt x="588" y="74"/>
                    <a:pt x="557" y="66"/>
                    <a:pt x="529" y="71"/>
                  </a:cubicBezTo>
                  <a:cubicBezTo>
                    <a:pt x="484" y="78"/>
                    <a:pt x="440" y="123"/>
                    <a:pt x="447" y="171"/>
                  </a:cubicBezTo>
                  <a:cubicBezTo>
                    <a:pt x="441" y="172"/>
                    <a:pt x="441" y="172"/>
                    <a:pt x="441" y="172"/>
                  </a:cubicBezTo>
                  <a:cubicBezTo>
                    <a:pt x="433" y="164"/>
                    <a:pt x="423" y="157"/>
                    <a:pt x="410" y="153"/>
                  </a:cubicBezTo>
                  <a:cubicBezTo>
                    <a:pt x="372" y="143"/>
                    <a:pt x="348" y="155"/>
                    <a:pt x="337" y="175"/>
                  </a:cubicBezTo>
                  <a:cubicBezTo>
                    <a:pt x="333" y="172"/>
                    <a:pt x="333" y="172"/>
                    <a:pt x="333" y="172"/>
                  </a:cubicBezTo>
                  <a:cubicBezTo>
                    <a:pt x="334" y="171"/>
                    <a:pt x="334" y="170"/>
                    <a:pt x="334" y="169"/>
                  </a:cubicBezTo>
                  <a:cubicBezTo>
                    <a:pt x="345" y="120"/>
                    <a:pt x="254" y="66"/>
                    <a:pt x="197" y="128"/>
                  </a:cubicBezTo>
                  <a:cubicBezTo>
                    <a:pt x="165" y="162"/>
                    <a:pt x="174" y="219"/>
                    <a:pt x="174" y="219"/>
                  </a:cubicBezTo>
                  <a:cubicBezTo>
                    <a:pt x="174" y="219"/>
                    <a:pt x="162" y="236"/>
                    <a:pt x="123" y="236"/>
                  </a:cubicBezTo>
                  <a:cubicBezTo>
                    <a:pt x="84" y="236"/>
                    <a:pt x="70" y="200"/>
                    <a:pt x="35" y="210"/>
                  </a:cubicBezTo>
                  <a:cubicBezTo>
                    <a:pt x="0" y="221"/>
                    <a:pt x="10" y="255"/>
                    <a:pt x="10" y="255"/>
                  </a:cubicBezTo>
                  <a:cubicBezTo>
                    <a:pt x="10" y="255"/>
                    <a:pt x="24" y="240"/>
                    <a:pt x="47" y="248"/>
                  </a:cubicBezTo>
                  <a:cubicBezTo>
                    <a:pt x="78" y="259"/>
                    <a:pt x="80" y="314"/>
                    <a:pt x="156" y="296"/>
                  </a:cubicBezTo>
                  <a:cubicBezTo>
                    <a:pt x="156" y="296"/>
                    <a:pt x="158" y="306"/>
                    <a:pt x="160" y="314"/>
                  </a:cubicBezTo>
                  <a:cubicBezTo>
                    <a:pt x="176" y="363"/>
                    <a:pt x="241" y="370"/>
                    <a:pt x="290" y="349"/>
                  </a:cubicBezTo>
                  <a:cubicBezTo>
                    <a:pt x="325" y="333"/>
                    <a:pt x="333" y="292"/>
                    <a:pt x="333" y="292"/>
                  </a:cubicBezTo>
                  <a:cubicBezTo>
                    <a:pt x="333" y="292"/>
                    <a:pt x="377" y="331"/>
                    <a:pt x="426" y="290"/>
                  </a:cubicBezTo>
                  <a:cubicBezTo>
                    <a:pt x="437" y="280"/>
                    <a:pt x="445" y="269"/>
                    <a:pt x="451" y="257"/>
                  </a:cubicBezTo>
                  <a:cubicBezTo>
                    <a:pt x="452" y="258"/>
                    <a:pt x="452" y="258"/>
                    <a:pt x="452" y="258"/>
                  </a:cubicBezTo>
                  <a:cubicBezTo>
                    <a:pt x="456" y="267"/>
                    <a:pt x="473" y="296"/>
                    <a:pt x="531" y="296"/>
                  </a:cubicBezTo>
                  <a:cubicBezTo>
                    <a:pt x="585" y="296"/>
                    <a:pt x="625" y="263"/>
                    <a:pt x="640" y="214"/>
                  </a:cubicBezTo>
                  <a:cubicBezTo>
                    <a:pt x="643" y="214"/>
                    <a:pt x="643" y="214"/>
                    <a:pt x="643" y="214"/>
                  </a:cubicBezTo>
                  <a:cubicBezTo>
                    <a:pt x="650" y="221"/>
                    <a:pt x="667" y="237"/>
                    <a:pt x="696" y="224"/>
                  </a:cubicBezTo>
                  <a:cubicBezTo>
                    <a:pt x="727" y="210"/>
                    <a:pt x="730" y="167"/>
                    <a:pt x="709" y="149"/>
                  </a:cubicBezTo>
                  <a:cubicBezTo>
                    <a:pt x="713" y="142"/>
                    <a:pt x="713" y="142"/>
                    <a:pt x="713" y="142"/>
                  </a:cubicBezTo>
                  <a:cubicBezTo>
                    <a:pt x="738" y="147"/>
                    <a:pt x="759" y="124"/>
                    <a:pt x="756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8675688" y="977900"/>
              <a:ext cx="576262" cy="457200"/>
            </a:xfrm>
            <a:custGeom>
              <a:avLst/>
              <a:gdLst>
                <a:gd name="T0" fmla="*/ 3 w 198"/>
                <a:gd name="T1" fmla="*/ 77 h 157"/>
                <a:gd name="T2" fmla="*/ 52 w 198"/>
                <a:gd name="T3" fmla="*/ 124 h 157"/>
                <a:gd name="T4" fmla="*/ 177 w 198"/>
                <a:gd name="T5" fmla="*/ 61 h 157"/>
                <a:gd name="T6" fmla="*/ 3 w 198"/>
                <a:gd name="T7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57">
                  <a:moveTo>
                    <a:pt x="3" y="77"/>
                  </a:moveTo>
                  <a:cubicBezTo>
                    <a:pt x="0" y="82"/>
                    <a:pt x="39" y="113"/>
                    <a:pt x="52" y="124"/>
                  </a:cubicBezTo>
                  <a:cubicBezTo>
                    <a:pt x="61" y="132"/>
                    <a:pt x="198" y="157"/>
                    <a:pt x="177" y="61"/>
                  </a:cubicBezTo>
                  <a:cubicBezTo>
                    <a:pt x="163" y="0"/>
                    <a:pt x="29" y="29"/>
                    <a:pt x="3" y="7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162925" y="1090613"/>
              <a:ext cx="161925" cy="38100"/>
            </a:xfrm>
            <a:custGeom>
              <a:avLst/>
              <a:gdLst>
                <a:gd name="T0" fmla="*/ 15 w 56"/>
                <a:gd name="T1" fmla="*/ 0 h 13"/>
                <a:gd name="T2" fmla="*/ 7 w 56"/>
                <a:gd name="T3" fmla="*/ 0 h 13"/>
                <a:gd name="T4" fmla="*/ 6 w 56"/>
                <a:gd name="T5" fmla="*/ 11 h 13"/>
                <a:gd name="T6" fmla="*/ 7 w 56"/>
                <a:gd name="T7" fmla="*/ 11 h 13"/>
                <a:gd name="T8" fmla="*/ 14 w 56"/>
                <a:gd name="T9" fmla="*/ 10 h 13"/>
                <a:gd name="T10" fmla="*/ 28 w 56"/>
                <a:gd name="T11" fmla="*/ 11 h 13"/>
                <a:gd name="T12" fmla="*/ 50 w 56"/>
                <a:gd name="T13" fmla="*/ 13 h 13"/>
                <a:gd name="T14" fmla="*/ 50 w 56"/>
                <a:gd name="T15" fmla="*/ 13 h 13"/>
                <a:gd name="T16" fmla="*/ 51 w 56"/>
                <a:gd name="T17" fmla="*/ 4 h 13"/>
                <a:gd name="T18" fmla="*/ 29 w 56"/>
                <a:gd name="T19" fmla="*/ 1 h 13"/>
                <a:gd name="T20" fmla="*/ 15 w 56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3">
                  <a:moveTo>
                    <a:pt x="15" y="0"/>
                  </a:moveTo>
                  <a:cubicBezTo>
                    <a:pt x="12" y="0"/>
                    <a:pt x="9" y="0"/>
                    <a:pt x="7" y="0"/>
                  </a:cubicBezTo>
                  <a:cubicBezTo>
                    <a:pt x="0" y="1"/>
                    <a:pt x="0" y="11"/>
                    <a:pt x="6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9" y="11"/>
                    <a:pt x="12" y="10"/>
                    <a:pt x="14" y="10"/>
                  </a:cubicBezTo>
                  <a:cubicBezTo>
                    <a:pt x="19" y="10"/>
                    <a:pt x="24" y="11"/>
                    <a:pt x="28" y="11"/>
                  </a:cubicBezTo>
                  <a:cubicBezTo>
                    <a:pt x="36" y="11"/>
                    <a:pt x="43" y="12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5" y="13"/>
                    <a:pt x="56" y="5"/>
                    <a:pt x="51" y="4"/>
                  </a:cubicBezTo>
                  <a:cubicBezTo>
                    <a:pt x="44" y="2"/>
                    <a:pt x="36" y="1"/>
                    <a:pt x="29" y="1"/>
                  </a:cubicBezTo>
                  <a:cubicBezTo>
                    <a:pt x="24" y="0"/>
                    <a:pt x="20" y="0"/>
                    <a:pt x="1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348663" y="1111250"/>
              <a:ext cx="63500" cy="31750"/>
            </a:xfrm>
            <a:custGeom>
              <a:avLst/>
              <a:gdLst>
                <a:gd name="T0" fmla="*/ 5 w 22"/>
                <a:gd name="T1" fmla="*/ 0 h 11"/>
                <a:gd name="T2" fmla="*/ 2 w 22"/>
                <a:gd name="T3" fmla="*/ 1 h 11"/>
                <a:gd name="T4" fmla="*/ 0 w 22"/>
                <a:gd name="T5" fmla="*/ 4 h 11"/>
                <a:gd name="T6" fmla="*/ 2 w 22"/>
                <a:gd name="T7" fmla="*/ 8 h 11"/>
                <a:gd name="T8" fmla="*/ 3 w 22"/>
                <a:gd name="T9" fmla="*/ 9 h 11"/>
                <a:gd name="T10" fmla="*/ 5 w 22"/>
                <a:gd name="T11" fmla="*/ 9 h 11"/>
                <a:gd name="T12" fmla="*/ 10 w 22"/>
                <a:gd name="T13" fmla="*/ 10 h 11"/>
                <a:gd name="T14" fmla="*/ 13 w 22"/>
                <a:gd name="T15" fmla="*/ 11 h 11"/>
                <a:gd name="T16" fmla="*/ 17 w 22"/>
                <a:gd name="T17" fmla="*/ 11 h 11"/>
                <a:gd name="T18" fmla="*/ 17 w 22"/>
                <a:gd name="T19" fmla="*/ 11 h 11"/>
                <a:gd name="T20" fmla="*/ 20 w 22"/>
                <a:gd name="T21" fmla="*/ 10 h 11"/>
                <a:gd name="T22" fmla="*/ 22 w 22"/>
                <a:gd name="T23" fmla="*/ 7 h 11"/>
                <a:gd name="T24" fmla="*/ 21 w 22"/>
                <a:gd name="T25" fmla="*/ 4 h 11"/>
                <a:gd name="T26" fmla="*/ 20 w 22"/>
                <a:gd name="T27" fmla="*/ 3 h 11"/>
                <a:gd name="T28" fmla="*/ 18 w 22"/>
                <a:gd name="T29" fmla="*/ 2 h 11"/>
                <a:gd name="T30" fmla="*/ 15 w 22"/>
                <a:gd name="T31" fmla="*/ 1 h 11"/>
                <a:gd name="T32" fmla="*/ 12 w 22"/>
                <a:gd name="T33" fmla="*/ 1 h 11"/>
                <a:gd name="T34" fmla="*/ 5 w 22"/>
                <a:gd name="T35" fmla="*/ 0 h 11"/>
                <a:gd name="T36" fmla="*/ 5 w 22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11"/>
                    <a:pt x="13" y="11"/>
                  </a:cubicBezTo>
                  <a:cubicBezTo>
                    <a:pt x="14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20" y="11"/>
                    <a:pt x="20" y="10"/>
                  </a:cubicBezTo>
                  <a:cubicBezTo>
                    <a:pt x="21" y="9"/>
                    <a:pt x="21" y="8"/>
                    <a:pt x="22" y="7"/>
                  </a:cubicBezTo>
                  <a:cubicBezTo>
                    <a:pt x="22" y="6"/>
                    <a:pt x="22" y="5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2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0" y="0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864600" y="1492250"/>
              <a:ext cx="185737" cy="163513"/>
            </a:xfrm>
            <a:custGeom>
              <a:avLst/>
              <a:gdLst>
                <a:gd name="T0" fmla="*/ 7 w 64"/>
                <a:gd name="T1" fmla="*/ 0 h 56"/>
                <a:gd name="T2" fmla="*/ 4 w 64"/>
                <a:gd name="T3" fmla="*/ 9 h 56"/>
                <a:gd name="T4" fmla="*/ 54 w 64"/>
                <a:gd name="T5" fmla="*/ 55 h 56"/>
                <a:gd name="T6" fmla="*/ 57 w 64"/>
                <a:gd name="T7" fmla="*/ 56 h 56"/>
                <a:gd name="T8" fmla="*/ 61 w 64"/>
                <a:gd name="T9" fmla="*/ 48 h 56"/>
                <a:gd name="T10" fmla="*/ 10 w 64"/>
                <a:gd name="T11" fmla="*/ 1 h 56"/>
                <a:gd name="T12" fmla="*/ 7 w 6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6">
                  <a:moveTo>
                    <a:pt x="7" y="0"/>
                  </a:moveTo>
                  <a:cubicBezTo>
                    <a:pt x="4" y="0"/>
                    <a:pt x="0" y="6"/>
                    <a:pt x="4" y="9"/>
                  </a:cubicBezTo>
                  <a:cubicBezTo>
                    <a:pt x="22" y="23"/>
                    <a:pt x="38" y="38"/>
                    <a:pt x="54" y="55"/>
                  </a:cubicBezTo>
                  <a:cubicBezTo>
                    <a:pt x="55" y="56"/>
                    <a:pt x="56" y="56"/>
                    <a:pt x="57" y="56"/>
                  </a:cubicBezTo>
                  <a:cubicBezTo>
                    <a:pt x="61" y="56"/>
                    <a:pt x="64" y="51"/>
                    <a:pt x="61" y="48"/>
                  </a:cubicBezTo>
                  <a:cubicBezTo>
                    <a:pt x="45" y="30"/>
                    <a:pt x="28" y="15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9048750" y="1666875"/>
              <a:ext cx="63500" cy="65088"/>
            </a:xfrm>
            <a:custGeom>
              <a:avLst/>
              <a:gdLst>
                <a:gd name="T0" fmla="*/ 5 w 22"/>
                <a:gd name="T1" fmla="*/ 0 h 22"/>
                <a:gd name="T2" fmla="*/ 2 w 22"/>
                <a:gd name="T3" fmla="*/ 2 h 22"/>
                <a:gd name="T4" fmla="*/ 2 w 22"/>
                <a:gd name="T5" fmla="*/ 9 h 22"/>
                <a:gd name="T6" fmla="*/ 12 w 22"/>
                <a:gd name="T7" fmla="*/ 20 h 22"/>
                <a:gd name="T8" fmla="*/ 16 w 22"/>
                <a:gd name="T9" fmla="*/ 22 h 22"/>
                <a:gd name="T10" fmla="*/ 19 w 22"/>
                <a:gd name="T11" fmla="*/ 21 h 22"/>
                <a:gd name="T12" fmla="*/ 20 w 22"/>
                <a:gd name="T13" fmla="*/ 14 h 22"/>
                <a:gd name="T14" fmla="*/ 9 w 22"/>
                <a:gd name="T15" fmla="*/ 2 h 22"/>
                <a:gd name="T16" fmla="*/ 5 w 2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6" y="12"/>
                    <a:pt x="9" y="16"/>
                    <a:pt x="12" y="20"/>
                  </a:cubicBezTo>
                  <a:cubicBezTo>
                    <a:pt x="13" y="21"/>
                    <a:pt x="15" y="22"/>
                    <a:pt x="16" y="22"/>
                  </a:cubicBezTo>
                  <a:cubicBezTo>
                    <a:pt x="17" y="22"/>
                    <a:pt x="18" y="21"/>
                    <a:pt x="19" y="21"/>
                  </a:cubicBezTo>
                  <a:cubicBezTo>
                    <a:pt x="21" y="19"/>
                    <a:pt x="22" y="16"/>
                    <a:pt x="20" y="14"/>
                  </a:cubicBezTo>
                  <a:cubicBezTo>
                    <a:pt x="17" y="10"/>
                    <a:pt x="13" y="6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8467725" y="1225550"/>
              <a:ext cx="90487" cy="87313"/>
            </a:xfrm>
            <a:custGeom>
              <a:avLst/>
              <a:gdLst>
                <a:gd name="T0" fmla="*/ 19 w 31"/>
                <a:gd name="T1" fmla="*/ 5 h 30"/>
                <a:gd name="T2" fmla="*/ 13 w 31"/>
                <a:gd name="T3" fmla="*/ 25 h 30"/>
                <a:gd name="T4" fmla="*/ 19 w 31"/>
                <a:gd name="T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0">
                  <a:moveTo>
                    <a:pt x="19" y="5"/>
                  </a:moveTo>
                  <a:cubicBezTo>
                    <a:pt x="8" y="0"/>
                    <a:pt x="0" y="20"/>
                    <a:pt x="13" y="25"/>
                  </a:cubicBezTo>
                  <a:cubicBezTo>
                    <a:pt x="26" y="30"/>
                    <a:pt x="31" y="10"/>
                    <a:pt x="19" y="5"/>
                  </a:cubicBezTo>
                  <a:close/>
                </a:path>
              </a:pathLst>
            </a:custGeom>
            <a:solidFill>
              <a:srgbClr val="322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7893050" y="981075"/>
              <a:ext cx="49212" cy="80963"/>
            </a:xfrm>
            <a:custGeom>
              <a:avLst/>
              <a:gdLst>
                <a:gd name="T0" fmla="*/ 1 w 17"/>
                <a:gd name="T1" fmla="*/ 4 h 28"/>
                <a:gd name="T2" fmla="*/ 11 w 17"/>
                <a:gd name="T3" fmla="*/ 26 h 28"/>
                <a:gd name="T4" fmla="*/ 15 w 17"/>
                <a:gd name="T5" fmla="*/ 27 h 28"/>
                <a:gd name="T6" fmla="*/ 16 w 17"/>
                <a:gd name="T7" fmla="*/ 22 h 28"/>
                <a:gd name="T8" fmla="*/ 8 w 17"/>
                <a:gd name="T9" fmla="*/ 2 h 28"/>
                <a:gd name="T10" fmla="*/ 3 w 17"/>
                <a:gd name="T11" fmla="*/ 0 h 28"/>
                <a:gd name="T12" fmla="*/ 1 w 17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8">
                  <a:moveTo>
                    <a:pt x="1" y="4"/>
                  </a:moveTo>
                  <a:cubicBezTo>
                    <a:pt x="4" y="12"/>
                    <a:pt x="7" y="19"/>
                    <a:pt x="11" y="26"/>
                  </a:cubicBezTo>
                  <a:cubicBezTo>
                    <a:pt x="11" y="27"/>
                    <a:pt x="14" y="28"/>
                    <a:pt x="15" y="27"/>
                  </a:cubicBezTo>
                  <a:cubicBezTo>
                    <a:pt x="17" y="26"/>
                    <a:pt x="17" y="24"/>
                    <a:pt x="16" y="22"/>
                  </a:cubicBezTo>
                  <a:cubicBezTo>
                    <a:pt x="13" y="16"/>
                    <a:pt x="10" y="9"/>
                    <a:pt x="8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1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7988300" y="939800"/>
              <a:ext cx="23812" cy="90488"/>
            </a:xfrm>
            <a:custGeom>
              <a:avLst/>
              <a:gdLst>
                <a:gd name="T0" fmla="*/ 1 w 8"/>
                <a:gd name="T1" fmla="*/ 4 h 31"/>
                <a:gd name="T2" fmla="*/ 1 w 8"/>
                <a:gd name="T3" fmla="*/ 27 h 31"/>
                <a:gd name="T4" fmla="*/ 5 w 8"/>
                <a:gd name="T5" fmla="*/ 31 h 31"/>
                <a:gd name="T6" fmla="*/ 8 w 8"/>
                <a:gd name="T7" fmla="*/ 27 h 31"/>
                <a:gd name="T8" fmla="*/ 7 w 8"/>
                <a:gd name="T9" fmla="*/ 4 h 31"/>
                <a:gd name="T10" fmla="*/ 4 w 8"/>
                <a:gd name="T11" fmla="*/ 0 h 31"/>
                <a:gd name="T12" fmla="*/ 1 w 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1" y="4"/>
                  </a:moveTo>
                  <a:cubicBezTo>
                    <a:pt x="0" y="12"/>
                    <a:pt x="1" y="20"/>
                    <a:pt x="1" y="27"/>
                  </a:cubicBezTo>
                  <a:cubicBezTo>
                    <a:pt x="2" y="29"/>
                    <a:pt x="3" y="31"/>
                    <a:pt x="5" y="31"/>
                  </a:cubicBezTo>
                  <a:cubicBezTo>
                    <a:pt x="7" y="31"/>
                    <a:pt x="8" y="29"/>
                    <a:pt x="8" y="27"/>
                  </a:cubicBezTo>
                  <a:cubicBezTo>
                    <a:pt x="8" y="20"/>
                    <a:pt x="7" y="12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8043863" y="1247775"/>
              <a:ext cx="176212" cy="192088"/>
            </a:xfrm>
            <a:custGeom>
              <a:avLst/>
              <a:gdLst>
                <a:gd name="T0" fmla="*/ 3 w 61"/>
                <a:gd name="T1" fmla="*/ 8 h 66"/>
                <a:gd name="T2" fmla="*/ 53 w 61"/>
                <a:gd name="T3" fmla="*/ 63 h 66"/>
                <a:gd name="T4" fmla="*/ 58 w 61"/>
                <a:gd name="T5" fmla="*/ 58 h 66"/>
                <a:gd name="T6" fmla="*/ 8 w 61"/>
                <a:gd name="T7" fmla="*/ 3 h 66"/>
                <a:gd name="T8" fmla="*/ 3 w 61"/>
                <a:gd name="T9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6">
                  <a:moveTo>
                    <a:pt x="3" y="8"/>
                  </a:moveTo>
                  <a:cubicBezTo>
                    <a:pt x="20" y="26"/>
                    <a:pt x="37" y="44"/>
                    <a:pt x="53" y="63"/>
                  </a:cubicBezTo>
                  <a:cubicBezTo>
                    <a:pt x="56" y="66"/>
                    <a:pt x="61" y="61"/>
                    <a:pt x="58" y="58"/>
                  </a:cubicBezTo>
                  <a:cubicBezTo>
                    <a:pt x="42" y="39"/>
                    <a:pt x="25" y="21"/>
                    <a:pt x="8" y="3"/>
                  </a:cubicBezTo>
                  <a:cubicBezTo>
                    <a:pt x="5" y="0"/>
                    <a:pt x="0" y="5"/>
                    <a:pt x="3" y="8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8089900" y="1195388"/>
              <a:ext cx="234950" cy="119063"/>
            </a:xfrm>
            <a:custGeom>
              <a:avLst/>
              <a:gdLst>
                <a:gd name="T0" fmla="*/ 4 w 81"/>
                <a:gd name="T1" fmla="*/ 7 h 41"/>
                <a:gd name="T2" fmla="*/ 74 w 81"/>
                <a:gd name="T3" fmla="*/ 39 h 41"/>
                <a:gd name="T4" fmla="*/ 77 w 81"/>
                <a:gd name="T5" fmla="*/ 33 h 41"/>
                <a:gd name="T6" fmla="*/ 7 w 81"/>
                <a:gd name="T7" fmla="*/ 2 h 41"/>
                <a:gd name="T8" fmla="*/ 4 w 81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1">
                  <a:moveTo>
                    <a:pt x="4" y="7"/>
                  </a:moveTo>
                  <a:cubicBezTo>
                    <a:pt x="27" y="18"/>
                    <a:pt x="51" y="28"/>
                    <a:pt x="74" y="39"/>
                  </a:cubicBezTo>
                  <a:cubicBezTo>
                    <a:pt x="78" y="41"/>
                    <a:pt x="81" y="35"/>
                    <a:pt x="77" y="33"/>
                  </a:cubicBezTo>
                  <a:cubicBezTo>
                    <a:pt x="54" y="22"/>
                    <a:pt x="31" y="12"/>
                    <a:pt x="7" y="2"/>
                  </a:cubicBezTo>
                  <a:cubicBezTo>
                    <a:pt x="3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8769350" y="1946275"/>
              <a:ext cx="220662" cy="163513"/>
            </a:xfrm>
            <a:custGeom>
              <a:avLst/>
              <a:gdLst>
                <a:gd name="T0" fmla="*/ 71 w 76"/>
                <a:gd name="T1" fmla="*/ 17 h 56"/>
                <a:gd name="T2" fmla="*/ 29 w 76"/>
                <a:gd name="T3" fmla="*/ 6 h 56"/>
                <a:gd name="T4" fmla="*/ 2 w 76"/>
                <a:gd name="T5" fmla="*/ 42 h 56"/>
                <a:gd name="T6" fmla="*/ 43 w 76"/>
                <a:gd name="T7" fmla="*/ 53 h 56"/>
                <a:gd name="T8" fmla="*/ 75 w 76"/>
                <a:gd name="T9" fmla="*/ 31 h 56"/>
                <a:gd name="T10" fmla="*/ 55 w 76"/>
                <a:gd name="T11" fmla="*/ 40 h 56"/>
                <a:gd name="T12" fmla="*/ 68 w 76"/>
                <a:gd name="T13" fmla="*/ 28 h 56"/>
                <a:gd name="T14" fmla="*/ 57 w 76"/>
                <a:gd name="T15" fmla="*/ 28 h 56"/>
                <a:gd name="T16" fmla="*/ 63 w 76"/>
                <a:gd name="T17" fmla="*/ 22 h 56"/>
                <a:gd name="T18" fmla="*/ 52 w 76"/>
                <a:gd name="T19" fmla="*/ 15 h 56"/>
                <a:gd name="T20" fmla="*/ 71 w 76"/>
                <a:gd name="T21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6">
                  <a:moveTo>
                    <a:pt x="71" y="17"/>
                  </a:moveTo>
                  <a:cubicBezTo>
                    <a:pt x="58" y="5"/>
                    <a:pt x="43" y="0"/>
                    <a:pt x="29" y="6"/>
                  </a:cubicBezTo>
                  <a:cubicBezTo>
                    <a:pt x="18" y="10"/>
                    <a:pt x="0" y="36"/>
                    <a:pt x="2" y="42"/>
                  </a:cubicBezTo>
                  <a:cubicBezTo>
                    <a:pt x="5" y="49"/>
                    <a:pt x="31" y="56"/>
                    <a:pt x="43" y="53"/>
                  </a:cubicBezTo>
                  <a:cubicBezTo>
                    <a:pt x="62" y="49"/>
                    <a:pt x="73" y="34"/>
                    <a:pt x="75" y="31"/>
                  </a:cubicBezTo>
                  <a:cubicBezTo>
                    <a:pt x="76" y="28"/>
                    <a:pt x="58" y="41"/>
                    <a:pt x="55" y="40"/>
                  </a:cubicBezTo>
                  <a:cubicBezTo>
                    <a:pt x="53" y="39"/>
                    <a:pt x="68" y="30"/>
                    <a:pt x="68" y="28"/>
                  </a:cubicBezTo>
                  <a:cubicBezTo>
                    <a:pt x="67" y="26"/>
                    <a:pt x="58" y="30"/>
                    <a:pt x="57" y="28"/>
                  </a:cubicBezTo>
                  <a:cubicBezTo>
                    <a:pt x="56" y="26"/>
                    <a:pt x="62" y="24"/>
                    <a:pt x="63" y="22"/>
                  </a:cubicBezTo>
                  <a:cubicBezTo>
                    <a:pt x="63" y="21"/>
                    <a:pt x="51" y="17"/>
                    <a:pt x="52" y="15"/>
                  </a:cubicBezTo>
                  <a:cubicBezTo>
                    <a:pt x="53" y="13"/>
                    <a:pt x="72" y="18"/>
                    <a:pt x="71" y="1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8894763" y="1763713"/>
              <a:ext cx="165100" cy="209550"/>
            </a:xfrm>
            <a:custGeom>
              <a:avLst/>
              <a:gdLst>
                <a:gd name="T0" fmla="*/ 48 w 57"/>
                <a:gd name="T1" fmla="*/ 64 h 72"/>
                <a:gd name="T2" fmla="*/ 49 w 57"/>
                <a:gd name="T3" fmla="*/ 21 h 72"/>
                <a:gd name="T4" fmla="*/ 7 w 57"/>
                <a:gd name="T5" fmla="*/ 4 h 72"/>
                <a:gd name="T6" fmla="*/ 6 w 57"/>
                <a:gd name="T7" fmla="*/ 46 h 72"/>
                <a:gd name="T8" fmla="*/ 35 w 57"/>
                <a:gd name="T9" fmla="*/ 72 h 72"/>
                <a:gd name="T10" fmla="*/ 22 w 57"/>
                <a:gd name="T11" fmla="*/ 55 h 72"/>
                <a:gd name="T12" fmla="*/ 36 w 57"/>
                <a:gd name="T13" fmla="*/ 64 h 72"/>
                <a:gd name="T14" fmla="*/ 34 w 57"/>
                <a:gd name="T15" fmla="*/ 54 h 72"/>
                <a:gd name="T16" fmla="*/ 41 w 57"/>
                <a:gd name="T17" fmla="*/ 58 h 72"/>
                <a:gd name="T18" fmla="*/ 45 w 57"/>
                <a:gd name="T19" fmla="*/ 45 h 72"/>
                <a:gd name="T20" fmla="*/ 48 w 57"/>
                <a:gd name="T21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72">
                  <a:moveTo>
                    <a:pt x="48" y="64"/>
                  </a:moveTo>
                  <a:cubicBezTo>
                    <a:pt x="56" y="49"/>
                    <a:pt x="57" y="34"/>
                    <a:pt x="49" y="21"/>
                  </a:cubicBezTo>
                  <a:cubicBezTo>
                    <a:pt x="42" y="12"/>
                    <a:pt x="13" y="0"/>
                    <a:pt x="7" y="4"/>
                  </a:cubicBezTo>
                  <a:cubicBezTo>
                    <a:pt x="1" y="8"/>
                    <a:pt x="0" y="35"/>
                    <a:pt x="6" y="46"/>
                  </a:cubicBezTo>
                  <a:cubicBezTo>
                    <a:pt x="15" y="64"/>
                    <a:pt x="32" y="71"/>
                    <a:pt x="35" y="72"/>
                  </a:cubicBezTo>
                  <a:cubicBezTo>
                    <a:pt x="38" y="72"/>
                    <a:pt x="21" y="57"/>
                    <a:pt x="22" y="55"/>
                  </a:cubicBezTo>
                  <a:cubicBezTo>
                    <a:pt x="22" y="52"/>
                    <a:pt x="35" y="65"/>
                    <a:pt x="36" y="64"/>
                  </a:cubicBezTo>
                  <a:cubicBezTo>
                    <a:pt x="38" y="63"/>
                    <a:pt x="32" y="55"/>
                    <a:pt x="34" y="54"/>
                  </a:cubicBezTo>
                  <a:cubicBezTo>
                    <a:pt x="36" y="53"/>
                    <a:pt x="39" y="58"/>
                    <a:pt x="41" y="58"/>
                  </a:cubicBezTo>
                  <a:cubicBezTo>
                    <a:pt x="42" y="58"/>
                    <a:pt x="43" y="45"/>
                    <a:pt x="45" y="45"/>
                  </a:cubicBezTo>
                  <a:cubicBezTo>
                    <a:pt x="47" y="46"/>
                    <a:pt x="47" y="66"/>
                    <a:pt x="48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9085263" y="2001838"/>
              <a:ext cx="212725" cy="163513"/>
            </a:xfrm>
            <a:custGeom>
              <a:avLst/>
              <a:gdLst>
                <a:gd name="T0" fmla="*/ 0 w 73"/>
                <a:gd name="T1" fmla="*/ 22 h 56"/>
                <a:gd name="T2" fmla="*/ 29 w 73"/>
                <a:gd name="T3" fmla="*/ 54 h 56"/>
                <a:gd name="T4" fmla="*/ 71 w 73"/>
                <a:gd name="T5" fmla="*/ 38 h 56"/>
                <a:gd name="T6" fmla="*/ 43 w 73"/>
                <a:gd name="T7" fmla="*/ 6 h 56"/>
                <a:gd name="T8" fmla="*/ 4 w 73"/>
                <a:gd name="T9" fmla="*/ 8 h 56"/>
                <a:gd name="T10" fmla="*/ 26 w 73"/>
                <a:gd name="T11" fmla="*/ 11 h 56"/>
                <a:gd name="T12" fmla="*/ 9 w 73"/>
                <a:gd name="T13" fmla="*/ 14 h 56"/>
                <a:gd name="T14" fmla="*/ 17 w 73"/>
                <a:gd name="T15" fmla="*/ 20 h 56"/>
                <a:gd name="T16" fmla="*/ 10 w 73"/>
                <a:gd name="T17" fmla="*/ 22 h 56"/>
                <a:gd name="T18" fmla="*/ 15 w 73"/>
                <a:gd name="T19" fmla="*/ 34 h 56"/>
                <a:gd name="T20" fmla="*/ 0 w 73"/>
                <a:gd name="T2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56">
                  <a:moveTo>
                    <a:pt x="0" y="22"/>
                  </a:moveTo>
                  <a:cubicBezTo>
                    <a:pt x="5" y="39"/>
                    <a:pt x="15" y="51"/>
                    <a:pt x="29" y="54"/>
                  </a:cubicBezTo>
                  <a:cubicBezTo>
                    <a:pt x="41" y="56"/>
                    <a:pt x="70" y="44"/>
                    <a:pt x="71" y="38"/>
                  </a:cubicBezTo>
                  <a:cubicBezTo>
                    <a:pt x="73" y="31"/>
                    <a:pt x="55" y="10"/>
                    <a:pt x="43" y="6"/>
                  </a:cubicBezTo>
                  <a:cubicBezTo>
                    <a:pt x="24" y="0"/>
                    <a:pt x="7" y="6"/>
                    <a:pt x="4" y="8"/>
                  </a:cubicBezTo>
                  <a:cubicBezTo>
                    <a:pt x="2" y="10"/>
                    <a:pt x="24" y="9"/>
                    <a:pt x="26" y="11"/>
                  </a:cubicBezTo>
                  <a:cubicBezTo>
                    <a:pt x="27" y="13"/>
                    <a:pt x="9" y="12"/>
                    <a:pt x="9" y="14"/>
                  </a:cubicBezTo>
                  <a:cubicBezTo>
                    <a:pt x="8" y="16"/>
                    <a:pt x="18" y="18"/>
                    <a:pt x="17" y="20"/>
                  </a:cubicBezTo>
                  <a:cubicBezTo>
                    <a:pt x="17" y="22"/>
                    <a:pt x="11" y="21"/>
                    <a:pt x="10" y="22"/>
                  </a:cubicBezTo>
                  <a:cubicBezTo>
                    <a:pt x="9" y="22"/>
                    <a:pt x="17" y="33"/>
                    <a:pt x="15" y="34"/>
                  </a:cubicBezTo>
                  <a:cubicBezTo>
                    <a:pt x="13" y="35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9059863" y="1812925"/>
              <a:ext cx="171450" cy="192088"/>
            </a:xfrm>
            <a:custGeom>
              <a:avLst/>
              <a:gdLst>
                <a:gd name="T0" fmla="*/ 12 w 59"/>
                <a:gd name="T1" fmla="*/ 64 h 66"/>
                <a:gd name="T2" fmla="*/ 52 w 59"/>
                <a:gd name="T3" fmla="*/ 49 h 66"/>
                <a:gd name="T4" fmla="*/ 54 w 59"/>
                <a:gd name="T5" fmla="*/ 4 h 66"/>
                <a:gd name="T6" fmla="*/ 13 w 59"/>
                <a:gd name="T7" fmla="*/ 18 h 66"/>
                <a:gd name="T8" fmla="*/ 0 w 59"/>
                <a:gd name="T9" fmla="*/ 54 h 66"/>
                <a:gd name="T10" fmla="*/ 11 w 59"/>
                <a:gd name="T11" fmla="*/ 36 h 66"/>
                <a:gd name="T12" fmla="*/ 8 w 59"/>
                <a:gd name="T13" fmla="*/ 53 h 66"/>
                <a:gd name="T14" fmla="*/ 17 w 59"/>
                <a:gd name="T15" fmla="*/ 47 h 66"/>
                <a:gd name="T16" fmla="*/ 15 w 59"/>
                <a:gd name="T17" fmla="*/ 55 h 66"/>
                <a:gd name="T18" fmla="*/ 28 w 59"/>
                <a:gd name="T19" fmla="*/ 54 h 66"/>
                <a:gd name="T20" fmla="*/ 12 w 59"/>
                <a:gd name="T2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66">
                  <a:moveTo>
                    <a:pt x="12" y="64"/>
                  </a:moveTo>
                  <a:cubicBezTo>
                    <a:pt x="29" y="66"/>
                    <a:pt x="44" y="61"/>
                    <a:pt x="52" y="49"/>
                  </a:cubicBezTo>
                  <a:cubicBezTo>
                    <a:pt x="59" y="39"/>
                    <a:pt x="59" y="8"/>
                    <a:pt x="54" y="4"/>
                  </a:cubicBezTo>
                  <a:cubicBezTo>
                    <a:pt x="48" y="0"/>
                    <a:pt x="22" y="9"/>
                    <a:pt x="13" y="18"/>
                  </a:cubicBezTo>
                  <a:cubicBezTo>
                    <a:pt x="1" y="33"/>
                    <a:pt x="0" y="51"/>
                    <a:pt x="0" y="54"/>
                  </a:cubicBezTo>
                  <a:cubicBezTo>
                    <a:pt x="1" y="58"/>
                    <a:pt x="9" y="37"/>
                    <a:pt x="11" y="36"/>
                  </a:cubicBezTo>
                  <a:cubicBezTo>
                    <a:pt x="14" y="36"/>
                    <a:pt x="6" y="52"/>
                    <a:pt x="8" y="53"/>
                  </a:cubicBezTo>
                  <a:cubicBezTo>
                    <a:pt x="9" y="54"/>
                    <a:pt x="15" y="46"/>
                    <a:pt x="17" y="47"/>
                  </a:cubicBezTo>
                  <a:cubicBezTo>
                    <a:pt x="18" y="48"/>
                    <a:pt x="15" y="53"/>
                    <a:pt x="15" y="55"/>
                  </a:cubicBezTo>
                  <a:cubicBezTo>
                    <a:pt x="15" y="56"/>
                    <a:pt x="28" y="52"/>
                    <a:pt x="28" y="54"/>
                  </a:cubicBezTo>
                  <a:cubicBezTo>
                    <a:pt x="29" y="57"/>
                    <a:pt x="10" y="63"/>
                    <a:pt x="12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8937625" y="2063750"/>
              <a:ext cx="153987" cy="211138"/>
            </a:xfrm>
            <a:custGeom>
              <a:avLst/>
              <a:gdLst>
                <a:gd name="T0" fmla="*/ 28 w 53"/>
                <a:gd name="T1" fmla="*/ 0 h 73"/>
                <a:gd name="T2" fmla="*/ 1 w 53"/>
                <a:gd name="T3" fmla="*/ 33 h 73"/>
                <a:gd name="T4" fmla="*/ 22 w 53"/>
                <a:gd name="T5" fmla="*/ 73 h 73"/>
                <a:gd name="T6" fmla="*/ 50 w 53"/>
                <a:gd name="T7" fmla="*/ 40 h 73"/>
                <a:gd name="T8" fmla="*/ 43 w 53"/>
                <a:gd name="T9" fmla="*/ 2 h 73"/>
                <a:gd name="T10" fmla="*/ 42 w 53"/>
                <a:gd name="T11" fmla="*/ 24 h 73"/>
                <a:gd name="T12" fmla="*/ 37 w 53"/>
                <a:gd name="T13" fmla="*/ 7 h 73"/>
                <a:gd name="T14" fmla="*/ 32 w 53"/>
                <a:gd name="T15" fmla="*/ 17 h 73"/>
                <a:gd name="T16" fmla="*/ 30 w 53"/>
                <a:gd name="T17" fmla="*/ 9 h 73"/>
                <a:gd name="T18" fmla="*/ 18 w 53"/>
                <a:gd name="T19" fmla="*/ 17 h 73"/>
                <a:gd name="T20" fmla="*/ 28 w 53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73">
                  <a:moveTo>
                    <a:pt x="28" y="0"/>
                  </a:moveTo>
                  <a:cubicBezTo>
                    <a:pt x="12" y="7"/>
                    <a:pt x="2" y="18"/>
                    <a:pt x="1" y="33"/>
                  </a:cubicBezTo>
                  <a:cubicBezTo>
                    <a:pt x="0" y="45"/>
                    <a:pt x="16" y="72"/>
                    <a:pt x="22" y="73"/>
                  </a:cubicBezTo>
                  <a:cubicBezTo>
                    <a:pt x="29" y="73"/>
                    <a:pt x="47" y="53"/>
                    <a:pt x="50" y="40"/>
                  </a:cubicBezTo>
                  <a:cubicBezTo>
                    <a:pt x="53" y="21"/>
                    <a:pt x="45" y="5"/>
                    <a:pt x="43" y="2"/>
                  </a:cubicBezTo>
                  <a:cubicBezTo>
                    <a:pt x="40" y="0"/>
                    <a:pt x="44" y="22"/>
                    <a:pt x="42" y="24"/>
                  </a:cubicBezTo>
                  <a:cubicBezTo>
                    <a:pt x="40" y="25"/>
                    <a:pt x="39" y="7"/>
                    <a:pt x="37" y="7"/>
                  </a:cubicBezTo>
                  <a:cubicBezTo>
                    <a:pt x="35" y="7"/>
                    <a:pt x="34" y="17"/>
                    <a:pt x="32" y="17"/>
                  </a:cubicBezTo>
                  <a:cubicBezTo>
                    <a:pt x="30" y="17"/>
                    <a:pt x="31" y="11"/>
                    <a:pt x="30" y="9"/>
                  </a:cubicBezTo>
                  <a:cubicBezTo>
                    <a:pt x="29" y="8"/>
                    <a:pt x="20" y="18"/>
                    <a:pt x="18" y="17"/>
                  </a:cubicBezTo>
                  <a:cubicBezTo>
                    <a:pt x="17" y="15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8574088" y="1554163"/>
              <a:ext cx="114300" cy="130175"/>
            </a:xfrm>
            <a:custGeom>
              <a:avLst/>
              <a:gdLst>
                <a:gd name="T0" fmla="*/ 33 w 39"/>
                <a:gd name="T1" fmla="*/ 42 h 45"/>
                <a:gd name="T2" fmla="*/ 19 w 39"/>
                <a:gd name="T3" fmla="*/ 7 h 45"/>
                <a:gd name="T4" fmla="*/ 33 w 39"/>
                <a:gd name="T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5">
                  <a:moveTo>
                    <a:pt x="33" y="42"/>
                  </a:moveTo>
                  <a:cubicBezTo>
                    <a:pt x="38" y="38"/>
                    <a:pt x="39" y="0"/>
                    <a:pt x="19" y="7"/>
                  </a:cubicBezTo>
                  <a:cubicBezTo>
                    <a:pt x="0" y="14"/>
                    <a:pt x="29" y="45"/>
                    <a:pt x="33" y="4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8688388" y="1558925"/>
              <a:ext cx="130175" cy="134938"/>
            </a:xfrm>
            <a:custGeom>
              <a:avLst/>
              <a:gdLst>
                <a:gd name="T0" fmla="*/ 5 w 45"/>
                <a:gd name="T1" fmla="*/ 43 h 46"/>
                <a:gd name="T2" fmla="*/ 29 w 45"/>
                <a:gd name="T3" fmla="*/ 14 h 46"/>
                <a:gd name="T4" fmla="*/ 5 w 45"/>
                <a:gd name="T5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6">
                  <a:moveTo>
                    <a:pt x="5" y="43"/>
                  </a:moveTo>
                  <a:cubicBezTo>
                    <a:pt x="11" y="46"/>
                    <a:pt x="45" y="28"/>
                    <a:pt x="29" y="14"/>
                  </a:cubicBezTo>
                  <a:cubicBezTo>
                    <a:pt x="13" y="0"/>
                    <a:pt x="0" y="41"/>
                    <a:pt x="5" y="43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8691563" y="1698625"/>
              <a:ext cx="130175" cy="122238"/>
            </a:xfrm>
            <a:custGeom>
              <a:avLst/>
              <a:gdLst>
                <a:gd name="T0" fmla="*/ 2 w 45"/>
                <a:gd name="T1" fmla="*/ 4 h 42"/>
                <a:gd name="T2" fmla="*/ 34 w 45"/>
                <a:gd name="T3" fmla="*/ 24 h 42"/>
                <a:gd name="T4" fmla="*/ 2 w 45"/>
                <a:gd name="T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2">
                  <a:moveTo>
                    <a:pt x="2" y="4"/>
                  </a:moveTo>
                  <a:cubicBezTo>
                    <a:pt x="0" y="11"/>
                    <a:pt x="23" y="42"/>
                    <a:pt x="34" y="24"/>
                  </a:cubicBezTo>
                  <a:cubicBezTo>
                    <a:pt x="45" y="6"/>
                    <a:pt x="3" y="0"/>
                    <a:pt x="2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8594725" y="1714500"/>
              <a:ext cx="122237" cy="115888"/>
            </a:xfrm>
            <a:custGeom>
              <a:avLst/>
              <a:gdLst>
                <a:gd name="T0" fmla="*/ 24 w 42"/>
                <a:gd name="T1" fmla="*/ 1 h 40"/>
                <a:gd name="T2" fmla="*/ 21 w 42"/>
                <a:gd name="T3" fmla="*/ 39 h 40"/>
                <a:gd name="T4" fmla="*/ 24 w 42"/>
                <a:gd name="T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0">
                  <a:moveTo>
                    <a:pt x="24" y="1"/>
                  </a:moveTo>
                  <a:cubicBezTo>
                    <a:pt x="17" y="3"/>
                    <a:pt x="0" y="37"/>
                    <a:pt x="21" y="39"/>
                  </a:cubicBezTo>
                  <a:cubicBezTo>
                    <a:pt x="42" y="40"/>
                    <a:pt x="29" y="0"/>
                    <a:pt x="24" y="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8540750" y="1638300"/>
              <a:ext cx="115887" cy="122238"/>
            </a:xfrm>
            <a:custGeom>
              <a:avLst/>
              <a:gdLst>
                <a:gd name="T0" fmla="*/ 38 w 40"/>
                <a:gd name="T1" fmla="*/ 21 h 42"/>
                <a:gd name="T2" fmla="*/ 1 w 40"/>
                <a:gd name="T3" fmla="*/ 21 h 42"/>
                <a:gd name="T4" fmla="*/ 38 w 40"/>
                <a:gd name="T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38" y="21"/>
                  </a:moveTo>
                  <a:cubicBezTo>
                    <a:pt x="36" y="14"/>
                    <a:pt x="1" y="0"/>
                    <a:pt x="1" y="21"/>
                  </a:cubicBezTo>
                  <a:cubicBezTo>
                    <a:pt x="0" y="42"/>
                    <a:pt x="40" y="25"/>
                    <a:pt x="38" y="2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8828088" y="957263"/>
              <a:ext cx="234950" cy="77788"/>
            </a:xfrm>
            <a:custGeom>
              <a:avLst/>
              <a:gdLst>
                <a:gd name="T0" fmla="*/ 69 w 81"/>
                <a:gd name="T1" fmla="*/ 0 h 27"/>
                <a:gd name="T2" fmla="*/ 59 w 81"/>
                <a:gd name="T3" fmla="*/ 1 h 27"/>
                <a:gd name="T4" fmla="*/ 41 w 81"/>
                <a:gd name="T5" fmla="*/ 4 h 27"/>
                <a:gd name="T6" fmla="*/ 5 w 81"/>
                <a:gd name="T7" fmla="*/ 17 h 27"/>
                <a:gd name="T8" fmla="*/ 8 w 81"/>
                <a:gd name="T9" fmla="*/ 27 h 27"/>
                <a:gd name="T10" fmla="*/ 11 w 81"/>
                <a:gd name="T11" fmla="*/ 26 h 27"/>
                <a:gd name="T12" fmla="*/ 43 w 81"/>
                <a:gd name="T13" fmla="*/ 14 h 27"/>
                <a:gd name="T14" fmla="*/ 60 w 81"/>
                <a:gd name="T15" fmla="*/ 11 h 27"/>
                <a:gd name="T16" fmla="*/ 78 w 81"/>
                <a:gd name="T17" fmla="*/ 9 h 27"/>
                <a:gd name="T18" fmla="*/ 78 w 81"/>
                <a:gd name="T19" fmla="*/ 1 h 27"/>
                <a:gd name="T20" fmla="*/ 69 w 81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27">
                  <a:moveTo>
                    <a:pt x="69" y="0"/>
                  </a:moveTo>
                  <a:cubicBezTo>
                    <a:pt x="66" y="0"/>
                    <a:pt x="62" y="0"/>
                    <a:pt x="59" y="1"/>
                  </a:cubicBezTo>
                  <a:cubicBezTo>
                    <a:pt x="53" y="1"/>
                    <a:pt x="47" y="3"/>
                    <a:pt x="41" y="4"/>
                  </a:cubicBezTo>
                  <a:cubicBezTo>
                    <a:pt x="28" y="7"/>
                    <a:pt x="17" y="11"/>
                    <a:pt x="5" y="17"/>
                  </a:cubicBezTo>
                  <a:cubicBezTo>
                    <a:pt x="0" y="20"/>
                    <a:pt x="3" y="27"/>
                    <a:pt x="8" y="27"/>
                  </a:cubicBezTo>
                  <a:cubicBezTo>
                    <a:pt x="9" y="27"/>
                    <a:pt x="10" y="26"/>
                    <a:pt x="11" y="26"/>
                  </a:cubicBezTo>
                  <a:cubicBezTo>
                    <a:pt x="21" y="21"/>
                    <a:pt x="32" y="17"/>
                    <a:pt x="43" y="14"/>
                  </a:cubicBezTo>
                  <a:cubicBezTo>
                    <a:pt x="49" y="13"/>
                    <a:pt x="55" y="12"/>
                    <a:pt x="60" y="11"/>
                  </a:cubicBezTo>
                  <a:cubicBezTo>
                    <a:pt x="66" y="10"/>
                    <a:pt x="72" y="10"/>
                    <a:pt x="78" y="9"/>
                  </a:cubicBezTo>
                  <a:cubicBezTo>
                    <a:pt x="81" y="7"/>
                    <a:pt x="81" y="2"/>
                    <a:pt x="78" y="1"/>
                  </a:cubicBezTo>
                  <a:cubicBezTo>
                    <a:pt x="75" y="0"/>
                    <a:pt x="72" y="0"/>
                    <a:pt x="6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9083675" y="957263"/>
              <a:ext cx="88900" cy="42863"/>
            </a:xfrm>
            <a:custGeom>
              <a:avLst/>
              <a:gdLst>
                <a:gd name="T0" fmla="*/ 5 w 31"/>
                <a:gd name="T1" fmla="*/ 0 h 15"/>
                <a:gd name="T2" fmla="*/ 0 w 31"/>
                <a:gd name="T3" fmla="*/ 5 h 15"/>
                <a:gd name="T4" fmla="*/ 5 w 31"/>
                <a:gd name="T5" fmla="*/ 10 h 15"/>
                <a:gd name="T6" fmla="*/ 8 w 31"/>
                <a:gd name="T7" fmla="*/ 10 h 15"/>
                <a:gd name="T8" fmla="*/ 9 w 31"/>
                <a:gd name="T9" fmla="*/ 10 h 15"/>
                <a:gd name="T10" fmla="*/ 9 w 31"/>
                <a:gd name="T11" fmla="*/ 11 h 15"/>
                <a:gd name="T12" fmla="*/ 15 w 31"/>
                <a:gd name="T13" fmla="*/ 12 h 15"/>
                <a:gd name="T14" fmla="*/ 25 w 31"/>
                <a:gd name="T15" fmla="*/ 15 h 15"/>
                <a:gd name="T16" fmla="*/ 26 w 31"/>
                <a:gd name="T17" fmla="*/ 15 h 15"/>
                <a:gd name="T18" fmla="*/ 30 w 31"/>
                <a:gd name="T19" fmla="*/ 12 h 15"/>
                <a:gd name="T20" fmla="*/ 28 w 31"/>
                <a:gd name="T21" fmla="*/ 6 h 15"/>
                <a:gd name="T22" fmla="*/ 5 w 31"/>
                <a:gd name="T23" fmla="*/ 0 h 15"/>
                <a:gd name="T24" fmla="*/ 5 w 31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5">
                  <a:moveTo>
                    <a:pt x="5" y="0"/>
                  </a:move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1"/>
                    <a:pt x="13" y="11"/>
                    <a:pt x="15" y="12"/>
                  </a:cubicBezTo>
                  <a:cubicBezTo>
                    <a:pt x="18" y="13"/>
                    <a:pt x="21" y="14"/>
                    <a:pt x="25" y="15"/>
                  </a:cubicBezTo>
                  <a:cubicBezTo>
                    <a:pt x="25" y="15"/>
                    <a:pt x="25" y="15"/>
                    <a:pt x="26" y="15"/>
                  </a:cubicBezTo>
                  <a:cubicBezTo>
                    <a:pt x="28" y="15"/>
                    <a:pt x="30" y="14"/>
                    <a:pt x="30" y="12"/>
                  </a:cubicBezTo>
                  <a:cubicBezTo>
                    <a:pt x="31" y="10"/>
                    <a:pt x="30" y="7"/>
                    <a:pt x="28" y="6"/>
                  </a:cubicBezTo>
                  <a:cubicBezTo>
                    <a:pt x="21" y="2"/>
                    <a:pt x="1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286750" y="433388"/>
            <a:ext cx="401638" cy="384175"/>
            <a:chOff x="8286750" y="433388"/>
            <a:chExt cx="401638" cy="384175"/>
          </a:xfrm>
        </p:grpSpPr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8313738" y="433388"/>
              <a:ext cx="374650" cy="384175"/>
            </a:xfrm>
            <a:custGeom>
              <a:avLst/>
              <a:gdLst>
                <a:gd name="T0" fmla="*/ 36 w 129"/>
                <a:gd name="T1" fmla="*/ 132 h 132"/>
                <a:gd name="T2" fmla="*/ 29 w 129"/>
                <a:gd name="T3" fmla="*/ 131 h 132"/>
                <a:gd name="T4" fmla="*/ 0 w 129"/>
                <a:gd name="T5" fmla="*/ 99 h 132"/>
                <a:gd name="T6" fmla="*/ 19 w 129"/>
                <a:gd name="T7" fmla="*/ 73 h 132"/>
                <a:gd name="T8" fmla="*/ 33 w 129"/>
                <a:gd name="T9" fmla="*/ 78 h 132"/>
                <a:gd name="T10" fmla="*/ 36 w 129"/>
                <a:gd name="T11" fmla="*/ 90 h 132"/>
                <a:gd name="T12" fmla="*/ 31 w 129"/>
                <a:gd name="T13" fmla="*/ 93 h 132"/>
                <a:gd name="T14" fmla="*/ 28 w 129"/>
                <a:gd name="T15" fmla="*/ 89 h 132"/>
                <a:gd name="T16" fmla="*/ 27 w 129"/>
                <a:gd name="T17" fmla="*/ 83 h 132"/>
                <a:gd name="T18" fmla="*/ 19 w 129"/>
                <a:gd name="T19" fmla="*/ 81 h 132"/>
                <a:gd name="T20" fmla="*/ 8 w 129"/>
                <a:gd name="T21" fmla="*/ 99 h 132"/>
                <a:gd name="T22" fmla="*/ 30 w 129"/>
                <a:gd name="T23" fmla="*/ 124 h 132"/>
                <a:gd name="T24" fmla="*/ 54 w 129"/>
                <a:gd name="T25" fmla="*/ 119 h 132"/>
                <a:gd name="T26" fmla="*/ 64 w 129"/>
                <a:gd name="T27" fmla="*/ 90 h 132"/>
                <a:gd name="T28" fmla="*/ 66 w 129"/>
                <a:gd name="T29" fmla="*/ 87 h 132"/>
                <a:gd name="T30" fmla="*/ 69 w 129"/>
                <a:gd name="T31" fmla="*/ 87 h 132"/>
                <a:gd name="T32" fmla="*/ 111 w 129"/>
                <a:gd name="T33" fmla="*/ 73 h 132"/>
                <a:gd name="T34" fmla="*/ 105 w 129"/>
                <a:gd name="T35" fmla="*/ 24 h 132"/>
                <a:gd name="T36" fmla="*/ 62 w 129"/>
                <a:gd name="T37" fmla="*/ 20 h 132"/>
                <a:gd name="T38" fmla="*/ 51 w 129"/>
                <a:gd name="T39" fmla="*/ 53 h 132"/>
                <a:gd name="T40" fmla="*/ 65 w 129"/>
                <a:gd name="T41" fmla="*/ 62 h 132"/>
                <a:gd name="T42" fmla="*/ 65 w 129"/>
                <a:gd name="T43" fmla="*/ 62 h 132"/>
                <a:gd name="T44" fmla="*/ 78 w 129"/>
                <a:gd name="T45" fmla="*/ 55 h 132"/>
                <a:gd name="T46" fmla="*/ 77 w 129"/>
                <a:gd name="T47" fmla="*/ 44 h 132"/>
                <a:gd name="T48" fmla="*/ 78 w 129"/>
                <a:gd name="T49" fmla="*/ 38 h 132"/>
                <a:gd name="T50" fmla="*/ 83 w 129"/>
                <a:gd name="T51" fmla="*/ 39 h 132"/>
                <a:gd name="T52" fmla="*/ 85 w 129"/>
                <a:gd name="T53" fmla="*/ 58 h 132"/>
                <a:gd name="T54" fmla="*/ 65 w 129"/>
                <a:gd name="T55" fmla="*/ 70 h 132"/>
                <a:gd name="T56" fmla="*/ 65 w 129"/>
                <a:gd name="T57" fmla="*/ 70 h 132"/>
                <a:gd name="T58" fmla="*/ 44 w 129"/>
                <a:gd name="T59" fmla="*/ 56 h 132"/>
                <a:gd name="T60" fmla="*/ 58 w 129"/>
                <a:gd name="T61" fmla="*/ 14 h 132"/>
                <a:gd name="T62" fmla="*/ 110 w 129"/>
                <a:gd name="T63" fmla="*/ 19 h 132"/>
                <a:gd name="T64" fmla="*/ 117 w 129"/>
                <a:gd name="T65" fmla="*/ 77 h 132"/>
                <a:gd name="T66" fmla="*/ 71 w 129"/>
                <a:gd name="T67" fmla="*/ 95 h 132"/>
                <a:gd name="T68" fmla="*/ 58 w 129"/>
                <a:gd name="T69" fmla="*/ 124 h 132"/>
                <a:gd name="T70" fmla="*/ 36 w 129"/>
                <a:gd name="T7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" h="132">
                  <a:moveTo>
                    <a:pt x="36" y="132"/>
                  </a:moveTo>
                  <a:cubicBezTo>
                    <a:pt x="34" y="132"/>
                    <a:pt x="32" y="132"/>
                    <a:pt x="29" y="131"/>
                  </a:cubicBezTo>
                  <a:cubicBezTo>
                    <a:pt x="7" y="128"/>
                    <a:pt x="0" y="112"/>
                    <a:pt x="0" y="99"/>
                  </a:cubicBezTo>
                  <a:cubicBezTo>
                    <a:pt x="1" y="85"/>
                    <a:pt x="9" y="74"/>
                    <a:pt x="19" y="73"/>
                  </a:cubicBezTo>
                  <a:cubicBezTo>
                    <a:pt x="25" y="73"/>
                    <a:pt x="29" y="74"/>
                    <a:pt x="33" y="78"/>
                  </a:cubicBezTo>
                  <a:cubicBezTo>
                    <a:pt x="37" y="83"/>
                    <a:pt x="36" y="90"/>
                    <a:pt x="36" y="90"/>
                  </a:cubicBezTo>
                  <a:cubicBezTo>
                    <a:pt x="35" y="92"/>
                    <a:pt x="33" y="94"/>
                    <a:pt x="31" y="93"/>
                  </a:cubicBezTo>
                  <a:cubicBezTo>
                    <a:pt x="29" y="93"/>
                    <a:pt x="28" y="91"/>
                    <a:pt x="28" y="89"/>
                  </a:cubicBezTo>
                  <a:cubicBezTo>
                    <a:pt x="29" y="88"/>
                    <a:pt x="29" y="84"/>
                    <a:pt x="27" y="83"/>
                  </a:cubicBezTo>
                  <a:cubicBezTo>
                    <a:pt x="26" y="81"/>
                    <a:pt x="23" y="80"/>
                    <a:pt x="19" y="81"/>
                  </a:cubicBezTo>
                  <a:cubicBezTo>
                    <a:pt x="13" y="81"/>
                    <a:pt x="8" y="89"/>
                    <a:pt x="8" y="99"/>
                  </a:cubicBezTo>
                  <a:cubicBezTo>
                    <a:pt x="7" y="110"/>
                    <a:pt x="13" y="122"/>
                    <a:pt x="30" y="124"/>
                  </a:cubicBezTo>
                  <a:cubicBezTo>
                    <a:pt x="40" y="126"/>
                    <a:pt x="48" y="124"/>
                    <a:pt x="54" y="119"/>
                  </a:cubicBezTo>
                  <a:cubicBezTo>
                    <a:pt x="64" y="109"/>
                    <a:pt x="64" y="91"/>
                    <a:pt x="64" y="90"/>
                  </a:cubicBezTo>
                  <a:cubicBezTo>
                    <a:pt x="64" y="89"/>
                    <a:pt x="65" y="88"/>
                    <a:pt x="66" y="87"/>
                  </a:cubicBezTo>
                  <a:cubicBezTo>
                    <a:pt x="67" y="87"/>
                    <a:pt x="68" y="87"/>
                    <a:pt x="69" y="87"/>
                  </a:cubicBezTo>
                  <a:cubicBezTo>
                    <a:pt x="89" y="94"/>
                    <a:pt x="104" y="85"/>
                    <a:pt x="111" y="73"/>
                  </a:cubicBezTo>
                  <a:cubicBezTo>
                    <a:pt x="119" y="60"/>
                    <a:pt x="121" y="40"/>
                    <a:pt x="105" y="24"/>
                  </a:cubicBezTo>
                  <a:cubicBezTo>
                    <a:pt x="90" y="9"/>
                    <a:pt x="73" y="12"/>
                    <a:pt x="62" y="20"/>
                  </a:cubicBezTo>
                  <a:cubicBezTo>
                    <a:pt x="52" y="27"/>
                    <a:pt x="45" y="41"/>
                    <a:pt x="51" y="53"/>
                  </a:cubicBezTo>
                  <a:cubicBezTo>
                    <a:pt x="54" y="59"/>
                    <a:pt x="59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71" y="62"/>
                    <a:pt x="76" y="59"/>
                    <a:pt x="78" y="55"/>
                  </a:cubicBezTo>
                  <a:cubicBezTo>
                    <a:pt x="80" y="52"/>
                    <a:pt x="81" y="48"/>
                    <a:pt x="77" y="44"/>
                  </a:cubicBezTo>
                  <a:cubicBezTo>
                    <a:pt x="76" y="42"/>
                    <a:pt x="76" y="40"/>
                    <a:pt x="78" y="38"/>
                  </a:cubicBezTo>
                  <a:cubicBezTo>
                    <a:pt x="80" y="37"/>
                    <a:pt x="82" y="38"/>
                    <a:pt x="83" y="39"/>
                  </a:cubicBezTo>
                  <a:cubicBezTo>
                    <a:pt x="88" y="45"/>
                    <a:pt x="88" y="52"/>
                    <a:pt x="85" y="58"/>
                  </a:cubicBezTo>
                  <a:cubicBezTo>
                    <a:pt x="81" y="65"/>
                    <a:pt x="73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57" y="70"/>
                    <a:pt x="49" y="65"/>
                    <a:pt x="44" y="56"/>
                  </a:cubicBezTo>
                  <a:cubicBezTo>
                    <a:pt x="37" y="43"/>
                    <a:pt x="43" y="25"/>
                    <a:pt x="58" y="14"/>
                  </a:cubicBezTo>
                  <a:cubicBezTo>
                    <a:pt x="71" y="5"/>
                    <a:pt x="92" y="0"/>
                    <a:pt x="110" y="19"/>
                  </a:cubicBezTo>
                  <a:cubicBezTo>
                    <a:pt x="129" y="37"/>
                    <a:pt x="127" y="62"/>
                    <a:pt x="117" y="77"/>
                  </a:cubicBezTo>
                  <a:cubicBezTo>
                    <a:pt x="107" y="93"/>
                    <a:pt x="89" y="100"/>
                    <a:pt x="71" y="95"/>
                  </a:cubicBezTo>
                  <a:cubicBezTo>
                    <a:pt x="71" y="102"/>
                    <a:pt x="68" y="116"/>
                    <a:pt x="58" y="124"/>
                  </a:cubicBezTo>
                  <a:cubicBezTo>
                    <a:pt x="53" y="129"/>
                    <a:pt x="45" y="132"/>
                    <a:pt x="36" y="132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8286750" y="511175"/>
              <a:ext cx="174625" cy="157163"/>
            </a:xfrm>
            <a:custGeom>
              <a:avLst/>
              <a:gdLst>
                <a:gd name="T0" fmla="*/ 29 w 60"/>
                <a:gd name="T1" fmla="*/ 54 h 54"/>
                <a:gd name="T2" fmla="*/ 4 w 60"/>
                <a:gd name="T3" fmla="*/ 37 h 54"/>
                <a:gd name="T4" fmla="*/ 11 w 60"/>
                <a:gd name="T5" fmla="*/ 6 h 54"/>
                <a:gd name="T6" fmla="*/ 31 w 60"/>
                <a:gd name="T7" fmla="*/ 4 h 54"/>
                <a:gd name="T8" fmla="*/ 39 w 60"/>
                <a:gd name="T9" fmla="*/ 20 h 54"/>
                <a:gd name="T10" fmla="*/ 27 w 60"/>
                <a:gd name="T11" fmla="*/ 31 h 54"/>
                <a:gd name="T12" fmla="*/ 23 w 60"/>
                <a:gd name="T13" fmla="*/ 28 h 54"/>
                <a:gd name="T14" fmla="*/ 26 w 60"/>
                <a:gd name="T15" fmla="*/ 24 h 54"/>
                <a:gd name="T16" fmla="*/ 32 w 60"/>
                <a:gd name="T17" fmla="*/ 19 h 54"/>
                <a:gd name="T18" fmla="*/ 27 w 60"/>
                <a:gd name="T19" fmla="*/ 10 h 54"/>
                <a:gd name="T20" fmla="*/ 15 w 60"/>
                <a:gd name="T21" fmla="*/ 12 h 54"/>
                <a:gd name="T22" fmla="*/ 11 w 60"/>
                <a:gd name="T23" fmla="*/ 34 h 54"/>
                <a:gd name="T24" fmla="*/ 30 w 60"/>
                <a:gd name="T25" fmla="*/ 47 h 54"/>
                <a:gd name="T26" fmla="*/ 52 w 60"/>
                <a:gd name="T27" fmla="*/ 26 h 54"/>
                <a:gd name="T28" fmla="*/ 56 w 60"/>
                <a:gd name="T29" fmla="*/ 22 h 54"/>
                <a:gd name="T30" fmla="*/ 60 w 60"/>
                <a:gd name="T31" fmla="*/ 26 h 54"/>
                <a:gd name="T32" fmla="*/ 31 w 60"/>
                <a:gd name="T33" fmla="*/ 54 h 54"/>
                <a:gd name="T34" fmla="*/ 29 w 60"/>
                <a:gd name="T3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4">
                  <a:moveTo>
                    <a:pt x="29" y="54"/>
                  </a:moveTo>
                  <a:cubicBezTo>
                    <a:pt x="18" y="54"/>
                    <a:pt x="9" y="48"/>
                    <a:pt x="4" y="37"/>
                  </a:cubicBezTo>
                  <a:cubicBezTo>
                    <a:pt x="0" y="25"/>
                    <a:pt x="2" y="13"/>
                    <a:pt x="11" y="6"/>
                  </a:cubicBezTo>
                  <a:cubicBezTo>
                    <a:pt x="18" y="1"/>
                    <a:pt x="25" y="0"/>
                    <a:pt x="31" y="4"/>
                  </a:cubicBezTo>
                  <a:cubicBezTo>
                    <a:pt x="37" y="7"/>
                    <a:pt x="40" y="14"/>
                    <a:pt x="39" y="20"/>
                  </a:cubicBezTo>
                  <a:cubicBezTo>
                    <a:pt x="38" y="26"/>
                    <a:pt x="34" y="30"/>
                    <a:pt x="27" y="31"/>
                  </a:cubicBezTo>
                  <a:cubicBezTo>
                    <a:pt x="25" y="31"/>
                    <a:pt x="23" y="30"/>
                    <a:pt x="23" y="28"/>
                  </a:cubicBezTo>
                  <a:cubicBezTo>
                    <a:pt x="22" y="26"/>
                    <a:pt x="24" y="24"/>
                    <a:pt x="26" y="24"/>
                  </a:cubicBezTo>
                  <a:cubicBezTo>
                    <a:pt x="28" y="23"/>
                    <a:pt x="31" y="22"/>
                    <a:pt x="32" y="19"/>
                  </a:cubicBezTo>
                  <a:cubicBezTo>
                    <a:pt x="32" y="16"/>
                    <a:pt x="31" y="12"/>
                    <a:pt x="27" y="10"/>
                  </a:cubicBezTo>
                  <a:cubicBezTo>
                    <a:pt x="24" y="8"/>
                    <a:pt x="20" y="9"/>
                    <a:pt x="15" y="12"/>
                  </a:cubicBezTo>
                  <a:cubicBezTo>
                    <a:pt x="10" y="17"/>
                    <a:pt x="8" y="26"/>
                    <a:pt x="11" y="34"/>
                  </a:cubicBezTo>
                  <a:cubicBezTo>
                    <a:pt x="15" y="43"/>
                    <a:pt x="22" y="47"/>
                    <a:pt x="30" y="47"/>
                  </a:cubicBezTo>
                  <a:cubicBezTo>
                    <a:pt x="50" y="45"/>
                    <a:pt x="52" y="27"/>
                    <a:pt x="52" y="26"/>
                  </a:cubicBezTo>
                  <a:cubicBezTo>
                    <a:pt x="52" y="24"/>
                    <a:pt x="54" y="22"/>
                    <a:pt x="56" y="22"/>
                  </a:cubicBezTo>
                  <a:cubicBezTo>
                    <a:pt x="58" y="23"/>
                    <a:pt x="60" y="24"/>
                    <a:pt x="60" y="26"/>
                  </a:cubicBezTo>
                  <a:cubicBezTo>
                    <a:pt x="59" y="35"/>
                    <a:pt x="52" y="52"/>
                    <a:pt x="31" y="54"/>
                  </a:cubicBezTo>
                  <a:cubicBezTo>
                    <a:pt x="30" y="54"/>
                    <a:pt x="29" y="54"/>
                    <a:pt x="29" y="54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6534150" y="666750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5" name="Freeform 85"/>
          <p:cNvSpPr>
            <a:spLocks/>
          </p:cNvSpPr>
          <p:nvPr/>
        </p:nvSpPr>
        <p:spPr bwMode="auto">
          <a:xfrm>
            <a:off x="6569075" y="808038"/>
            <a:ext cx="52387" cy="23813"/>
          </a:xfrm>
          <a:custGeom>
            <a:avLst/>
            <a:gdLst>
              <a:gd name="T0" fmla="*/ 14 w 18"/>
              <a:gd name="T1" fmla="*/ 0 h 8"/>
              <a:gd name="T2" fmla="*/ 14 w 18"/>
              <a:gd name="T3" fmla="*/ 0 h 8"/>
              <a:gd name="T4" fmla="*/ 7 w 18"/>
              <a:gd name="T5" fmla="*/ 0 h 8"/>
              <a:gd name="T6" fmla="*/ 3 w 18"/>
              <a:gd name="T7" fmla="*/ 0 h 8"/>
              <a:gd name="T8" fmla="*/ 3 w 18"/>
              <a:gd name="T9" fmla="*/ 0 h 8"/>
              <a:gd name="T10" fmla="*/ 0 w 18"/>
              <a:gd name="T11" fmla="*/ 4 h 8"/>
              <a:gd name="T12" fmla="*/ 3 w 18"/>
              <a:gd name="T13" fmla="*/ 8 h 8"/>
              <a:gd name="T14" fmla="*/ 7 w 18"/>
              <a:gd name="T15" fmla="*/ 8 h 8"/>
              <a:gd name="T16" fmla="*/ 14 w 18"/>
              <a:gd name="T17" fmla="*/ 7 h 8"/>
              <a:gd name="T18" fmla="*/ 17 w 18"/>
              <a:gd name="T19" fmla="*/ 6 h 8"/>
              <a:gd name="T20" fmla="*/ 18 w 18"/>
              <a:gd name="T21" fmla="*/ 4 h 8"/>
              <a:gd name="T22" fmla="*/ 17 w 18"/>
              <a:gd name="T23" fmla="*/ 1 h 8"/>
              <a:gd name="T24" fmla="*/ 14 w 18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" h="8"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9" y="0"/>
                  <a:pt x="7" y="0"/>
                </a:cubicBezTo>
                <a:cubicBezTo>
                  <a:pt x="6" y="0"/>
                  <a:pt x="5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7"/>
                  <a:pt x="3" y="8"/>
                </a:cubicBezTo>
                <a:cubicBezTo>
                  <a:pt x="5" y="8"/>
                  <a:pt x="6" y="8"/>
                  <a:pt x="7" y="8"/>
                </a:cubicBezTo>
                <a:cubicBezTo>
                  <a:pt x="9" y="8"/>
                  <a:pt x="12" y="8"/>
                  <a:pt x="14" y="7"/>
                </a:cubicBezTo>
                <a:cubicBezTo>
                  <a:pt x="15" y="7"/>
                  <a:pt x="16" y="7"/>
                  <a:pt x="17" y="6"/>
                </a:cubicBezTo>
                <a:cubicBezTo>
                  <a:pt x="17" y="6"/>
                  <a:pt x="18" y="4"/>
                  <a:pt x="18" y="4"/>
                </a:cubicBezTo>
                <a:cubicBezTo>
                  <a:pt x="18" y="3"/>
                  <a:pt x="17" y="2"/>
                  <a:pt x="17" y="1"/>
                </a:cubicBezTo>
                <a:cubicBezTo>
                  <a:pt x="16" y="0"/>
                  <a:pt x="15" y="0"/>
                  <a:pt x="14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6" name="Freeform 86"/>
          <p:cNvSpPr>
            <a:spLocks/>
          </p:cNvSpPr>
          <p:nvPr/>
        </p:nvSpPr>
        <p:spPr bwMode="auto">
          <a:xfrm>
            <a:off x="6626225" y="808038"/>
            <a:ext cx="139700" cy="26988"/>
          </a:xfrm>
          <a:custGeom>
            <a:avLst/>
            <a:gdLst>
              <a:gd name="T0" fmla="*/ 17 w 48"/>
              <a:gd name="T1" fmla="*/ 0 h 9"/>
              <a:gd name="T2" fmla="*/ 4 w 48"/>
              <a:gd name="T3" fmla="*/ 0 h 9"/>
              <a:gd name="T4" fmla="*/ 4 w 48"/>
              <a:gd name="T5" fmla="*/ 8 h 9"/>
              <a:gd name="T6" fmla="*/ 4 w 48"/>
              <a:gd name="T7" fmla="*/ 8 h 9"/>
              <a:gd name="T8" fmla="*/ 11 w 48"/>
              <a:gd name="T9" fmla="*/ 8 h 9"/>
              <a:gd name="T10" fmla="*/ 24 w 48"/>
              <a:gd name="T11" fmla="*/ 8 h 9"/>
              <a:gd name="T12" fmla="*/ 39 w 48"/>
              <a:gd name="T13" fmla="*/ 9 h 9"/>
              <a:gd name="T14" fmla="*/ 44 w 48"/>
              <a:gd name="T15" fmla="*/ 8 h 9"/>
              <a:gd name="T16" fmla="*/ 44 w 48"/>
              <a:gd name="T17" fmla="*/ 2 h 9"/>
              <a:gd name="T18" fmla="*/ 24 w 48"/>
              <a:gd name="T19" fmla="*/ 0 h 9"/>
              <a:gd name="T20" fmla="*/ 17 w 48"/>
              <a:gd name="T2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9">
                <a:moveTo>
                  <a:pt x="17" y="0"/>
                </a:moveTo>
                <a:cubicBezTo>
                  <a:pt x="13" y="0"/>
                  <a:pt x="9" y="0"/>
                  <a:pt x="4" y="0"/>
                </a:cubicBezTo>
                <a:cubicBezTo>
                  <a:pt x="0" y="0"/>
                  <a:pt x="0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7" y="8"/>
                  <a:pt x="9" y="8"/>
                  <a:pt x="11" y="8"/>
                </a:cubicBezTo>
                <a:cubicBezTo>
                  <a:pt x="16" y="8"/>
                  <a:pt x="20" y="8"/>
                  <a:pt x="24" y="8"/>
                </a:cubicBezTo>
                <a:cubicBezTo>
                  <a:pt x="29" y="8"/>
                  <a:pt x="34" y="9"/>
                  <a:pt x="39" y="9"/>
                </a:cubicBezTo>
                <a:cubicBezTo>
                  <a:pt x="40" y="9"/>
                  <a:pt x="42" y="8"/>
                  <a:pt x="44" y="8"/>
                </a:cubicBezTo>
                <a:cubicBezTo>
                  <a:pt x="47" y="8"/>
                  <a:pt x="48" y="3"/>
                  <a:pt x="44" y="2"/>
                </a:cubicBezTo>
                <a:cubicBezTo>
                  <a:pt x="38" y="0"/>
                  <a:pt x="31" y="0"/>
                  <a:pt x="24" y="0"/>
                </a:cubicBezTo>
                <a:cubicBezTo>
                  <a:pt x="22" y="0"/>
                  <a:pt x="19" y="0"/>
                  <a:pt x="17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7204075" y="925513"/>
            <a:ext cx="84137" cy="22225"/>
          </a:xfrm>
          <a:custGeom>
            <a:avLst/>
            <a:gdLst>
              <a:gd name="T0" fmla="*/ 19 w 29"/>
              <a:gd name="T1" fmla="*/ 0 h 8"/>
              <a:gd name="T2" fmla="*/ 15 w 29"/>
              <a:gd name="T3" fmla="*/ 0 h 8"/>
              <a:gd name="T4" fmla="*/ 4 w 29"/>
              <a:gd name="T5" fmla="*/ 0 h 8"/>
              <a:gd name="T6" fmla="*/ 0 w 29"/>
              <a:gd name="T7" fmla="*/ 4 h 8"/>
              <a:gd name="T8" fmla="*/ 4 w 29"/>
              <a:gd name="T9" fmla="*/ 7 h 8"/>
              <a:gd name="T10" fmla="*/ 15 w 29"/>
              <a:gd name="T11" fmla="*/ 8 h 8"/>
              <a:gd name="T12" fmla="*/ 19 w 29"/>
              <a:gd name="T13" fmla="*/ 8 h 8"/>
              <a:gd name="T14" fmla="*/ 26 w 29"/>
              <a:gd name="T15" fmla="*/ 7 h 8"/>
              <a:gd name="T16" fmla="*/ 26 w 29"/>
              <a:gd name="T17" fmla="*/ 1 h 8"/>
              <a:gd name="T18" fmla="*/ 19 w 29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8">
                <a:moveTo>
                  <a:pt x="19" y="0"/>
                </a:moveTo>
                <a:cubicBezTo>
                  <a:pt x="18" y="0"/>
                  <a:pt x="16" y="0"/>
                  <a:pt x="15" y="0"/>
                </a:cubicBezTo>
                <a:cubicBezTo>
                  <a:pt x="11" y="0"/>
                  <a:pt x="8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8" y="7"/>
                  <a:pt x="11" y="8"/>
                  <a:pt x="15" y="8"/>
                </a:cubicBezTo>
                <a:cubicBezTo>
                  <a:pt x="16" y="8"/>
                  <a:pt x="18" y="8"/>
                  <a:pt x="19" y="8"/>
                </a:cubicBezTo>
                <a:cubicBezTo>
                  <a:pt x="22" y="8"/>
                  <a:pt x="24" y="7"/>
                  <a:pt x="26" y="7"/>
                </a:cubicBezTo>
                <a:cubicBezTo>
                  <a:pt x="29" y="6"/>
                  <a:pt x="29" y="2"/>
                  <a:pt x="26" y="1"/>
                </a:cubicBezTo>
                <a:cubicBezTo>
                  <a:pt x="24" y="0"/>
                  <a:pt x="22" y="0"/>
                  <a:pt x="19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8"/>
          <p:cNvSpPr>
            <a:spLocks/>
          </p:cNvSpPr>
          <p:nvPr/>
        </p:nvSpPr>
        <p:spPr bwMode="auto">
          <a:xfrm>
            <a:off x="7062788" y="688975"/>
            <a:ext cx="68262" cy="23813"/>
          </a:xfrm>
          <a:custGeom>
            <a:avLst/>
            <a:gdLst>
              <a:gd name="T0" fmla="*/ 21 w 24"/>
              <a:gd name="T1" fmla="*/ 0 h 8"/>
              <a:gd name="T2" fmla="*/ 20 w 24"/>
              <a:gd name="T3" fmla="*/ 0 h 8"/>
              <a:gd name="T4" fmla="*/ 4 w 24"/>
              <a:gd name="T5" fmla="*/ 1 h 8"/>
              <a:gd name="T6" fmla="*/ 0 w 24"/>
              <a:gd name="T7" fmla="*/ 4 h 8"/>
              <a:gd name="T8" fmla="*/ 3 w 24"/>
              <a:gd name="T9" fmla="*/ 8 h 8"/>
              <a:gd name="T10" fmla="*/ 4 w 24"/>
              <a:gd name="T11" fmla="*/ 8 h 8"/>
              <a:gd name="T12" fmla="*/ 20 w 24"/>
              <a:gd name="T13" fmla="*/ 8 h 8"/>
              <a:gd name="T14" fmla="*/ 24 w 24"/>
              <a:gd name="T15" fmla="*/ 4 h 8"/>
              <a:gd name="T16" fmla="*/ 21 w 24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8">
                <a:moveTo>
                  <a:pt x="21" y="0"/>
                </a:moveTo>
                <a:cubicBezTo>
                  <a:pt x="21" y="0"/>
                  <a:pt x="20" y="0"/>
                  <a:pt x="20" y="0"/>
                </a:cubicBezTo>
                <a:cubicBezTo>
                  <a:pt x="15" y="0"/>
                  <a:pt x="9" y="0"/>
                  <a:pt x="4" y="1"/>
                </a:cubicBezTo>
                <a:cubicBezTo>
                  <a:pt x="2" y="1"/>
                  <a:pt x="0" y="2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3" y="8"/>
                  <a:pt x="3" y="8"/>
                  <a:pt x="4" y="8"/>
                </a:cubicBezTo>
                <a:cubicBezTo>
                  <a:pt x="9" y="8"/>
                  <a:pt x="15" y="8"/>
                  <a:pt x="20" y="8"/>
                </a:cubicBezTo>
                <a:cubicBezTo>
                  <a:pt x="23" y="8"/>
                  <a:pt x="24" y="6"/>
                  <a:pt x="24" y="4"/>
                </a:cubicBezTo>
                <a:cubicBezTo>
                  <a:pt x="24" y="2"/>
                  <a:pt x="23" y="0"/>
                  <a:pt x="21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2128838" y="715963"/>
            <a:ext cx="557212" cy="1052512"/>
            <a:chOff x="2128838" y="715963"/>
            <a:chExt cx="557212" cy="1052512"/>
          </a:xfrm>
        </p:grpSpPr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2390775" y="1279525"/>
              <a:ext cx="49212" cy="488950"/>
            </a:xfrm>
            <a:custGeom>
              <a:avLst/>
              <a:gdLst>
                <a:gd name="T0" fmla="*/ 4 w 17"/>
                <a:gd name="T1" fmla="*/ 168 h 168"/>
                <a:gd name="T2" fmla="*/ 3 w 17"/>
                <a:gd name="T3" fmla="*/ 168 h 168"/>
                <a:gd name="T4" fmla="*/ 0 w 17"/>
                <a:gd name="T5" fmla="*/ 163 h 168"/>
                <a:gd name="T6" fmla="*/ 3 w 17"/>
                <a:gd name="T7" fmla="*/ 5 h 168"/>
                <a:gd name="T8" fmla="*/ 7 w 17"/>
                <a:gd name="T9" fmla="*/ 0 h 168"/>
                <a:gd name="T10" fmla="*/ 11 w 17"/>
                <a:gd name="T11" fmla="*/ 4 h 168"/>
                <a:gd name="T12" fmla="*/ 8 w 17"/>
                <a:gd name="T13" fmla="*/ 164 h 168"/>
                <a:gd name="T14" fmla="*/ 4 w 17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8">
                  <a:moveTo>
                    <a:pt x="4" y="168"/>
                  </a:moveTo>
                  <a:cubicBezTo>
                    <a:pt x="3" y="168"/>
                    <a:pt x="3" y="168"/>
                    <a:pt x="3" y="168"/>
                  </a:cubicBezTo>
                  <a:cubicBezTo>
                    <a:pt x="1" y="167"/>
                    <a:pt x="0" y="165"/>
                    <a:pt x="0" y="163"/>
                  </a:cubicBezTo>
                  <a:cubicBezTo>
                    <a:pt x="9" y="77"/>
                    <a:pt x="3" y="5"/>
                    <a:pt x="3" y="5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9" y="0"/>
                    <a:pt x="11" y="2"/>
                    <a:pt x="11" y="4"/>
                  </a:cubicBezTo>
                  <a:cubicBezTo>
                    <a:pt x="11" y="5"/>
                    <a:pt x="17" y="78"/>
                    <a:pt x="8" y="164"/>
                  </a:cubicBezTo>
                  <a:cubicBezTo>
                    <a:pt x="8" y="166"/>
                    <a:pt x="6" y="168"/>
                    <a:pt x="4" y="168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2346325" y="1244600"/>
              <a:ext cx="73025" cy="347663"/>
            </a:xfrm>
            <a:custGeom>
              <a:avLst/>
              <a:gdLst>
                <a:gd name="T0" fmla="*/ 5 w 25"/>
                <a:gd name="T1" fmla="*/ 119 h 119"/>
                <a:gd name="T2" fmla="*/ 3 w 25"/>
                <a:gd name="T3" fmla="*/ 119 h 119"/>
                <a:gd name="T4" fmla="*/ 1 w 25"/>
                <a:gd name="T5" fmla="*/ 114 h 119"/>
                <a:gd name="T6" fmla="*/ 17 w 25"/>
                <a:gd name="T7" fmla="*/ 4 h 119"/>
                <a:gd name="T8" fmla="*/ 21 w 25"/>
                <a:gd name="T9" fmla="*/ 0 h 119"/>
                <a:gd name="T10" fmla="*/ 21 w 25"/>
                <a:gd name="T11" fmla="*/ 0 h 119"/>
                <a:gd name="T12" fmla="*/ 25 w 25"/>
                <a:gd name="T13" fmla="*/ 4 h 119"/>
                <a:gd name="T14" fmla="*/ 9 w 25"/>
                <a:gd name="T15" fmla="*/ 117 h 119"/>
                <a:gd name="T16" fmla="*/ 5 w 25"/>
                <a:gd name="T1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19">
                  <a:moveTo>
                    <a:pt x="5" y="119"/>
                  </a:moveTo>
                  <a:cubicBezTo>
                    <a:pt x="4" y="119"/>
                    <a:pt x="4" y="119"/>
                    <a:pt x="3" y="119"/>
                  </a:cubicBezTo>
                  <a:cubicBezTo>
                    <a:pt x="1" y="118"/>
                    <a:pt x="0" y="116"/>
                    <a:pt x="1" y="114"/>
                  </a:cubicBezTo>
                  <a:cubicBezTo>
                    <a:pt x="16" y="76"/>
                    <a:pt x="17" y="4"/>
                    <a:pt x="17" y="4"/>
                  </a:cubicBezTo>
                  <a:cubicBezTo>
                    <a:pt x="17" y="2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5" y="2"/>
                    <a:pt x="25" y="4"/>
                  </a:cubicBezTo>
                  <a:cubicBezTo>
                    <a:pt x="25" y="7"/>
                    <a:pt x="24" y="78"/>
                    <a:pt x="9" y="117"/>
                  </a:cubicBezTo>
                  <a:cubicBezTo>
                    <a:pt x="8" y="118"/>
                    <a:pt x="6" y="119"/>
                    <a:pt x="5" y="119"/>
                  </a:cubicBezTo>
                </a:path>
              </a:pathLst>
            </a:custGeom>
            <a:solidFill>
              <a:srgbClr val="FDE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91"/>
            <p:cNvSpPr>
              <a:spLocks noChangeArrowheads="1"/>
            </p:cNvSpPr>
            <p:nvPr/>
          </p:nvSpPr>
          <p:spPr bwMode="auto">
            <a:xfrm>
              <a:off x="2355850" y="1192213"/>
              <a:ext cx="106362" cy="111125"/>
            </a:xfrm>
            <a:prstGeom prst="ellipse">
              <a:avLst/>
            </a:prstGeom>
            <a:solidFill>
              <a:srgbClr val="FBD6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Oval 92"/>
            <p:cNvSpPr>
              <a:spLocks noChangeArrowheads="1"/>
            </p:cNvSpPr>
            <p:nvPr/>
          </p:nvSpPr>
          <p:spPr bwMode="auto">
            <a:xfrm>
              <a:off x="2128838" y="715963"/>
              <a:ext cx="557212" cy="558800"/>
            </a:xfrm>
            <a:prstGeom prst="ellipse">
              <a:avLst/>
            </a:pr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2201863" y="736600"/>
              <a:ext cx="431800" cy="119063"/>
            </a:xfrm>
            <a:custGeom>
              <a:avLst/>
              <a:gdLst>
                <a:gd name="T0" fmla="*/ 35 w 149"/>
                <a:gd name="T1" fmla="*/ 0 h 41"/>
                <a:gd name="T2" fmla="*/ 142 w 149"/>
                <a:gd name="T3" fmla="*/ 24 h 41"/>
                <a:gd name="T4" fmla="*/ 149 w 149"/>
                <a:gd name="T5" fmla="*/ 33 h 41"/>
                <a:gd name="T6" fmla="*/ 65 w 149"/>
                <a:gd name="T7" fmla="*/ 39 h 41"/>
                <a:gd name="T8" fmla="*/ 0 w 149"/>
                <a:gd name="T9" fmla="*/ 24 h 41"/>
                <a:gd name="T10" fmla="*/ 35 w 14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41">
                  <a:moveTo>
                    <a:pt x="35" y="0"/>
                  </a:moveTo>
                  <a:cubicBezTo>
                    <a:pt x="69" y="15"/>
                    <a:pt x="104" y="23"/>
                    <a:pt x="142" y="24"/>
                  </a:cubicBezTo>
                  <a:cubicBezTo>
                    <a:pt x="145" y="27"/>
                    <a:pt x="147" y="30"/>
                    <a:pt x="149" y="33"/>
                  </a:cubicBezTo>
                  <a:cubicBezTo>
                    <a:pt x="122" y="41"/>
                    <a:pt x="92" y="41"/>
                    <a:pt x="65" y="39"/>
                  </a:cubicBezTo>
                  <a:cubicBezTo>
                    <a:pt x="43" y="38"/>
                    <a:pt x="21" y="33"/>
                    <a:pt x="0" y="24"/>
                  </a:cubicBezTo>
                  <a:cubicBezTo>
                    <a:pt x="10" y="14"/>
                    <a:pt x="22" y="6"/>
                    <a:pt x="35" y="0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2139950" y="1076325"/>
              <a:ext cx="493712" cy="150813"/>
            </a:xfrm>
            <a:custGeom>
              <a:avLst/>
              <a:gdLst>
                <a:gd name="T0" fmla="*/ 145 w 170"/>
                <a:gd name="T1" fmla="*/ 52 h 52"/>
                <a:gd name="T2" fmla="*/ 4 w 170"/>
                <a:gd name="T3" fmla="*/ 10 h 52"/>
                <a:gd name="T4" fmla="*/ 0 w 170"/>
                <a:gd name="T5" fmla="*/ 0 h 52"/>
                <a:gd name="T6" fmla="*/ 170 w 170"/>
                <a:gd name="T7" fmla="*/ 29 h 52"/>
                <a:gd name="T8" fmla="*/ 145 w 17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52">
                  <a:moveTo>
                    <a:pt x="145" y="52"/>
                  </a:moveTo>
                  <a:cubicBezTo>
                    <a:pt x="96" y="48"/>
                    <a:pt x="48" y="33"/>
                    <a:pt x="4" y="10"/>
                  </a:cubicBezTo>
                  <a:cubicBezTo>
                    <a:pt x="3" y="7"/>
                    <a:pt x="2" y="3"/>
                    <a:pt x="0" y="0"/>
                  </a:cubicBezTo>
                  <a:cubicBezTo>
                    <a:pt x="55" y="22"/>
                    <a:pt x="112" y="31"/>
                    <a:pt x="170" y="29"/>
                  </a:cubicBezTo>
                  <a:cubicBezTo>
                    <a:pt x="163" y="38"/>
                    <a:pt x="155" y="46"/>
                    <a:pt x="145" y="52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2138363" y="817563"/>
              <a:ext cx="525462" cy="258763"/>
            </a:xfrm>
            <a:custGeom>
              <a:avLst/>
              <a:gdLst>
                <a:gd name="T0" fmla="*/ 2 w 181"/>
                <a:gd name="T1" fmla="*/ 89 h 89"/>
                <a:gd name="T2" fmla="*/ 0 w 181"/>
                <a:gd name="T3" fmla="*/ 85 h 89"/>
                <a:gd name="T4" fmla="*/ 168 w 181"/>
                <a:gd name="T5" fmla="*/ 0 h 89"/>
                <a:gd name="T6" fmla="*/ 181 w 181"/>
                <a:gd name="T7" fmla="*/ 21 h 89"/>
                <a:gd name="T8" fmla="*/ 2 w 181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89">
                  <a:moveTo>
                    <a:pt x="2" y="89"/>
                  </a:moveTo>
                  <a:cubicBezTo>
                    <a:pt x="1" y="88"/>
                    <a:pt x="1" y="86"/>
                    <a:pt x="0" y="85"/>
                  </a:cubicBezTo>
                  <a:cubicBezTo>
                    <a:pt x="60" y="66"/>
                    <a:pt x="117" y="38"/>
                    <a:pt x="168" y="0"/>
                  </a:cubicBezTo>
                  <a:cubicBezTo>
                    <a:pt x="173" y="7"/>
                    <a:pt x="177" y="14"/>
                    <a:pt x="181" y="21"/>
                  </a:cubicBezTo>
                  <a:cubicBezTo>
                    <a:pt x="128" y="59"/>
                    <a:pt x="66" y="79"/>
                    <a:pt x="2" y="89"/>
                  </a:cubicBezTo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2128838" y="981075"/>
              <a:ext cx="3175" cy="14288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5 h 5"/>
                <a:gd name="T8" fmla="*/ 0 w 1"/>
                <a:gd name="T9" fmla="*/ 5 h 5"/>
                <a:gd name="T10" fmla="*/ 0 w 1"/>
                <a:gd name="T11" fmla="*/ 5 h 5"/>
                <a:gd name="T12" fmla="*/ 0 w 1"/>
                <a:gd name="T13" fmla="*/ 4 h 5"/>
                <a:gd name="T14" fmla="*/ 0 w 1"/>
                <a:gd name="T15" fmla="*/ 4 h 5"/>
                <a:gd name="T16" fmla="*/ 0 w 1"/>
                <a:gd name="T17" fmla="*/ 4 h 5"/>
                <a:gd name="T18" fmla="*/ 0 w 1"/>
                <a:gd name="T19" fmla="*/ 4 h 5"/>
                <a:gd name="T20" fmla="*/ 0 w 1"/>
                <a:gd name="T21" fmla="*/ 4 h 5"/>
                <a:gd name="T22" fmla="*/ 0 w 1"/>
                <a:gd name="T23" fmla="*/ 4 h 5"/>
                <a:gd name="T24" fmla="*/ 0 w 1"/>
                <a:gd name="T25" fmla="*/ 4 h 5"/>
                <a:gd name="T26" fmla="*/ 0 w 1"/>
                <a:gd name="T27" fmla="*/ 4 h 5"/>
                <a:gd name="T28" fmla="*/ 0 w 1"/>
                <a:gd name="T29" fmla="*/ 4 h 5"/>
                <a:gd name="T30" fmla="*/ 0 w 1"/>
                <a:gd name="T31" fmla="*/ 3 h 5"/>
                <a:gd name="T32" fmla="*/ 0 w 1"/>
                <a:gd name="T33" fmla="*/ 3 h 5"/>
                <a:gd name="T34" fmla="*/ 0 w 1"/>
                <a:gd name="T35" fmla="*/ 3 h 5"/>
                <a:gd name="T36" fmla="*/ 0 w 1"/>
                <a:gd name="T37" fmla="*/ 3 h 5"/>
                <a:gd name="T38" fmla="*/ 0 w 1"/>
                <a:gd name="T39" fmla="*/ 3 h 5"/>
                <a:gd name="T40" fmla="*/ 0 w 1"/>
                <a:gd name="T41" fmla="*/ 3 h 5"/>
                <a:gd name="T42" fmla="*/ 0 w 1"/>
                <a:gd name="T43" fmla="*/ 3 h 5"/>
                <a:gd name="T44" fmla="*/ 0 w 1"/>
                <a:gd name="T45" fmla="*/ 3 h 5"/>
                <a:gd name="T46" fmla="*/ 0 w 1"/>
                <a:gd name="T47" fmla="*/ 3 h 5"/>
                <a:gd name="T48" fmla="*/ 0 w 1"/>
                <a:gd name="T49" fmla="*/ 3 h 5"/>
                <a:gd name="T50" fmla="*/ 0 w 1"/>
                <a:gd name="T51" fmla="*/ 3 h 5"/>
                <a:gd name="T52" fmla="*/ 0 w 1"/>
                <a:gd name="T53" fmla="*/ 2 h 5"/>
                <a:gd name="T54" fmla="*/ 0 w 1"/>
                <a:gd name="T55" fmla="*/ 2 h 5"/>
                <a:gd name="T56" fmla="*/ 0 w 1"/>
                <a:gd name="T57" fmla="*/ 2 h 5"/>
                <a:gd name="T58" fmla="*/ 0 w 1"/>
                <a:gd name="T59" fmla="*/ 2 h 5"/>
                <a:gd name="T60" fmla="*/ 0 w 1"/>
                <a:gd name="T61" fmla="*/ 2 h 5"/>
                <a:gd name="T62" fmla="*/ 0 w 1"/>
                <a:gd name="T63" fmla="*/ 2 h 5"/>
                <a:gd name="T64" fmla="*/ 0 w 1"/>
                <a:gd name="T65" fmla="*/ 2 h 5"/>
                <a:gd name="T66" fmla="*/ 0 w 1"/>
                <a:gd name="T67" fmla="*/ 2 h 5"/>
                <a:gd name="T68" fmla="*/ 0 w 1"/>
                <a:gd name="T69" fmla="*/ 2 h 5"/>
                <a:gd name="T70" fmla="*/ 0 w 1"/>
                <a:gd name="T71" fmla="*/ 2 h 5"/>
                <a:gd name="T72" fmla="*/ 0 w 1"/>
                <a:gd name="T73" fmla="*/ 1 h 5"/>
                <a:gd name="T74" fmla="*/ 0 w 1"/>
                <a:gd name="T75" fmla="*/ 1 h 5"/>
                <a:gd name="T76" fmla="*/ 0 w 1"/>
                <a:gd name="T77" fmla="*/ 1 h 5"/>
                <a:gd name="T78" fmla="*/ 1 w 1"/>
                <a:gd name="T79" fmla="*/ 1 h 5"/>
                <a:gd name="T80" fmla="*/ 1 w 1"/>
                <a:gd name="T81" fmla="*/ 1 h 5"/>
                <a:gd name="T82" fmla="*/ 1 w 1"/>
                <a:gd name="T83" fmla="*/ 1 h 5"/>
                <a:gd name="T84" fmla="*/ 1 w 1"/>
                <a:gd name="T85" fmla="*/ 1 h 5"/>
                <a:gd name="T86" fmla="*/ 1 w 1"/>
                <a:gd name="T87" fmla="*/ 1 h 5"/>
                <a:gd name="T88" fmla="*/ 1 w 1"/>
                <a:gd name="T89" fmla="*/ 1 h 5"/>
                <a:gd name="T90" fmla="*/ 1 w 1"/>
                <a:gd name="T91" fmla="*/ 0 h 5"/>
                <a:gd name="T92" fmla="*/ 1 w 1"/>
                <a:gd name="T93" fmla="*/ 0 h 5"/>
                <a:gd name="T94" fmla="*/ 1 w 1"/>
                <a:gd name="T95" fmla="*/ 0 h 5"/>
                <a:gd name="T96" fmla="*/ 1 w 1"/>
                <a:gd name="T97" fmla="*/ 0 h 5"/>
                <a:gd name="T98" fmla="*/ 1 w 1"/>
                <a:gd name="T9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7"/>
            <p:cNvSpPr>
              <a:spLocks noEditPoints="1"/>
            </p:cNvSpPr>
            <p:nvPr/>
          </p:nvSpPr>
          <p:spPr bwMode="auto">
            <a:xfrm>
              <a:off x="2128838" y="715963"/>
              <a:ext cx="290512" cy="558800"/>
            </a:xfrm>
            <a:custGeom>
              <a:avLst/>
              <a:gdLst>
                <a:gd name="T0" fmla="*/ 6 w 100"/>
                <a:gd name="T1" fmla="*/ 124 h 192"/>
                <a:gd name="T2" fmla="*/ 90 w 100"/>
                <a:gd name="T3" fmla="*/ 104 h 192"/>
                <a:gd name="T4" fmla="*/ 1 w 100"/>
                <a:gd name="T5" fmla="*/ 91 h 192"/>
                <a:gd name="T6" fmla="*/ 1 w 100"/>
                <a:gd name="T7" fmla="*/ 91 h 192"/>
                <a:gd name="T8" fmla="*/ 1 w 100"/>
                <a:gd name="T9" fmla="*/ 91 h 192"/>
                <a:gd name="T10" fmla="*/ 1 w 100"/>
                <a:gd name="T11" fmla="*/ 92 h 192"/>
                <a:gd name="T12" fmla="*/ 1 w 100"/>
                <a:gd name="T13" fmla="*/ 92 h 192"/>
                <a:gd name="T14" fmla="*/ 1 w 100"/>
                <a:gd name="T15" fmla="*/ 92 h 192"/>
                <a:gd name="T16" fmla="*/ 1 w 100"/>
                <a:gd name="T17" fmla="*/ 92 h 192"/>
                <a:gd name="T18" fmla="*/ 1 w 100"/>
                <a:gd name="T19" fmla="*/ 92 h 192"/>
                <a:gd name="T20" fmla="*/ 0 w 100"/>
                <a:gd name="T21" fmla="*/ 92 h 192"/>
                <a:gd name="T22" fmla="*/ 0 w 100"/>
                <a:gd name="T23" fmla="*/ 92 h 192"/>
                <a:gd name="T24" fmla="*/ 0 w 100"/>
                <a:gd name="T25" fmla="*/ 93 h 192"/>
                <a:gd name="T26" fmla="*/ 0 w 100"/>
                <a:gd name="T27" fmla="*/ 93 h 192"/>
                <a:gd name="T28" fmla="*/ 0 w 100"/>
                <a:gd name="T29" fmla="*/ 93 h 192"/>
                <a:gd name="T30" fmla="*/ 0 w 100"/>
                <a:gd name="T31" fmla="*/ 93 h 192"/>
                <a:gd name="T32" fmla="*/ 0 w 100"/>
                <a:gd name="T33" fmla="*/ 93 h 192"/>
                <a:gd name="T34" fmla="*/ 0 w 100"/>
                <a:gd name="T35" fmla="*/ 93 h 192"/>
                <a:gd name="T36" fmla="*/ 0 w 100"/>
                <a:gd name="T37" fmla="*/ 94 h 192"/>
                <a:gd name="T38" fmla="*/ 0 w 100"/>
                <a:gd name="T39" fmla="*/ 94 h 192"/>
                <a:gd name="T40" fmla="*/ 0 w 100"/>
                <a:gd name="T41" fmla="*/ 94 h 192"/>
                <a:gd name="T42" fmla="*/ 0 w 100"/>
                <a:gd name="T43" fmla="*/ 94 h 192"/>
                <a:gd name="T44" fmla="*/ 0 w 100"/>
                <a:gd name="T45" fmla="*/ 94 h 192"/>
                <a:gd name="T46" fmla="*/ 0 w 100"/>
                <a:gd name="T47" fmla="*/ 94 h 192"/>
                <a:gd name="T48" fmla="*/ 0 w 100"/>
                <a:gd name="T49" fmla="*/ 94 h 192"/>
                <a:gd name="T50" fmla="*/ 0 w 100"/>
                <a:gd name="T51" fmla="*/ 95 h 192"/>
                <a:gd name="T52" fmla="*/ 0 w 100"/>
                <a:gd name="T53" fmla="*/ 95 h 192"/>
                <a:gd name="T54" fmla="*/ 0 w 100"/>
                <a:gd name="T55" fmla="*/ 95 h 192"/>
                <a:gd name="T56" fmla="*/ 0 w 100"/>
                <a:gd name="T57" fmla="*/ 95 h 192"/>
                <a:gd name="T58" fmla="*/ 0 w 100"/>
                <a:gd name="T59" fmla="*/ 95 h 192"/>
                <a:gd name="T60" fmla="*/ 0 w 100"/>
                <a:gd name="T61" fmla="*/ 95 h 192"/>
                <a:gd name="T62" fmla="*/ 0 w 100"/>
                <a:gd name="T63" fmla="*/ 95 h 192"/>
                <a:gd name="T64" fmla="*/ 0 w 100"/>
                <a:gd name="T65" fmla="*/ 96 h 192"/>
                <a:gd name="T66" fmla="*/ 0 w 100"/>
                <a:gd name="T67" fmla="*/ 96 h 192"/>
                <a:gd name="T68" fmla="*/ 0 w 100"/>
                <a:gd name="T69" fmla="*/ 96 h 192"/>
                <a:gd name="T70" fmla="*/ 96 w 100"/>
                <a:gd name="T71" fmla="*/ 192 h 192"/>
                <a:gd name="T72" fmla="*/ 97 w 100"/>
                <a:gd name="T73" fmla="*/ 168 h 192"/>
                <a:gd name="T74" fmla="*/ 4 w 100"/>
                <a:gd name="T75" fmla="*/ 124 h 192"/>
                <a:gd name="T76" fmla="*/ 3 w 100"/>
                <a:gd name="T77" fmla="*/ 120 h 192"/>
                <a:gd name="T78" fmla="*/ 89 w 100"/>
                <a:gd name="T79" fmla="*/ 46 h 192"/>
                <a:gd name="T80" fmla="*/ 37 w 100"/>
                <a:gd name="T81" fmla="*/ 20 h 192"/>
                <a:gd name="T82" fmla="*/ 37 w 100"/>
                <a:gd name="T83" fmla="*/ 20 h 192"/>
                <a:gd name="T84" fmla="*/ 37 w 100"/>
                <a:gd name="T85" fmla="*/ 20 h 192"/>
                <a:gd name="T86" fmla="*/ 90 w 100"/>
                <a:gd name="T87" fmla="*/ 1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" h="192">
                  <a:moveTo>
                    <a:pt x="90" y="104"/>
                  </a:moveTo>
                  <a:cubicBezTo>
                    <a:pt x="63" y="113"/>
                    <a:pt x="34" y="120"/>
                    <a:pt x="6" y="124"/>
                  </a:cubicBezTo>
                  <a:cubicBezTo>
                    <a:pt x="35" y="136"/>
                    <a:pt x="64" y="144"/>
                    <a:pt x="94" y="148"/>
                  </a:cubicBezTo>
                  <a:cubicBezTo>
                    <a:pt x="93" y="133"/>
                    <a:pt x="91" y="118"/>
                    <a:pt x="90" y="104"/>
                  </a:cubicBezTo>
                  <a:moveTo>
                    <a:pt x="25" y="31"/>
                  </a:moveTo>
                  <a:cubicBezTo>
                    <a:pt x="11" y="47"/>
                    <a:pt x="2" y="68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98" y="192"/>
                    <a:pt x="99" y="192"/>
                    <a:pt x="100" y="192"/>
                  </a:cubicBezTo>
                  <a:cubicBezTo>
                    <a:pt x="99" y="184"/>
                    <a:pt x="98" y="176"/>
                    <a:pt x="97" y="168"/>
                  </a:cubicBezTo>
                  <a:cubicBezTo>
                    <a:pt x="66" y="161"/>
                    <a:pt x="36" y="149"/>
                    <a:pt x="8" y="134"/>
                  </a:cubicBezTo>
                  <a:cubicBezTo>
                    <a:pt x="7" y="131"/>
                    <a:pt x="6" y="127"/>
                    <a:pt x="4" y="124"/>
                  </a:cubicBezTo>
                  <a:cubicBezTo>
                    <a:pt x="4" y="124"/>
                    <a:pt x="5" y="124"/>
                    <a:pt x="5" y="124"/>
                  </a:cubicBezTo>
                  <a:cubicBezTo>
                    <a:pt x="4" y="123"/>
                    <a:pt x="4" y="121"/>
                    <a:pt x="3" y="120"/>
                  </a:cubicBezTo>
                  <a:cubicBezTo>
                    <a:pt x="33" y="111"/>
                    <a:pt x="61" y="99"/>
                    <a:pt x="89" y="85"/>
                  </a:cubicBezTo>
                  <a:cubicBezTo>
                    <a:pt x="88" y="72"/>
                    <a:pt x="88" y="59"/>
                    <a:pt x="89" y="46"/>
                  </a:cubicBezTo>
                  <a:cubicBezTo>
                    <a:pt x="67" y="45"/>
                    <a:pt x="46" y="39"/>
                    <a:pt x="25" y="31"/>
                  </a:cubicBezTo>
                  <a:moveTo>
                    <a:pt x="37" y="20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moveTo>
                    <a:pt x="92" y="0"/>
                  </a:moveTo>
                  <a:cubicBezTo>
                    <a:pt x="72" y="1"/>
                    <a:pt x="53" y="8"/>
                    <a:pt x="37" y="20"/>
                  </a:cubicBezTo>
                  <a:cubicBezTo>
                    <a:pt x="44" y="15"/>
                    <a:pt x="52" y="10"/>
                    <a:pt x="60" y="7"/>
                  </a:cubicBezTo>
                  <a:cubicBezTo>
                    <a:pt x="70" y="11"/>
                    <a:pt x="80" y="15"/>
                    <a:pt x="90" y="18"/>
                  </a:cubicBezTo>
                  <a:cubicBezTo>
                    <a:pt x="91" y="12"/>
                    <a:pt x="91" y="6"/>
                    <a:pt x="92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2201863" y="736600"/>
              <a:ext cx="188912" cy="112713"/>
            </a:xfrm>
            <a:custGeom>
              <a:avLst/>
              <a:gdLst>
                <a:gd name="T0" fmla="*/ 35 w 65"/>
                <a:gd name="T1" fmla="*/ 0 h 39"/>
                <a:gd name="T2" fmla="*/ 12 w 65"/>
                <a:gd name="T3" fmla="*/ 13 h 39"/>
                <a:gd name="T4" fmla="*/ 12 w 65"/>
                <a:gd name="T5" fmla="*/ 13 h 39"/>
                <a:gd name="T6" fmla="*/ 12 w 65"/>
                <a:gd name="T7" fmla="*/ 13 h 39"/>
                <a:gd name="T8" fmla="*/ 0 w 65"/>
                <a:gd name="T9" fmla="*/ 24 h 39"/>
                <a:gd name="T10" fmla="*/ 64 w 65"/>
                <a:gd name="T11" fmla="*/ 39 h 39"/>
                <a:gd name="T12" fmla="*/ 65 w 65"/>
                <a:gd name="T13" fmla="*/ 11 h 39"/>
                <a:gd name="T14" fmla="*/ 35 w 6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39">
                  <a:moveTo>
                    <a:pt x="35" y="0"/>
                  </a:moveTo>
                  <a:cubicBezTo>
                    <a:pt x="27" y="3"/>
                    <a:pt x="19" y="8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7"/>
                    <a:pt x="4" y="20"/>
                    <a:pt x="0" y="24"/>
                  </a:cubicBezTo>
                  <a:cubicBezTo>
                    <a:pt x="21" y="32"/>
                    <a:pt x="42" y="38"/>
                    <a:pt x="64" y="39"/>
                  </a:cubicBezTo>
                  <a:cubicBezTo>
                    <a:pt x="64" y="30"/>
                    <a:pt x="64" y="20"/>
                    <a:pt x="65" y="11"/>
                  </a:cubicBezTo>
                  <a:cubicBezTo>
                    <a:pt x="55" y="8"/>
                    <a:pt x="45" y="4"/>
                    <a:pt x="35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2139950" y="1076325"/>
              <a:ext cx="271462" cy="128588"/>
            </a:xfrm>
            <a:custGeom>
              <a:avLst/>
              <a:gdLst>
                <a:gd name="T0" fmla="*/ 0 w 93"/>
                <a:gd name="T1" fmla="*/ 0 h 44"/>
                <a:gd name="T2" fmla="*/ 4 w 93"/>
                <a:gd name="T3" fmla="*/ 10 h 44"/>
                <a:gd name="T4" fmla="*/ 93 w 93"/>
                <a:gd name="T5" fmla="*/ 44 h 44"/>
                <a:gd name="T6" fmla="*/ 90 w 93"/>
                <a:gd name="T7" fmla="*/ 24 h 44"/>
                <a:gd name="T8" fmla="*/ 2 w 93"/>
                <a:gd name="T9" fmla="*/ 0 h 44"/>
                <a:gd name="T10" fmla="*/ 1 w 93"/>
                <a:gd name="T11" fmla="*/ 0 h 44"/>
                <a:gd name="T12" fmla="*/ 1 w 93"/>
                <a:gd name="T13" fmla="*/ 0 h 44"/>
                <a:gd name="T14" fmla="*/ 0 w 93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44">
                  <a:moveTo>
                    <a:pt x="0" y="0"/>
                  </a:moveTo>
                  <a:cubicBezTo>
                    <a:pt x="2" y="3"/>
                    <a:pt x="3" y="7"/>
                    <a:pt x="4" y="10"/>
                  </a:cubicBezTo>
                  <a:cubicBezTo>
                    <a:pt x="32" y="25"/>
                    <a:pt x="62" y="37"/>
                    <a:pt x="93" y="44"/>
                  </a:cubicBezTo>
                  <a:cubicBezTo>
                    <a:pt x="92" y="37"/>
                    <a:pt x="91" y="31"/>
                    <a:pt x="90" y="24"/>
                  </a:cubicBezTo>
                  <a:cubicBezTo>
                    <a:pt x="60" y="20"/>
                    <a:pt x="31" y="1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2138363" y="963613"/>
              <a:ext cx="252412" cy="112713"/>
            </a:xfrm>
            <a:custGeom>
              <a:avLst/>
              <a:gdLst>
                <a:gd name="T0" fmla="*/ 86 w 87"/>
                <a:gd name="T1" fmla="*/ 0 h 39"/>
                <a:gd name="T2" fmla="*/ 0 w 87"/>
                <a:gd name="T3" fmla="*/ 35 h 39"/>
                <a:gd name="T4" fmla="*/ 2 w 87"/>
                <a:gd name="T5" fmla="*/ 39 h 39"/>
                <a:gd name="T6" fmla="*/ 2 w 87"/>
                <a:gd name="T7" fmla="*/ 39 h 39"/>
                <a:gd name="T8" fmla="*/ 3 w 87"/>
                <a:gd name="T9" fmla="*/ 39 h 39"/>
                <a:gd name="T10" fmla="*/ 87 w 87"/>
                <a:gd name="T11" fmla="*/ 19 h 39"/>
                <a:gd name="T12" fmla="*/ 86 w 8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9">
                  <a:moveTo>
                    <a:pt x="86" y="0"/>
                  </a:moveTo>
                  <a:cubicBezTo>
                    <a:pt x="58" y="14"/>
                    <a:pt x="30" y="26"/>
                    <a:pt x="0" y="35"/>
                  </a:cubicBezTo>
                  <a:cubicBezTo>
                    <a:pt x="1" y="36"/>
                    <a:pt x="1" y="38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3" y="39"/>
                  </a:cubicBezTo>
                  <a:cubicBezTo>
                    <a:pt x="31" y="35"/>
                    <a:pt x="60" y="28"/>
                    <a:pt x="87" y="19"/>
                  </a:cubicBezTo>
                  <a:cubicBezTo>
                    <a:pt x="87" y="13"/>
                    <a:pt x="86" y="6"/>
                    <a:pt x="86" y="0"/>
                  </a:cubicBezTo>
                </a:path>
              </a:pathLst>
            </a:custGeom>
            <a:solidFill>
              <a:srgbClr val="C50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2597150" y="989013"/>
              <a:ext cx="52387" cy="114300"/>
            </a:xfrm>
            <a:custGeom>
              <a:avLst/>
              <a:gdLst>
                <a:gd name="T0" fmla="*/ 12 w 18"/>
                <a:gd name="T1" fmla="*/ 0 h 39"/>
                <a:gd name="T2" fmla="*/ 12 w 18"/>
                <a:gd name="T3" fmla="*/ 0 h 39"/>
                <a:gd name="T4" fmla="*/ 7 w 18"/>
                <a:gd name="T5" fmla="*/ 5 h 39"/>
                <a:gd name="T6" fmla="*/ 5 w 18"/>
                <a:gd name="T7" fmla="*/ 19 h 39"/>
                <a:gd name="T8" fmla="*/ 1 w 18"/>
                <a:gd name="T9" fmla="*/ 33 h 39"/>
                <a:gd name="T10" fmla="*/ 5 w 18"/>
                <a:gd name="T11" fmla="*/ 39 h 39"/>
                <a:gd name="T12" fmla="*/ 6 w 18"/>
                <a:gd name="T13" fmla="*/ 39 h 39"/>
                <a:gd name="T14" fmla="*/ 11 w 18"/>
                <a:gd name="T15" fmla="*/ 36 h 39"/>
                <a:gd name="T16" fmla="*/ 17 w 18"/>
                <a:gd name="T17" fmla="*/ 5 h 39"/>
                <a:gd name="T18" fmla="*/ 12 w 18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9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7" y="2"/>
                    <a:pt x="7" y="5"/>
                  </a:cubicBezTo>
                  <a:cubicBezTo>
                    <a:pt x="7" y="10"/>
                    <a:pt x="6" y="14"/>
                    <a:pt x="5" y="19"/>
                  </a:cubicBezTo>
                  <a:cubicBezTo>
                    <a:pt x="4" y="24"/>
                    <a:pt x="3" y="28"/>
                    <a:pt x="1" y="33"/>
                  </a:cubicBezTo>
                  <a:cubicBezTo>
                    <a:pt x="0" y="35"/>
                    <a:pt x="2" y="39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9" y="39"/>
                    <a:pt x="10" y="38"/>
                    <a:pt x="11" y="36"/>
                  </a:cubicBezTo>
                  <a:cubicBezTo>
                    <a:pt x="15" y="26"/>
                    <a:pt x="17" y="16"/>
                    <a:pt x="17" y="5"/>
                  </a:cubicBezTo>
                  <a:cubicBezTo>
                    <a:pt x="18" y="2"/>
                    <a:pt x="15" y="0"/>
                    <a:pt x="12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2605088" y="901700"/>
              <a:ext cx="38100" cy="66675"/>
            </a:xfrm>
            <a:custGeom>
              <a:avLst/>
              <a:gdLst>
                <a:gd name="T0" fmla="*/ 9 w 13"/>
                <a:gd name="T1" fmla="*/ 0 h 23"/>
                <a:gd name="T2" fmla="*/ 0 w 13"/>
                <a:gd name="T3" fmla="*/ 5 h 23"/>
                <a:gd name="T4" fmla="*/ 0 w 13"/>
                <a:gd name="T5" fmla="*/ 6 h 23"/>
                <a:gd name="T6" fmla="*/ 0 w 13"/>
                <a:gd name="T7" fmla="*/ 6 h 23"/>
                <a:gd name="T8" fmla="*/ 1 w 13"/>
                <a:gd name="T9" fmla="*/ 7 h 23"/>
                <a:gd name="T10" fmla="*/ 2 w 13"/>
                <a:gd name="T11" fmla="*/ 13 h 23"/>
                <a:gd name="T12" fmla="*/ 2 w 13"/>
                <a:gd name="T13" fmla="*/ 14 h 23"/>
                <a:gd name="T14" fmla="*/ 2 w 13"/>
                <a:gd name="T15" fmla="*/ 14 h 23"/>
                <a:gd name="T16" fmla="*/ 3 w 13"/>
                <a:gd name="T17" fmla="*/ 15 h 23"/>
                <a:gd name="T18" fmla="*/ 3 w 13"/>
                <a:gd name="T19" fmla="*/ 18 h 23"/>
                <a:gd name="T20" fmla="*/ 8 w 13"/>
                <a:gd name="T21" fmla="*/ 23 h 23"/>
                <a:gd name="T22" fmla="*/ 8 w 13"/>
                <a:gd name="T23" fmla="*/ 23 h 23"/>
                <a:gd name="T24" fmla="*/ 13 w 13"/>
                <a:gd name="T25" fmla="*/ 18 h 23"/>
                <a:gd name="T26" fmla="*/ 9 w 13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23">
                  <a:moveTo>
                    <a:pt x="9" y="0"/>
                  </a:moveTo>
                  <a:cubicBezTo>
                    <a:pt x="6" y="2"/>
                    <a:pt x="3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9"/>
                    <a:pt x="2" y="11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5"/>
                    <a:pt x="3" y="15"/>
                  </a:cubicBezTo>
                  <a:cubicBezTo>
                    <a:pt x="3" y="16"/>
                    <a:pt x="3" y="17"/>
                    <a:pt x="3" y="18"/>
                  </a:cubicBezTo>
                  <a:cubicBezTo>
                    <a:pt x="3" y="20"/>
                    <a:pt x="5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3"/>
                    <a:pt x="13" y="21"/>
                    <a:pt x="13" y="18"/>
                  </a:cubicBezTo>
                  <a:cubicBezTo>
                    <a:pt x="13" y="12"/>
                    <a:pt x="11" y="5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2587625" y="869950"/>
              <a:ext cx="44450" cy="46038"/>
            </a:xfrm>
            <a:custGeom>
              <a:avLst/>
              <a:gdLst>
                <a:gd name="T0" fmla="*/ 5 w 15"/>
                <a:gd name="T1" fmla="*/ 0 h 16"/>
                <a:gd name="T2" fmla="*/ 2 w 15"/>
                <a:gd name="T3" fmla="*/ 2 h 16"/>
                <a:gd name="T4" fmla="*/ 2 w 15"/>
                <a:gd name="T5" fmla="*/ 9 h 16"/>
                <a:gd name="T6" fmla="*/ 1 w 15"/>
                <a:gd name="T7" fmla="*/ 9 h 16"/>
                <a:gd name="T8" fmla="*/ 2 w 15"/>
                <a:gd name="T9" fmla="*/ 9 h 16"/>
                <a:gd name="T10" fmla="*/ 3 w 15"/>
                <a:gd name="T11" fmla="*/ 11 h 16"/>
                <a:gd name="T12" fmla="*/ 4 w 15"/>
                <a:gd name="T13" fmla="*/ 13 h 16"/>
                <a:gd name="T14" fmla="*/ 6 w 15"/>
                <a:gd name="T15" fmla="*/ 16 h 16"/>
                <a:gd name="T16" fmla="*/ 6 w 15"/>
                <a:gd name="T17" fmla="*/ 16 h 16"/>
                <a:gd name="T18" fmla="*/ 15 w 15"/>
                <a:gd name="T19" fmla="*/ 11 h 16"/>
                <a:gd name="T20" fmla="*/ 9 w 15"/>
                <a:gd name="T21" fmla="*/ 2 h 16"/>
                <a:gd name="T22" fmla="*/ 5 w 15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10"/>
                    <a:pt x="3" y="10"/>
                    <a:pt x="3" y="11"/>
                  </a:cubicBezTo>
                  <a:cubicBezTo>
                    <a:pt x="3" y="12"/>
                    <a:pt x="4" y="12"/>
                    <a:pt x="4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4"/>
                    <a:pt x="12" y="13"/>
                    <a:pt x="15" y="11"/>
                  </a:cubicBezTo>
                  <a:cubicBezTo>
                    <a:pt x="13" y="7"/>
                    <a:pt x="11" y="4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E0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" name="Freeform 104"/>
          <p:cNvSpPr>
            <a:spLocks/>
          </p:cNvSpPr>
          <p:nvPr/>
        </p:nvSpPr>
        <p:spPr bwMode="auto">
          <a:xfrm>
            <a:off x="2628900" y="744538"/>
            <a:ext cx="1663700" cy="2092325"/>
          </a:xfrm>
          <a:custGeom>
            <a:avLst/>
            <a:gdLst>
              <a:gd name="T0" fmla="*/ 231 w 573"/>
              <a:gd name="T1" fmla="*/ 234 h 719"/>
              <a:gd name="T2" fmla="*/ 79 w 573"/>
              <a:gd name="T3" fmla="*/ 166 h 719"/>
              <a:gd name="T4" fmla="*/ 333 w 573"/>
              <a:gd name="T5" fmla="*/ 137 h 719"/>
              <a:gd name="T6" fmla="*/ 555 w 573"/>
              <a:gd name="T7" fmla="*/ 133 h 719"/>
              <a:gd name="T8" fmla="*/ 446 w 573"/>
              <a:gd name="T9" fmla="*/ 288 h 719"/>
              <a:gd name="T10" fmla="*/ 376 w 573"/>
              <a:gd name="T11" fmla="*/ 572 h 719"/>
              <a:gd name="T12" fmla="*/ 70 w 573"/>
              <a:gd name="T13" fmla="*/ 639 h 719"/>
              <a:gd name="T14" fmla="*/ 90 w 573"/>
              <a:gd name="T15" fmla="*/ 388 h 719"/>
              <a:gd name="T16" fmla="*/ 231 w 573"/>
              <a:gd name="T17" fmla="*/ 234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3" h="719">
                <a:moveTo>
                  <a:pt x="231" y="234"/>
                </a:moveTo>
                <a:cubicBezTo>
                  <a:pt x="231" y="234"/>
                  <a:pt x="106" y="274"/>
                  <a:pt x="79" y="166"/>
                </a:cubicBezTo>
                <a:cubicBezTo>
                  <a:pt x="52" y="55"/>
                  <a:pt x="201" y="0"/>
                  <a:pt x="333" y="137"/>
                </a:cubicBezTo>
                <a:cubicBezTo>
                  <a:pt x="333" y="137"/>
                  <a:pt x="436" y="70"/>
                  <a:pt x="555" y="133"/>
                </a:cubicBezTo>
                <a:cubicBezTo>
                  <a:pt x="573" y="143"/>
                  <a:pt x="547" y="223"/>
                  <a:pt x="446" y="288"/>
                </a:cubicBezTo>
                <a:cubicBezTo>
                  <a:pt x="446" y="288"/>
                  <a:pt x="363" y="425"/>
                  <a:pt x="376" y="572"/>
                </a:cubicBezTo>
                <a:cubicBezTo>
                  <a:pt x="389" y="719"/>
                  <a:pt x="139" y="676"/>
                  <a:pt x="70" y="639"/>
                </a:cubicBezTo>
                <a:cubicBezTo>
                  <a:pt x="0" y="602"/>
                  <a:pt x="23" y="491"/>
                  <a:pt x="90" y="388"/>
                </a:cubicBezTo>
                <a:cubicBezTo>
                  <a:pt x="158" y="285"/>
                  <a:pt x="231" y="234"/>
                  <a:pt x="231" y="234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1"/>
          <p:cNvSpPr>
            <a:spLocks/>
          </p:cNvSpPr>
          <p:nvPr/>
        </p:nvSpPr>
        <p:spPr bwMode="auto">
          <a:xfrm>
            <a:off x="2317750" y="2036763"/>
            <a:ext cx="2200275" cy="1076325"/>
          </a:xfrm>
          <a:custGeom>
            <a:avLst/>
            <a:gdLst>
              <a:gd name="T0" fmla="*/ 2 w 758"/>
              <a:gd name="T1" fmla="*/ 81 h 370"/>
              <a:gd name="T2" fmla="*/ 106 w 758"/>
              <a:gd name="T3" fmla="*/ 27 h 370"/>
              <a:gd name="T4" fmla="*/ 139 w 758"/>
              <a:gd name="T5" fmla="*/ 90 h 370"/>
              <a:gd name="T6" fmla="*/ 147 w 758"/>
              <a:gd name="T7" fmla="*/ 94 h 370"/>
              <a:gd name="T8" fmla="*/ 229 w 758"/>
              <a:gd name="T9" fmla="*/ 71 h 370"/>
              <a:gd name="T10" fmla="*/ 312 w 758"/>
              <a:gd name="T11" fmla="*/ 171 h 370"/>
              <a:gd name="T12" fmla="*/ 318 w 758"/>
              <a:gd name="T13" fmla="*/ 172 h 370"/>
              <a:gd name="T14" fmla="*/ 348 w 758"/>
              <a:gd name="T15" fmla="*/ 153 h 370"/>
              <a:gd name="T16" fmla="*/ 421 w 758"/>
              <a:gd name="T17" fmla="*/ 175 h 370"/>
              <a:gd name="T18" fmla="*/ 425 w 758"/>
              <a:gd name="T19" fmla="*/ 172 h 370"/>
              <a:gd name="T20" fmla="*/ 424 w 758"/>
              <a:gd name="T21" fmla="*/ 169 h 370"/>
              <a:gd name="T22" fmla="*/ 561 w 758"/>
              <a:gd name="T23" fmla="*/ 128 h 370"/>
              <a:gd name="T24" fmla="*/ 584 w 758"/>
              <a:gd name="T25" fmla="*/ 219 h 370"/>
              <a:gd name="T26" fmla="*/ 635 w 758"/>
              <a:gd name="T27" fmla="*/ 236 h 370"/>
              <a:gd name="T28" fmla="*/ 723 w 758"/>
              <a:gd name="T29" fmla="*/ 210 h 370"/>
              <a:gd name="T30" fmla="*/ 749 w 758"/>
              <a:gd name="T31" fmla="*/ 255 h 370"/>
              <a:gd name="T32" fmla="*/ 712 w 758"/>
              <a:gd name="T33" fmla="*/ 248 h 370"/>
              <a:gd name="T34" fmla="*/ 602 w 758"/>
              <a:gd name="T35" fmla="*/ 296 h 370"/>
              <a:gd name="T36" fmla="*/ 598 w 758"/>
              <a:gd name="T37" fmla="*/ 314 h 370"/>
              <a:gd name="T38" fmla="*/ 469 w 758"/>
              <a:gd name="T39" fmla="*/ 349 h 370"/>
              <a:gd name="T40" fmla="*/ 425 w 758"/>
              <a:gd name="T41" fmla="*/ 292 h 370"/>
              <a:gd name="T42" fmla="*/ 332 w 758"/>
              <a:gd name="T43" fmla="*/ 290 h 370"/>
              <a:gd name="T44" fmla="*/ 308 w 758"/>
              <a:gd name="T45" fmla="*/ 257 h 370"/>
              <a:gd name="T46" fmla="*/ 306 w 758"/>
              <a:gd name="T47" fmla="*/ 258 h 370"/>
              <a:gd name="T48" fmla="*/ 227 w 758"/>
              <a:gd name="T49" fmla="*/ 296 h 370"/>
              <a:gd name="T50" fmla="*/ 119 w 758"/>
              <a:gd name="T51" fmla="*/ 214 h 370"/>
              <a:gd name="T52" fmla="*/ 115 w 758"/>
              <a:gd name="T53" fmla="*/ 214 h 370"/>
              <a:gd name="T54" fmla="*/ 63 w 758"/>
              <a:gd name="T55" fmla="*/ 224 h 370"/>
              <a:gd name="T56" fmla="*/ 49 w 758"/>
              <a:gd name="T57" fmla="*/ 149 h 370"/>
              <a:gd name="T58" fmla="*/ 46 w 758"/>
              <a:gd name="T59" fmla="*/ 142 h 370"/>
              <a:gd name="T60" fmla="*/ 2 w 758"/>
              <a:gd name="T61" fmla="*/ 81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8" h="370">
                <a:moveTo>
                  <a:pt x="2" y="81"/>
                </a:moveTo>
                <a:cubicBezTo>
                  <a:pt x="5" y="29"/>
                  <a:pt x="59" y="0"/>
                  <a:pt x="106" y="27"/>
                </a:cubicBezTo>
                <a:cubicBezTo>
                  <a:pt x="138" y="45"/>
                  <a:pt x="141" y="74"/>
                  <a:pt x="139" y="90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70" y="74"/>
                  <a:pt x="201" y="66"/>
                  <a:pt x="229" y="71"/>
                </a:cubicBezTo>
                <a:cubicBezTo>
                  <a:pt x="274" y="78"/>
                  <a:pt x="318" y="123"/>
                  <a:pt x="312" y="171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6" y="164"/>
                  <a:pt x="336" y="157"/>
                  <a:pt x="348" y="153"/>
                </a:cubicBezTo>
                <a:cubicBezTo>
                  <a:pt x="386" y="143"/>
                  <a:pt x="411" y="155"/>
                  <a:pt x="421" y="175"/>
                </a:cubicBezTo>
                <a:cubicBezTo>
                  <a:pt x="425" y="172"/>
                  <a:pt x="425" y="172"/>
                  <a:pt x="425" y="172"/>
                </a:cubicBezTo>
                <a:cubicBezTo>
                  <a:pt x="425" y="171"/>
                  <a:pt x="424" y="170"/>
                  <a:pt x="424" y="169"/>
                </a:cubicBezTo>
                <a:cubicBezTo>
                  <a:pt x="414" y="120"/>
                  <a:pt x="504" y="66"/>
                  <a:pt x="561" y="128"/>
                </a:cubicBezTo>
                <a:cubicBezTo>
                  <a:pt x="593" y="162"/>
                  <a:pt x="584" y="219"/>
                  <a:pt x="584" y="219"/>
                </a:cubicBezTo>
                <a:cubicBezTo>
                  <a:pt x="584" y="219"/>
                  <a:pt x="596" y="236"/>
                  <a:pt x="635" y="236"/>
                </a:cubicBezTo>
                <a:cubicBezTo>
                  <a:pt x="674" y="236"/>
                  <a:pt x="688" y="200"/>
                  <a:pt x="723" y="210"/>
                </a:cubicBezTo>
                <a:cubicBezTo>
                  <a:pt x="758" y="221"/>
                  <a:pt x="749" y="255"/>
                  <a:pt x="749" y="255"/>
                </a:cubicBezTo>
                <a:cubicBezTo>
                  <a:pt x="749" y="255"/>
                  <a:pt x="735" y="240"/>
                  <a:pt x="712" y="248"/>
                </a:cubicBezTo>
                <a:cubicBezTo>
                  <a:pt x="681" y="259"/>
                  <a:pt x="678" y="314"/>
                  <a:pt x="602" y="296"/>
                </a:cubicBezTo>
                <a:cubicBezTo>
                  <a:pt x="602" y="296"/>
                  <a:pt x="601" y="306"/>
                  <a:pt x="598" y="314"/>
                </a:cubicBezTo>
                <a:cubicBezTo>
                  <a:pt x="582" y="363"/>
                  <a:pt x="517" y="370"/>
                  <a:pt x="469" y="349"/>
                </a:cubicBezTo>
                <a:cubicBezTo>
                  <a:pt x="433" y="333"/>
                  <a:pt x="425" y="292"/>
                  <a:pt x="425" y="292"/>
                </a:cubicBezTo>
                <a:cubicBezTo>
                  <a:pt x="425" y="292"/>
                  <a:pt x="381" y="331"/>
                  <a:pt x="332" y="290"/>
                </a:cubicBezTo>
                <a:cubicBezTo>
                  <a:pt x="321" y="280"/>
                  <a:pt x="313" y="269"/>
                  <a:pt x="308" y="257"/>
                </a:cubicBezTo>
                <a:cubicBezTo>
                  <a:pt x="306" y="258"/>
                  <a:pt x="306" y="258"/>
                  <a:pt x="306" y="258"/>
                </a:cubicBezTo>
                <a:cubicBezTo>
                  <a:pt x="302" y="267"/>
                  <a:pt x="285" y="296"/>
                  <a:pt x="227" y="296"/>
                </a:cubicBezTo>
                <a:cubicBezTo>
                  <a:pt x="173" y="296"/>
                  <a:pt x="133" y="263"/>
                  <a:pt x="119" y="214"/>
                </a:cubicBezTo>
                <a:cubicBezTo>
                  <a:pt x="115" y="214"/>
                  <a:pt x="115" y="214"/>
                  <a:pt x="115" y="214"/>
                </a:cubicBezTo>
                <a:cubicBezTo>
                  <a:pt x="109" y="221"/>
                  <a:pt x="92" y="237"/>
                  <a:pt x="63" y="224"/>
                </a:cubicBezTo>
                <a:cubicBezTo>
                  <a:pt x="31" y="210"/>
                  <a:pt x="28" y="167"/>
                  <a:pt x="49" y="149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20" y="147"/>
                  <a:pt x="0" y="124"/>
                  <a:pt x="2" y="81"/>
                </a:cubicBezTo>
                <a:close/>
              </a:path>
            </a:pathLst>
          </a:custGeom>
          <a:solidFill>
            <a:srgbClr val="C500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4"/>
          <p:cNvSpPr>
            <a:spLocks/>
          </p:cNvSpPr>
          <p:nvPr/>
        </p:nvSpPr>
        <p:spPr bwMode="auto">
          <a:xfrm>
            <a:off x="3998913" y="2616200"/>
            <a:ext cx="517525" cy="304800"/>
          </a:xfrm>
          <a:custGeom>
            <a:avLst/>
            <a:gdLst>
              <a:gd name="T0" fmla="*/ 51 w 178"/>
              <a:gd name="T1" fmla="*/ 105 h 105"/>
              <a:gd name="T2" fmla="*/ 22 w 178"/>
              <a:gd name="T3" fmla="*/ 101 h 105"/>
              <a:gd name="T4" fmla="*/ 19 w 178"/>
              <a:gd name="T5" fmla="*/ 96 h 105"/>
              <a:gd name="T6" fmla="*/ 25 w 178"/>
              <a:gd name="T7" fmla="*/ 92 h 105"/>
              <a:gd name="T8" fmla="*/ 104 w 178"/>
              <a:gd name="T9" fmla="*/ 67 h 105"/>
              <a:gd name="T10" fmla="*/ 131 w 178"/>
              <a:gd name="T11" fmla="*/ 45 h 105"/>
              <a:gd name="T12" fmla="*/ 166 w 178"/>
              <a:gd name="T13" fmla="*/ 48 h 105"/>
              <a:gd name="T14" fmla="*/ 143 w 178"/>
              <a:gd name="T15" fmla="*/ 15 h 105"/>
              <a:gd name="T16" fmla="*/ 101 w 178"/>
              <a:gd name="T17" fmla="*/ 26 h 105"/>
              <a:gd name="T18" fmla="*/ 56 w 178"/>
              <a:gd name="T19" fmla="*/ 42 h 105"/>
              <a:gd name="T20" fmla="*/ 1 w 178"/>
              <a:gd name="T21" fmla="*/ 23 h 105"/>
              <a:gd name="T22" fmla="*/ 2 w 178"/>
              <a:gd name="T23" fmla="*/ 17 h 105"/>
              <a:gd name="T24" fmla="*/ 9 w 178"/>
              <a:gd name="T25" fmla="*/ 18 h 105"/>
              <a:gd name="T26" fmla="*/ 56 w 178"/>
              <a:gd name="T27" fmla="*/ 32 h 105"/>
              <a:gd name="T28" fmla="*/ 96 w 178"/>
              <a:gd name="T29" fmla="*/ 18 h 105"/>
              <a:gd name="T30" fmla="*/ 146 w 178"/>
              <a:gd name="T31" fmla="*/ 7 h 105"/>
              <a:gd name="T32" fmla="*/ 174 w 178"/>
              <a:gd name="T33" fmla="*/ 58 h 105"/>
              <a:gd name="T34" fmla="*/ 171 w 178"/>
              <a:gd name="T35" fmla="*/ 61 h 105"/>
              <a:gd name="T36" fmla="*/ 166 w 178"/>
              <a:gd name="T37" fmla="*/ 59 h 105"/>
              <a:gd name="T38" fmla="*/ 134 w 178"/>
              <a:gd name="T39" fmla="*/ 54 h 105"/>
              <a:gd name="T40" fmla="*/ 111 w 178"/>
              <a:gd name="T41" fmla="*/ 73 h 105"/>
              <a:gd name="T42" fmla="*/ 51 w 178"/>
              <a:gd name="T43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8" h="105">
                <a:moveTo>
                  <a:pt x="51" y="105"/>
                </a:moveTo>
                <a:cubicBezTo>
                  <a:pt x="43" y="105"/>
                  <a:pt x="33" y="104"/>
                  <a:pt x="22" y="101"/>
                </a:cubicBezTo>
                <a:cubicBezTo>
                  <a:pt x="20" y="101"/>
                  <a:pt x="18" y="98"/>
                  <a:pt x="19" y="96"/>
                </a:cubicBezTo>
                <a:cubicBezTo>
                  <a:pt x="20" y="93"/>
                  <a:pt x="22" y="92"/>
                  <a:pt x="25" y="92"/>
                </a:cubicBezTo>
                <a:cubicBezTo>
                  <a:pt x="73" y="104"/>
                  <a:pt x="89" y="85"/>
                  <a:pt x="104" y="67"/>
                </a:cubicBezTo>
                <a:cubicBezTo>
                  <a:pt x="112" y="58"/>
                  <a:pt x="120" y="49"/>
                  <a:pt x="131" y="45"/>
                </a:cubicBezTo>
                <a:cubicBezTo>
                  <a:pt x="147" y="39"/>
                  <a:pt x="159" y="44"/>
                  <a:pt x="166" y="48"/>
                </a:cubicBezTo>
                <a:cubicBezTo>
                  <a:pt x="167" y="38"/>
                  <a:pt x="164" y="22"/>
                  <a:pt x="143" y="15"/>
                </a:cubicBezTo>
                <a:cubicBezTo>
                  <a:pt x="126" y="10"/>
                  <a:pt x="115" y="18"/>
                  <a:pt x="101" y="26"/>
                </a:cubicBezTo>
                <a:cubicBezTo>
                  <a:pt x="89" y="33"/>
                  <a:pt x="76" y="42"/>
                  <a:pt x="56" y="42"/>
                </a:cubicBezTo>
                <a:cubicBezTo>
                  <a:pt x="16" y="42"/>
                  <a:pt x="2" y="24"/>
                  <a:pt x="1" y="23"/>
                </a:cubicBezTo>
                <a:cubicBezTo>
                  <a:pt x="0" y="21"/>
                  <a:pt x="0" y="18"/>
                  <a:pt x="2" y="17"/>
                </a:cubicBezTo>
                <a:cubicBezTo>
                  <a:pt x="4" y="15"/>
                  <a:pt x="7" y="16"/>
                  <a:pt x="9" y="18"/>
                </a:cubicBezTo>
                <a:cubicBezTo>
                  <a:pt x="9" y="18"/>
                  <a:pt x="21" y="32"/>
                  <a:pt x="56" y="32"/>
                </a:cubicBezTo>
                <a:cubicBezTo>
                  <a:pt x="73" y="32"/>
                  <a:pt x="85" y="25"/>
                  <a:pt x="96" y="18"/>
                </a:cubicBezTo>
                <a:cubicBezTo>
                  <a:pt x="110" y="9"/>
                  <a:pt x="125" y="0"/>
                  <a:pt x="146" y="7"/>
                </a:cubicBezTo>
                <a:cubicBezTo>
                  <a:pt x="177" y="16"/>
                  <a:pt x="178" y="44"/>
                  <a:pt x="174" y="58"/>
                </a:cubicBezTo>
                <a:cubicBezTo>
                  <a:pt x="174" y="59"/>
                  <a:pt x="172" y="60"/>
                  <a:pt x="171" y="61"/>
                </a:cubicBezTo>
                <a:cubicBezTo>
                  <a:pt x="169" y="61"/>
                  <a:pt x="167" y="61"/>
                  <a:pt x="166" y="59"/>
                </a:cubicBezTo>
                <a:cubicBezTo>
                  <a:pt x="166" y="59"/>
                  <a:pt x="154" y="46"/>
                  <a:pt x="134" y="54"/>
                </a:cubicBezTo>
                <a:cubicBezTo>
                  <a:pt x="125" y="57"/>
                  <a:pt x="119" y="64"/>
                  <a:pt x="111" y="73"/>
                </a:cubicBezTo>
                <a:cubicBezTo>
                  <a:pt x="99" y="88"/>
                  <a:pt x="84" y="105"/>
                  <a:pt x="51" y="105"/>
                </a:cubicBez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2306638" y="939800"/>
            <a:ext cx="1990724" cy="2159001"/>
            <a:chOff x="2306638" y="939800"/>
            <a:chExt cx="1990724" cy="2159001"/>
          </a:xfrm>
        </p:grpSpPr>
        <p:sp>
          <p:nvSpPr>
            <p:cNvPr id="105" name="Freeform 105"/>
            <p:cNvSpPr>
              <a:spLocks noEditPoints="1"/>
            </p:cNvSpPr>
            <p:nvPr/>
          </p:nvSpPr>
          <p:spPr bwMode="auto">
            <a:xfrm>
              <a:off x="2857500" y="1225550"/>
              <a:ext cx="114300" cy="174625"/>
            </a:xfrm>
            <a:custGeom>
              <a:avLst/>
              <a:gdLst>
                <a:gd name="T0" fmla="*/ 39 w 39"/>
                <a:gd name="T1" fmla="*/ 60 h 60"/>
                <a:gd name="T2" fmla="*/ 39 w 39"/>
                <a:gd name="T3" fmla="*/ 60 h 60"/>
                <a:gd name="T4" fmla="*/ 39 w 39"/>
                <a:gd name="T5" fmla="*/ 60 h 60"/>
                <a:gd name="T6" fmla="*/ 0 w 39"/>
                <a:gd name="T7" fmla="*/ 1 h 60"/>
                <a:gd name="T8" fmla="*/ 39 w 39"/>
                <a:gd name="T9" fmla="*/ 60 h 60"/>
                <a:gd name="T10" fmla="*/ 0 w 39"/>
                <a:gd name="T11" fmla="*/ 1 h 60"/>
                <a:gd name="T12" fmla="*/ 0 w 39"/>
                <a:gd name="T13" fmla="*/ 1 h 60"/>
                <a:gd name="T14" fmla="*/ 0 w 39"/>
                <a:gd name="T15" fmla="*/ 1 h 60"/>
                <a:gd name="T16" fmla="*/ 0 w 39"/>
                <a:gd name="T17" fmla="*/ 1 h 60"/>
                <a:gd name="T18" fmla="*/ 0 w 39"/>
                <a:gd name="T19" fmla="*/ 1 h 60"/>
                <a:gd name="T20" fmla="*/ 0 w 39"/>
                <a:gd name="T21" fmla="*/ 1 h 60"/>
                <a:gd name="T22" fmla="*/ 0 w 39"/>
                <a:gd name="T23" fmla="*/ 1 h 60"/>
                <a:gd name="T24" fmla="*/ 0 w 39"/>
                <a:gd name="T25" fmla="*/ 1 h 60"/>
                <a:gd name="T26" fmla="*/ 0 w 39"/>
                <a:gd name="T27" fmla="*/ 1 h 60"/>
                <a:gd name="T28" fmla="*/ 0 w 39"/>
                <a:gd name="T29" fmla="*/ 1 h 60"/>
                <a:gd name="T30" fmla="*/ 0 w 39"/>
                <a:gd name="T31" fmla="*/ 0 h 60"/>
                <a:gd name="T32" fmla="*/ 0 w 39"/>
                <a:gd name="T33" fmla="*/ 0 h 60"/>
                <a:gd name="T34" fmla="*/ 0 w 39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60">
                  <a:moveTo>
                    <a:pt x="39" y="60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moveTo>
                    <a:pt x="0" y="1"/>
                  </a:moveTo>
                  <a:cubicBezTo>
                    <a:pt x="7" y="30"/>
                    <a:pt x="22" y="49"/>
                    <a:pt x="39" y="60"/>
                  </a:cubicBezTo>
                  <a:cubicBezTo>
                    <a:pt x="22" y="49"/>
                    <a:pt x="7" y="30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2828925" y="957263"/>
              <a:ext cx="357187" cy="488950"/>
            </a:xfrm>
            <a:custGeom>
              <a:avLst/>
              <a:gdLst>
                <a:gd name="T0" fmla="*/ 43 w 123"/>
                <a:gd name="T1" fmla="*/ 0 h 168"/>
                <a:gd name="T2" fmla="*/ 10 w 123"/>
                <a:gd name="T3" fmla="*/ 92 h 168"/>
                <a:gd name="T4" fmla="*/ 10 w 123"/>
                <a:gd name="T5" fmla="*/ 92 h 168"/>
                <a:gd name="T6" fmla="*/ 10 w 123"/>
                <a:gd name="T7" fmla="*/ 93 h 168"/>
                <a:gd name="T8" fmla="*/ 10 w 123"/>
                <a:gd name="T9" fmla="*/ 93 h 168"/>
                <a:gd name="T10" fmla="*/ 10 w 123"/>
                <a:gd name="T11" fmla="*/ 93 h 168"/>
                <a:gd name="T12" fmla="*/ 10 w 123"/>
                <a:gd name="T13" fmla="*/ 93 h 168"/>
                <a:gd name="T14" fmla="*/ 10 w 123"/>
                <a:gd name="T15" fmla="*/ 93 h 168"/>
                <a:gd name="T16" fmla="*/ 10 w 123"/>
                <a:gd name="T17" fmla="*/ 93 h 168"/>
                <a:gd name="T18" fmla="*/ 10 w 123"/>
                <a:gd name="T19" fmla="*/ 93 h 168"/>
                <a:gd name="T20" fmla="*/ 10 w 123"/>
                <a:gd name="T21" fmla="*/ 93 h 168"/>
                <a:gd name="T22" fmla="*/ 49 w 123"/>
                <a:gd name="T23" fmla="*/ 152 h 168"/>
                <a:gd name="T24" fmla="*/ 49 w 123"/>
                <a:gd name="T25" fmla="*/ 152 h 168"/>
                <a:gd name="T26" fmla="*/ 49 w 123"/>
                <a:gd name="T27" fmla="*/ 152 h 168"/>
                <a:gd name="T28" fmla="*/ 111 w 123"/>
                <a:gd name="T29" fmla="*/ 168 h 168"/>
                <a:gd name="T30" fmla="*/ 123 w 123"/>
                <a:gd name="T31" fmla="*/ 168 h 168"/>
                <a:gd name="T32" fmla="*/ 45 w 123"/>
                <a:gd name="T33" fmla="*/ 78 h 168"/>
                <a:gd name="T34" fmla="*/ 43 w 123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" h="168">
                  <a:moveTo>
                    <a:pt x="43" y="0"/>
                  </a:moveTo>
                  <a:cubicBezTo>
                    <a:pt x="14" y="19"/>
                    <a:pt x="0" y="5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2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7" y="122"/>
                    <a:pt x="32" y="141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68" y="165"/>
                    <a:pt x="91" y="168"/>
                    <a:pt x="111" y="168"/>
                  </a:cubicBezTo>
                  <a:cubicBezTo>
                    <a:pt x="115" y="168"/>
                    <a:pt x="119" y="168"/>
                    <a:pt x="123" y="168"/>
                  </a:cubicBezTo>
                  <a:cubicBezTo>
                    <a:pt x="88" y="147"/>
                    <a:pt x="58" y="118"/>
                    <a:pt x="45" y="78"/>
                  </a:cubicBezTo>
                  <a:cubicBezTo>
                    <a:pt x="36" y="51"/>
                    <a:pt x="36" y="25"/>
                    <a:pt x="43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7"/>
            <p:cNvSpPr>
              <a:spLocks noEditPoints="1"/>
            </p:cNvSpPr>
            <p:nvPr/>
          </p:nvSpPr>
          <p:spPr bwMode="auto">
            <a:xfrm>
              <a:off x="3455988" y="1574800"/>
              <a:ext cx="479425" cy="1122363"/>
            </a:xfrm>
            <a:custGeom>
              <a:avLst/>
              <a:gdLst>
                <a:gd name="T0" fmla="*/ 90 w 165"/>
                <a:gd name="T1" fmla="*/ 255 h 386"/>
                <a:gd name="T2" fmla="*/ 91 w 165"/>
                <a:gd name="T3" fmla="*/ 287 h 386"/>
                <a:gd name="T4" fmla="*/ 0 w 165"/>
                <a:gd name="T5" fmla="*/ 386 h 386"/>
                <a:gd name="T6" fmla="*/ 91 w 165"/>
                <a:gd name="T7" fmla="*/ 287 h 386"/>
                <a:gd name="T8" fmla="*/ 90 w 165"/>
                <a:gd name="T9" fmla="*/ 255 h 386"/>
                <a:gd name="T10" fmla="*/ 162 w 165"/>
                <a:gd name="T11" fmla="*/ 3 h 386"/>
                <a:gd name="T12" fmla="*/ 161 w 165"/>
                <a:gd name="T13" fmla="*/ 3 h 386"/>
                <a:gd name="T14" fmla="*/ 162 w 165"/>
                <a:gd name="T15" fmla="*/ 3 h 386"/>
                <a:gd name="T16" fmla="*/ 162 w 165"/>
                <a:gd name="T17" fmla="*/ 2 h 386"/>
                <a:gd name="T18" fmla="*/ 162 w 165"/>
                <a:gd name="T19" fmla="*/ 3 h 386"/>
                <a:gd name="T20" fmla="*/ 162 w 165"/>
                <a:gd name="T21" fmla="*/ 2 h 386"/>
                <a:gd name="T22" fmla="*/ 162 w 165"/>
                <a:gd name="T23" fmla="*/ 2 h 386"/>
                <a:gd name="T24" fmla="*/ 162 w 165"/>
                <a:gd name="T25" fmla="*/ 2 h 386"/>
                <a:gd name="T26" fmla="*/ 162 w 165"/>
                <a:gd name="T27" fmla="*/ 2 h 386"/>
                <a:gd name="T28" fmla="*/ 162 w 165"/>
                <a:gd name="T29" fmla="*/ 2 h 386"/>
                <a:gd name="T30" fmla="*/ 162 w 165"/>
                <a:gd name="T31" fmla="*/ 2 h 386"/>
                <a:gd name="T32" fmla="*/ 162 w 165"/>
                <a:gd name="T33" fmla="*/ 2 h 386"/>
                <a:gd name="T34" fmla="*/ 163 w 165"/>
                <a:gd name="T35" fmla="*/ 2 h 386"/>
                <a:gd name="T36" fmla="*/ 162 w 165"/>
                <a:gd name="T37" fmla="*/ 2 h 386"/>
                <a:gd name="T38" fmla="*/ 163 w 165"/>
                <a:gd name="T39" fmla="*/ 2 h 386"/>
                <a:gd name="T40" fmla="*/ 163 w 165"/>
                <a:gd name="T41" fmla="*/ 2 h 386"/>
                <a:gd name="T42" fmla="*/ 163 w 165"/>
                <a:gd name="T43" fmla="*/ 2 h 386"/>
                <a:gd name="T44" fmla="*/ 163 w 165"/>
                <a:gd name="T45" fmla="*/ 2 h 386"/>
                <a:gd name="T46" fmla="*/ 163 w 165"/>
                <a:gd name="T47" fmla="*/ 2 h 386"/>
                <a:gd name="T48" fmla="*/ 163 w 165"/>
                <a:gd name="T49" fmla="*/ 2 h 386"/>
                <a:gd name="T50" fmla="*/ 163 w 165"/>
                <a:gd name="T51" fmla="*/ 2 h 386"/>
                <a:gd name="T52" fmla="*/ 163 w 165"/>
                <a:gd name="T53" fmla="*/ 1 h 386"/>
                <a:gd name="T54" fmla="*/ 163 w 165"/>
                <a:gd name="T55" fmla="*/ 1 h 386"/>
                <a:gd name="T56" fmla="*/ 163 w 165"/>
                <a:gd name="T57" fmla="*/ 1 h 386"/>
                <a:gd name="T58" fmla="*/ 164 w 165"/>
                <a:gd name="T59" fmla="*/ 1 h 386"/>
                <a:gd name="T60" fmla="*/ 164 w 165"/>
                <a:gd name="T61" fmla="*/ 1 h 386"/>
                <a:gd name="T62" fmla="*/ 164 w 165"/>
                <a:gd name="T63" fmla="*/ 1 h 386"/>
                <a:gd name="T64" fmla="*/ 164 w 165"/>
                <a:gd name="T65" fmla="*/ 1 h 386"/>
                <a:gd name="T66" fmla="*/ 164 w 165"/>
                <a:gd name="T67" fmla="*/ 1 h 386"/>
                <a:gd name="T68" fmla="*/ 164 w 165"/>
                <a:gd name="T69" fmla="*/ 1 h 386"/>
                <a:gd name="T70" fmla="*/ 164 w 165"/>
                <a:gd name="T71" fmla="*/ 1 h 386"/>
                <a:gd name="T72" fmla="*/ 164 w 165"/>
                <a:gd name="T73" fmla="*/ 1 h 386"/>
                <a:gd name="T74" fmla="*/ 164 w 165"/>
                <a:gd name="T75" fmla="*/ 1 h 386"/>
                <a:gd name="T76" fmla="*/ 165 w 165"/>
                <a:gd name="T77" fmla="*/ 1 h 386"/>
                <a:gd name="T78" fmla="*/ 165 w 165"/>
                <a:gd name="T79" fmla="*/ 1 h 386"/>
                <a:gd name="T80" fmla="*/ 165 w 165"/>
                <a:gd name="T81" fmla="*/ 1 h 386"/>
                <a:gd name="T82" fmla="*/ 165 w 165"/>
                <a:gd name="T83" fmla="*/ 0 h 386"/>
                <a:gd name="T84" fmla="*/ 165 w 165"/>
                <a:gd name="T85" fmla="*/ 0 h 386"/>
                <a:gd name="T86" fmla="*/ 165 w 165"/>
                <a:gd name="T8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" h="386">
                  <a:moveTo>
                    <a:pt x="90" y="255"/>
                  </a:moveTo>
                  <a:cubicBezTo>
                    <a:pt x="90" y="265"/>
                    <a:pt x="90" y="276"/>
                    <a:pt x="91" y="287"/>
                  </a:cubicBezTo>
                  <a:cubicBezTo>
                    <a:pt x="97" y="349"/>
                    <a:pt x="55" y="377"/>
                    <a:pt x="0" y="386"/>
                  </a:cubicBezTo>
                  <a:cubicBezTo>
                    <a:pt x="55" y="377"/>
                    <a:pt x="97" y="349"/>
                    <a:pt x="91" y="287"/>
                  </a:cubicBezTo>
                  <a:cubicBezTo>
                    <a:pt x="90" y="276"/>
                    <a:pt x="90" y="265"/>
                    <a:pt x="90" y="255"/>
                  </a:cubicBezTo>
                  <a:moveTo>
                    <a:pt x="162" y="3"/>
                  </a:moveTo>
                  <a:cubicBezTo>
                    <a:pt x="161" y="3"/>
                    <a:pt x="161" y="3"/>
                    <a:pt x="161" y="3"/>
                  </a:cubicBezTo>
                  <a:cubicBezTo>
                    <a:pt x="161" y="3"/>
                    <a:pt x="161" y="3"/>
                    <a:pt x="162" y="3"/>
                  </a:cubicBezTo>
                  <a:moveTo>
                    <a:pt x="162" y="2"/>
                  </a:moveTo>
                  <a:cubicBezTo>
                    <a:pt x="162" y="3"/>
                    <a:pt x="162" y="3"/>
                    <a:pt x="162" y="3"/>
                  </a:cubicBezTo>
                  <a:cubicBezTo>
                    <a:pt x="162" y="3"/>
                    <a:pt x="162" y="3"/>
                    <a:pt x="162" y="2"/>
                  </a:cubicBezTo>
                  <a:moveTo>
                    <a:pt x="162" y="2"/>
                  </a:moveTo>
                  <a:cubicBezTo>
                    <a:pt x="162" y="2"/>
                    <a:pt x="162" y="2"/>
                    <a:pt x="162" y="2"/>
                  </a:cubicBezTo>
                  <a:cubicBezTo>
                    <a:pt x="162" y="2"/>
                    <a:pt x="162" y="2"/>
                    <a:pt x="162" y="2"/>
                  </a:cubicBezTo>
                  <a:moveTo>
                    <a:pt x="162" y="2"/>
                  </a:moveTo>
                  <a:cubicBezTo>
                    <a:pt x="162" y="2"/>
                    <a:pt x="162" y="2"/>
                    <a:pt x="162" y="2"/>
                  </a:cubicBezTo>
                  <a:cubicBezTo>
                    <a:pt x="162" y="2"/>
                    <a:pt x="162" y="2"/>
                    <a:pt x="162" y="2"/>
                  </a:cubicBezTo>
                  <a:moveTo>
                    <a:pt x="163" y="2"/>
                  </a:moveTo>
                  <a:cubicBezTo>
                    <a:pt x="163" y="2"/>
                    <a:pt x="163" y="2"/>
                    <a:pt x="162" y="2"/>
                  </a:cubicBezTo>
                  <a:cubicBezTo>
                    <a:pt x="163" y="2"/>
                    <a:pt x="163" y="2"/>
                    <a:pt x="163" y="2"/>
                  </a:cubicBezTo>
                  <a:moveTo>
                    <a:pt x="163" y="2"/>
                  </a:moveTo>
                  <a:cubicBezTo>
                    <a:pt x="163" y="2"/>
                    <a:pt x="163" y="2"/>
                    <a:pt x="163" y="2"/>
                  </a:cubicBezTo>
                  <a:cubicBezTo>
                    <a:pt x="163" y="2"/>
                    <a:pt x="163" y="2"/>
                    <a:pt x="163" y="2"/>
                  </a:cubicBezTo>
                  <a:moveTo>
                    <a:pt x="163" y="2"/>
                  </a:moveTo>
                  <a:cubicBezTo>
                    <a:pt x="163" y="2"/>
                    <a:pt x="163" y="2"/>
                    <a:pt x="163" y="2"/>
                  </a:cubicBezTo>
                  <a:cubicBezTo>
                    <a:pt x="163" y="2"/>
                    <a:pt x="163" y="2"/>
                    <a:pt x="163" y="2"/>
                  </a:cubicBezTo>
                  <a:moveTo>
                    <a:pt x="163" y="1"/>
                  </a:moveTo>
                  <a:cubicBezTo>
                    <a:pt x="163" y="1"/>
                    <a:pt x="163" y="1"/>
                    <a:pt x="163" y="1"/>
                  </a:cubicBezTo>
                  <a:cubicBezTo>
                    <a:pt x="163" y="1"/>
                    <a:pt x="163" y="1"/>
                    <a:pt x="163" y="1"/>
                  </a:cubicBezTo>
                  <a:moveTo>
                    <a:pt x="164" y="1"/>
                  </a:moveTo>
                  <a:cubicBezTo>
                    <a:pt x="164" y="1"/>
                    <a:pt x="164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moveTo>
                    <a:pt x="164" y="1"/>
                  </a:moveTo>
                  <a:cubicBezTo>
                    <a:pt x="164" y="1"/>
                    <a:pt x="164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moveTo>
                    <a:pt x="164" y="1"/>
                  </a:moveTo>
                  <a:cubicBezTo>
                    <a:pt x="164" y="1"/>
                    <a:pt x="164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moveTo>
                    <a:pt x="165" y="1"/>
                  </a:moveTo>
                  <a:cubicBezTo>
                    <a:pt x="165" y="1"/>
                    <a:pt x="165" y="1"/>
                    <a:pt x="165" y="1"/>
                  </a:cubicBezTo>
                  <a:cubicBezTo>
                    <a:pt x="165" y="1"/>
                    <a:pt x="165" y="1"/>
                    <a:pt x="165" y="1"/>
                  </a:cubicBezTo>
                  <a:moveTo>
                    <a:pt x="165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solidFill>
              <a:srgbClr val="FFE9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3000375" y="1344613"/>
              <a:ext cx="1177925" cy="1365250"/>
            </a:xfrm>
            <a:custGeom>
              <a:avLst/>
              <a:gdLst>
                <a:gd name="T0" fmla="*/ 406 w 406"/>
                <a:gd name="T1" fmla="*/ 0 h 469"/>
                <a:gd name="T2" fmla="*/ 150 w 406"/>
                <a:gd name="T3" fmla="*/ 204 h 469"/>
                <a:gd name="T4" fmla="*/ 32 w 406"/>
                <a:gd name="T5" fmla="*/ 380 h 469"/>
                <a:gd name="T6" fmla="*/ 0 w 406"/>
                <a:gd name="T7" fmla="*/ 454 h 469"/>
                <a:gd name="T8" fmla="*/ 112 w 406"/>
                <a:gd name="T9" fmla="*/ 469 h 469"/>
                <a:gd name="T10" fmla="*/ 157 w 406"/>
                <a:gd name="T11" fmla="*/ 465 h 469"/>
                <a:gd name="T12" fmla="*/ 248 w 406"/>
                <a:gd name="T13" fmla="*/ 366 h 469"/>
                <a:gd name="T14" fmla="*/ 247 w 406"/>
                <a:gd name="T15" fmla="*/ 334 h 469"/>
                <a:gd name="T16" fmla="*/ 318 w 406"/>
                <a:gd name="T17" fmla="*/ 82 h 469"/>
                <a:gd name="T18" fmla="*/ 318 w 406"/>
                <a:gd name="T19" fmla="*/ 82 h 469"/>
                <a:gd name="T20" fmla="*/ 319 w 406"/>
                <a:gd name="T21" fmla="*/ 82 h 469"/>
                <a:gd name="T22" fmla="*/ 319 w 406"/>
                <a:gd name="T23" fmla="*/ 82 h 469"/>
                <a:gd name="T24" fmla="*/ 319 w 406"/>
                <a:gd name="T25" fmla="*/ 81 h 469"/>
                <a:gd name="T26" fmla="*/ 319 w 406"/>
                <a:gd name="T27" fmla="*/ 81 h 469"/>
                <a:gd name="T28" fmla="*/ 319 w 406"/>
                <a:gd name="T29" fmla="*/ 81 h 469"/>
                <a:gd name="T30" fmla="*/ 319 w 406"/>
                <a:gd name="T31" fmla="*/ 81 h 469"/>
                <a:gd name="T32" fmla="*/ 319 w 406"/>
                <a:gd name="T33" fmla="*/ 81 h 469"/>
                <a:gd name="T34" fmla="*/ 319 w 406"/>
                <a:gd name="T35" fmla="*/ 81 h 469"/>
                <a:gd name="T36" fmla="*/ 320 w 406"/>
                <a:gd name="T37" fmla="*/ 81 h 469"/>
                <a:gd name="T38" fmla="*/ 320 w 406"/>
                <a:gd name="T39" fmla="*/ 81 h 469"/>
                <a:gd name="T40" fmla="*/ 320 w 406"/>
                <a:gd name="T41" fmla="*/ 81 h 469"/>
                <a:gd name="T42" fmla="*/ 320 w 406"/>
                <a:gd name="T43" fmla="*/ 81 h 469"/>
                <a:gd name="T44" fmla="*/ 320 w 406"/>
                <a:gd name="T45" fmla="*/ 81 h 469"/>
                <a:gd name="T46" fmla="*/ 320 w 406"/>
                <a:gd name="T47" fmla="*/ 80 h 469"/>
                <a:gd name="T48" fmla="*/ 320 w 406"/>
                <a:gd name="T49" fmla="*/ 80 h 469"/>
                <a:gd name="T50" fmla="*/ 321 w 406"/>
                <a:gd name="T51" fmla="*/ 80 h 469"/>
                <a:gd name="T52" fmla="*/ 321 w 406"/>
                <a:gd name="T53" fmla="*/ 80 h 469"/>
                <a:gd name="T54" fmla="*/ 321 w 406"/>
                <a:gd name="T55" fmla="*/ 80 h 469"/>
                <a:gd name="T56" fmla="*/ 321 w 406"/>
                <a:gd name="T57" fmla="*/ 80 h 469"/>
                <a:gd name="T58" fmla="*/ 321 w 406"/>
                <a:gd name="T59" fmla="*/ 80 h 469"/>
                <a:gd name="T60" fmla="*/ 321 w 406"/>
                <a:gd name="T61" fmla="*/ 80 h 469"/>
                <a:gd name="T62" fmla="*/ 322 w 406"/>
                <a:gd name="T63" fmla="*/ 80 h 469"/>
                <a:gd name="T64" fmla="*/ 322 w 406"/>
                <a:gd name="T65" fmla="*/ 80 h 469"/>
                <a:gd name="T66" fmla="*/ 322 w 406"/>
                <a:gd name="T67" fmla="*/ 79 h 469"/>
                <a:gd name="T68" fmla="*/ 322 w 406"/>
                <a:gd name="T69" fmla="*/ 79 h 469"/>
                <a:gd name="T70" fmla="*/ 406 w 406"/>
                <a:gd name="T71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6" h="469">
                  <a:moveTo>
                    <a:pt x="406" y="0"/>
                  </a:moveTo>
                  <a:cubicBezTo>
                    <a:pt x="312" y="56"/>
                    <a:pt x="223" y="121"/>
                    <a:pt x="150" y="204"/>
                  </a:cubicBezTo>
                  <a:cubicBezTo>
                    <a:pt x="103" y="257"/>
                    <a:pt x="63" y="316"/>
                    <a:pt x="32" y="380"/>
                  </a:cubicBezTo>
                  <a:cubicBezTo>
                    <a:pt x="20" y="404"/>
                    <a:pt x="10" y="429"/>
                    <a:pt x="0" y="454"/>
                  </a:cubicBezTo>
                  <a:cubicBezTo>
                    <a:pt x="33" y="463"/>
                    <a:pt x="73" y="469"/>
                    <a:pt x="112" y="469"/>
                  </a:cubicBezTo>
                  <a:cubicBezTo>
                    <a:pt x="127" y="469"/>
                    <a:pt x="143" y="468"/>
                    <a:pt x="157" y="465"/>
                  </a:cubicBezTo>
                  <a:cubicBezTo>
                    <a:pt x="212" y="456"/>
                    <a:pt x="254" y="428"/>
                    <a:pt x="248" y="366"/>
                  </a:cubicBezTo>
                  <a:cubicBezTo>
                    <a:pt x="247" y="355"/>
                    <a:pt x="247" y="344"/>
                    <a:pt x="247" y="334"/>
                  </a:cubicBezTo>
                  <a:cubicBezTo>
                    <a:pt x="247" y="199"/>
                    <a:pt x="318" y="82"/>
                    <a:pt x="318" y="82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18" y="82"/>
                    <a:pt x="319" y="82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9" y="82"/>
                    <a:pt x="319" y="82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19" y="81"/>
                    <a:pt x="319" y="81"/>
                    <a:pt x="319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1"/>
                    <a:pt x="320" y="81"/>
                  </a:cubicBezTo>
                  <a:cubicBezTo>
                    <a:pt x="320" y="81"/>
                    <a:pt x="320" y="80"/>
                    <a:pt x="320" y="80"/>
                  </a:cubicBezTo>
                  <a:cubicBezTo>
                    <a:pt x="320" y="80"/>
                    <a:pt x="320" y="80"/>
                    <a:pt x="320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80"/>
                    <a:pt x="321" y="80"/>
                    <a:pt x="322" y="80"/>
                  </a:cubicBezTo>
                  <a:cubicBezTo>
                    <a:pt x="322" y="80"/>
                    <a:pt x="322" y="80"/>
                    <a:pt x="322" y="80"/>
                  </a:cubicBezTo>
                  <a:cubicBezTo>
                    <a:pt x="322" y="80"/>
                    <a:pt x="322" y="80"/>
                    <a:pt x="322" y="79"/>
                  </a:cubicBezTo>
                  <a:cubicBezTo>
                    <a:pt x="322" y="79"/>
                    <a:pt x="322" y="79"/>
                    <a:pt x="322" y="79"/>
                  </a:cubicBezTo>
                  <a:cubicBezTo>
                    <a:pt x="361" y="53"/>
                    <a:pt x="389" y="25"/>
                    <a:pt x="406" y="0"/>
                  </a:cubicBezTo>
                </a:path>
              </a:pathLst>
            </a:custGeom>
            <a:solidFill>
              <a:srgbClr val="F6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4132263" y="1085850"/>
              <a:ext cx="128587" cy="161925"/>
            </a:xfrm>
            <a:custGeom>
              <a:avLst/>
              <a:gdLst>
                <a:gd name="T0" fmla="*/ 0 w 44"/>
                <a:gd name="T1" fmla="*/ 0 h 56"/>
                <a:gd name="T2" fmla="*/ 37 w 44"/>
                <a:gd name="T3" fmla="*/ 16 h 56"/>
                <a:gd name="T4" fmla="*/ 35 w 44"/>
                <a:gd name="T5" fmla="*/ 56 h 56"/>
                <a:gd name="T6" fmla="*/ 0 w 44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6">
                  <a:moveTo>
                    <a:pt x="0" y="0"/>
                  </a:moveTo>
                  <a:cubicBezTo>
                    <a:pt x="12" y="4"/>
                    <a:pt x="24" y="10"/>
                    <a:pt x="37" y="16"/>
                  </a:cubicBezTo>
                  <a:cubicBezTo>
                    <a:pt x="44" y="20"/>
                    <a:pt x="44" y="35"/>
                    <a:pt x="35" y="56"/>
                  </a:cubicBezTo>
                  <a:cubicBezTo>
                    <a:pt x="16" y="44"/>
                    <a:pt x="5" y="23"/>
                    <a:pt x="0" y="0"/>
                  </a:cubicBezTo>
                  <a:close/>
                </a:path>
              </a:pathLst>
            </a:custGeom>
            <a:solidFill>
              <a:srgbClr val="FFE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3270250" y="1609725"/>
              <a:ext cx="638175" cy="1108075"/>
            </a:xfrm>
            <a:custGeom>
              <a:avLst/>
              <a:gdLst>
                <a:gd name="T0" fmla="*/ 75 w 220"/>
                <a:gd name="T1" fmla="*/ 161 h 381"/>
                <a:gd name="T2" fmla="*/ 220 w 220"/>
                <a:gd name="T3" fmla="*/ 0 h 381"/>
                <a:gd name="T4" fmla="*/ 155 w 220"/>
                <a:gd name="T5" fmla="*/ 275 h 381"/>
                <a:gd name="T6" fmla="*/ 0 w 220"/>
                <a:gd name="T7" fmla="*/ 377 h 381"/>
                <a:gd name="T8" fmla="*/ 75 w 220"/>
                <a:gd name="T9" fmla="*/ 16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381">
                  <a:moveTo>
                    <a:pt x="75" y="161"/>
                  </a:moveTo>
                  <a:cubicBezTo>
                    <a:pt x="109" y="96"/>
                    <a:pt x="156" y="36"/>
                    <a:pt x="220" y="0"/>
                  </a:cubicBezTo>
                  <a:cubicBezTo>
                    <a:pt x="202" y="32"/>
                    <a:pt x="144" y="150"/>
                    <a:pt x="155" y="275"/>
                  </a:cubicBezTo>
                  <a:cubicBezTo>
                    <a:pt x="163" y="360"/>
                    <a:pt x="83" y="381"/>
                    <a:pt x="0" y="377"/>
                  </a:cubicBezTo>
                  <a:cubicBezTo>
                    <a:pt x="12" y="302"/>
                    <a:pt x="39" y="228"/>
                    <a:pt x="75" y="16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3522663" y="2292350"/>
              <a:ext cx="595312" cy="481013"/>
            </a:xfrm>
            <a:custGeom>
              <a:avLst/>
              <a:gdLst>
                <a:gd name="T0" fmla="*/ 156 w 205"/>
                <a:gd name="T1" fmla="*/ 165 h 165"/>
                <a:gd name="T2" fmla="*/ 153 w 205"/>
                <a:gd name="T3" fmla="*/ 164 h 165"/>
                <a:gd name="T4" fmla="*/ 152 w 205"/>
                <a:gd name="T5" fmla="*/ 158 h 165"/>
                <a:gd name="T6" fmla="*/ 143 w 205"/>
                <a:gd name="T7" fmla="*/ 43 h 165"/>
                <a:gd name="T8" fmla="*/ 48 w 205"/>
                <a:gd name="T9" fmla="*/ 26 h 165"/>
                <a:gd name="T10" fmla="*/ 14 w 205"/>
                <a:gd name="T11" fmla="*/ 80 h 165"/>
                <a:gd name="T12" fmla="*/ 34 w 205"/>
                <a:gd name="T13" fmla="*/ 107 h 165"/>
                <a:gd name="T14" fmla="*/ 57 w 205"/>
                <a:gd name="T15" fmla="*/ 100 h 165"/>
                <a:gd name="T16" fmla="*/ 60 w 205"/>
                <a:gd name="T17" fmla="*/ 82 h 165"/>
                <a:gd name="T18" fmla="*/ 50 w 205"/>
                <a:gd name="T19" fmla="*/ 74 h 165"/>
                <a:gd name="T20" fmla="*/ 42 w 205"/>
                <a:gd name="T21" fmla="*/ 79 h 165"/>
                <a:gd name="T22" fmla="*/ 42 w 205"/>
                <a:gd name="T23" fmla="*/ 85 h 165"/>
                <a:gd name="T24" fmla="*/ 41 w 205"/>
                <a:gd name="T25" fmla="*/ 92 h 165"/>
                <a:gd name="T26" fmla="*/ 35 w 205"/>
                <a:gd name="T27" fmla="*/ 91 h 165"/>
                <a:gd name="T28" fmla="*/ 34 w 205"/>
                <a:gd name="T29" fmla="*/ 74 h 165"/>
                <a:gd name="T30" fmla="*/ 50 w 205"/>
                <a:gd name="T31" fmla="*/ 65 h 165"/>
                <a:gd name="T32" fmla="*/ 68 w 205"/>
                <a:gd name="T33" fmla="*/ 79 h 165"/>
                <a:gd name="T34" fmla="*/ 64 w 205"/>
                <a:gd name="T35" fmla="*/ 106 h 165"/>
                <a:gd name="T36" fmla="*/ 32 w 205"/>
                <a:gd name="T37" fmla="*/ 116 h 165"/>
                <a:gd name="T38" fmla="*/ 5 w 205"/>
                <a:gd name="T39" fmla="*/ 82 h 165"/>
                <a:gd name="T40" fmla="*/ 44 w 205"/>
                <a:gd name="T41" fmla="*/ 18 h 165"/>
                <a:gd name="T42" fmla="*/ 150 w 205"/>
                <a:gd name="T43" fmla="*/ 37 h 165"/>
                <a:gd name="T44" fmla="*/ 160 w 205"/>
                <a:gd name="T45" fmla="*/ 163 h 165"/>
                <a:gd name="T46" fmla="*/ 156 w 205"/>
                <a:gd name="T4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5" h="165">
                  <a:moveTo>
                    <a:pt x="156" y="165"/>
                  </a:moveTo>
                  <a:cubicBezTo>
                    <a:pt x="155" y="165"/>
                    <a:pt x="154" y="165"/>
                    <a:pt x="153" y="164"/>
                  </a:cubicBezTo>
                  <a:cubicBezTo>
                    <a:pt x="151" y="163"/>
                    <a:pt x="151" y="160"/>
                    <a:pt x="152" y="158"/>
                  </a:cubicBezTo>
                  <a:cubicBezTo>
                    <a:pt x="154" y="155"/>
                    <a:pt x="194" y="97"/>
                    <a:pt x="143" y="43"/>
                  </a:cubicBezTo>
                  <a:cubicBezTo>
                    <a:pt x="112" y="10"/>
                    <a:pt x="74" y="13"/>
                    <a:pt x="48" y="26"/>
                  </a:cubicBezTo>
                  <a:cubicBezTo>
                    <a:pt x="24" y="38"/>
                    <a:pt x="10" y="61"/>
                    <a:pt x="14" y="80"/>
                  </a:cubicBezTo>
                  <a:cubicBezTo>
                    <a:pt x="17" y="95"/>
                    <a:pt x="24" y="104"/>
                    <a:pt x="34" y="107"/>
                  </a:cubicBezTo>
                  <a:cubicBezTo>
                    <a:pt x="43" y="109"/>
                    <a:pt x="52" y="106"/>
                    <a:pt x="57" y="100"/>
                  </a:cubicBezTo>
                  <a:cubicBezTo>
                    <a:pt x="62" y="95"/>
                    <a:pt x="62" y="89"/>
                    <a:pt x="60" y="82"/>
                  </a:cubicBezTo>
                  <a:cubicBezTo>
                    <a:pt x="57" y="77"/>
                    <a:pt x="54" y="74"/>
                    <a:pt x="50" y="74"/>
                  </a:cubicBezTo>
                  <a:cubicBezTo>
                    <a:pt x="47" y="74"/>
                    <a:pt x="43" y="76"/>
                    <a:pt x="42" y="79"/>
                  </a:cubicBezTo>
                  <a:cubicBezTo>
                    <a:pt x="41" y="80"/>
                    <a:pt x="40" y="82"/>
                    <a:pt x="42" y="85"/>
                  </a:cubicBezTo>
                  <a:cubicBezTo>
                    <a:pt x="44" y="87"/>
                    <a:pt x="43" y="90"/>
                    <a:pt x="41" y="92"/>
                  </a:cubicBezTo>
                  <a:cubicBezTo>
                    <a:pt x="39" y="93"/>
                    <a:pt x="36" y="93"/>
                    <a:pt x="35" y="91"/>
                  </a:cubicBezTo>
                  <a:cubicBezTo>
                    <a:pt x="31" y="85"/>
                    <a:pt x="31" y="79"/>
                    <a:pt x="34" y="74"/>
                  </a:cubicBezTo>
                  <a:cubicBezTo>
                    <a:pt x="37" y="68"/>
                    <a:pt x="44" y="64"/>
                    <a:pt x="50" y="65"/>
                  </a:cubicBezTo>
                  <a:cubicBezTo>
                    <a:pt x="58" y="65"/>
                    <a:pt x="64" y="70"/>
                    <a:pt x="68" y="79"/>
                  </a:cubicBezTo>
                  <a:cubicBezTo>
                    <a:pt x="72" y="88"/>
                    <a:pt x="71" y="98"/>
                    <a:pt x="64" y="106"/>
                  </a:cubicBezTo>
                  <a:cubicBezTo>
                    <a:pt x="57" y="115"/>
                    <a:pt x="44" y="119"/>
                    <a:pt x="32" y="116"/>
                  </a:cubicBezTo>
                  <a:cubicBezTo>
                    <a:pt x="24" y="114"/>
                    <a:pt x="10" y="106"/>
                    <a:pt x="5" y="82"/>
                  </a:cubicBezTo>
                  <a:cubicBezTo>
                    <a:pt x="0" y="58"/>
                    <a:pt x="15" y="32"/>
                    <a:pt x="44" y="18"/>
                  </a:cubicBezTo>
                  <a:cubicBezTo>
                    <a:pt x="71" y="4"/>
                    <a:pt x="116" y="0"/>
                    <a:pt x="150" y="37"/>
                  </a:cubicBezTo>
                  <a:cubicBezTo>
                    <a:pt x="205" y="97"/>
                    <a:pt x="160" y="162"/>
                    <a:pt x="160" y="163"/>
                  </a:cubicBezTo>
                  <a:cubicBezTo>
                    <a:pt x="159" y="164"/>
                    <a:pt x="157" y="165"/>
                    <a:pt x="156" y="16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3525838" y="2665413"/>
              <a:ext cx="563562" cy="433388"/>
            </a:xfrm>
            <a:custGeom>
              <a:avLst/>
              <a:gdLst>
                <a:gd name="T0" fmla="*/ 106 w 194"/>
                <a:gd name="T1" fmla="*/ 149 h 149"/>
                <a:gd name="T2" fmla="*/ 51 w 194"/>
                <a:gd name="T3" fmla="*/ 137 h 149"/>
                <a:gd name="T4" fmla="*/ 4 w 194"/>
                <a:gd name="T5" fmla="*/ 74 h 149"/>
                <a:gd name="T6" fmla="*/ 18 w 194"/>
                <a:gd name="T7" fmla="*/ 17 h 149"/>
                <a:gd name="T8" fmla="*/ 63 w 194"/>
                <a:gd name="T9" fmla="*/ 6 h 149"/>
                <a:gd name="T10" fmla="*/ 87 w 194"/>
                <a:gd name="T11" fmla="*/ 37 h 149"/>
                <a:gd name="T12" fmla="*/ 67 w 194"/>
                <a:gd name="T13" fmla="*/ 64 h 149"/>
                <a:gd name="T14" fmla="*/ 42 w 194"/>
                <a:gd name="T15" fmla="*/ 50 h 149"/>
                <a:gd name="T16" fmla="*/ 45 w 194"/>
                <a:gd name="T17" fmla="*/ 44 h 149"/>
                <a:gd name="T18" fmla="*/ 51 w 194"/>
                <a:gd name="T19" fmla="*/ 47 h 149"/>
                <a:gd name="T20" fmla="*/ 65 w 194"/>
                <a:gd name="T21" fmla="*/ 55 h 149"/>
                <a:gd name="T22" fmla="*/ 78 w 194"/>
                <a:gd name="T23" fmla="*/ 37 h 149"/>
                <a:gd name="T24" fmla="*/ 59 w 194"/>
                <a:gd name="T25" fmla="*/ 14 h 149"/>
                <a:gd name="T26" fmla="*/ 24 w 194"/>
                <a:gd name="T27" fmla="*/ 24 h 149"/>
                <a:gd name="T28" fmla="*/ 13 w 194"/>
                <a:gd name="T29" fmla="*/ 72 h 149"/>
                <a:gd name="T30" fmla="*/ 55 w 194"/>
                <a:gd name="T31" fmla="*/ 129 h 149"/>
                <a:gd name="T32" fmla="*/ 143 w 194"/>
                <a:gd name="T33" fmla="*/ 133 h 149"/>
                <a:gd name="T34" fmla="*/ 178 w 194"/>
                <a:gd name="T35" fmla="*/ 96 h 149"/>
                <a:gd name="T36" fmla="*/ 174 w 194"/>
                <a:gd name="T37" fmla="*/ 54 h 149"/>
                <a:gd name="T38" fmla="*/ 143 w 194"/>
                <a:gd name="T39" fmla="*/ 35 h 149"/>
                <a:gd name="T40" fmla="*/ 119 w 194"/>
                <a:gd name="T41" fmla="*/ 51 h 149"/>
                <a:gd name="T42" fmla="*/ 122 w 194"/>
                <a:gd name="T43" fmla="*/ 69 h 149"/>
                <a:gd name="T44" fmla="*/ 123 w 194"/>
                <a:gd name="T45" fmla="*/ 76 h 149"/>
                <a:gd name="T46" fmla="*/ 117 w 194"/>
                <a:gd name="T47" fmla="*/ 77 h 149"/>
                <a:gd name="T48" fmla="*/ 110 w 194"/>
                <a:gd name="T49" fmla="*/ 47 h 149"/>
                <a:gd name="T50" fmla="*/ 144 w 194"/>
                <a:gd name="T51" fmla="*/ 26 h 149"/>
                <a:gd name="T52" fmla="*/ 182 w 194"/>
                <a:gd name="T53" fmla="*/ 49 h 149"/>
                <a:gd name="T54" fmla="*/ 186 w 194"/>
                <a:gd name="T55" fmla="*/ 99 h 149"/>
                <a:gd name="T56" fmla="*/ 147 w 194"/>
                <a:gd name="T57" fmla="*/ 141 h 149"/>
                <a:gd name="T58" fmla="*/ 106 w 194"/>
                <a:gd name="T5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" h="149">
                  <a:moveTo>
                    <a:pt x="106" y="149"/>
                  </a:moveTo>
                  <a:cubicBezTo>
                    <a:pt x="87" y="149"/>
                    <a:pt x="68" y="145"/>
                    <a:pt x="51" y="137"/>
                  </a:cubicBezTo>
                  <a:cubicBezTo>
                    <a:pt x="26" y="126"/>
                    <a:pt x="9" y="102"/>
                    <a:pt x="4" y="74"/>
                  </a:cubicBezTo>
                  <a:cubicBezTo>
                    <a:pt x="0" y="51"/>
                    <a:pt x="5" y="30"/>
                    <a:pt x="18" y="17"/>
                  </a:cubicBezTo>
                  <a:cubicBezTo>
                    <a:pt x="31" y="5"/>
                    <a:pt x="48" y="0"/>
                    <a:pt x="63" y="6"/>
                  </a:cubicBezTo>
                  <a:cubicBezTo>
                    <a:pt x="76" y="11"/>
                    <a:pt x="86" y="23"/>
                    <a:pt x="87" y="37"/>
                  </a:cubicBezTo>
                  <a:cubicBezTo>
                    <a:pt x="88" y="53"/>
                    <a:pt x="78" y="62"/>
                    <a:pt x="67" y="64"/>
                  </a:cubicBezTo>
                  <a:cubicBezTo>
                    <a:pt x="55" y="66"/>
                    <a:pt x="45" y="61"/>
                    <a:pt x="42" y="50"/>
                  </a:cubicBezTo>
                  <a:cubicBezTo>
                    <a:pt x="41" y="48"/>
                    <a:pt x="43" y="45"/>
                    <a:pt x="45" y="44"/>
                  </a:cubicBezTo>
                  <a:cubicBezTo>
                    <a:pt x="48" y="44"/>
                    <a:pt x="50" y="45"/>
                    <a:pt x="51" y="47"/>
                  </a:cubicBezTo>
                  <a:cubicBezTo>
                    <a:pt x="53" y="54"/>
                    <a:pt x="60" y="56"/>
                    <a:pt x="65" y="55"/>
                  </a:cubicBezTo>
                  <a:cubicBezTo>
                    <a:pt x="72" y="54"/>
                    <a:pt x="79" y="49"/>
                    <a:pt x="78" y="37"/>
                  </a:cubicBezTo>
                  <a:cubicBezTo>
                    <a:pt x="77" y="27"/>
                    <a:pt x="70" y="18"/>
                    <a:pt x="59" y="14"/>
                  </a:cubicBezTo>
                  <a:cubicBezTo>
                    <a:pt x="48" y="10"/>
                    <a:pt x="35" y="14"/>
                    <a:pt x="24" y="24"/>
                  </a:cubicBezTo>
                  <a:cubicBezTo>
                    <a:pt x="14" y="34"/>
                    <a:pt x="10" y="53"/>
                    <a:pt x="13" y="72"/>
                  </a:cubicBezTo>
                  <a:cubicBezTo>
                    <a:pt x="18" y="97"/>
                    <a:pt x="33" y="119"/>
                    <a:pt x="55" y="129"/>
                  </a:cubicBezTo>
                  <a:cubicBezTo>
                    <a:pt x="83" y="142"/>
                    <a:pt x="118" y="144"/>
                    <a:pt x="143" y="133"/>
                  </a:cubicBezTo>
                  <a:cubicBezTo>
                    <a:pt x="161" y="125"/>
                    <a:pt x="172" y="113"/>
                    <a:pt x="178" y="96"/>
                  </a:cubicBezTo>
                  <a:cubicBezTo>
                    <a:pt x="183" y="80"/>
                    <a:pt x="182" y="65"/>
                    <a:pt x="174" y="54"/>
                  </a:cubicBezTo>
                  <a:cubicBezTo>
                    <a:pt x="166" y="41"/>
                    <a:pt x="152" y="36"/>
                    <a:pt x="143" y="35"/>
                  </a:cubicBezTo>
                  <a:cubicBezTo>
                    <a:pt x="130" y="34"/>
                    <a:pt x="121" y="43"/>
                    <a:pt x="119" y="51"/>
                  </a:cubicBezTo>
                  <a:cubicBezTo>
                    <a:pt x="116" y="56"/>
                    <a:pt x="116" y="65"/>
                    <a:pt x="122" y="69"/>
                  </a:cubicBezTo>
                  <a:cubicBezTo>
                    <a:pt x="124" y="71"/>
                    <a:pt x="125" y="74"/>
                    <a:pt x="123" y="76"/>
                  </a:cubicBezTo>
                  <a:cubicBezTo>
                    <a:pt x="122" y="78"/>
                    <a:pt x="119" y="78"/>
                    <a:pt x="117" y="77"/>
                  </a:cubicBezTo>
                  <a:cubicBezTo>
                    <a:pt x="108" y="70"/>
                    <a:pt x="106" y="59"/>
                    <a:pt x="110" y="47"/>
                  </a:cubicBezTo>
                  <a:cubicBezTo>
                    <a:pt x="114" y="37"/>
                    <a:pt x="125" y="24"/>
                    <a:pt x="144" y="26"/>
                  </a:cubicBezTo>
                  <a:cubicBezTo>
                    <a:pt x="155" y="27"/>
                    <a:pt x="172" y="33"/>
                    <a:pt x="182" y="49"/>
                  </a:cubicBezTo>
                  <a:cubicBezTo>
                    <a:pt x="188" y="58"/>
                    <a:pt x="194" y="75"/>
                    <a:pt x="186" y="99"/>
                  </a:cubicBezTo>
                  <a:cubicBezTo>
                    <a:pt x="180" y="118"/>
                    <a:pt x="167" y="133"/>
                    <a:pt x="147" y="141"/>
                  </a:cubicBezTo>
                  <a:cubicBezTo>
                    <a:pt x="135" y="147"/>
                    <a:pt x="120" y="149"/>
                    <a:pt x="106" y="14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3159125" y="2444750"/>
              <a:ext cx="412750" cy="534988"/>
            </a:xfrm>
            <a:custGeom>
              <a:avLst/>
              <a:gdLst>
                <a:gd name="T0" fmla="*/ 90 w 142"/>
                <a:gd name="T1" fmla="*/ 173 h 184"/>
                <a:gd name="T2" fmla="*/ 39 w 142"/>
                <a:gd name="T3" fmla="*/ 153 h 184"/>
                <a:gd name="T4" fmla="*/ 7 w 142"/>
                <a:gd name="T5" fmla="*/ 63 h 184"/>
                <a:gd name="T6" fmla="*/ 57 w 142"/>
                <a:gd name="T7" fmla="*/ 9 h 184"/>
                <a:gd name="T8" fmla="*/ 121 w 142"/>
                <a:gd name="T9" fmla="*/ 16 h 184"/>
                <a:gd name="T10" fmla="*/ 142 w 142"/>
                <a:gd name="T11" fmla="*/ 60 h 184"/>
                <a:gd name="T12" fmla="*/ 110 w 142"/>
                <a:gd name="T13" fmla="*/ 98 h 184"/>
                <a:gd name="T14" fmla="*/ 70 w 142"/>
                <a:gd name="T15" fmla="*/ 80 h 184"/>
                <a:gd name="T16" fmla="*/ 70 w 142"/>
                <a:gd name="T17" fmla="*/ 55 h 184"/>
                <a:gd name="T18" fmla="*/ 87 w 142"/>
                <a:gd name="T19" fmla="*/ 49 h 184"/>
                <a:gd name="T20" fmla="*/ 99 w 142"/>
                <a:gd name="T21" fmla="*/ 59 h 184"/>
                <a:gd name="T22" fmla="*/ 96 w 142"/>
                <a:gd name="T23" fmla="*/ 65 h 184"/>
                <a:gd name="T24" fmla="*/ 90 w 142"/>
                <a:gd name="T25" fmla="*/ 61 h 184"/>
                <a:gd name="T26" fmla="*/ 86 w 142"/>
                <a:gd name="T27" fmla="*/ 58 h 184"/>
                <a:gd name="T28" fmla="*/ 77 w 142"/>
                <a:gd name="T29" fmla="*/ 61 h 184"/>
                <a:gd name="T30" fmla="*/ 78 w 142"/>
                <a:gd name="T31" fmla="*/ 77 h 184"/>
                <a:gd name="T32" fmla="*/ 108 w 142"/>
                <a:gd name="T33" fmla="*/ 89 h 184"/>
                <a:gd name="T34" fmla="*/ 133 w 142"/>
                <a:gd name="T35" fmla="*/ 60 h 184"/>
                <a:gd name="T36" fmla="*/ 116 w 142"/>
                <a:gd name="T37" fmla="*/ 23 h 184"/>
                <a:gd name="T38" fmla="*/ 59 w 142"/>
                <a:gd name="T39" fmla="*/ 18 h 184"/>
                <a:gd name="T40" fmla="*/ 16 w 142"/>
                <a:gd name="T41" fmla="*/ 65 h 184"/>
                <a:gd name="T42" fmla="*/ 45 w 142"/>
                <a:gd name="T43" fmla="*/ 146 h 184"/>
                <a:gd name="T44" fmla="*/ 132 w 142"/>
                <a:gd name="T45" fmla="*/ 149 h 184"/>
                <a:gd name="T46" fmla="*/ 139 w 142"/>
                <a:gd name="T47" fmla="*/ 149 h 184"/>
                <a:gd name="T48" fmla="*/ 138 w 142"/>
                <a:gd name="T49" fmla="*/ 156 h 184"/>
                <a:gd name="T50" fmla="*/ 90 w 142"/>
                <a:gd name="T51" fmla="*/ 1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184">
                  <a:moveTo>
                    <a:pt x="90" y="173"/>
                  </a:moveTo>
                  <a:cubicBezTo>
                    <a:pt x="74" y="173"/>
                    <a:pt x="57" y="168"/>
                    <a:pt x="39" y="153"/>
                  </a:cubicBezTo>
                  <a:cubicBezTo>
                    <a:pt x="12" y="131"/>
                    <a:pt x="0" y="96"/>
                    <a:pt x="7" y="63"/>
                  </a:cubicBezTo>
                  <a:cubicBezTo>
                    <a:pt x="13" y="36"/>
                    <a:pt x="32" y="16"/>
                    <a:pt x="57" y="9"/>
                  </a:cubicBezTo>
                  <a:cubicBezTo>
                    <a:pt x="90" y="0"/>
                    <a:pt x="110" y="8"/>
                    <a:pt x="121" y="16"/>
                  </a:cubicBezTo>
                  <a:cubicBezTo>
                    <a:pt x="134" y="26"/>
                    <a:pt x="142" y="42"/>
                    <a:pt x="142" y="60"/>
                  </a:cubicBezTo>
                  <a:cubicBezTo>
                    <a:pt x="142" y="81"/>
                    <a:pt x="125" y="95"/>
                    <a:pt x="110" y="98"/>
                  </a:cubicBezTo>
                  <a:cubicBezTo>
                    <a:pt x="92" y="102"/>
                    <a:pt x="77" y="95"/>
                    <a:pt x="70" y="80"/>
                  </a:cubicBezTo>
                  <a:cubicBezTo>
                    <a:pt x="63" y="67"/>
                    <a:pt x="67" y="59"/>
                    <a:pt x="70" y="55"/>
                  </a:cubicBezTo>
                  <a:cubicBezTo>
                    <a:pt x="74" y="50"/>
                    <a:pt x="81" y="47"/>
                    <a:pt x="87" y="49"/>
                  </a:cubicBezTo>
                  <a:cubicBezTo>
                    <a:pt x="93" y="50"/>
                    <a:pt x="97" y="54"/>
                    <a:pt x="99" y="59"/>
                  </a:cubicBezTo>
                  <a:cubicBezTo>
                    <a:pt x="99" y="61"/>
                    <a:pt x="98" y="64"/>
                    <a:pt x="96" y="65"/>
                  </a:cubicBezTo>
                  <a:cubicBezTo>
                    <a:pt x="93" y="65"/>
                    <a:pt x="91" y="64"/>
                    <a:pt x="90" y="61"/>
                  </a:cubicBezTo>
                  <a:cubicBezTo>
                    <a:pt x="89" y="59"/>
                    <a:pt x="87" y="58"/>
                    <a:pt x="86" y="58"/>
                  </a:cubicBezTo>
                  <a:cubicBezTo>
                    <a:pt x="83" y="57"/>
                    <a:pt x="80" y="58"/>
                    <a:pt x="77" y="61"/>
                  </a:cubicBezTo>
                  <a:cubicBezTo>
                    <a:pt x="75" y="64"/>
                    <a:pt x="75" y="70"/>
                    <a:pt x="78" y="77"/>
                  </a:cubicBezTo>
                  <a:cubicBezTo>
                    <a:pt x="84" y="90"/>
                    <a:pt x="97" y="92"/>
                    <a:pt x="108" y="89"/>
                  </a:cubicBezTo>
                  <a:cubicBezTo>
                    <a:pt x="120" y="87"/>
                    <a:pt x="133" y="76"/>
                    <a:pt x="133" y="60"/>
                  </a:cubicBezTo>
                  <a:cubicBezTo>
                    <a:pt x="133" y="45"/>
                    <a:pt x="126" y="31"/>
                    <a:pt x="116" y="23"/>
                  </a:cubicBezTo>
                  <a:cubicBezTo>
                    <a:pt x="102" y="13"/>
                    <a:pt x="83" y="11"/>
                    <a:pt x="59" y="18"/>
                  </a:cubicBezTo>
                  <a:cubicBezTo>
                    <a:pt x="37" y="24"/>
                    <a:pt x="21" y="41"/>
                    <a:pt x="16" y="65"/>
                  </a:cubicBezTo>
                  <a:cubicBezTo>
                    <a:pt x="10" y="95"/>
                    <a:pt x="21" y="126"/>
                    <a:pt x="45" y="146"/>
                  </a:cubicBezTo>
                  <a:cubicBezTo>
                    <a:pt x="90" y="184"/>
                    <a:pt x="131" y="150"/>
                    <a:pt x="132" y="149"/>
                  </a:cubicBezTo>
                  <a:cubicBezTo>
                    <a:pt x="134" y="147"/>
                    <a:pt x="137" y="147"/>
                    <a:pt x="139" y="149"/>
                  </a:cubicBezTo>
                  <a:cubicBezTo>
                    <a:pt x="140" y="151"/>
                    <a:pt x="140" y="154"/>
                    <a:pt x="138" y="156"/>
                  </a:cubicBezTo>
                  <a:cubicBezTo>
                    <a:pt x="138" y="156"/>
                    <a:pt x="118" y="173"/>
                    <a:pt x="90" y="173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2628900" y="2214563"/>
              <a:ext cx="630237" cy="695325"/>
            </a:xfrm>
            <a:custGeom>
              <a:avLst/>
              <a:gdLst>
                <a:gd name="T0" fmla="*/ 120 w 217"/>
                <a:gd name="T1" fmla="*/ 239 h 239"/>
                <a:gd name="T2" fmla="*/ 36 w 217"/>
                <a:gd name="T3" fmla="*/ 205 h 239"/>
                <a:gd name="T4" fmla="*/ 2 w 217"/>
                <a:gd name="T5" fmla="*/ 108 h 239"/>
                <a:gd name="T6" fmla="*/ 39 w 217"/>
                <a:gd name="T7" fmla="*/ 28 h 239"/>
                <a:gd name="T8" fmla="*/ 123 w 217"/>
                <a:gd name="T9" fmla="*/ 5 h 239"/>
                <a:gd name="T10" fmla="*/ 209 w 217"/>
                <a:gd name="T11" fmla="*/ 112 h 239"/>
                <a:gd name="T12" fmla="*/ 166 w 217"/>
                <a:gd name="T13" fmla="*/ 168 h 239"/>
                <a:gd name="T14" fmla="*/ 115 w 217"/>
                <a:gd name="T15" fmla="*/ 159 h 239"/>
                <a:gd name="T16" fmla="*/ 102 w 217"/>
                <a:gd name="T17" fmla="*/ 120 h 239"/>
                <a:gd name="T18" fmla="*/ 124 w 217"/>
                <a:gd name="T19" fmla="*/ 96 h 239"/>
                <a:gd name="T20" fmla="*/ 158 w 217"/>
                <a:gd name="T21" fmla="*/ 108 h 239"/>
                <a:gd name="T22" fmla="*/ 158 w 217"/>
                <a:gd name="T23" fmla="*/ 114 h 239"/>
                <a:gd name="T24" fmla="*/ 151 w 217"/>
                <a:gd name="T25" fmla="*/ 114 h 239"/>
                <a:gd name="T26" fmla="*/ 126 w 217"/>
                <a:gd name="T27" fmla="*/ 105 h 239"/>
                <a:gd name="T28" fmla="*/ 111 w 217"/>
                <a:gd name="T29" fmla="*/ 122 h 239"/>
                <a:gd name="T30" fmla="*/ 121 w 217"/>
                <a:gd name="T31" fmla="*/ 152 h 239"/>
                <a:gd name="T32" fmla="*/ 163 w 217"/>
                <a:gd name="T33" fmla="*/ 160 h 239"/>
                <a:gd name="T34" fmla="*/ 200 w 217"/>
                <a:gd name="T35" fmla="*/ 110 h 239"/>
                <a:gd name="T36" fmla="*/ 121 w 217"/>
                <a:gd name="T37" fmla="*/ 14 h 239"/>
                <a:gd name="T38" fmla="*/ 45 w 217"/>
                <a:gd name="T39" fmla="*/ 35 h 239"/>
                <a:gd name="T40" fmla="*/ 11 w 217"/>
                <a:gd name="T41" fmla="*/ 108 h 239"/>
                <a:gd name="T42" fmla="*/ 43 w 217"/>
                <a:gd name="T43" fmla="*/ 199 h 239"/>
                <a:gd name="T44" fmla="*/ 120 w 217"/>
                <a:gd name="T45" fmla="*/ 230 h 239"/>
                <a:gd name="T46" fmla="*/ 195 w 217"/>
                <a:gd name="T47" fmla="*/ 193 h 239"/>
                <a:gd name="T48" fmla="*/ 201 w 217"/>
                <a:gd name="T49" fmla="*/ 190 h 239"/>
                <a:gd name="T50" fmla="*/ 204 w 217"/>
                <a:gd name="T51" fmla="*/ 195 h 239"/>
                <a:gd name="T52" fmla="*/ 120 w 217"/>
                <a:gd name="T53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7" h="239">
                  <a:moveTo>
                    <a:pt x="120" y="239"/>
                  </a:moveTo>
                  <a:cubicBezTo>
                    <a:pt x="87" y="239"/>
                    <a:pt x="58" y="228"/>
                    <a:pt x="36" y="205"/>
                  </a:cubicBezTo>
                  <a:cubicBezTo>
                    <a:pt x="13" y="181"/>
                    <a:pt x="0" y="146"/>
                    <a:pt x="2" y="108"/>
                  </a:cubicBezTo>
                  <a:cubicBezTo>
                    <a:pt x="3" y="66"/>
                    <a:pt x="23" y="41"/>
                    <a:pt x="39" y="28"/>
                  </a:cubicBezTo>
                  <a:cubicBezTo>
                    <a:pt x="62" y="9"/>
                    <a:pt x="94" y="0"/>
                    <a:pt x="123" y="5"/>
                  </a:cubicBezTo>
                  <a:cubicBezTo>
                    <a:pt x="170" y="13"/>
                    <a:pt x="217" y="60"/>
                    <a:pt x="209" y="112"/>
                  </a:cubicBezTo>
                  <a:cubicBezTo>
                    <a:pt x="205" y="139"/>
                    <a:pt x="189" y="160"/>
                    <a:pt x="166" y="168"/>
                  </a:cubicBezTo>
                  <a:cubicBezTo>
                    <a:pt x="148" y="175"/>
                    <a:pt x="129" y="171"/>
                    <a:pt x="115" y="159"/>
                  </a:cubicBezTo>
                  <a:cubicBezTo>
                    <a:pt x="104" y="148"/>
                    <a:pt x="99" y="134"/>
                    <a:pt x="102" y="120"/>
                  </a:cubicBezTo>
                  <a:cubicBezTo>
                    <a:pt x="105" y="108"/>
                    <a:pt x="113" y="99"/>
                    <a:pt x="124" y="96"/>
                  </a:cubicBezTo>
                  <a:cubicBezTo>
                    <a:pt x="135" y="93"/>
                    <a:pt x="147" y="97"/>
                    <a:pt x="158" y="108"/>
                  </a:cubicBezTo>
                  <a:cubicBezTo>
                    <a:pt x="160" y="109"/>
                    <a:pt x="160" y="112"/>
                    <a:pt x="158" y="114"/>
                  </a:cubicBezTo>
                  <a:cubicBezTo>
                    <a:pt x="156" y="116"/>
                    <a:pt x="153" y="116"/>
                    <a:pt x="151" y="114"/>
                  </a:cubicBezTo>
                  <a:cubicBezTo>
                    <a:pt x="143" y="106"/>
                    <a:pt x="134" y="102"/>
                    <a:pt x="126" y="105"/>
                  </a:cubicBezTo>
                  <a:cubicBezTo>
                    <a:pt x="119" y="107"/>
                    <a:pt x="113" y="114"/>
                    <a:pt x="111" y="122"/>
                  </a:cubicBezTo>
                  <a:cubicBezTo>
                    <a:pt x="108" y="133"/>
                    <a:pt x="112" y="144"/>
                    <a:pt x="121" y="152"/>
                  </a:cubicBezTo>
                  <a:cubicBezTo>
                    <a:pt x="132" y="162"/>
                    <a:pt x="148" y="165"/>
                    <a:pt x="163" y="160"/>
                  </a:cubicBezTo>
                  <a:cubicBezTo>
                    <a:pt x="182" y="153"/>
                    <a:pt x="196" y="134"/>
                    <a:pt x="200" y="110"/>
                  </a:cubicBezTo>
                  <a:cubicBezTo>
                    <a:pt x="207" y="64"/>
                    <a:pt x="164" y="22"/>
                    <a:pt x="121" y="14"/>
                  </a:cubicBezTo>
                  <a:cubicBezTo>
                    <a:pt x="95" y="10"/>
                    <a:pt x="66" y="17"/>
                    <a:pt x="45" y="35"/>
                  </a:cubicBezTo>
                  <a:cubicBezTo>
                    <a:pt x="30" y="47"/>
                    <a:pt x="12" y="69"/>
                    <a:pt x="11" y="108"/>
                  </a:cubicBezTo>
                  <a:cubicBezTo>
                    <a:pt x="10" y="144"/>
                    <a:pt x="21" y="177"/>
                    <a:pt x="43" y="199"/>
                  </a:cubicBezTo>
                  <a:cubicBezTo>
                    <a:pt x="63" y="219"/>
                    <a:pt x="89" y="230"/>
                    <a:pt x="120" y="230"/>
                  </a:cubicBezTo>
                  <a:cubicBezTo>
                    <a:pt x="184" y="230"/>
                    <a:pt x="195" y="195"/>
                    <a:pt x="195" y="193"/>
                  </a:cubicBezTo>
                  <a:cubicBezTo>
                    <a:pt x="196" y="191"/>
                    <a:pt x="199" y="189"/>
                    <a:pt x="201" y="190"/>
                  </a:cubicBezTo>
                  <a:cubicBezTo>
                    <a:pt x="203" y="190"/>
                    <a:pt x="205" y="193"/>
                    <a:pt x="204" y="195"/>
                  </a:cubicBezTo>
                  <a:cubicBezTo>
                    <a:pt x="204" y="197"/>
                    <a:pt x="192" y="239"/>
                    <a:pt x="120" y="2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2306638" y="2063750"/>
              <a:ext cx="466725" cy="403225"/>
            </a:xfrm>
            <a:custGeom>
              <a:avLst/>
              <a:gdLst>
                <a:gd name="T0" fmla="*/ 43 w 161"/>
                <a:gd name="T1" fmla="*/ 139 h 139"/>
                <a:gd name="T2" fmla="*/ 24 w 161"/>
                <a:gd name="T3" fmla="*/ 133 h 139"/>
                <a:gd name="T4" fmla="*/ 2 w 161"/>
                <a:gd name="T5" fmla="*/ 71 h 139"/>
                <a:gd name="T6" fmla="*/ 38 w 161"/>
                <a:gd name="T7" fmla="*/ 12 h 139"/>
                <a:gd name="T8" fmla="*/ 112 w 161"/>
                <a:gd name="T9" fmla="*/ 14 h 139"/>
                <a:gd name="T10" fmla="*/ 146 w 161"/>
                <a:gd name="T11" fmla="*/ 94 h 139"/>
                <a:gd name="T12" fmla="*/ 140 w 161"/>
                <a:gd name="T13" fmla="*/ 97 h 139"/>
                <a:gd name="T14" fmla="*/ 137 w 161"/>
                <a:gd name="T15" fmla="*/ 91 h 139"/>
                <a:gd name="T16" fmla="*/ 108 w 161"/>
                <a:gd name="T17" fmla="*/ 22 h 139"/>
                <a:gd name="T18" fmla="*/ 43 w 161"/>
                <a:gd name="T19" fmla="*/ 20 h 139"/>
                <a:gd name="T20" fmla="*/ 11 w 161"/>
                <a:gd name="T21" fmla="*/ 72 h 139"/>
                <a:gd name="T22" fmla="*/ 29 w 161"/>
                <a:gd name="T23" fmla="*/ 125 h 139"/>
                <a:gd name="T24" fmla="*/ 61 w 161"/>
                <a:gd name="T25" fmla="*/ 124 h 139"/>
                <a:gd name="T26" fmla="*/ 71 w 161"/>
                <a:gd name="T27" fmla="*/ 107 h 139"/>
                <a:gd name="T28" fmla="*/ 58 w 161"/>
                <a:gd name="T29" fmla="*/ 90 h 139"/>
                <a:gd name="T30" fmla="*/ 41 w 161"/>
                <a:gd name="T31" fmla="*/ 94 h 139"/>
                <a:gd name="T32" fmla="*/ 35 w 161"/>
                <a:gd name="T33" fmla="*/ 94 h 139"/>
                <a:gd name="T34" fmla="*/ 35 w 161"/>
                <a:gd name="T35" fmla="*/ 88 h 139"/>
                <a:gd name="T36" fmla="*/ 62 w 161"/>
                <a:gd name="T37" fmla="*/ 81 h 139"/>
                <a:gd name="T38" fmla="*/ 80 w 161"/>
                <a:gd name="T39" fmla="*/ 107 h 139"/>
                <a:gd name="T40" fmla="*/ 65 w 161"/>
                <a:gd name="T41" fmla="*/ 132 h 139"/>
                <a:gd name="T42" fmla="*/ 43 w 161"/>
                <a:gd name="T4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1" h="139">
                  <a:moveTo>
                    <a:pt x="43" y="139"/>
                  </a:moveTo>
                  <a:cubicBezTo>
                    <a:pt x="36" y="139"/>
                    <a:pt x="30" y="137"/>
                    <a:pt x="24" y="133"/>
                  </a:cubicBezTo>
                  <a:cubicBezTo>
                    <a:pt x="8" y="123"/>
                    <a:pt x="0" y="101"/>
                    <a:pt x="2" y="71"/>
                  </a:cubicBezTo>
                  <a:cubicBezTo>
                    <a:pt x="3" y="46"/>
                    <a:pt x="17" y="24"/>
                    <a:pt x="38" y="12"/>
                  </a:cubicBezTo>
                  <a:cubicBezTo>
                    <a:pt x="61" y="0"/>
                    <a:pt x="89" y="0"/>
                    <a:pt x="112" y="14"/>
                  </a:cubicBezTo>
                  <a:cubicBezTo>
                    <a:pt x="161" y="42"/>
                    <a:pt x="146" y="94"/>
                    <a:pt x="146" y="94"/>
                  </a:cubicBezTo>
                  <a:cubicBezTo>
                    <a:pt x="145" y="97"/>
                    <a:pt x="142" y="98"/>
                    <a:pt x="140" y="97"/>
                  </a:cubicBezTo>
                  <a:cubicBezTo>
                    <a:pt x="137" y="96"/>
                    <a:pt x="136" y="94"/>
                    <a:pt x="137" y="91"/>
                  </a:cubicBezTo>
                  <a:cubicBezTo>
                    <a:pt x="137" y="89"/>
                    <a:pt x="150" y="46"/>
                    <a:pt x="108" y="22"/>
                  </a:cubicBezTo>
                  <a:cubicBezTo>
                    <a:pt x="87" y="10"/>
                    <a:pt x="63" y="9"/>
                    <a:pt x="43" y="20"/>
                  </a:cubicBezTo>
                  <a:cubicBezTo>
                    <a:pt x="24" y="31"/>
                    <a:pt x="12" y="49"/>
                    <a:pt x="11" y="72"/>
                  </a:cubicBezTo>
                  <a:cubicBezTo>
                    <a:pt x="9" y="98"/>
                    <a:pt x="16" y="117"/>
                    <a:pt x="29" y="125"/>
                  </a:cubicBezTo>
                  <a:cubicBezTo>
                    <a:pt x="38" y="131"/>
                    <a:pt x="49" y="131"/>
                    <a:pt x="61" y="124"/>
                  </a:cubicBezTo>
                  <a:cubicBezTo>
                    <a:pt x="70" y="119"/>
                    <a:pt x="72" y="112"/>
                    <a:pt x="71" y="107"/>
                  </a:cubicBezTo>
                  <a:cubicBezTo>
                    <a:pt x="71" y="100"/>
                    <a:pt x="65" y="92"/>
                    <a:pt x="58" y="90"/>
                  </a:cubicBezTo>
                  <a:cubicBezTo>
                    <a:pt x="54" y="88"/>
                    <a:pt x="48" y="88"/>
                    <a:pt x="41" y="94"/>
                  </a:cubicBezTo>
                  <a:cubicBezTo>
                    <a:pt x="39" y="96"/>
                    <a:pt x="37" y="96"/>
                    <a:pt x="35" y="94"/>
                  </a:cubicBezTo>
                  <a:cubicBezTo>
                    <a:pt x="33" y="93"/>
                    <a:pt x="33" y="90"/>
                    <a:pt x="35" y="88"/>
                  </a:cubicBezTo>
                  <a:cubicBezTo>
                    <a:pt x="43" y="80"/>
                    <a:pt x="52" y="78"/>
                    <a:pt x="62" y="81"/>
                  </a:cubicBezTo>
                  <a:cubicBezTo>
                    <a:pt x="72" y="85"/>
                    <a:pt x="80" y="95"/>
                    <a:pt x="80" y="107"/>
                  </a:cubicBezTo>
                  <a:cubicBezTo>
                    <a:pt x="81" y="117"/>
                    <a:pt x="76" y="127"/>
                    <a:pt x="65" y="132"/>
                  </a:cubicBezTo>
                  <a:cubicBezTo>
                    <a:pt x="58" y="137"/>
                    <a:pt x="50" y="139"/>
                    <a:pt x="43" y="139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2401888" y="2432050"/>
              <a:ext cx="273050" cy="285750"/>
            </a:xfrm>
            <a:custGeom>
              <a:avLst/>
              <a:gdLst>
                <a:gd name="T0" fmla="*/ 55 w 94"/>
                <a:gd name="T1" fmla="*/ 97 h 98"/>
                <a:gd name="T2" fmla="*/ 32 w 94"/>
                <a:gd name="T3" fmla="*/ 92 h 98"/>
                <a:gd name="T4" fmla="*/ 3 w 94"/>
                <a:gd name="T5" fmla="*/ 39 h 98"/>
                <a:gd name="T6" fmla="*/ 33 w 94"/>
                <a:gd name="T7" fmla="*/ 2 h 98"/>
                <a:gd name="T8" fmla="*/ 64 w 94"/>
                <a:gd name="T9" fmla="*/ 12 h 98"/>
                <a:gd name="T10" fmla="*/ 67 w 94"/>
                <a:gd name="T11" fmla="*/ 40 h 98"/>
                <a:gd name="T12" fmla="*/ 51 w 94"/>
                <a:gd name="T13" fmla="*/ 50 h 98"/>
                <a:gd name="T14" fmla="*/ 46 w 94"/>
                <a:gd name="T15" fmla="*/ 45 h 98"/>
                <a:gd name="T16" fmla="*/ 51 w 94"/>
                <a:gd name="T17" fmla="*/ 41 h 98"/>
                <a:gd name="T18" fmla="*/ 59 w 94"/>
                <a:gd name="T19" fmla="*/ 36 h 98"/>
                <a:gd name="T20" fmla="*/ 56 w 94"/>
                <a:gd name="T21" fmla="*/ 18 h 98"/>
                <a:gd name="T22" fmla="*/ 35 w 94"/>
                <a:gd name="T23" fmla="*/ 11 h 98"/>
                <a:gd name="T24" fmla="*/ 12 w 94"/>
                <a:gd name="T25" fmla="*/ 40 h 98"/>
                <a:gd name="T26" fmla="*/ 36 w 94"/>
                <a:gd name="T27" fmla="*/ 84 h 98"/>
                <a:gd name="T28" fmla="*/ 85 w 94"/>
                <a:gd name="T29" fmla="*/ 72 h 98"/>
                <a:gd name="T30" fmla="*/ 91 w 94"/>
                <a:gd name="T31" fmla="*/ 70 h 98"/>
                <a:gd name="T32" fmla="*/ 93 w 94"/>
                <a:gd name="T33" fmla="*/ 77 h 98"/>
                <a:gd name="T34" fmla="*/ 55 w 94"/>
                <a:gd name="T35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8">
                  <a:moveTo>
                    <a:pt x="55" y="97"/>
                  </a:moveTo>
                  <a:cubicBezTo>
                    <a:pt x="48" y="97"/>
                    <a:pt x="41" y="96"/>
                    <a:pt x="32" y="92"/>
                  </a:cubicBezTo>
                  <a:cubicBezTo>
                    <a:pt x="9" y="82"/>
                    <a:pt x="0" y="58"/>
                    <a:pt x="3" y="39"/>
                  </a:cubicBezTo>
                  <a:cubicBezTo>
                    <a:pt x="5" y="20"/>
                    <a:pt x="16" y="6"/>
                    <a:pt x="33" y="2"/>
                  </a:cubicBezTo>
                  <a:cubicBezTo>
                    <a:pt x="46" y="0"/>
                    <a:pt x="57" y="3"/>
                    <a:pt x="64" y="12"/>
                  </a:cubicBezTo>
                  <a:cubicBezTo>
                    <a:pt x="70" y="20"/>
                    <a:pt x="71" y="32"/>
                    <a:pt x="67" y="40"/>
                  </a:cubicBezTo>
                  <a:cubicBezTo>
                    <a:pt x="64" y="46"/>
                    <a:pt x="58" y="50"/>
                    <a:pt x="51" y="50"/>
                  </a:cubicBezTo>
                  <a:cubicBezTo>
                    <a:pt x="48" y="50"/>
                    <a:pt x="46" y="48"/>
                    <a:pt x="46" y="45"/>
                  </a:cubicBezTo>
                  <a:cubicBezTo>
                    <a:pt x="46" y="43"/>
                    <a:pt x="48" y="41"/>
                    <a:pt x="51" y="41"/>
                  </a:cubicBezTo>
                  <a:cubicBezTo>
                    <a:pt x="55" y="41"/>
                    <a:pt x="58" y="39"/>
                    <a:pt x="59" y="36"/>
                  </a:cubicBezTo>
                  <a:cubicBezTo>
                    <a:pt x="62" y="31"/>
                    <a:pt x="60" y="23"/>
                    <a:pt x="56" y="18"/>
                  </a:cubicBezTo>
                  <a:cubicBezTo>
                    <a:pt x="52" y="12"/>
                    <a:pt x="44" y="9"/>
                    <a:pt x="35" y="11"/>
                  </a:cubicBezTo>
                  <a:cubicBezTo>
                    <a:pt x="20" y="14"/>
                    <a:pt x="13" y="28"/>
                    <a:pt x="12" y="40"/>
                  </a:cubicBezTo>
                  <a:cubicBezTo>
                    <a:pt x="10" y="55"/>
                    <a:pt x="17" y="75"/>
                    <a:pt x="36" y="84"/>
                  </a:cubicBezTo>
                  <a:cubicBezTo>
                    <a:pt x="69" y="98"/>
                    <a:pt x="84" y="73"/>
                    <a:pt x="85" y="72"/>
                  </a:cubicBezTo>
                  <a:cubicBezTo>
                    <a:pt x="86" y="70"/>
                    <a:pt x="89" y="69"/>
                    <a:pt x="91" y="70"/>
                  </a:cubicBezTo>
                  <a:cubicBezTo>
                    <a:pt x="93" y="72"/>
                    <a:pt x="94" y="75"/>
                    <a:pt x="93" y="77"/>
                  </a:cubicBezTo>
                  <a:cubicBezTo>
                    <a:pt x="92" y="77"/>
                    <a:pt x="80" y="97"/>
                    <a:pt x="55" y="97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2938463" y="977900"/>
              <a:ext cx="576262" cy="457200"/>
            </a:xfrm>
            <a:custGeom>
              <a:avLst/>
              <a:gdLst>
                <a:gd name="T0" fmla="*/ 196 w 198"/>
                <a:gd name="T1" fmla="*/ 77 h 157"/>
                <a:gd name="T2" fmla="*/ 147 w 198"/>
                <a:gd name="T3" fmla="*/ 124 h 157"/>
                <a:gd name="T4" fmla="*/ 22 w 198"/>
                <a:gd name="T5" fmla="*/ 61 h 157"/>
                <a:gd name="T6" fmla="*/ 196 w 198"/>
                <a:gd name="T7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57">
                  <a:moveTo>
                    <a:pt x="196" y="77"/>
                  </a:moveTo>
                  <a:cubicBezTo>
                    <a:pt x="198" y="82"/>
                    <a:pt x="159" y="113"/>
                    <a:pt x="147" y="124"/>
                  </a:cubicBezTo>
                  <a:cubicBezTo>
                    <a:pt x="137" y="132"/>
                    <a:pt x="0" y="157"/>
                    <a:pt x="22" y="61"/>
                  </a:cubicBezTo>
                  <a:cubicBezTo>
                    <a:pt x="35" y="0"/>
                    <a:pt x="169" y="29"/>
                    <a:pt x="196" y="7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3865563" y="1090613"/>
              <a:ext cx="161925" cy="38100"/>
            </a:xfrm>
            <a:custGeom>
              <a:avLst/>
              <a:gdLst>
                <a:gd name="T0" fmla="*/ 41 w 56"/>
                <a:gd name="T1" fmla="*/ 0 h 13"/>
                <a:gd name="T2" fmla="*/ 28 w 56"/>
                <a:gd name="T3" fmla="*/ 1 h 13"/>
                <a:gd name="T4" fmla="*/ 5 w 56"/>
                <a:gd name="T5" fmla="*/ 4 h 13"/>
                <a:gd name="T6" fmla="*/ 6 w 56"/>
                <a:gd name="T7" fmla="*/ 13 h 13"/>
                <a:gd name="T8" fmla="*/ 6 w 56"/>
                <a:gd name="T9" fmla="*/ 13 h 13"/>
                <a:gd name="T10" fmla="*/ 28 w 56"/>
                <a:gd name="T11" fmla="*/ 11 h 13"/>
                <a:gd name="T12" fmla="*/ 42 w 56"/>
                <a:gd name="T13" fmla="*/ 10 h 13"/>
                <a:gd name="T14" fmla="*/ 50 w 56"/>
                <a:gd name="T15" fmla="*/ 11 h 13"/>
                <a:gd name="T16" fmla="*/ 50 w 56"/>
                <a:gd name="T17" fmla="*/ 11 h 13"/>
                <a:gd name="T18" fmla="*/ 50 w 56"/>
                <a:gd name="T19" fmla="*/ 0 h 13"/>
                <a:gd name="T20" fmla="*/ 41 w 56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3">
                  <a:moveTo>
                    <a:pt x="41" y="0"/>
                  </a:moveTo>
                  <a:cubicBezTo>
                    <a:pt x="37" y="0"/>
                    <a:pt x="32" y="0"/>
                    <a:pt x="28" y="1"/>
                  </a:cubicBezTo>
                  <a:cubicBezTo>
                    <a:pt x="20" y="1"/>
                    <a:pt x="12" y="2"/>
                    <a:pt x="5" y="4"/>
                  </a:cubicBezTo>
                  <a:cubicBezTo>
                    <a:pt x="0" y="5"/>
                    <a:pt x="1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3" y="12"/>
                    <a:pt x="21" y="11"/>
                    <a:pt x="28" y="11"/>
                  </a:cubicBezTo>
                  <a:cubicBezTo>
                    <a:pt x="33" y="11"/>
                    <a:pt x="38" y="10"/>
                    <a:pt x="42" y="10"/>
                  </a:cubicBezTo>
                  <a:cubicBezTo>
                    <a:pt x="45" y="10"/>
                    <a:pt x="47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6" y="11"/>
                    <a:pt x="56" y="1"/>
                    <a:pt x="50" y="0"/>
                  </a:cubicBezTo>
                  <a:cubicBezTo>
                    <a:pt x="47" y="0"/>
                    <a:pt x="44" y="0"/>
                    <a:pt x="41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3781425" y="1111250"/>
              <a:ext cx="60325" cy="31750"/>
            </a:xfrm>
            <a:custGeom>
              <a:avLst/>
              <a:gdLst>
                <a:gd name="T0" fmla="*/ 16 w 21"/>
                <a:gd name="T1" fmla="*/ 0 h 11"/>
                <a:gd name="T2" fmla="*/ 16 w 21"/>
                <a:gd name="T3" fmla="*/ 0 h 11"/>
                <a:gd name="T4" fmla="*/ 9 w 21"/>
                <a:gd name="T5" fmla="*/ 1 h 11"/>
                <a:gd name="T6" fmla="*/ 6 w 21"/>
                <a:gd name="T7" fmla="*/ 1 h 11"/>
                <a:gd name="T8" fmla="*/ 3 w 21"/>
                <a:gd name="T9" fmla="*/ 2 h 11"/>
                <a:gd name="T10" fmla="*/ 0 w 21"/>
                <a:gd name="T11" fmla="*/ 4 h 11"/>
                <a:gd name="T12" fmla="*/ 0 w 21"/>
                <a:gd name="T13" fmla="*/ 7 h 11"/>
                <a:gd name="T14" fmla="*/ 1 w 21"/>
                <a:gd name="T15" fmla="*/ 10 h 11"/>
                <a:gd name="T16" fmla="*/ 4 w 21"/>
                <a:gd name="T17" fmla="*/ 11 h 11"/>
                <a:gd name="T18" fmla="*/ 4 w 21"/>
                <a:gd name="T19" fmla="*/ 11 h 11"/>
                <a:gd name="T20" fmla="*/ 8 w 21"/>
                <a:gd name="T21" fmla="*/ 11 h 11"/>
                <a:gd name="T22" fmla="*/ 11 w 21"/>
                <a:gd name="T23" fmla="*/ 10 h 11"/>
                <a:gd name="T24" fmla="*/ 16 w 21"/>
                <a:gd name="T25" fmla="*/ 9 h 11"/>
                <a:gd name="T26" fmla="*/ 16 w 21"/>
                <a:gd name="T27" fmla="*/ 9 h 11"/>
                <a:gd name="T28" fmla="*/ 18 w 21"/>
                <a:gd name="T29" fmla="*/ 9 h 11"/>
                <a:gd name="T30" fmla="*/ 20 w 21"/>
                <a:gd name="T31" fmla="*/ 8 h 11"/>
                <a:gd name="T32" fmla="*/ 21 w 21"/>
                <a:gd name="T33" fmla="*/ 4 h 11"/>
                <a:gd name="T34" fmla="*/ 20 w 21"/>
                <a:gd name="T35" fmla="*/ 1 h 11"/>
                <a:gd name="T36" fmla="*/ 16 w 21"/>
                <a:gd name="T3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11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1" y="0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6" y="11"/>
                    <a:pt x="7" y="11"/>
                    <a:pt x="8" y="11"/>
                  </a:cubicBezTo>
                  <a:cubicBezTo>
                    <a:pt x="9" y="11"/>
                    <a:pt x="10" y="10"/>
                    <a:pt x="11" y="10"/>
                  </a:cubicBezTo>
                  <a:cubicBezTo>
                    <a:pt x="13" y="10"/>
                    <a:pt x="15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8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4"/>
                  </a:cubicBezTo>
                  <a:cubicBezTo>
                    <a:pt x="21" y="3"/>
                    <a:pt x="20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3140075" y="1492250"/>
              <a:ext cx="185737" cy="163513"/>
            </a:xfrm>
            <a:custGeom>
              <a:avLst/>
              <a:gdLst>
                <a:gd name="T0" fmla="*/ 57 w 64"/>
                <a:gd name="T1" fmla="*/ 0 h 56"/>
                <a:gd name="T2" fmla="*/ 54 w 64"/>
                <a:gd name="T3" fmla="*/ 1 h 56"/>
                <a:gd name="T4" fmla="*/ 4 w 64"/>
                <a:gd name="T5" fmla="*/ 48 h 56"/>
                <a:gd name="T6" fmla="*/ 7 w 64"/>
                <a:gd name="T7" fmla="*/ 56 h 56"/>
                <a:gd name="T8" fmla="*/ 11 w 64"/>
                <a:gd name="T9" fmla="*/ 55 h 56"/>
                <a:gd name="T10" fmla="*/ 60 w 64"/>
                <a:gd name="T11" fmla="*/ 9 h 56"/>
                <a:gd name="T12" fmla="*/ 57 w 6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6">
                  <a:moveTo>
                    <a:pt x="57" y="0"/>
                  </a:moveTo>
                  <a:cubicBezTo>
                    <a:pt x="56" y="0"/>
                    <a:pt x="55" y="0"/>
                    <a:pt x="54" y="1"/>
                  </a:cubicBezTo>
                  <a:cubicBezTo>
                    <a:pt x="36" y="15"/>
                    <a:pt x="19" y="30"/>
                    <a:pt x="4" y="48"/>
                  </a:cubicBezTo>
                  <a:cubicBezTo>
                    <a:pt x="0" y="51"/>
                    <a:pt x="4" y="56"/>
                    <a:pt x="7" y="56"/>
                  </a:cubicBezTo>
                  <a:cubicBezTo>
                    <a:pt x="8" y="56"/>
                    <a:pt x="10" y="56"/>
                    <a:pt x="11" y="55"/>
                  </a:cubicBezTo>
                  <a:cubicBezTo>
                    <a:pt x="26" y="38"/>
                    <a:pt x="43" y="23"/>
                    <a:pt x="60" y="9"/>
                  </a:cubicBezTo>
                  <a:cubicBezTo>
                    <a:pt x="64" y="6"/>
                    <a:pt x="61" y="0"/>
                    <a:pt x="57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3081338" y="1666875"/>
              <a:ext cx="60325" cy="65088"/>
            </a:xfrm>
            <a:custGeom>
              <a:avLst/>
              <a:gdLst>
                <a:gd name="T0" fmla="*/ 16 w 21"/>
                <a:gd name="T1" fmla="*/ 0 h 22"/>
                <a:gd name="T2" fmla="*/ 13 w 21"/>
                <a:gd name="T3" fmla="*/ 2 h 22"/>
                <a:gd name="T4" fmla="*/ 1 w 21"/>
                <a:gd name="T5" fmla="*/ 14 h 22"/>
                <a:gd name="T6" fmla="*/ 1 w 21"/>
                <a:gd name="T7" fmla="*/ 18 h 22"/>
                <a:gd name="T8" fmla="*/ 2 w 21"/>
                <a:gd name="T9" fmla="*/ 21 h 22"/>
                <a:gd name="T10" fmla="*/ 6 w 21"/>
                <a:gd name="T11" fmla="*/ 22 h 22"/>
                <a:gd name="T12" fmla="*/ 9 w 21"/>
                <a:gd name="T13" fmla="*/ 20 h 22"/>
                <a:gd name="T14" fmla="*/ 19 w 21"/>
                <a:gd name="T15" fmla="*/ 9 h 22"/>
                <a:gd name="T16" fmla="*/ 21 w 21"/>
                <a:gd name="T17" fmla="*/ 5 h 22"/>
                <a:gd name="T18" fmla="*/ 19 w 21"/>
                <a:gd name="T19" fmla="*/ 2 h 22"/>
                <a:gd name="T20" fmla="*/ 16 w 21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6" y="0"/>
                  </a:moveTo>
                  <a:cubicBezTo>
                    <a:pt x="15" y="0"/>
                    <a:pt x="14" y="1"/>
                    <a:pt x="13" y="2"/>
                  </a:cubicBezTo>
                  <a:cubicBezTo>
                    <a:pt x="8" y="6"/>
                    <a:pt x="4" y="10"/>
                    <a:pt x="1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1" y="19"/>
                    <a:pt x="2" y="20"/>
                    <a:pt x="2" y="21"/>
                  </a:cubicBezTo>
                  <a:cubicBezTo>
                    <a:pt x="3" y="21"/>
                    <a:pt x="4" y="22"/>
                    <a:pt x="6" y="22"/>
                  </a:cubicBezTo>
                  <a:cubicBezTo>
                    <a:pt x="7" y="22"/>
                    <a:pt x="8" y="21"/>
                    <a:pt x="9" y="20"/>
                  </a:cubicBezTo>
                  <a:cubicBezTo>
                    <a:pt x="12" y="16"/>
                    <a:pt x="16" y="12"/>
                    <a:pt x="19" y="9"/>
                  </a:cubicBezTo>
                  <a:cubicBezTo>
                    <a:pt x="20" y="8"/>
                    <a:pt x="21" y="6"/>
                    <a:pt x="21" y="5"/>
                  </a:cubicBezTo>
                  <a:cubicBezTo>
                    <a:pt x="21" y="4"/>
                    <a:pt x="20" y="2"/>
                    <a:pt x="19" y="2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3633788" y="1225550"/>
              <a:ext cx="92075" cy="87313"/>
            </a:xfrm>
            <a:custGeom>
              <a:avLst/>
              <a:gdLst>
                <a:gd name="T0" fmla="*/ 12 w 32"/>
                <a:gd name="T1" fmla="*/ 5 h 30"/>
                <a:gd name="T2" fmla="*/ 18 w 32"/>
                <a:gd name="T3" fmla="*/ 25 h 30"/>
                <a:gd name="T4" fmla="*/ 12 w 32"/>
                <a:gd name="T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12" y="5"/>
                  </a:moveTo>
                  <a:cubicBezTo>
                    <a:pt x="23" y="0"/>
                    <a:pt x="32" y="20"/>
                    <a:pt x="18" y="25"/>
                  </a:cubicBezTo>
                  <a:cubicBezTo>
                    <a:pt x="5" y="30"/>
                    <a:pt x="0" y="10"/>
                    <a:pt x="12" y="5"/>
                  </a:cubicBezTo>
                  <a:close/>
                </a:path>
              </a:pathLst>
            </a:custGeom>
            <a:solidFill>
              <a:srgbClr val="3228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4248150" y="981075"/>
              <a:ext cx="49212" cy="80963"/>
            </a:xfrm>
            <a:custGeom>
              <a:avLst/>
              <a:gdLst>
                <a:gd name="T0" fmla="*/ 10 w 17"/>
                <a:gd name="T1" fmla="*/ 2 h 28"/>
                <a:gd name="T2" fmla="*/ 1 w 17"/>
                <a:gd name="T3" fmla="*/ 22 h 28"/>
                <a:gd name="T4" fmla="*/ 2 w 17"/>
                <a:gd name="T5" fmla="*/ 27 h 28"/>
                <a:gd name="T6" fmla="*/ 7 w 17"/>
                <a:gd name="T7" fmla="*/ 26 h 28"/>
                <a:gd name="T8" fmla="*/ 16 w 17"/>
                <a:gd name="T9" fmla="*/ 4 h 28"/>
                <a:gd name="T10" fmla="*/ 14 w 17"/>
                <a:gd name="T11" fmla="*/ 0 h 28"/>
                <a:gd name="T12" fmla="*/ 10 w 17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8">
                  <a:moveTo>
                    <a:pt x="10" y="2"/>
                  </a:moveTo>
                  <a:cubicBezTo>
                    <a:pt x="7" y="9"/>
                    <a:pt x="4" y="16"/>
                    <a:pt x="1" y="22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4" y="28"/>
                    <a:pt x="6" y="27"/>
                    <a:pt x="7" y="26"/>
                  </a:cubicBezTo>
                  <a:cubicBezTo>
                    <a:pt x="11" y="19"/>
                    <a:pt x="14" y="12"/>
                    <a:pt x="16" y="4"/>
                  </a:cubicBezTo>
                  <a:cubicBezTo>
                    <a:pt x="17" y="3"/>
                    <a:pt x="16" y="1"/>
                    <a:pt x="14" y="0"/>
                  </a:cubicBezTo>
                  <a:cubicBezTo>
                    <a:pt x="12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4178300" y="939800"/>
              <a:ext cx="23812" cy="90488"/>
            </a:xfrm>
            <a:custGeom>
              <a:avLst/>
              <a:gdLst>
                <a:gd name="T0" fmla="*/ 1 w 8"/>
                <a:gd name="T1" fmla="*/ 4 h 31"/>
                <a:gd name="T2" fmla="*/ 0 w 8"/>
                <a:gd name="T3" fmla="*/ 27 h 31"/>
                <a:gd name="T4" fmla="*/ 3 w 8"/>
                <a:gd name="T5" fmla="*/ 31 h 31"/>
                <a:gd name="T6" fmla="*/ 7 w 8"/>
                <a:gd name="T7" fmla="*/ 27 h 31"/>
                <a:gd name="T8" fmla="*/ 8 w 8"/>
                <a:gd name="T9" fmla="*/ 4 h 31"/>
                <a:gd name="T10" fmla="*/ 4 w 8"/>
                <a:gd name="T11" fmla="*/ 0 h 31"/>
                <a:gd name="T12" fmla="*/ 1 w 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1" y="4"/>
                  </a:moveTo>
                  <a:cubicBezTo>
                    <a:pt x="1" y="12"/>
                    <a:pt x="1" y="20"/>
                    <a:pt x="0" y="27"/>
                  </a:cubicBezTo>
                  <a:cubicBezTo>
                    <a:pt x="0" y="29"/>
                    <a:pt x="2" y="31"/>
                    <a:pt x="3" y="31"/>
                  </a:cubicBezTo>
                  <a:cubicBezTo>
                    <a:pt x="5" y="31"/>
                    <a:pt x="7" y="29"/>
                    <a:pt x="7" y="27"/>
                  </a:cubicBezTo>
                  <a:cubicBezTo>
                    <a:pt x="8" y="20"/>
                    <a:pt x="8" y="12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3973513" y="1247775"/>
              <a:ext cx="173037" cy="192088"/>
            </a:xfrm>
            <a:custGeom>
              <a:avLst/>
              <a:gdLst>
                <a:gd name="T0" fmla="*/ 52 w 60"/>
                <a:gd name="T1" fmla="*/ 3 h 66"/>
                <a:gd name="T2" fmla="*/ 3 w 60"/>
                <a:gd name="T3" fmla="*/ 58 h 66"/>
                <a:gd name="T4" fmla="*/ 7 w 60"/>
                <a:gd name="T5" fmla="*/ 63 h 66"/>
                <a:gd name="T6" fmla="*/ 57 w 60"/>
                <a:gd name="T7" fmla="*/ 8 h 66"/>
                <a:gd name="T8" fmla="*/ 52 w 60"/>
                <a:gd name="T9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52" y="3"/>
                  </a:moveTo>
                  <a:cubicBezTo>
                    <a:pt x="35" y="21"/>
                    <a:pt x="18" y="39"/>
                    <a:pt x="3" y="58"/>
                  </a:cubicBezTo>
                  <a:cubicBezTo>
                    <a:pt x="0" y="61"/>
                    <a:pt x="4" y="66"/>
                    <a:pt x="7" y="63"/>
                  </a:cubicBezTo>
                  <a:cubicBezTo>
                    <a:pt x="24" y="44"/>
                    <a:pt x="40" y="26"/>
                    <a:pt x="57" y="8"/>
                  </a:cubicBezTo>
                  <a:cubicBezTo>
                    <a:pt x="60" y="5"/>
                    <a:pt x="55" y="0"/>
                    <a:pt x="52" y="3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3865563" y="1195388"/>
              <a:ext cx="238125" cy="119063"/>
            </a:xfrm>
            <a:custGeom>
              <a:avLst/>
              <a:gdLst>
                <a:gd name="T0" fmla="*/ 74 w 82"/>
                <a:gd name="T1" fmla="*/ 2 h 41"/>
                <a:gd name="T2" fmla="*/ 4 w 82"/>
                <a:gd name="T3" fmla="*/ 33 h 41"/>
                <a:gd name="T4" fmla="*/ 8 w 82"/>
                <a:gd name="T5" fmla="*/ 39 h 41"/>
                <a:gd name="T6" fmla="*/ 78 w 82"/>
                <a:gd name="T7" fmla="*/ 7 h 41"/>
                <a:gd name="T8" fmla="*/ 74 w 82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41">
                  <a:moveTo>
                    <a:pt x="74" y="2"/>
                  </a:moveTo>
                  <a:cubicBezTo>
                    <a:pt x="51" y="12"/>
                    <a:pt x="27" y="22"/>
                    <a:pt x="4" y="33"/>
                  </a:cubicBezTo>
                  <a:cubicBezTo>
                    <a:pt x="0" y="35"/>
                    <a:pt x="4" y="41"/>
                    <a:pt x="8" y="39"/>
                  </a:cubicBezTo>
                  <a:cubicBezTo>
                    <a:pt x="31" y="28"/>
                    <a:pt x="54" y="18"/>
                    <a:pt x="78" y="7"/>
                  </a:cubicBezTo>
                  <a:cubicBezTo>
                    <a:pt x="82" y="6"/>
                    <a:pt x="78" y="0"/>
                    <a:pt x="74" y="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3200400" y="1946275"/>
              <a:ext cx="223837" cy="163513"/>
            </a:xfrm>
            <a:custGeom>
              <a:avLst/>
              <a:gdLst>
                <a:gd name="T0" fmla="*/ 6 w 77"/>
                <a:gd name="T1" fmla="*/ 17 h 56"/>
                <a:gd name="T2" fmla="*/ 47 w 77"/>
                <a:gd name="T3" fmla="*/ 6 h 56"/>
                <a:gd name="T4" fmla="*/ 74 w 77"/>
                <a:gd name="T5" fmla="*/ 42 h 56"/>
                <a:gd name="T6" fmla="*/ 33 w 77"/>
                <a:gd name="T7" fmla="*/ 53 h 56"/>
                <a:gd name="T8" fmla="*/ 2 w 77"/>
                <a:gd name="T9" fmla="*/ 31 h 56"/>
                <a:gd name="T10" fmla="*/ 21 w 77"/>
                <a:gd name="T11" fmla="*/ 40 h 56"/>
                <a:gd name="T12" fmla="*/ 9 w 77"/>
                <a:gd name="T13" fmla="*/ 28 h 56"/>
                <a:gd name="T14" fmla="*/ 19 w 77"/>
                <a:gd name="T15" fmla="*/ 28 h 56"/>
                <a:gd name="T16" fmla="*/ 14 w 77"/>
                <a:gd name="T17" fmla="*/ 22 h 56"/>
                <a:gd name="T18" fmla="*/ 25 w 77"/>
                <a:gd name="T19" fmla="*/ 15 h 56"/>
                <a:gd name="T20" fmla="*/ 6 w 77"/>
                <a:gd name="T21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6" y="17"/>
                  </a:moveTo>
                  <a:cubicBezTo>
                    <a:pt x="19" y="5"/>
                    <a:pt x="33" y="0"/>
                    <a:pt x="47" y="6"/>
                  </a:cubicBezTo>
                  <a:cubicBezTo>
                    <a:pt x="58" y="10"/>
                    <a:pt x="77" y="36"/>
                    <a:pt x="74" y="42"/>
                  </a:cubicBezTo>
                  <a:cubicBezTo>
                    <a:pt x="72" y="49"/>
                    <a:pt x="46" y="56"/>
                    <a:pt x="33" y="53"/>
                  </a:cubicBezTo>
                  <a:cubicBezTo>
                    <a:pt x="14" y="49"/>
                    <a:pt x="3" y="34"/>
                    <a:pt x="2" y="31"/>
                  </a:cubicBezTo>
                  <a:cubicBezTo>
                    <a:pt x="0" y="28"/>
                    <a:pt x="19" y="41"/>
                    <a:pt x="21" y="40"/>
                  </a:cubicBezTo>
                  <a:cubicBezTo>
                    <a:pt x="24" y="39"/>
                    <a:pt x="8" y="30"/>
                    <a:pt x="9" y="28"/>
                  </a:cubicBezTo>
                  <a:cubicBezTo>
                    <a:pt x="9" y="26"/>
                    <a:pt x="18" y="30"/>
                    <a:pt x="19" y="28"/>
                  </a:cubicBezTo>
                  <a:cubicBezTo>
                    <a:pt x="20" y="26"/>
                    <a:pt x="14" y="24"/>
                    <a:pt x="14" y="22"/>
                  </a:cubicBezTo>
                  <a:cubicBezTo>
                    <a:pt x="13" y="21"/>
                    <a:pt x="26" y="17"/>
                    <a:pt x="25" y="15"/>
                  </a:cubicBezTo>
                  <a:cubicBezTo>
                    <a:pt x="24" y="13"/>
                    <a:pt x="5" y="18"/>
                    <a:pt x="6" y="17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3130550" y="1763713"/>
              <a:ext cx="165100" cy="209550"/>
            </a:xfrm>
            <a:custGeom>
              <a:avLst/>
              <a:gdLst>
                <a:gd name="T0" fmla="*/ 10 w 57"/>
                <a:gd name="T1" fmla="*/ 64 h 72"/>
                <a:gd name="T2" fmla="*/ 9 w 57"/>
                <a:gd name="T3" fmla="*/ 21 h 72"/>
                <a:gd name="T4" fmla="*/ 50 w 57"/>
                <a:gd name="T5" fmla="*/ 4 h 72"/>
                <a:gd name="T6" fmla="*/ 52 w 57"/>
                <a:gd name="T7" fmla="*/ 46 h 72"/>
                <a:gd name="T8" fmla="*/ 22 w 57"/>
                <a:gd name="T9" fmla="*/ 72 h 72"/>
                <a:gd name="T10" fmla="*/ 35 w 57"/>
                <a:gd name="T11" fmla="*/ 55 h 72"/>
                <a:gd name="T12" fmla="*/ 21 w 57"/>
                <a:gd name="T13" fmla="*/ 64 h 72"/>
                <a:gd name="T14" fmla="*/ 23 w 57"/>
                <a:gd name="T15" fmla="*/ 54 h 72"/>
                <a:gd name="T16" fmla="*/ 17 w 57"/>
                <a:gd name="T17" fmla="*/ 58 h 72"/>
                <a:gd name="T18" fmla="*/ 12 w 57"/>
                <a:gd name="T19" fmla="*/ 45 h 72"/>
                <a:gd name="T20" fmla="*/ 10 w 57"/>
                <a:gd name="T21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72">
                  <a:moveTo>
                    <a:pt x="10" y="64"/>
                  </a:moveTo>
                  <a:cubicBezTo>
                    <a:pt x="1" y="49"/>
                    <a:pt x="0" y="34"/>
                    <a:pt x="9" y="21"/>
                  </a:cubicBezTo>
                  <a:cubicBezTo>
                    <a:pt x="15" y="12"/>
                    <a:pt x="45" y="0"/>
                    <a:pt x="50" y="4"/>
                  </a:cubicBezTo>
                  <a:cubicBezTo>
                    <a:pt x="56" y="8"/>
                    <a:pt x="57" y="35"/>
                    <a:pt x="52" y="46"/>
                  </a:cubicBezTo>
                  <a:cubicBezTo>
                    <a:pt x="42" y="64"/>
                    <a:pt x="26" y="71"/>
                    <a:pt x="22" y="72"/>
                  </a:cubicBezTo>
                  <a:cubicBezTo>
                    <a:pt x="19" y="72"/>
                    <a:pt x="36" y="57"/>
                    <a:pt x="35" y="55"/>
                  </a:cubicBezTo>
                  <a:cubicBezTo>
                    <a:pt x="35" y="52"/>
                    <a:pt x="22" y="65"/>
                    <a:pt x="21" y="64"/>
                  </a:cubicBezTo>
                  <a:cubicBezTo>
                    <a:pt x="20" y="63"/>
                    <a:pt x="25" y="55"/>
                    <a:pt x="23" y="54"/>
                  </a:cubicBezTo>
                  <a:cubicBezTo>
                    <a:pt x="22" y="53"/>
                    <a:pt x="18" y="58"/>
                    <a:pt x="17" y="58"/>
                  </a:cubicBezTo>
                  <a:cubicBezTo>
                    <a:pt x="15" y="58"/>
                    <a:pt x="14" y="45"/>
                    <a:pt x="12" y="45"/>
                  </a:cubicBezTo>
                  <a:cubicBezTo>
                    <a:pt x="10" y="46"/>
                    <a:pt x="10" y="66"/>
                    <a:pt x="10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2892425" y="2001838"/>
              <a:ext cx="212725" cy="163513"/>
            </a:xfrm>
            <a:custGeom>
              <a:avLst/>
              <a:gdLst>
                <a:gd name="T0" fmla="*/ 73 w 73"/>
                <a:gd name="T1" fmla="*/ 22 h 56"/>
                <a:gd name="T2" fmla="*/ 44 w 73"/>
                <a:gd name="T3" fmla="*/ 54 h 56"/>
                <a:gd name="T4" fmla="*/ 2 w 73"/>
                <a:gd name="T5" fmla="*/ 38 h 56"/>
                <a:gd name="T6" fmla="*/ 30 w 73"/>
                <a:gd name="T7" fmla="*/ 6 h 56"/>
                <a:gd name="T8" fmla="*/ 69 w 73"/>
                <a:gd name="T9" fmla="*/ 8 h 56"/>
                <a:gd name="T10" fmla="*/ 48 w 73"/>
                <a:gd name="T11" fmla="*/ 11 h 56"/>
                <a:gd name="T12" fmla="*/ 65 w 73"/>
                <a:gd name="T13" fmla="*/ 14 h 56"/>
                <a:gd name="T14" fmla="*/ 56 w 73"/>
                <a:gd name="T15" fmla="*/ 20 h 56"/>
                <a:gd name="T16" fmla="*/ 63 w 73"/>
                <a:gd name="T17" fmla="*/ 22 h 56"/>
                <a:gd name="T18" fmla="*/ 58 w 73"/>
                <a:gd name="T19" fmla="*/ 34 h 56"/>
                <a:gd name="T20" fmla="*/ 73 w 73"/>
                <a:gd name="T2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56">
                  <a:moveTo>
                    <a:pt x="73" y="22"/>
                  </a:moveTo>
                  <a:cubicBezTo>
                    <a:pt x="68" y="39"/>
                    <a:pt x="59" y="51"/>
                    <a:pt x="44" y="54"/>
                  </a:cubicBezTo>
                  <a:cubicBezTo>
                    <a:pt x="33" y="56"/>
                    <a:pt x="3" y="44"/>
                    <a:pt x="2" y="38"/>
                  </a:cubicBezTo>
                  <a:cubicBezTo>
                    <a:pt x="0" y="31"/>
                    <a:pt x="18" y="10"/>
                    <a:pt x="30" y="6"/>
                  </a:cubicBezTo>
                  <a:cubicBezTo>
                    <a:pt x="49" y="0"/>
                    <a:pt x="66" y="6"/>
                    <a:pt x="69" y="8"/>
                  </a:cubicBezTo>
                  <a:cubicBezTo>
                    <a:pt x="72" y="10"/>
                    <a:pt x="49" y="9"/>
                    <a:pt x="48" y="11"/>
                  </a:cubicBezTo>
                  <a:cubicBezTo>
                    <a:pt x="46" y="13"/>
                    <a:pt x="64" y="12"/>
                    <a:pt x="65" y="14"/>
                  </a:cubicBezTo>
                  <a:cubicBezTo>
                    <a:pt x="65" y="16"/>
                    <a:pt x="55" y="18"/>
                    <a:pt x="56" y="20"/>
                  </a:cubicBezTo>
                  <a:cubicBezTo>
                    <a:pt x="56" y="22"/>
                    <a:pt x="62" y="21"/>
                    <a:pt x="63" y="22"/>
                  </a:cubicBezTo>
                  <a:cubicBezTo>
                    <a:pt x="65" y="22"/>
                    <a:pt x="56" y="33"/>
                    <a:pt x="58" y="34"/>
                  </a:cubicBezTo>
                  <a:cubicBezTo>
                    <a:pt x="60" y="35"/>
                    <a:pt x="73" y="21"/>
                    <a:pt x="73" y="2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2959100" y="1812925"/>
              <a:ext cx="174625" cy="192088"/>
            </a:xfrm>
            <a:custGeom>
              <a:avLst/>
              <a:gdLst>
                <a:gd name="T0" fmla="*/ 48 w 60"/>
                <a:gd name="T1" fmla="*/ 64 h 66"/>
                <a:gd name="T2" fmla="*/ 7 w 60"/>
                <a:gd name="T3" fmla="*/ 49 h 66"/>
                <a:gd name="T4" fmla="*/ 6 w 60"/>
                <a:gd name="T5" fmla="*/ 4 h 66"/>
                <a:gd name="T6" fmla="*/ 46 w 60"/>
                <a:gd name="T7" fmla="*/ 18 h 66"/>
                <a:gd name="T8" fmla="*/ 59 w 60"/>
                <a:gd name="T9" fmla="*/ 54 h 66"/>
                <a:gd name="T10" fmla="*/ 48 w 60"/>
                <a:gd name="T11" fmla="*/ 36 h 66"/>
                <a:gd name="T12" fmla="*/ 52 w 60"/>
                <a:gd name="T13" fmla="*/ 53 h 66"/>
                <a:gd name="T14" fmla="*/ 43 w 60"/>
                <a:gd name="T15" fmla="*/ 47 h 66"/>
                <a:gd name="T16" fmla="*/ 44 w 60"/>
                <a:gd name="T17" fmla="*/ 55 h 66"/>
                <a:gd name="T18" fmla="*/ 31 w 60"/>
                <a:gd name="T19" fmla="*/ 54 h 66"/>
                <a:gd name="T20" fmla="*/ 48 w 60"/>
                <a:gd name="T2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6">
                  <a:moveTo>
                    <a:pt x="48" y="64"/>
                  </a:moveTo>
                  <a:cubicBezTo>
                    <a:pt x="30" y="66"/>
                    <a:pt x="16" y="61"/>
                    <a:pt x="7" y="49"/>
                  </a:cubicBezTo>
                  <a:cubicBezTo>
                    <a:pt x="1" y="39"/>
                    <a:pt x="0" y="8"/>
                    <a:pt x="6" y="4"/>
                  </a:cubicBezTo>
                  <a:cubicBezTo>
                    <a:pt x="12" y="0"/>
                    <a:pt x="38" y="9"/>
                    <a:pt x="46" y="18"/>
                  </a:cubicBezTo>
                  <a:cubicBezTo>
                    <a:pt x="59" y="33"/>
                    <a:pt x="60" y="51"/>
                    <a:pt x="59" y="54"/>
                  </a:cubicBezTo>
                  <a:cubicBezTo>
                    <a:pt x="58" y="58"/>
                    <a:pt x="51" y="37"/>
                    <a:pt x="48" y="36"/>
                  </a:cubicBezTo>
                  <a:cubicBezTo>
                    <a:pt x="45" y="36"/>
                    <a:pt x="53" y="52"/>
                    <a:pt x="52" y="53"/>
                  </a:cubicBezTo>
                  <a:cubicBezTo>
                    <a:pt x="50" y="54"/>
                    <a:pt x="45" y="46"/>
                    <a:pt x="43" y="47"/>
                  </a:cubicBezTo>
                  <a:cubicBezTo>
                    <a:pt x="41" y="48"/>
                    <a:pt x="45" y="53"/>
                    <a:pt x="44" y="55"/>
                  </a:cubicBezTo>
                  <a:cubicBezTo>
                    <a:pt x="44" y="56"/>
                    <a:pt x="31" y="52"/>
                    <a:pt x="31" y="54"/>
                  </a:cubicBezTo>
                  <a:cubicBezTo>
                    <a:pt x="30" y="57"/>
                    <a:pt x="49" y="63"/>
                    <a:pt x="48" y="6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3098800" y="2063750"/>
              <a:ext cx="153987" cy="211138"/>
            </a:xfrm>
            <a:custGeom>
              <a:avLst/>
              <a:gdLst>
                <a:gd name="T0" fmla="*/ 25 w 53"/>
                <a:gd name="T1" fmla="*/ 0 h 73"/>
                <a:gd name="T2" fmla="*/ 53 w 53"/>
                <a:gd name="T3" fmla="*/ 33 h 73"/>
                <a:gd name="T4" fmla="*/ 31 w 53"/>
                <a:gd name="T5" fmla="*/ 73 h 73"/>
                <a:gd name="T6" fmla="*/ 4 w 53"/>
                <a:gd name="T7" fmla="*/ 40 h 73"/>
                <a:gd name="T8" fmla="*/ 11 w 53"/>
                <a:gd name="T9" fmla="*/ 2 h 73"/>
                <a:gd name="T10" fmla="*/ 11 w 53"/>
                <a:gd name="T11" fmla="*/ 24 h 73"/>
                <a:gd name="T12" fmla="*/ 16 w 53"/>
                <a:gd name="T13" fmla="*/ 7 h 73"/>
                <a:gd name="T14" fmla="*/ 21 w 53"/>
                <a:gd name="T15" fmla="*/ 17 h 73"/>
                <a:gd name="T16" fmla="*/ 23 w 53"/>
                <a:gd name="T17" fmla="*/ 9 h 73"/>
                <a:gd name="T18" fmla="*/ 35 w 53"/>
                <a:gd name="T19" fmla="*/ 17 h 73"/>
                <a:gd name="T20" fmla="*/ 25 w 53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73">
                  <a:moveTo>
                    <a:pt x="25" y="0"/>
                  </a:moveTo>
                  <a:cubicBezTo>
                    <a:pt x="41" y="7"/>
                    <a:pt x="52" y="18"/>
                    <a:pt x="53" y="33"/>
                  </a:cubicBezTo>
                  <a:cubicBezTo>
                    <a:pt x="53" y="45"/>
                    <a:pt x="38" y="72"/>
                    <a:pt x="31" y="73"/>
                  </a:cubicBezTo>
                  <a:cubicBezTo>
                    <a:pt x="24" y="73"/>
                    <a:pt x="6" y="53"/>
                    <a:pt x="4" y="40"/>
                  </a:cubicBezTo>
                  <a:cubicBezTo>
                    <a:pt x="0" y="21"/>
                    <a:pt x="8" y="5"/>
                    <a:pt x="11" y="2"/>
                  </a:cubicBezTo>
                  <a:cubicBezTo>
                    <a:pt x="13" y="0"/>
                    <a:pt x="9" y="22"/>
                    <a:pt x="11" y="24"/>
                  </a:cubicBezTo>
                  <a:cubicBezTo>
                    <a:pt x="13" y="25"/>
                    <a:pt x="15" y="7"/>
                    <a:pt x="16" y="7"/>
                  </a:cubicBezTo>
                  <a:cubicBezTo>
                    <a:pt x="18" y="7"/>
                    <a:pt x="19" y="17"/>
                    <a:pt x="21" y="17"/>
                  </a:cubicBezTo>
                  <a:cubicBezTo>
                    <a:pt x="23" y="17"/>
                    <a:pt x="22" y="11"/>
                    <a:pt x="23" y="9"/>
                  </a:cubicBezTo>
                  <a:cubicBezTo>
                    <a:pt x="24" y="8"/>
                    <a:pt x="34" y="18"/>
                    <a:pt x="35" y="17"/>
                  </a:cubicBezTo>
                  <a:cubicBezTo>
                    <a:pt x="37" y="15"/>
                    <a:pt x="24" y="0"/>
                    <a:pt x="25" y="0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3502025" y="1554163"/>
              <a:ext cx="115887" cy="130175"/>
            </a:xfrm>
            <a:custGeom>
              <a:avLst/>
              <a:gdLst>
                <a:gd name="T0" fmla="*/ 6 w 40"/>
                <a:gd name="T1" fmla="*/ 42 h 45"/>
                <a:gd name="T2" fmla="*/ 20 w 40"/>
                <a:gd name="T3" fmla="*/ 7 h 45"/>
                <a:gd name="T4" fmla="*/ 6 w 40"/>
                <a:gd name="T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5">
                  <a:moveTo>
                    <a:pt x="6" y="42"/>
                  </a:moveTo>
                  <a:cubicBezTo>
                    <a:pt x="1" y="38"/>
                    <a:pt x="0" y="0"/>
                    <a:pt x="20" y="7"/>
                  </a:cubicBezTo>
                  <a:cubicBezTo>
                    <a:pt x="40" y="14"/>
                    <a:pt x="10" y="45"/>
                    <a:pt x="6" y="42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3375025" y="1558925"/>
              <a:ext cx="127000" cy="134938"/>
            </a:xfrm>
            <a:custGeom>
              <a:avLst/>
              <a:gdLst>
                <a:gd name="T0" fmla="*/ 40 w 44"/>
                <a:gd name="T1" fmla="*/ 43 h 46"/>
                <a:gd name="T2" fmla="*/ 15 w 44"/>
                <a:gd name="T3" fmla="*/ 14 h 46"/>
                <a:gd name="T4" fmla="*/ 40 w 44"/>
                <a:gd name="T5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6">
                  <a:moveTo>
                    <a:pt x="40" y="43"/>
                  </a:moveTo>
                  <a:cubicBezTo>
                    <a:pt x="33" y="46"/>
                    <a:pt x="0" y="28"/>
                    <a:pt x="15" y="14"/>
                  </a:cubicBezTo>
                  <a:cubicBezTo>
                    <a:pt x="31" y="0"/>
                    <a:pt x="44" y="41"/>
                    <a:pt x="40" y="43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3368675" y="1698625"/>
              <a:ext cx="130175" cy="122238"/>
            </a:xfrm>
            <a:custGeom>
              <a:avLst/>
              <a:gdLst>
                <a:gd name="T0" fmla="*/ 43 w 45"/>
                <a:gd name="T1" fmla="*/ 4 h 42"/>
                <a:gd name="T2" fmla="*/ 11 w 45"/>
                <a:gd name="T3" fmla="*/ 24 h 42"/>
                <a:gd name="T4" fmla="*/ 43 w 45"/>
                <a:gd name="T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42">
                  <a:moveTo>
                    <a:pt x="43" y="4"/>
                  </a:moveTo>
                  <a:cubicBezTo>
                    <a:pt x="45" y="11"/>
                    <a:pt x="22" y="42"/>
                    <a:pt x="11" y="24"/>
                  </a:cubicBezTo>
                  <a:cubicBezTo>
                    <a:pt x="0" y="6"/>
                    <a:pt x="42" y="0"/>
                    <a:pt x="43" y="4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3473450" y="1714500"/>
              <a:ext cx="122237" cy="115888"/>
            </a:xfrm>
            <a:custGeom>
              <a:avLst/>
              <a:gdLst>
                <a:gd name="T0" fmla="*/ 18 w 42"/>
                <a:gd name="T1" fmla="*/ 1 h 40"/>
                <a:gd name="T2" fmla="*/ 21 w 42"/>
                <a:gd name="T3" fmla="*/ 39 h 40"/>
                <a:gd name="T4" fmla="*/ 18 w 42"/>
                <a:gd name="T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0">
                  <a:moveTo>
                    <a:pt x="18" y="1"/>
                  </a:moveTo>
                  <a:cubicBezTo>
                    <a:pt x="25" y="3"/>
                    <a:pt x="42" y="37"/>
                    <a:pt x="21" y="39"/>
                  </a:cubicBezTo>
                  <a:cubicBezTo>
                    <a:pt x="0" y="40"/>
                    <a:pt x="14" y="0"/>
                    <a:pt x="18" y="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3533775" y="1638300"/>
              <a:ext cx="117475" cy="122238"/>
            </a:xfrm>
            <a:custGeom>
              <a:avLst/>
              <a:gdLst>
                <a:gd name="T0" fmla="*/ 2 w 40"/>
                <a:gd name="T1" fmla="*/ 21 h 42"/>
                <a:gd name="T2" fmla="*/ 40 w 40"/>
                <a:gd name="T3" fmla="*/ 21 h 42"/>
                <a:gd name="T4" fmla="*/ 2 w 40"/>
                <a:gd name="T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2" y="21"/>
                  </a:moveTo>
                  <a:cubicBezTo>
                    <a:pt x="4" y="14"/>
                    <a:pt x="39" y="0"/>
                    <a:pt x="40" y="21"/>
                  </a:cubicBezTo>
                  <a:cubicBezTo>
                    <a:pt x="40" y="42"/>
                    <a:pt x="0" y="25"/>
                    <a:pt x="2" y="21"/>
                  </a:cubicBezTo>
                  <a:close/>
                </a:path>
              </a:pathLst>
            </a:custGeom>
            <a:solidFill>
              <a:srgbClr val="FFE8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3127375" y="957263"/>
              <a:ext cx="234950" cy="77788"/>
            </a:xfrm>
            <a:custGeom>
              <a:avLst/>
              <a:gdLst>
                <a:gd name="T0" fmla="*/ 13 w 81"/>
                <a:gd name="T1" fmla="*/ 0 h 27"/>
                <a:gd name="T2" fmla="*/ 4 w 81"/>
                <a:gd name="T3" fmla="*/ 1 h 27"/>
                <a:gd name="T4" fmla="*/ 4 w 81"/>
                <a:gd name="T5" fmla="*/ 9 h 27"/>
                <a:gd name="T6" fmla="*/ 21 w 81"/>
                <a:gd name="T7" fmla="*/ 11 h 27"/>
                <a:gd name="T8" fmla="*/ 38 w 81"/>
                <a:gd name="T9" fmla="*/ 14 h 27"/>
                <a:gd name="T10" fmla="*/ 71 w 81"/>
                <a:gd name="T11" fmla="*/ 26 h 27"/>
                <a:gd name="T12" fmla="*/ 73 w 81"/>
                <a:gd name="T13" fmla="*/ 27 h 27"/>
                <a:gd name="T14" fmla="*/ 76 w 81"/>
                <a:gd name="T15" fmla="*/ 17 h 27"/>
                <a:gd name="T16" fmla="*/ 41 w 81"/>
                <a:gd name="T17" fmla="*/ 4 h 27"/>
                <a:gd name="T18" fmla="*/ 22 w 81"/>
                <a:gd name="T19" fmla="*/ 1 h 27"/>
                <a:gd name="T20" fmla="*/ 13 w 81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27">
                  <a:moveTo>
                    <a:pt x="13" y="0"/>
                  </a:moveTo>
                  <a:cubicBezTo>
                    <a:pt x="10" y="0"/>
                    <a:pt x="7" y="0"/>
                    <a:pt x="4" y="1"/>
                  </a:cubicBezTo>
                  <a:cubicBezTo>
                    <a:pt x="0" y="2"/>
                    <a:pt x="0" y="7"/>
                    <a:pt x="4" y="9"/>
                  </a:cubicBezTo>
                  <a:cubicBezTo>
                    <a:pt x="9" y="10"/>
                    <a:pt x="15" y="10"/>
                    <a:pt x="21" y="11"/>
                  </a:cubicBezTo>
                  <a:cubicBezTo>
                    <a:pt x="27" y="12"/>
                    <a:pt x="32" y="13"/>
                    <a:pt x="38" y="14"/>
                  </a:cubicBezTo>
                  <a:cubicBezTo>
                    <a:pt x="49" y="17"/>
                    <a:pt x="60" y="21"/>
                    <a:pt x="71" y="26"/>
                  </a:cubicBezTo>
                  <a:cubicBezTo>
                    <a:pt x="71" y="26"/>
                    <a:pt x="72" y="27"/>
                    <a:pt x="73" y="27"/>
                  </a:cubicBezTo>
                  <a:cubicBezTo>
                    <a:pt x="78" y="27"/>
                    <a:pt x="81" y="20"/>
                    <a:pt x="76" y="17"/>
                  </a:cubicBezTo>
                  <a:cubicBezTo>
                    <a:pt x="65" y="11"/>
                    <a:pt x="53" y="7"/>
                    <a:pt x="41" y="4"/>
                  </a:cubicBezTo>
                  <a:cubicBezTo>
                    <a:pt x="35" y="3"/>
                    <a:pt x="28" y="1"/>
                    <a:pt x="22" y="1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3017838" y="957263"/>
              <a:ext cx="90487" cy="42863"/>
            </a:xfrm>
            <a:custGeom>
              <a:avLst/>
              <a:gdLst>
                <a:gd name="T0" fmla="*/ 26 w 31"/>
                <a:gd name="T1" fmla="*/ 0 h 15"/>
                <a:gd name="T2" fmla="*/ 26 w 31"/>
                <a:gd name="T3" fmla="*/ 0 h 15"/>
                <a:gd name="T4" fmla="*/ 3 w 31"/>
                <a:gd name="T5" fmla="*/ 6 h 15"/>
                <a:gd name="T6" fmla="*/ 1 w 31"/>
                <a:gd name="T7" fmla="*/ 12 h 15"/>
                <a:gd name="T8" fmla="*/ 6 w 31"/>
                <a:gd name="T9" fmla="*/ 15 h 15"/>
                <a:gd name="T10" fmla="*/ 7 w 31"/>
                <a:gd name="T11" fmla="*/ 15 h 15"/>
                <a:gd name="T12" fmla="*/ 17 w 31"/>
                <a:gd name="T13" fmla="*/ 12 h 15"/>
                <a:gd name="T14" fmla="*/ 22 w 31"/>
                <a:gd name="T15" fmla="*/ 11 h 15"/>
                <a:gd name="T16" fmla="*/ 23 w 31"/>
                <a:gd name="T17" fmla="*/ 10 h 15"/>
                <a:gd name="T18" fmla="*/ 22 w 31"/>
                <a:gd name="T19" fmla="*/ 10 h 15"/>
                <a:gd name="T20" fmla="*/ 24 w 31"/>
                <a:gd name="T21" fmla="*/ 10 h 15"/>
                <a:gd name="T22" fmla="*/ 26 w 31"/>
                <a:gd name="T23" fmla="*/ 10 h 15"/>
                <a:gd name="T24" fmla="*/ 31 w 31"/>
                <a:gd name="T25" fmla="*/ 5 h 15"/>
                <a:gd name="T26" fmla="*/ 26 w 31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5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0" y="2"/>
                    <a:pt x="3" y="6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2" y="14"/>
                    <a:pt x="4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10" y="14"/>
                    <a:pt x="13" y="13"/>
                    <a:pt x="17" y="12"/>
                  </a:cubicBezTo>
                  <a:cubicBezTo>
                    <a:pt x="18" y="11"/>
                    <a:pt x="20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3" y="10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9" y="10"/>
                    <a:pt x="31" y="8"/>
                    <a:pt x="31" y="5"/>
                  </a:cubicBezTo>
                  <a:cubicBezTo>
                    <a:pt x="31" y="3"/>
                    <a:pt x="29" y="0"/>
                    <a:pt x="26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557588" y="354013"/>
            <a:ext cx="500062" cy="477838"/>
            <a:chOff x="3557588" y="354013"/>
            <a:chExt cx="500062" cy="477838"/>
          </a:xfrm>
        </p:grpSpPr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3557588" y="354013"/>
              <a:ext cx="465137" cy="477838"/>
            </a:xfrm>
            <a:custGeom>
              <a:avLst/>
              <a:gdLst>
                <a:gd name="T0" fmla="*/ 115 w 160"/>
                <a:gd name="T1" fmla="*/ 164 h 164"/>
                <a:gd name="T2" fmla="*/ 87 w 160"/>
                <a:gd name="T3" fmla="*/ 154 h 164"/>
                <a:gd name="T4" fmla="*/ 71 w 160"/>
                <a:gd name="T5" fmla="*/ 118 h 164"/>
                <a:gd name="T6" fmla="*/ 15 w 160"/>
                <a:gd name="T7" fmla="*/ 96 h 164"/>
                <a:gd name="T8" fmla="*/ 23 w 160"/>
                <a:gd name="T9" fmla="*/ 23 h 164"/>
                <a:gd name="T10" fmla="*/ 88 w 160"/>
                <a:gd name="T11" fmla="*/ 17 h 164"/>
                <a:gd name="T12" fmla="*/ 105 w 160"/>
                <a:gd name="T13" fmla="*/ 69 h 164"/>
                <a:gd name="T14" fmla="*/ 79 w 160"/>
                <a:gd name="T15" fmla="*/ 87 h 164"/>
                <a:gd name="T16" fmla="*/ 79 w 160"/>
                <a:gd name="T17" fmla="*/ 87 h 164"/>
                <a:gd name="T18" fmla="*/ 55 w 160"/>
                <a:gd name="T19" fmla="*/ 72 h 164"/>
                <a:gd name="T20" fmla="*/ 57 w 160"/>
                <a:gd name="T21" fmla="*/ 49 h 164"/>
                <a:gd name="T22" fmla="*/ 63 w 160"/>
                <a:gd name="T23" fmla="*/ 47 h 164"/>
                <a:gd name="T24" fmla="*/ 64 w 160"/>
                <a:gd name="T25" fmla="*/ 54 h 164"/>
                <a:gd name="T26" fmla="*/ 63 w 160"/>
                <a:gd name="T27" fmla="*/ 68 h 164"/>
                <a:gd name="T28" fmla="*/ 79 w 160"/>
                <a:gd name="T29" fmla="*/ 77 h 164"/>
                <a:gd name="T30" fmla="*/ 79 w 160"/>
                <a:gd name="T31" fmla="*/ 77 h 164"/>
                <a:gd name="T32" fmla="*/ 97 w 160"/>
                <a:gd name="T33" fmla="*/ 65 h 164"/>
                <a:gd name="T34" fmla="*/ 83 w 160"/>
                <a:gd name="T35" fmla="*/ 24 h 164"/>
                <a:gd name="T36" fmla="*/ 30 w 160"/>
                <a:gd name="T37" fmla="*/ 29 h 164"/>
                <a:gd name="T38" fmla="*/ 22 w 160"/>
                <a:gd name="T39" fmla="*/ 91 h 164"/>
                <a:gd name="T40" fmla="*/ 74 w 160"/>
                <a:gd name="T41" fmla="*/ 108 h 164"/>
                <a:gd name="T42" fmla="*/ 78 w 160"/>
                <a:gd name="T43" fmla="*/ 108 h 164"/>
                <a:gd name="T44" fmla="*/ 80 w 160"/>
                <a:gd name="T45" fmla="*/ 112 h 164"/>
                <a:gd name="T46" fmla="*/ 94 w 160"/>
                <a:gd name="T47" fmla="*/ 147 h 164"/>
                <a:gd name="T48" fmla="*/ 123 w 160"/>
                <a:gd name="T49" fmla="*/ 154 h 164"/>
                <a:gd name="T50" fmla="*/ 151 w 160"/>
                <a:gd name="T51" fmla="*/ 123 h 164"/>
                <a:gd name="T52" fmla="*/ 136 w 160"/>
                <a:gd name="T53" fmla="*/ 100 h 164"/>
                <a:gd name="T54" fmla="*/ 127 w 160"/>
                <a:gd name="T55" fmla="*/ 102 h 164"/>
                <a:gd name="T56" fmla="*/ 125 w 160"/>
                <a:gd name="T57" fmla="*/ 110 h 164"/>
                <a:gd name="T58" fmla="*/ 121 w 160"/>
                <a:gd name="T59" fmla="*/ 116 h 164"/>
                <a:gd name="T60" fmla="*/ 116 w 160"/>
                <a:gd name="T61" fmla="*/ 112 h 164"/>
                <a:gd name="T62" fmla="*/ 120 w 160"/>
                <a:gd name="T63" fmla="*/ 96 h 164"/>
                <a:gd name="T64" fmla="*/ 137 w 160"/>
                <a:gd name="T65" fmla="*/ 91 h 164"/>
                <a:gd name="T66" fmla="*/ 160 w 160"/>
                <a:gd name="T67" fmla="*/ 122 h 164"/>
                <a:gd name="T68" fmla="*/ 124 w 160"/>
                <a:gd name="T69" fmla="*/ 163 h 164"/>
                <a:gd name="T70" fmla="*/ 115 w 160"/>
                <a:gd name="T7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64">
                  <a:moveTo>
                    <a:pt x="115" y="164"/>
                  </a:moveTo>
                  <a:cubicBezTo>
                    <a:pt x="104" y="164"/>
                    <a:pt x="95" y="161"/>
                    <a:pt x="87" y="154"/>
                  </a:cubicBezTo>
                  <a:cubicBezTo>
                    <a:pt x="75" y="144"/>
                    <a:pt x="72" y="127"/>
                    <a:pt x="71" y="118"/>
                  </a:cubicBezTo>
                  <a:cubicBezTo>
                    <a:pt x="49" y="124"/>
                    <a:pt x="27" y="115"/>
                    <a:pt x="15" y="96"/>
                  </a:cubicBezTo>
                  <a:cubicBezTo>
                    <a:pt x="2" y="76"/>
                    <a:pt x="0" y="46"/>
                    <a:pt x="23" y="23"/>
                  </a:cubicBezTo>
                  <a:cubicBezTo>
                    <a:pt x="46" y="0"/>
                    <a:pt x="73" y="5"/>
                    <a:pt x="88" y="17"/>
                  </a:cubicBezTo>
                  <a:cubicBezTo>
                    <a:pt x="106" y="30"/>
                    <a:pt x="114" y="53"/>
                    <a:pt x="105" y="69"/>
                  </a:cubicBezTo>
                  <a:cubicBezTo>
                    <a:pt x="99" y="80"/>
                    <a:pt x="90" y="87"/>
                    <a:pt x="79" y="87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69" y="87"/>
                    <a:pt x="59" y="81"/>
                    <a:pt x="55" y="72"/>
                  </a:cubicBezTo>
                  <a:cubicBezTo>
                    <a:pt x="51" y="65"/>
                    <a:pt x="51" y="56"/>
                    <a:pt x="57" y="49"/>
                  </a:cubicBezTo>
                  <a:cubicBezTo>
                    <a:pt x="58" y="46"/>
                    <a:pt x="61" y="46"/>
                    <a:pt x="63" y="47"/>
                  </a:cubicBezTo>
                  <a:cubicBezTo>
                    <a:pt x="65" y="49"/>
                    <a:pt x="66" y="52"/>
                    <a:pt x="64" y="54"/>
                  </a:cubicBezTo>
                  <a:cubicBezTo>
                    <a:pt x="60" y="60"/>
                    <a:pt x="61" y="65"/>
                    <a:pt x="63" y="68"/>
                  </a:cubicBezTo>
                  <a:cubicBezTo>
                    <a:pt x="66" y="73"/>
                    <a:pt x="72" y="77"/>
                    <a:pt x="79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86" y="77"/>
                    <a:pt x="93" y="73"/>
                    <a:pt x="97" y="65"/>
                  </a:cubicBezTo>
                  <a:cubicBezTo>
                    <a:pt x="105" y="51"/>
                    <a:pt x="95" y="33"/>
                    <a:pt x="83" y="24"/>
                  </a:cubicBezTo>
                  <a:cubicBezTo>
                    <a:pt x="69" y="14"/>
                    <a:pt x="49" y="11"/>
                    <a:pt x="30" y="29"/>
                  </a:cubicBezTo>
                  <a:cubicBezTo>
                    <a:pt x="10" y="49"/>
                    <a:pt x="12" y="74"/>
                    <a:pt x="22" y="91"/>
                  </a:cubicBezTo>
                  <a:cubicBezTo>
                    <a:pt x="31" y="105"/>
                    <a:pt x="50" y="117"/>
                    <a:pt x="74" y="108"/>
                  </a:cubicBezTo>
                  <a:cubicBezTo>
                    <a:pt x="75" y="107"/>
                    <a:pt x="77" y="107"/>
                    <a:pt x="78" y="108"/>
                  </a:cubicBezTo>
                  <a:cubicBezTo>
                    <a:pt x="79" y="109"/>
                    <a:pt x="80" y="111"/>
                    <a:pt x="80" y="112"/>
                  </a:cubicBezTo>
                  <a:cubicBezTo>
                    <a:pt x="80" y="112"/>
                    <a:pt x="80" y="135"/>
                    <a:pt x="94" y="147"/>
                  </a:cubicBezTo>
                  <a:cubicBezTo>
                    <a:pt x="101" y="154"/>
                    <a:pt x="110" y="156"/>
                    <a:pt x="123" y="154"/>
                  </a:cubicBezTo>
                  <a:cubicBezTo>
                    <a:pt x="144" y="151"/>
                    <a:pt x="151" y="136"/>
                    <a:pt x="151" y="123"/>
                  </a:cubicBezTo>
                  <a:cubicBezTo>
                    <a:pt x="150" y="111"/>
                    <a:pt x="144" y="101"/>
                    <a:pt x="136" y="100"/>
                  </a:cubicBezTo>
                  <a:cubicBezTo>
                    <a:pt x="132" y="100"/>
                    <a:pt x="128" y="100"/>
                    <a:pt x="127" y="102"/>
                  </a:cubicBezTo>
                  <a:cubicBezTo>
                    <a:pt x="125" y="105"/>
                    <a:pt x="125" y="109"/>
                    <a:pt x="125" y="110"/>
                  </a:cubicBezTo>
                  <a:cubicBezTo>
                    <a:pt x="125" y="113"/>
                    <a:pt x="124" y="115"/>
                    <a:pt x="121" y="116"/>
                  </a:cubicBezTo>
                  <a:cubicBezTo>
                    <a:pt x="119" y="116"/>
                    <a:pt x="116" y="114"/>
                    <a:pt x="116" y="112"/>
                  </a:cubicBezTo>
                  <a:cubicBezTo>
                    <a:pt x="116" y="111"/>
                    <a:pt x="114" y="102"/>
                    <a:pt x="120" y="96"/>
                  </a:cubicBezTo>
                  <a:cubicBezTo>
                    <a:pt x="124" y="92"/>
                    <a:pt x="129" y="90"/>
                    <a:pt x="137" y="91"/>
                  </a:cubicBezTo>
                  <a:cubicBezTo>
                    <a:pt x="150" y="92"/>
                    <a:pt x="159" y="105"/>
                    <a:pt x="160" y="122"/>
                  </a:cubicBezTo>
                  <a:cubicBezTo>
                    <a:pt x="160" y="139"/>
                    <a:pt x="151" y="159"/>
                    <a:pt x="124" y="163"/>
                  </a:cubicBezTo>
                  <a:cubicBezTo>
                    <a:pt x="121" y="164"/>
                    <a:pt x="118" y="164"/>
                    <a:pt x="115" y="164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3838575" y="450850"/>
              <a:ext cx="219075" cy="198438"/>
            </a:xfrm>
            <a:custGeom>
              <a:avLst/>
              <a:gdLst>
                <a:gd name="T0" fmla="*/ 39 w 75"/>
                <a:gd name="T1" fmla="*/ 68 h 68"/>
                <a:gd name="T2" fmla="*/ 36 w 75"/>
                <a:gd name="T3" fmla="*/ 67 h 68"/>
                <a:gd name="T4" fmla="*/ 0 w 75"/>
                <a:gd name="T5" fmla="*/ 33 h 68"/>
                <a:gd name="T6" fmla="*/ 4 w 75"/>
                <a:gd name="T7" fmla="*/ 28 h 68"/>
                <a:gd name="T8" fmla="*/ 9 w 75"/>
                <a:gd name="T9" fmla="*/ 32 h 68"/>
                <a:gd name="T10" fmla="*/ 37 w 75"/>
                <a:gd name="T11" fmla="*/ 58 h 68"/>
                <a:gd name="T12" fmla="*/ 61 w 75"/>
                <a:gd name="T13" fmla="*/ 43 h 68"/>
                <a:gd name="T14" fmla="*/ 55 w 75"/>
                <a:gd name="T15" fmla="*/ 15 h 68"/>
                <a:gd name="T16" fmla="*/ 40 w 75"/>
                <a:gd name="T17" fmla="*/ 13 h 68"/>
                <a:gd name="T18" fmla="*/ 35 w 75"/>
                <a:gd name="T19" fmla="*/ 24 h 68"/>
                <a:gd name="T20" fmla="*/ 42 w 75"/>
                <a:gd name="T21" fmla="*/ 30 h 68"/>
                <a:gd name="T22" fmla="*/ 46 w 75"/>
                <a:gd name="T23" fmla="*/ 35 h 68"/>
                <a:gd name="T24" fmla="*/ 41 w 75"/>
                <a:gd name="T25" fmla="*/ 39 h 68"/>
                <a:gd name="T26" fmla="*/ 26 w 75"/>
                <a:gd name="T27" fmla="*/ 25 h 68"/>
                <a:gd name="T28" fmla="*/ 36 w 75"/>
                <a:gd name="T29" fmla="*/ 5 h 68"/>
                <a:gd name="T30" fmla="*/ 61 w 75"/>
                <a:gd name="T31" fmla="*/ 8 h 68"/>
                <a:gd name="T32" fmla="*/ 69 w 75"/>
                <a:gd name="T33" fmla="*/ 46 h 68"/>
                <a:gd name="T34" fmla="*/ 39 w 75"/>
                <a:gd name="T3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68">
                  <a:moveTo>
                    <a:pt x="39" y="68"/>
                  </a:moveTo>
                  <a:cubicBezTo>
                    <a:pt x="38" y="68"/>
                    <a:pt x="37" y="67"/>
                    <a:pt x="36" y="67"/>
                  </a:cubicBezTo>
                  <a:cubicBezTo>
                    <a:pt x="10" y="65"/>
                    <a:pt x="1" y="44"/>
                    <a:pt x="0" y="33"/>
                  </a:cubicBezTo>
                  <a:cubicBezTo>
                    <a:pt x="0" y="31"/>
                    <a:pt x="2" y="28"/>
                    <a:pt x="4" y="28"/>
                  </a:cubicBezTo>
                  <a:cubicBezTo>
                    <a:pt x="7" y="28"/>
                    <a:pt x="9" y="30"/>
                    <a:pt x="9" y="32"/>
                  </a:cubicBezTo>
                  <a:cubicBezTo>
                    <a:pt x="9" y="33"/>
                    <a:pt x="12" y="56"/>
                    <a:pt x="37" y="58"/>
                  </a:cubicBezTo>
                  <a:cubicBezTo>
                    <a:pt x="47" y="59"/>
                    <a:pt x="56" y="53"/>
                    <a:pt x="61" y="43"/>
                  </a:cubicBezTo>
                  <a:cubicBezTo>
                    <a:pt x="65" y="32"/>
                    <a:pt x="63" y="21"/>
                    <a:pt x="55" y="15"/>
                  </a:cubicBezTo>
                  <a:cubicBezTo>
                    <a:pt x="50" y="11"/>
                    <a:pt x="45" y="10"/>
                    <a:pt x="40" y="13"/>
                  </a:cubicBezTo>
                  <a:cubicBezTo>
                    <a:pt x="37" y="15"/>
                    <a:pt x="34" y="20"/>
                    <a:pt x="35" y="24"/>
                  </a:cubicBezTo>
                  <a:cubicBezTo>
                    <a:pt x="36" y="28"/>
                    <a:pt x="39" y="29"/>
                    <a:pt x="42" y="30"/>
                  </a:cubicBezTo>
                  <a:cubicBezTo>
                    <a:pt x="45" y="30"/>
                    <a:pt x="47" y="32"/>
                    <a:pt x="46" y="35"/>
                  </a:cubicBezTo>
                  <a:cubicBezTo>
                    <a:pt x="46" y="37"/>
                    <a:pt x="43" y="39"/>
                    <a:pt x="41" y="39"/>
                  </a:cubicBezTo>
                  <a:cubicBezTo>
                    <a:pt x="33" y="37"/>
                    <a:pt x="27" y="32"/>
                    <a:pt x="26" y="25"/>
                  </a:cubicBezTo>
                  <a:cubicBezTo>
                    <a:pt x="24" y="18"/>
                    <a:pt x="28" y="9"/>
                    <a:pt x="36" y="5"/>
                  </a:cubicBezTo>
                  <a:cubicBezTo>
                    <a:pt x="43" y="0"/>
                    <a:pt x="53" y="1"/>
                    <a:pt x="61" y="8"/>
                  </a:cubicBezTo>
                  <a:cubicBezTo>
                    <a:pt x="72" y="17"/>
                    <a:pt x="75" y="32"/>
                    <a:pt x="69" y="46"/>
                  </a:cubicBezTo>
                  <a:cubicBezTo>
                    <a:pt x="64" y="60"/>
                    <a:pt x="52" y="68"/>
                    <a:pt x="39" y="68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3" name="Freeform 143"/>
          <p:cNvSpPr>
            <a:spLocks/>
          </p:cNvSpPr>
          <p:nvPr/>
        </p:nvSpPr>
        <p:spPr bwMode="auto">
          <a:xfrm>
            <a:off x="4367213" y="506413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4"/>
          <p:cNvSpPr>
            <a:spLocks/>
          </p:cNvSpPr>
          <p:nvPr/>
        </p:nvSpPr>
        <p:spPr bwMode="auto">
          <a:xfrm>
            <a:off x="5270500" y="633413"/>
            <a:ext cx="46037" cy="20638"/>
          </a:xfrm>
          <a:custGeom>
            <a:avLst/>
            <a:gdLst>
              <a:gd name="T0" fmla="*/ 3 w 16"/>
              <a:gd name="T1" fmla="*/ 0 h 7"/>
              <a:gd name="T2" fmla="*/ 1 w 16"/>
              <a:gd name="T3" fmla="*/ 1 h 7"/>
              <a:gd name="T4" fmla="*/ 0 w 16"/>
              <a:gd name="T5" fmla="*/ 3 h 7"/>
              <a:gd name="T6" fmla="*/ 1 w 16"/>
              <a:gd name="T7" fmla="*/ 5 h 7"/>
              <a:gd name="T8" fmla="*/ 3 w 16"/>
              <a:gd name="T9" fmla="*/ 6 h 7"/>
              <a:gd name="T10" fmla="*/ 10 w 16"/>
              <a:gd name="T11" fmla="*/ 7 h 7"/>
              <a:gd name="T12" fmla="*/ 13 w 16"/>
              <a:gd name="T13" fmla="*/ 7 h 7"/>
              <a:gd name="T14" fmla="*/ 15 w 16"/>
              <a:gd name="T15" fmla="*/ 6 h 7"/>
              <a:gd name="T16" fmla="*/ 16 w 16"/>
              <a:gd name="T17" fmla="*/ 3 h 7"/>
              <a:gd name="T18" fmla="*/ 13 w 16"/>
              <a:gd name="T19" fmla="*/ 0 h 7"/>
              <a:gd name="T20" fmla="*/ 13 w 16"/>
              <a:gd name="T21" fmla="*/ 0 h 7"/>
              <a:gd name="T22" fmla="*/ 10 w 16"/>
              <a:gd name="T23" fmla="*/ 0 h 7"/>
              <a:gd name="T24" fmla="*/ 3 w 16"/>
              <a:gd name="T25" fmla="*/ 0 h 7"/>
              <a:gd name="T26" fmla="*/ 3 w 16"/>
              <a:gd name="T2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7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0" y="5"/>
                  <a:pt x="1" y="5"/>
                </a:cubicBezTo>
                <a:cubicBezTo>
                  <a:pt x="2" y="6"/>
                  <a:pt x="2" y="6"/>
                  <a:pt x="3" y="6"/>
                </a:cubicBezTo>
                <a:cubicBezTo>
                  <a:pt x="5" y="7"/>
                  <a:pt x="8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7"/>
                  <a:pt x="15" y="6"/>
                  <a:pt x="15" y="6"/>
                </a:cubicBezTo>
                <a:cubicBezTo>
                  <a:pt x="16" y="5"/>
                  <a:pt x="16" y="4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0"/>
                  <a:pt x="10" y="0"/>
                </a:cubicBezTo>
                <a:cubicBezTo>
                  <a:pt x="7" y="0"/>
                  <a:pt x="5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5"/>
          <p:cNvSpPr>
            <a:spLocks/>
          </p:cNvSpPr>
          <p:nvPr/>
        </p:nvSpPr>
        <p:spPr bwMode="auto">
          <a:xfrm>
            <a:off x="5137150" y="633413"/>
            <a:ext cx="127000" cy="20638"/>
          </a:xfrm>
          <a:custGeom>
            <a:avLst/>
            <a:gdLst>
              <a:gd name="T0" fmla="*/ 29 w 44"/>
              <a:gd name="T1" fmla="*/ 0 h 7"/>
              <a:gd name="T2" fmla="*/ 22 w 44"/>
              <a:gd name="T3" fmla="*/ 0 h 7"/>
              <a:gd name="T4" fmla="*/ 4 w 44"/>
              <a:gd name="T5" fmla="*/ 1 h 7"/>
              <a:gd name="T6" fmla="*/ 5 w 44"/>
              <a:gd name="T7" fmla="*/ 7 h 7"/>
              <a:gd name="T8" fmla="*/ 9 w 44"/>
              <a:gd name="T9" fmla="*/ 7 h 7"/>
              <a:gd name="T10" fmla="*/ 22 w 44"/>
              <a:gd name="T11" fmla="*/ 7 h 7"/>
              <a:gd name="T12" fmla="*/ 33 w 44"/>
              <a:gd name="T13" fmla="*/ 7 h 7"/>
              <a:gd name="T14" fmla="*/ 40 w 44"/>
              <a:gd name="T15" fmla="*/ 7 h 7"/>
              <a:gd name="T16" fmla="*/ 40 w 44"/>
              <a:gd name="T17" fmla="*/ 7 h 7"/>
              <a:gd name="T18" fmla="*/ 40 w 44"/>
              <a:gd name="T19" fmla="*/ 0 h 7"/>
              <a:gd name="T20" fmla="*/ 29 w 44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7">
                <a:moveTo>
                  <a:pt x="29" y="0"/>
                </a:moveTo>
                <a:cubicBezTo>
                  <a:pt x="26" y="0"/>
                  <a:pt x="24" y="0"/>
                  <a:pt x="22" y="0"/>
                </a:cubicBezTo>
                <a:cubicBezTo>
                  <a:pt x="16" y="0"/>
                  <a:pt x="10" y="0"/>
                  <a:pt x="4" y="1"/>
                </a:cubicBezTo>
                <a:cubicBezTo>
                  <a:pt x="0" y="2"/>
                  <a:pt x="1" y="7"/>
                  <a:pt x="5" y="7"/>
                </a:cubicBezTo>
                <a:cubicBezTo>
                  <a:pt x="6" y="7"/>
                  <a:pt x="7" y="7"/>
                  <a:pt x="9" y="7"/>
                </a:cubicBezTo>
                <a:cubicBezTo>
                  <a:pt x="13" y="7"/>
                  <a:pt x="18" y="7"/>
                  <a:pt x="22" y="7"/>
                </a:cubicBezTo>
                <a:cubicBezTo>
                  <a:pt x="26" y="7"/>
                  <a:pt x="30" y="7"/>
                  <a:pt x="33" y="7"/>
                </a:cubicBezTo>
                <a:cubicBezTo>
                  <a:pt x="36" y="7"/>
                  <a:pt x="38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4" y="7"/>
                  <a:pt x="44" y="0"/>
                  <a:pt x="40" y="0"/>
                </a:cubicBezTo>
                <a:cubicBezTo>
                  <a:pt x="36" y="0"/>
                  <a:pt x="32" y="0"/>
                  <a:pt x="29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4667250" y="736600"/>
            <a:ext cx="74612" cy="22225"/>
          </a:xfrm>
          <a:custGeom>
            <a:avLst/>
            <a:gdLst>
              <a:gd name="T0" fmla="*/ 9 w 26"/>
              <a:gd name="T1" fmla="*/ 0 h 8"/>
              <a:gd name="T2" fmla="*/ 3 w 26"/>
              <a:gd name="T3" fmla="*/ 1 h 8"/>
              <a:gd name="T4" fmla="*/ 3 w 26"/>
              <a:gd name="T5" fmla="*/ 7 h 8"/>
              <a:gd name="T6" fmla="*/ 9 w 26"/>
              <a:gd name="T7" fmla="*/ 8 h 8"/>
              <a:gd name="T8" fmla="*/ 13 w 26"/>
              <a:gd name="T9" fmla="*/ 8 h 8"/>
              <a:gd name="T10" fmla="*/ 23 w 26"/>
              <a:gd name="T11" fmla="*/ 8 h 8"/>
              <a:gd name="T12" fmla="*/ 26 w 26"/>
              <a:gd name="T13" fmla="*/ 4 h 8"/>
              <a:gd name="T14" fmla="*/ 23 w 26"/>
              <a:gd name="T15" fmla="*/ 1 h 8"/>
              <a:gd name="T16" fmla="*/ 13 w 26"/>
              <a:gd name="T17" fmla="*/ 1 h 8"/>
              <a:gd name="T18" fmla="*/ 9 w 26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8">
                <a:moveTo>
                  <a:pt x="9" y="0"/>
                </a:moveTo>
                <a:cubicBezTo>
                  <a:pt x="7" y="0"/>
                  <a:pt x="5" y="1"/>
                  <a:pt x="3" y="1"/>
                </a:cubicBezTo>
                <a:cubicBezTo>
                  <a:pt x="0" y="2"/>
                  <a:pt x="0" y="6"/>
                  <a:pt x="3" y="7"/>
                </a:cubicBezTo>
                <a:cubicBezTo>
                  <a:pt x="5" y="8"/>
                  <a:pt x="7" y="8"/>
                  <a:pt x="9" y="8"/>
                </a:cubicBezTo>
                <a:cubicBezTo>
                  <a:pt x="10" y="8"/>
                  <a:pt x="12" y="8"/>
                  <a:pt x="13" y="8"/>
                </a:cubicBezTo>
                <a:cubicBezTo>
                  <a:pt x="16" y="8"/>
                  <a:pt x="19" y="8"/>
                  <a:pt x="23" y="8"/>
                </a:cubicBezTo>
                <a:cubicBezTo>
                  <a:pt x="24" y="8"/>
                  <a:pt x="26" y="6"/>
                  <a:pt x="26" y="4"/>
                </a:cubicBezTo>
                <a:cubicBezTo>
                  <a:pt x="26" y="2"/>
                  <a:pt x="25" y="1"/>
                  <a:pt x="23" y="1"/>
                </a:cubicBezTo>
                <a:cubicBezTo>
                  <a:pt x="19" y="1"/>
                  <a:pt x="16" y="1"/>
                  <a:pt x="13" y="1"/>
                </a:cubicBezTo>
                <a:cubicBezTo>
                  <a:pt x="12" y="1"/>
                  <a:pt x="10" y="0"/>
                  <a:pt x="9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7"/>
          <p:cNvSpPr>
            <a:spLocks/>
          </p:cNvSpPr>
          <p:nvPr/>
        </p:nvSpPr>
        <p:spPr bwMode="auto">
          <a:xfrm>
            <a:off x="4808538" y="527050"/>
            <a:ext cx="65087" cy="19050"/>
          </a:xfrm>
          <a:custGeom>
            <a:avLst/>
            <a:gdLst>
              <a:gd name="T0" fmla="*/ 3 w 22"/>
              <a:gd name="T1" fmla="*/ 0 h 7"/>
              <a:gd name="T2" fmla="*/ 0 w 22"/>
              <a:gd name="T3" fmla="*/ 3 h 7"/>
              <a:gd name="T4" fmla="*/ 3 w 22"/>
              <a:gd name="T5" fmla="*/ 7 h 7"/>
              <a:gd name="T6" fmla="*/ 18 w 22"/>
              <a:gd name="T7" fmla="*/ 7 h 7"/>
              <a:gd name="T8" fmla="*/ 18 w 22"/>
              <a:gd name="T9" fmla="*/ 7 h 7"/>
              <a:gd name="T10" fmla="*/ 22 w 22"/>
              <a:gd name="T11" fmla="*/ 4 h 7"/>
              <a:gd name="T12" fmla="*/ 18 w 22"/>
              <a:gd name="T13" fmla="*/ 0 h 7"/>
              <a:gd name="T14" fmla="*/ 3 w 22"/>
              <a:gd name="T15" fmla="*/ 0 h 7"/>
              <a:gd name="T16" fmla="*/ 3 w 22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7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5"/>
                  <a:pt x="1" y="7"/>
                  <a:pt x="3" y="7"/>
                </a:cubicBezTo>
                <a:cubicBezTo>
                  <a:pt x="8" y="7"/>
                  <a:pt x="13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20" y="7"/>
                  <a:pt x="22" y="6"/>
                  <a:pt x="22" y="4"/>
                </a:cubicBezTo>
                <a:cubicBezTo>
                  <a:pt x="22" y="2"/>
                  <a:pt x="20" y="0"/>
                  <a:pt x="18" y="0"/>
                </a:cubicBezTo>
                <a:cubicBezTo>
                  <a:pt x="13" y="0"/>
                  <a:pt x="8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TextBox 1"/>
          <p:cNvSpPr txBox="1"/>
          <p:nvPr/>
        </p:nvSpPr>
        <p:spPr>
          <a:xfrm>
            <a:off x="1028433" y="3640138"/>
            <a:ext cx="10100679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</a:t>
            </a:r>
            <a:endParaRPr lang="zh-CN" altLang="en-US" sz="6600" b="1" dirty="0">
              <a:solidFill>
                <a:srgbClr val="C1272D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圆角矩形 2"/>
          <p:cNvSpPr/>
          <p:nvPr/>
        </p:nvSpPr>
        <p:spPr>
          <a:xfrm>
            <a:off x="4769094" y="5831369"/>
            <a:ext cx="1309679" cy="370768"/>
          </a:xfrm>
          <a:prstGeom prst="rect">
            <a:avLst/>
          </a:prstGeom>
          <a:solidFill>
            <a:srgbClr val="FCA81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58" name="圆角矩形 2"/>
          <p:cNvSpPr/>
          <p:nvPr/>
        </p:nvSpPr>
        <p:spPr>
          <a:xfrm>
            <a:off x="4347890" y="5831369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59" name="student-graduation-cap-shape_52041"/>
          <p:cNvSpPr>
            <a:spLocks noChangeAspect="1"/>
          </p:cNvSpPr>
          <p:nvPr/>
        </p:nvSpPr>
        <p:spPr bwMode="auto">
          <a:xfrm>
            <a:off x="4452745" y="5917874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60" name="圆角矩形 2"/>
          <p:cNvSpPr/>
          <p:nvPr/>
        </p:nvSpPr>
        <p:spPr>
          <a:xfrm>
            <a:off x="6376041" y="5849121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61" name="student-graduation-cap-shape_52041"/>
          <p:cNvSpPr>
            <a:spLocks noChangeAspect="1"/>
          </p:cNvSpPr>
          <p:nvPr/>
        </p:nvSpPr>
        <p:spPr bwMode="auto">
          <a:xfrm>
            <a:off x="6469649" y="5942662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62" name="圆角矩形 2"/>
          <p:cNvSpPr/>
          <p:nvPr/>
        </p:nvSpPr>
        <p:spPr>
          <a:xfrm>
            <a:off x="6802383" y="5854505"/>
            <a:ext cx="1511355" cy="370768"/>
          </a:xfrm>
          <a:prstGeom prst="rect">
            <a:avLst/>
          </a:prstGeom>
          <a:solidFill>
            <a:srgbClr val="FCA81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670574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804968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86133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0959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77086" y="4173154"/>
            <a:ext cx="2142908" cy="2403475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8462397" y="4305711"/>
            <a:ext cx="84137" cy="22225"/>
          </a:xfrm>
          <a:custGeom>
            <a:avLst/>
            <a:gdLst>
              <a:gd name="T0" fmla="*/ 19 w 29"/>
              <a:gd name="T1" fmla="*/ 0 h 8"/>
              <a:gd name="T2" fmla="*/ 15 w 29"/>
              <a:gd name="T3" fmla="*/ 0 h 8"/>
              <a:gd name="T4" fmla="*/ 4 w 29"/>
              <a:gd name="T5" fmla="*/ 0 h 8"/>
              <a:gd name="T6" fmla="*/ 0 w 29"/>
              <a:gd name="T7" fmla="*/ 4 h 8"/>
              <a:gd name="T8" fmla="*/ 4 w 29"/>
              <a:gd name="T9" fmla="*/ 7 h 8"/>
              <a:gd name="T10" fmla="*/ 15 w 29"/>
              <a:gd name="T11" fmla="*/ 8 h 8"/>
              <a:gd name="T12" fmla="*/ 19 w 29"/>
              <a:gd name="T13" fmla="*/ 8 h 8"/>
              <a:gd name="T14" fmla="*/ 26 w 29"/>
              <a:gd name="T15" fmla="*/ 7 h 8"/>
              <a:gd name="T16" fmla="*/ 26 w 29"/>
              <a:gd name="T17" fmla="*/ 1 h 8"/>
              <a:gd name="T18" fmla="*/ 19 w 29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8">
                <a:moveTo>
                  <a:pt x="19" y="0"/>
                </a:moveTo>
                <a:cubicBezTo>
                  <a:pt x="18" y="0"/>
                  <a:pt x="16" y="0"/>
                  <a:pt x="15" y="0"/>
                </a:cubicBezTo>
                <a:cubicBezTo>
                  <a:pt x="11" y="0"/>
                  <a:pt x="8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7"/>
                  <a:pt x="4" y="7"/>
                </a:cubicBezTo>
                <a:cubicBezTo>
                  <a:pt x="8" y="7"/>
                  <a:pt x="11" y="8"/>
                  <a:pt x="15" y="8"/>
                </a:cubicBezTo>
                <a:cubicBezTo>
                  <a:pt x="16" y="8"/>
                  <a:pt x="18" y="8"/>
                  <a:pt x="19" y="8"/>
                </a:cubicBezTo>
                <a:cubicBezTo>
                  <a:pt x="22" y="8"/>
                  <a:pt x="24" y="7"/>
                  <a:pt x="26" y="7"/>
                </a:cubicBezTo>
                <a:cubicBezTo>
                  <a:pt x="29" y="6"/>
                  <a:pt x="29" y="2"/>
                  <a:pt x="26" y="1"/>
                </a:cubicBezTo>
                <a:cubicBezTo>
                  <a:pt x="24" y="0"/>
                  <a:pt x="22" y="0"/>
                  <a:pt x="19" y="0"/>
                </a:cubicBezTo>
              </a:path>
            </a:pathLst>
          </a:custGeom>
          <a:solidFill>
            <a:srgbClr val="F9B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3996" y="4137876"/>
            <a:ext cx="2113453" cy="2231581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3" name="矩形 162"/>
          <p:cNvSpPr/>
          <p:nvPr/>
        </p:nvSpPr>
        <p:spPr>
          <a:xfrm>
            <a:off x="0" y="1676298"/>
            <a:ext cx="456194" cy="3454944"/>
          </a:xfrm>
          <a:prstGeom prst="rect">
            <a:avLst/>
          </a:prstGeom>
          <a:solidFill>
            <a:srgbClr val="C81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" name="Freeform 5"/>
          <p:cNvSpPr/>
          <p:nvPr/>
        </p:nvSpPr>
        <p:spPr bwMode="auto">
          <a:xfrm>
            <a:off x="1709621" y="1968831"/>
            <a:ext cx="3239010" cy="292033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D9D9D9">
              <a:alpha val="56078"/>
            </a:srgbClr>
          </a:solidFill>
          <a:ln w="9525" cap="flat">
            <a:noFill/>
            <a:prstDash val="solid"/>
            <a:miter lim="800000"/>
          </a:ln>
        </p:spPr>
        <p:txBody>
          <a:bodyPr vert="horz" wrap="square" lIns="91401" tIns="45700" rIns="91401" bIns="4570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391728" y="3625197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C8141D"/>
                </a:solidFill>
                <a:latin typeface="Impact MT Std" pitchFamily="34" charset="0"/>
              </a:rPr>
              <a:t>CONTENTS</a:t>
            </a:r>
            <a:endParaRPr lang="zh-CN" altLang="en-US" sz="2400" b="1" dirty="0">
              <a:solidFill>
                <a:srgbClr val="C8141D"/>
              </a:solidFill>
              <a:latin typeface="Impact MT Std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2467352" y="270922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C8141D"/>
                </a:solidFill>
                <a:latin typeface="微软雅黑" panose="020B0503020204020204" charset="-122"/>
              </a:rPr>
              <a:t>目录</a:t>
            </a:r>
            <a:endParaRPr lang="zh-CN" altLang="en-US" sz="6000" b="1" dirty="0">
              <a:solidFill>
                <a:srgbClr val="C8141D"/>
              </a:solidFill>
              <a:latin typeface="微软雅黑" panose="020B0503020204020204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5944247" y="1870861"/>
            <a:ext cx="4838432" cy="3116278"/>
            <a:chOff x="5465131" y="2040194"/>
            <a:chExt cx="4246702" cy="2735164"/>
          </a:xfrm>
        </p:grpSpPr>
        <p:sp>
          <p:nvSpPr>
            <p:cNvPr id="168" name="圆角矩形 167"/>
            <p:cNvSpPr/>
            <p:nvPr/>
          </p:nvSpPr>
          <p:spPr>
            <a:xfrm>
              <a:off x="5465131" y="204019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112934" y="204019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70" name="TextBox 82"/>
            <p:cNvSpPr txBox="1"/>
            <p:nvPr/>
          </p:nvSpPr>
          <p:spPr>
            <a:xfrm flipH="1">
              <a:off x="5609087" y="206660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200" b="1" dirty="0" smtClean="0">
                  <a:latin typeface="Impact MT Std" pitchFamily="34" charset="0"/>
                </a:rPr>
                <a:t>1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171" name="文本框 9"/>
            <p:cNvSpPr txBox="1"/>
            <p:nvPr/>
          </p:nvSpPr>
          <p:spPr>
            <a:xfrm>
              <a:off x="6529999" y="210890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年度工作概述</a:t>
              </a:r>
            </a:p>
          </p:txBody>
        </p:sp>
        <p:sp>
          <p:nvSpPr>
            <p:cNvPr id="172" name="圆角矩形 171"/>
            <p:cNvSpPr/>
            <p:nvPr/>
          </p:nvSpPr>
          <p:spPr>
            <a:xfrm>
              <a:off x="5465131" y="275997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6112934" y="275997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74" name="TextBox 86"/>
            <p:cNvSpPr txBox="1"/>
            <p:nvPr/>
          </p:nvSpPr>
          <p:spPr>
            <a:xfrm flipH="1">
              <a:off x="5609087" y="278638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Impact MT Std" pitchFamily="34" charset="0"/>
                </a:rPr>
                <a:t>2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175" name="文本框 9"/>
            <p:cNvSpPr txBox="1"/>
            <p:nvPr/>
          </p:nvSpPr>
          <p:spPr>
            <a:xfrm>
              <a:off x="6529999" y="282868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工作完成情况</a:t>
              </a:r>
            </a:p>
          </p:txBody>
        </p:sp>
        <p:sp>
          <p:nvSpPr>
            <p:cNvPr id="176" name="圆角矩形 175"/>
            <p:cNvSpPr/>
            <p:nvPr/>
          </p:nvSpPr>
          <p:spPr>
            <a:xfrm>
              <a:off x="5465131" y="347975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77" name="矩形 176"/>
            <p:cNvSpPr/>
            <p:nvPr/>
          </p:nvSpPr>
          <p:spPr>
            <a:xfrm>
              <a:off x="6112934" y="347975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78" name="TextBox 90"/>
            <p:cNvSpPr txBox="1"/>
            <p:nvPr/>
          </p:nvSpPr>
          <p:spPr>
            <a:xfrm flipH="1">
              <a:off x="5609087" y="350616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Impact MT Std" pitchFamily="34" charset="0"/>
                </a:rPr>
                <a:t>3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179" name="文本框 9"/>
            <p:cNvSpPr txBox="1"/>
            <p:nvPr/>
          </p:nvSpPr>
          <p:spPr>
            <a:xfrm>
              <a:off x="6529999" y="354846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工作存在不足</a:t>
              </a:r>
            </a:p>
          </p:txBody>
        </p:sp>
        <p:sp>
          <p:nvSpPr>
            <p:cNvPr id="180" name="圆角矩形 179"/>
            <p:cNvSpPr/>
            <p:nvPr/>
          </p:nvSpPr>
          <p:spPr>
            <a:xfrm>
              <a:off x="5465131" y="419953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6112934" y="419953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2" name="TextBox 94"/>
            <p:cNvSpPr txBox="1"/>
            <p:nvPr/>
          </p:nvSpPr>
          <p:spPr>
            <a:xfrm flipH="1">
              <a:off x="5609087" y="422594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Impact MT Std" pitchFamily="34" charset="0"/>
                </a:rPr>
                <a:t>4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183" name="文本框 9"/>
            <p:cNvSpPr txBox="1"/>
            <p:nvPr/>
          </p:nvSpPr>
          <p:spPr>
            <a:xfrm>
              <a:off x="6529999" y="426824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明年工作计划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366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bldLvl="0" animBg="1"/>
      <p:bldP spid="164" grpId="0" bldLvl="0" animBg="1"/>
      <p:bldP spid="165" grpId="0"/>
      <p:bldP spid="1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077086" y="4173154"/>
            <a:ext cx="2142908" cy="2403475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3996" y="4137876"/>
            <a:ext cx="2113453" cy="2231581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4" name="矩形 143"/>
          <p:cNvSpPr/>
          <p:nvPr/>
        </p:nvSpPr>
        <p:spPr>
          <a:xfrm>
            <a:off x="0" y="1762801"/>
            <a:ext cx="481945" cy="345494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705571" y="2360715"/>
            <a:ext cx="2324417" cy="2095728"/>
            <a:chOff x="1777320" y="1968830"/>
            <a:chExt cx="3239010" cy="2920338"/>
          </a:xfrm>
        </p:grpSpPr>
        <p:sp>
          <p:nvSpPr>
            <p:cNvPr id="147" name="Freeform 5"/>
            <p:cNvSpPr/>
            <p:nvPr/>
          </p:nvSpPr>
          <p:spPr bwMode="auto">
            <a:xfrm>
              <a:off x="1777320" y="1968830"/>
              <a:ext cx="3239010" cy="29203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01" tIns="45700" rIns="91401" bIns="4570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6" name="KSO_Shape"/>
            <p:cNvSpPr/>
            <p:nvPr/>
          </p:nvSpPr>
          <p:spPr bwMode="auto">
            <a:xfrm>
              <a:off x="2609795" y="2888572"/>
              <a:ext cx="1574060" cy="108085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4650479" y="2740230"/>
            <a:ext cx="5585002" cy="1047605"/>
            <a:chOff x="5448198" y="2600661"/>
            <a:chExt cx="6651184" cy="1620097"/>
          </a:xfrm>
        </p:grpSpPr>
        <p:sp>
          <p:nvSpPr>
            <p:cNvPr id="158" name="矩形 157"/>
            <p:cNvSpPr/>
            <p:nvPr/>
          </p:nvSpPr>
          <p:spPr>
            <a:xfrm>
              <a:off x="5448198" y="2600661"/>
              <a:ext cx="6549998" cy="1620097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>
              <a:off x="6790667" y="2600661"/>
              <a:ext cx="5308715" cy="1620097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0" name="TextBox 29"/>
          <p:cNvSpPr txBox="1"/>
          <p:nvPr/>
        </p:nvSpPr>
        <p:spPr>
          <a:xfrm flipH="1">
            <a:off x="5082347" y="2740230"/>
            <a:ext cx="3598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595" b="1" dirty="0" smtClean="0">
                <a:latin typeface="Impact MT Std" pitchFamily="34" charset="0"/>
              </a:rPr>
              <a:t>1</a:t>
            </a:r>
            <a:endParaRPr lang="id-ID" sz="6595" b="1" dirty="0">
              <a:latin typeface="Impact MT Std" pitchFamily="34" charset="0"/>
            </a:endParaRPr>
          </a:p>
        </p:txBody>
      </p:sp>
      <p:sp>
        <p:nvSpPr>
          <p:cNvPr id="161" name="文本框 9"/>
          <p:cNvSpPr txBox="1"/>
          <p:nvPr/>
        </p:nvSpPr>
        <p:spPr>
          <a:xfrm>
            <a:off x="6341070" y="2982023"/>
            <a:ext cx="2910611" cy="623217"/>
          </a:xfrm>
          <a:prstGeom prst="rect">
            <a:avLst/>
          </a:prstGeom>
          <a:noFill/>
        </p:spPr>
        <p:txBody>
          <a:bodyPr wrap="square" lIns="68551" tIns="34275" rIns="68551" bIns="34275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charset="-122"/>
              </a:rPr>
              <a:t>年度工作概述</a:t>
            </a:r>
          </a:p>
        </p:txBody>
      </p:sp>
      <p:sp>
        <p:nvSpPr>
          <p:cNvPr id="162" name="矩形 161"/>
          <p:cNvSpPr/>
          <p:nvPr/>
        </p:nvSpPr>
        <p:spPr>
          <a:xfrm>
            <a:off x="5743475" y="3881502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63" name="矩形 162"/>
          <p:cNvSpPr/>
          <p:nvPr/>
        </p:nvSpPr>
        <p:spPr>
          <a:xfrm>
            <a:off x="7915175" y="386009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64" name="矩形 163"/>
          <p:cNvSpPr/>
          <p:nvPr/>
        </p:nvSpPr>
        <p:spPr>
          <a:xfrm>
            <a:off x="5743475" y="4299604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65" name="矩形 164"/>
          <p:cNvSpPr/>
          <p:nvPr/>
        </p:nvSpPr>
        <p:spPr>
          <a:xfrm>
            <a:off x="7915175" y="427819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66" name="矩形 165"/>
          <p:cNvSpPr/>
          <p:nvPr/>
        </p:nvSpPr>
        <p:spPr>
          <a:xfrm>
            <a:off x="5743475" y="4702964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24908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 bldLvl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23334" y="4786935"/>
            <a:ext cx="1563559" cy="1753680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2612" y="4930966"/>
            <a:ext cx="1546414" cy="1632848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7" name="2120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991628" y="1942039"/>
            <a:ext cx="10071100" cy="2156540"/>
            <a:chOff x="673101" y="2468139"/>
            <a:chExt cx="10845800" cy="2322428"/>
          </a:xfrm>
        </p:grpSpPr>
        <p:sp>
          <p:nvSpPr>
            <p:cNvPr id="156" name="íṡľîḑe"/>
            <p:cNvSpPr/>
            <p:nvPr/>
          </p:nvSpPr>
          <p:spPr>
            <a:xfrm>
              <a:off x="673101" y="2468139"/>
              <a:ext cx="3615267" cy="23224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sz="2400"/>
            </a:p>
          </p:txBody>
        </p:sp>
        <p:sp>
          <p:nvSpPr>
            <p:cNvPr id="157" name="ïṥḷíḓê"/>
            <p:cNvSpPr/>
            <p:nvPr/>
          </p:nvSpPr>
          <p:spPr>
            <a:xfrm>
              <a:off x="4288368" y="2468139"/>
              <a:ext cx="3615267" cy="2322428"/>
            </a:xfrm>
            <a:prstGeom prst="rect">
              <a:avLst/>
            </a:prstGeom>
            <a:solidFill>
              <a:srgbClr val="D33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sz="2400"/>
            </a:p>
          </p:txBody>
        </p:sp>
        <p:sp>
          <p:nvSpPr>
            <p:cNvPr id="158" name="í$ľïḓê"/>
            <p:cNvSpPr/>
            <p:nvPr/>
          </p:nvSpPr>
          <p:spPr>
            <a:xfrm>
              <a:off x="7903634" y="2468139"/>
              <a:ext cx="3615267" cy="23224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sz="2400"/>
            </a:p>
          </p:txBody>
        </p:sp>
        <p:grpSp>
          <p:nvGrpSpPr>
            <p:cNvPr id="159" name="ï$ľîḍe"/>
            <p:cNvGrpSpPr/>
            <p:nvPr/>
          </p:nvGrpSpPr>
          <p:grpSpPr>
            <a:xfrm>
              <a:off x="4076702" y="3417686"/>
              <a:ext cx="423334" cy="423334"/>
              <a:chOff x="3923361" y="2776680"/>
              <a:chExt cx="730016" cy="730016"/>
            </a:xfrm>
          </p:grpSpPr>
          <p:sp>
            <p:nvSpPr>
              <p:cNvPr id="193" name="ïSľídé"/>
              <p:cNvSpPr/>
              <p:nvPr/>
            </p:nvSpPr>
            <p:spPr>
              <a:xfrm>
                <a:off x="3923361" y="2776680"/>
                <a:ext cx="730016" cy="730016"/>
              </a:xfrm>
              <a:prstGeom prst="ellipse">
                <a:avLst/>
              </a:prstGeom>
              <a:solidFill>
                <a:srgbClr val="D33A1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6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ID" sz="2400"/>
              </a:p>
            </p:txBody>
          </p:sp>
          <p:sp>
            <p:nvSpPr>
              <p:cNvPr id="194" name="íŝlíḍé"/>
              <p:cNvSpPr/>
              <p:nvPr/>
            </p:nvSpPr>
            <p:spPr bwMode="auto">
              <a:xfrm>
                <a:off x="4110593" y="2995529"/>
                <a:ext cx="355552" cy="327260"/>
              </a:xfrm>
              <a:custGeom>
                <a:avLst/>
                <a:gdLst>
                  <a:gd name="T0" fmla="*/ 348 w 567"/>
                  <a:gd name="T1" fmla="*/ 20 h 521"/>
                  <a:gd name="T2" fmla="*/ 552 w 567"/>
                  <a:gd name="T3" fmla="*/ 224 h 521"/>
                  <a:gd name="T4" fmla="*/ 567 w 567"/>
                  <a:gd name="T5" fmla="*/ 261 h 521"/>
                  <a:gd name="T6" fmla="*/ 552 w 567"/>
                  <a:gd name="T7" fmla="*/ 297 h 521"/>
                  <a:gd name="T8" fmla="*/ 348 w 567"/>
                  <a:gd name="T9" fmla="*/ 501 h 521"/>
                  <a:gd name="T10" fmla="*/ 275 w 567"/>
                  <a:gd name="T11" fmla="*/ 501 h 521"/>
                  <a:gd name="T12" fmla="*/ 273 w 567"/>
                  <a:gd name="T13" fmla="*/ 499 h 521"/>
                  <a:gd name="T14" fmla="*/ 273 w 567"/>
                  <a:gd name="T15" fmla="*/ 426 h 521"/>
                  <a:gd name="T16" fmla="*/ 384 w 567"/>
                  <a:gd name="T17" fmla="*/ 314 h 521"/>
                  <a:gd name="T18" fmla="*/ 52 w 567"/>
                  <a:gd name="T19" fmla="*/ 314 h 521"/>
                  <a:gd name="T20" fmla="*/ 0 w 567"/>
                  <a:gd name="T21" fmla="*/ 262 h 521"/>
                  <a:gd name="T22" fmla="*/ 0 w 567"/>
                  <a:gd name="T23" fmla="*/ 259 h 521"/>
                  <a:gd name="T24" fmla="*/ 52 w 567"/>
                  <a:gd name="T25" fmla="*/ 207 h 521"/>
                  <a:gd name="T26" fmla="*/ 384 w 567"/>
                  <a:gd name="T27" fmla="*/ 207 h 521"/>
                  <a:gd name="T28" fmla="*/ 273 w 567"/>
                  <a:gd name="T29" fmla="*/ 96 h 521"/>
                  <a:gd name="T30" fmla="*/ 273 w 567"/>
                  <a:gd name="T31" fmla="*/ 22 h 521"/>
                  <a:gd name="T32" fmla="*/ 275 w 567"/>
                  <a:gd name="T33" fmla="*/ 20 h 521"/>
                  <a:gd name="T34" fmla="*/ 348 w 567"/>
                  <a:gd name="T35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7" h="521">
                    <a:moveTo>
                      <a:pt x="348" y="20"/>
                    </a:moveTo>
                    <a:cubicBezTo>
                      <a:pt x="552" y="224"/>
                      <a:pt x="552" y="224"/>
                      <a:pt x="552" y="224"/>
                    </a:cubicBezTo>
                    <a:cubicBezTo>
                      <a:pt x="562" y="234"/>
                      <a:pt x="567" y="247"/>
                      <a:pt x="567" y="261"/>
                    </a:cubicBezTo>
                    <a:cubicBezTo>
                      <a:pt x="567" y="274"/>
                      <a:pt x="562" y="287"/>
                      <a:pt x="552" y="297"/>
                    </a:cubicBezTo>
                    <a:cubicBezTo>
                      <a:pt x="348" y="501"/>
                      <a:pt x="348" y="501"/>
                      <a:pt x="348" y="501"/>
                    </a:cubicBezTo>
                    <a:cubicBezTo>
                      <a:pt x="328" y="521"/>
                      <a:pt x="295" y="521"/>
                      <a:pt x="275" y="501"/>
                    </a:cubicBez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53" y="479"/>
                      <a:pt x="253" y="446"/>
                      <a:pt x="273" y="426"/>
                    </a:cubicBezTo>
                    <a:cubicBezTo>
                      <a:pt x="384" y="314"/>
                      <a:pt x="384" y="314"/>
                      <a:pt x="384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23" y="314"/>
                      <a:pt x="0" y="291"/>
                      <a:pt x="0" y="262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31"/>
                      <a:pt x="23" y="207"/>
                      <a:pt x="52" y="207"/>
                    </a:cubicBezTo>
                    <a:cubicBezTo>
                      <a:pt x="384" y="207"/>
                      <a:pt x="384" y="207"/>
                      <a:pt x="384" y="20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53" y="75"/>
                      <a:pt x="253" y="42"/>
                      <a:pt x="273" y="22"/>
                    </a:cubicBezTo>
                    <a:cubicBezTo>
                      <a:pt x="275" y="20"/>
                      <a:pt x="275" y="20"/>
                      <a:pt x="275" y="20"/>
                    </a:cubicBezTo>
                    <a:cubicBezTo>
                      <a:pt x="295" y="0"/>
                      <a:pt x="328" y="0"/>
                      <a:pt x="3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ID" sz="2400"/>
              </a:p>
            </p:txBody>
          </p:sp>
        </p:grpSp>
        <p:grpSp>
          <p:nvGrpSpPr>
            <p:cNvPr id="160" name="ïsḷîḑè"/>
            <p:cNvGrpSpPr/>
            <p:nvPr/>
          </p:nvGrpSpPr>
          <p:grpSpPr>
            <a:xfrm>
              <a:off x="7691966" y="3417686"/>
              <a:ext cx="423334" cy="423334"/>
              <a:chOff x="3923361" y="2776680"/>
              <a:chExt cx="730016" cy="730016"/>
            </a:xfrm>
          </p:grpSpPr>
          <p:sp>
            <p:nvSpPr>
              <p:cNvPr id="191" name="îsḻídè"/>
              <p:cNvSpPr/>
              <p:nvPr/>
            </p:nvSpPr>
            <p:spPr>
              <a:xfrm>
                <a:off x="3923361" y="2776680"/>
                <a:ext cx="730016" cy="730016"/>
              </a:xfrm>
              <a:prstGeom prst="ellipse">
                <a:avLst/>
              </a:prstGeom>
              <a:solidFill>
                <a:srgbClr val="D33A1A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625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ID" sz="2400"/>
              </a:p>
            </p:txBody>
          </p:sp>
          <p:sp>
            <p:nvSpPr>
              <p:cNvPr id="192" name="ïśļîḑè"/>
              <p:cNvSpPr/>
              <p:nvPr/>
            </p:nvSpPr>
            <p:spPr bwMode="auto">
              <a:xfrm>
                <a:off x="4110593" y="2995529"/>
                <a:ext cx="355552" cy="327260"/>
              </a:xfrm>
              <a:custGeom>
                <a:avLst/>
                <a:gdLst>
                  <a:gd name="T0" fmla="*/ 348 w 567"/>
                  <a:gd name="T1" fmla="*/ 20 h 521"/>
                  <a:gd name="T2" fmla="*/ 552 w 567"/>
                  <a:gd name="T3" fmla="*/ 224 h 521"/>
                  <a:gd name="T4" fmla="*/ 567 w 567"/>
                  <a:gd name="T5" fmla="*/ 261 h 521"/>
                  <a:gd name="T6" fmla="*/ 552 w 567"/>
                  <a:gd name="T7" fmla="*/ 297 h 521"/>
                  <a:gd name="T8" fmla="*/ 348 w 567"/>
                  <a:gd name="T9" fmla="*/ 501 h 521"/>
                  <a:gd name="T10" fmla="*/ 275 w 567"/>
                  <a:gd name="T11" fmla="*/ 501 h 521"/>
                  <a:gd name="T12" fmla="*/ 273 w 567"/>
                  <a:gd name="T13" fmla="*/ 499 h 521"/>
                  <a:gd name="T14" fmla="*/ 273 w 567"/>
                  <a:gd name="T15" fmla="*/ 426 h 521"/>
                  <a:gd name="T16" fmla="*/ 384 w 567"/>
                  <a:gd name="T17" fmla="*/ 314 h 521"/>
                  <a:gd name="T18" fmla="*/ 52 w 567"/>
                  <a:gd name="T19" fmla="*/ 314 h 521"/>
                  <a:gd name="T20" fmla="*/ 0 w 567"/>
                  <a:gd name="T21" fmla="*/ 262 h 521"/>
                  <a:gd name="T22" fmla="*/ 0 w 567"/>
                  <a:gd name="T23" fmla="*/ 259 h 521"/>
                  <a:gd name="T24" fmla="*/ 52 w 567"/>
                  <a:gd name="T25" fmla="*/ 207 h 521"/>
                  <a:gd name="T26" fmla="*/ 384 w 567"/>
                  <a:gd name="T27" fmla="*/ 207 h 521"/>
                  <a:gd name="T28" fmla="*/ 273 w 567"/>
                  <a:gd name="T29" fmla="*/ 96 h 521"/>
                  <a:gd name="T30" fmla="*/ 273 w 567"/>
                  <a:gd name="T31" fmla="*/ 22 h 521"/>
                  <a:gd name="T32" fmla="*/ 275 w 567"/>
                  <a:gd name="T33" fmla="*/ 20 h 521"/>
                  <a:gd name="T34" fmla="*/ 348 w 567"/>
                  <a:gd name="T35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7" h="521">
                    <a:moveTo>
                      <a:pt x="348" y="20"/>
                    </a:moveTo>
                    <a:cubicBezTo>
                      <a:pt x="552" y="224"/>
                      <a:pt x="552" y="224"/>
                      <a:pt x="552" y="224"/>
                    </a:cubicBezTo>
                    <a:cubicBezTo>
                      <a:pt x="562" y="234"/>
                      <a:pt x="567" y="247"/>
                      <a:pt x="567" y="261"/>
                    </a:cubicBezTo>
                    <a:cubicBezTo>
                      <a:pt x="567" y="274"/>
                      <a:pt x="562" y="287"/>
                      <a:pt x="552" y="297"/>
                    </a:cubicBezTo>
                    <a:cubicBezTo>
                      <a:pt x="348" y="501"/>
                      <a:pt x="348" y="501"/>
                      <a:pt x="348" y="501"/>
                    </a:cubicBezTo>
                    <a:cubicBezTo>
                      <a:pt x="328" y="521"/>
                      <a:pt x="295" y="521"/>
                      <a:pt x="275" y="501"/>
                    </a:cubicBez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53" y="479"/>
                      <a:pt x="253" y="446"/>
                      <a:pt x="273" y="426"/>
                    </a:cubicBezTo>
                    <a:cubicBezTo>
                      <a:pt x="384" y="314"/>
                      <a:pt x="384" y="314"/>
                      <a:pt x="384" y="314"/>
                    </a:cubicBezTo>
                    <a:cubicBezTo>
                      <a:pt x="52" y="314"/>
                      <a:pt x="52" y="314"/>
                      <a:pt x="52" y="314"/>
                    </a:cubicBezTo>
                    <a:cubicBezTo>
                      <a:pt x="23" y="314"/>
                      <a:pt x="0" y="291"/>
                      <a:pt x="0" y="262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31"/>
                      <a:pt x="23" y="207"/>
                      <a:pt x="52" y="207"/>
                    </a:cubicBezTo>
                    <a:cubicBezTo>
                      <a:pt x="384" y="207"/>
                      <a:pt x="384" y="207"/>
                      <a:pt x="384" y="207"/>
                    </a:cubicBezTo>
                    <a:cubicBezTo>
                      <a:pt x="273" y="96"/>
                      <a:pt x="273" y="96"/>
                      <a:pt x="273" y="96"/>
                    </a:cubicBezTo>
                    <a:cubicBezTo>
                      <a:pt x="253" y="75"/>
                      <a:pt x="253" y="42"/>
                      <a:pt x="273" y="22"/>
                    </a:cubicBezTo>
                    <a:cubicBezTo>
                      <a:pt x="275" y="20"/>
                      <a:pt x="275" y="20"/>
                      <a:pt x="275" y="20"/>
                    </a:cubicBezTo>
                    <a:cubicBezTo>
                      <a:pt x="295" y="0"/>
                      <a:pt x="328" y="0"/>
                      <a:pt x="3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ID" sz="2400"/>
              </a:p>
            </p:txBody>
          </p:sp>
        </p:grpSp>
        <p:sp>
          <p:nvSpPr>
            <p:cNvPr id="161" name="îşḻïde"/>
            <p:cNvSpPr/>
            <p:nvPr/>
          </p:nvSpPr>
          <p:spPr>
            <a:xfrm>
              <a:off x="673101" y="4702184"/>
              <a:ext cx="3615267" cy="883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sz="2400"/>
            </a:p>
          </p:txBody>
        </p:sp>
        <p:sp>
          <p:nvSpPr>
            <p:cNvPr id="162" name="iṧḻiḍê"/>
            <p:cNvSpPr/>
            <p:nvPr/>
          </p:nvSpPr>
          <p:spPr>
            <a:xfrm>
              <a:off x="4288368" y="4702184"/>
              <a:ext cx="3615267" cy="8838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sz="2400"/>
            </a:p>
          </p:txBody>
        </p:sp>
        <p:sp>
          <p:nvSpPr>
            <p:cNvPr id="184" name="işlïḋê"/>
            <p:cNvSpPr/>
            <p:nvPr/>
          </p:nvSpPr>
          <p:spPr>
            <a:xfrm>
              <a:off x="7903634" y="4702184"/>
              <a:ext cx="3615267" cy="883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sz="2400"/>
            </a:p>
          </p:txBody>
        </p:sp>
        <p:sp>
          <p:nvSpPr>
            <p:cNvPr id="185" name="íṩlíde"/>
            <p:cNvSpPr/>
            <p:nvPr/>
          </p:nvSpPr>
          <p:spPr bwMode="auto">
            <a:xfrm>
              <a:off x="2065868" y="2884266"/>
              <a:ext cx="829732" cy="790756"/>
            </a:xfrm>
            <a:custGeom>
              <a:avLst/>
              <a:gdLst>
                <a:gd name="connsiteX0" fmla="*/ 522629 w 607599"/>
                <a:gd name="connsiteY0" fmla="*/ 138873 h 579060"/>
                <a:gd name="connsiteX1" fmla="*/ 559929 w 607599"/>
                <a:gd name="connsiteY1" fmla="*/ 181354 h 579060"/>
                <a:gd name="connsiteX2" fmla="*/ 606397 w 607599"/>
                <a:gd name="connsiteY2" fmla="*/ 313952 h 579060"/>
                <a:gd name="connsiteX3" fmla="*/ 593044 w 607599"/>
                <a:gd name="connsiteY3" fmla="*/ 341592 h 579060"/>
                <a:gd name="connsiteX4" fmla="*/ 565359 w 607599"/>
                <a:gd name="connsiteY4" fmla="*/ 328350 h 579060"/>
                <a:gd name="connsiteX5" fmla="*/ 527436 w 607599"/>
                <a:gd name="connsiteY5" fmla="*/ 220014 h 579060"/>
                <a:gd name="connsiteX6" fmla="*/ 558237 w 607599"/>
                <a:gd name="connsiteY6" fmla="*/ 381407 h 579060"/>
                <a:gd name="connsiteX7" fmla="*/ 546398 w 607599"/>
                <a:gd name="connsiteY7" fmla="*/ 395715 h 579060"/>
                <a:gd name="connsiteX8" fmla="*/ 529840 w 607599"/>
                <a:gd name="connsiteY8" fmla="*/ 395715 h 579060"/>
                <a:gd name="connsiteX9" fmla="*/ 529840 w 607599"/>
                <a:gd name="connsiteY9" fmla="*/ 553020 h 579060"/>
                <a:gd name="connsiteX10" fmla="*/ 503757 w 607599"/>
                <a:gd name="connsiteY10" fmla="*/ 579060 h 579060"/>
                <a:gd name="connsiteX11" fmla="*/ 477674 w 607599"/>
                <a:gd name="connsiteY11" fmla="*/ 553020 h 579060"/>
                <a:gd name="connsiteX12" fmla="*/ 477674 w 607599"/>
                <a:gd name="connsiteY12" fmla="*/ 395715 h 579060"/>
                <a:gd name="connsiteX13" fmla="*/ 466457 w 607599"/>
                <a:gd name="connsiteY13" fmla="*/ 395715 h 579060"/>
                <a:gd name="connsiteX14" fmla="*/ 466457 w 607599"/>
                <a:gd name="connsiteY14" fmla="*/ 553020 h 579060"/>
                <a:gd name="connsiteX15" fmla="*/ 440375 w 607599"/>
                <a:gd name="connsiteY15" fmla="*/ 579060 h 579060"/>
                <a:gd name="connsiteX16" fmla="*/ 414292 w 607599"/>
                <a:gd name="connsiteY16" fmla="*/ 553020 h 579060"/>
                <a:gd name="connsiteX17" fmla="*/ 414292 w 607599"/>
                <a:gd name="connsiteY17" fmla="*/ 395715 h 579060"/>
                <a:gd name="connsiteX18" fmla="*/ 397734 w 607599"/>
                <a:gd name="connsiteY18" fmla="*/ 395715 h 579060"/>
                <a:gd name="connsiteX19" fmla="*/ 386339 w 607599"/>
                <a:gd name="connsiteY19" fmla="*/ 387628 h 579060"/>
                <a:gd name="connsiteX20" fmla="*/ 386339 w 607599"/>
                <a:gd name="connsiteY20" fmla="*/ 374919 h 579060"/>
                <a:gd name="connsiteX21" fmla="*/ 396933 w 607599"/>
                <a:gd name="connsiteY21" fmla="*/ 376163 h 579060"/>
                <a:gd name="connsiteX22" fmla="*/ 439217 w 607599"/>
                <a:gd name="connsiteY22" fmla="*/ 344969 h 579060"/>
                <a:gd name="connsiteX23" fmla="*/ 515152 w 607599"/>
                <a:gd name="connsiteY23" fmla="*/ 344969 h 579060"/>
                <a:gd name="connsiteX24" fmla="*/ 525567 w 607599"/>
                <a:gd name="connsiteY24" fmla="*/ 332527 h 579060"/>
                <a:gd name="connsiteX25" fmla="*/ 503579 w 607599"/>
                <a:gd name="connsiteY25" fmla="*/ 192463 h 579060"/>
                <a:gd name="connsiteX26" fmla="*/ 522629 w 607599"/>
                <a:gd name="connsiteY26" fmla="*/ 138873 h 579060"/>
                <a:gd name="connsiteX27" fmla="*/ 84824 w 607599"/>
                <a:gd name="connsiteY27" fmla="*/ 138167 h 579060"/>
                <a:gd name="connsiteX28" fmla="*/ 104227 w 607599"/>
                <a:gd name="connsiteY28" fmla="*/ 192817 h 579060"/>
                <a:gd name="connsiteX29" fmla="*/ 82421 w 607599"/>
                <a:gd name="connsiteY29" fmla="*/ 331709 h 579060"/>
                <a:gd name="connsiteX30" fmla="*/ 84735 w 607599"/>
                <a:gd name="connsiteY30" fmla="*/ 340329 h 579060"/>
                <a:gd name="connsiteX31" fmla="*/ 92924 w 607599"/>
                <a:gd name="connsiteY31" fmla="*/ 344150 h 579060"/>
                <a:gd name="connsiteX32" fmla="*/ 167956 w 607599"/>
                <a:gd name="connsiteY32" fmla="*/ 344150 h 579060"/>
                <a:gd name="connsiteX33" fmla="*/ 210234 w 607599"/>
                <a:gd name="connsiteY33" fmla="*/ 376140 h 579060"/>
                <a:gd name="connsiteX34" fmla="*/ 210323 w 607599"/>
                <a:gd name="connsiteY34" fmla="*/ 376140 h 579060"/>
                <a:gd name="connsiteX35" fmla="*/ 210412 w 607599"/>
                <a:gd name="connsiteY35" fmla="*/ 376140 h 579060"/>
                <a:gd name="connsiteX36" fmla="*/ 222072 w 607599"/>
                <a:gd name="connsiteY36" fmla="*/ 374630 h 579060"/>
                <a:gd name="connsiteX37" fmla="*/ 222072 w 607599"/>
                <a:gd name="connsiteY37" fmla="*/ 380406 h 579060"/>
                <a:gd name="connsiteX38" fmla="*/ 214862 w 607599"/>
                <a:gd name="connsiteY38" fmla="*/ 393913 h 579060"/>
                <a:gd name="connsiteX39" fmla="*/ 193679 w 607599"/>
                <a:gd name="connsiteY39" fmla="*/ 394890 h 579060"/>
                <a:gd name="connsiteX40" fmla="*/ 193679 w 607599"/>
                <a:gd name="connsiteY40" fmla="*/ 552176 h 579060"/>
                <a:gd name="connsiteX41" fmla="*/ 167600 w 607599"/>
                <a:gd name="connsiteY41" fmla="*/ 578213 h 579060"/>
                <a:gd name="connsiteX42" fmla="*/ 141521 w 607599"/>
                <a:gd name="connsiteY42" fmla="*/ 552176 h 579060"/>
                <a:gd name="connsiteX43" fmla="*/ 141521 w 607599"/>
                <a:gd name="connsiteY43" fmla="*/ 394890 h 579060"/>
                <a:gd name="connsiteX44" fmla="*/ 130306 w 607599"/>
                <a:gd name="connsiteY44" fmla="*/ 394890 h 579060"/>
                <a:gd name="connsiteX45" fmla="*/ 130306 w 607599"/>
                <a:gd name="connsiteY45" fmla="*/ 552176 h 579060"/>
                <a:gd name="connsiteX46" fmla="*/ 104227 w 607599"/>
                <a:gd name="connsiteY46" fmla="*/ 578213 h 579060"/>
                <a:gd name="connsiteX47" fmla="*/ 78148 w 607599"/>
                <a:gd name="connsiteY47" fmla="*/ 552176 h 579060"/>
                <a:gd name="connsiteX48" fmla="*/ 78148 w 607599"/>
                <a:gd name="connsiteY48" fmla="*/ 394890 h 579060"/>
                <a:gd name="connsiteX49" fmla="*/ 61593 w 607599"/>
                <a:gd name="connsiteY49" fmla="*/ 394890 h 579060"/>
                <a:gd name="connsiteX50" fmla="*/ 49755 w 607599"/>
                <a:gd name="connsiteY50" fmla="*/ 380494 h 579060"/>
                <a:gd name="connsiteX51" fmla="*/ 80819 w 607599"/>
                <a:gd name="connsiteY51" fmla="*/ 217432 h 579060"/>
                <a:gd name="connsiteX52" fmla="*/ 42190 w 607599"/>
                <a:gd name="connsiteY52" fmla="*/ 327444 h 579060"/>
                <a:gd name="connsiteX53" fmla="*/ 14509 w 607599"/>
                <a:gd name="connsiteY53" fmla="*/ 340773 h 579060"/>
                <a:gd name="connsiteX54" fmla="*/ 1247 w 607599"/>
                <a:gd name="connsiteY54" fmla="*/ 313137 h 579060"/>
                <a:gd name="connsiteX55" fmla="*/ 1247 w 607599"/>
                <a:gd name="connsiteY55" fmla="*/ 312959 h 579060"/>
                <a:gd name="connsiteX56" fmla="*/ 56965 w 607599"/>
                <a:gd name="connsiteY56" fmla="*/ 160471 h 579060"/>
                <a:gd name="connsiteX57" fmla="*/ 84824 w 607599"/>
                <a:gd name="connsiteY57" fmla="*/ 138167 h 579060"/>
                <a:gd name="connsiteX58" fmla="*/ 438346 w 607599"/>
                <a:gd name="connsiteY58" fmla="*/ 137179 h 579060"/>
                <a:gd name="connsiteX59" fmla="*/ 505242 w 607599"/>
                <a:gd name="connsiteY59" fmla="*/ 137179 h 579060"/>
                <a:gd name="connsiteX60" fmla="*/ 486383 w 607599"/>
                <a:gd name="connsiteY60" fmla="*/ 190315 h 579060"/>
                <a:gd name="connsiteX61" fmla="*/ 457205 w 607599"/>
                <a:gd name="connsiteY61" fmla="*/ 190315 h 579060"/>
                <a:gd name="connsiteX62" fmla="*/ 438346 w 607599"/>
                <a:gd name="connsiteY62" fmla="*/ 137179 h 579060"/>
                <a:gd name="connsiteX63" fmla="*/ 102173 w 607599"/>
                <a:gd name="connsiteY63" fmla="*/ 136332 h 579060"/>
                <a:gd name="connsiteX64" fmla="*/ 169069 w 607599"/>
                <a:gd name="connsiteY64" fmla="*/ 136332 h 579060"/>
                <a:gd name="connsiteX65" fmla="*/ 150210 w 607599"/>
                <a:gd name="connsiteY65" fmla="*/ 189538 h 579060"/>
                <a:gd name="connsiteX66" fmla="*/ 121032 w 607599"/>
                <a:gd name="connsiteY66" fmla="*/ 189538 h 579060"/>
                <a:gd name="connsiteX67" fmla="*/ 102173 w 607599"/>
                <a:gd name="connsiteY67" fmla="*/ 136332 h 579060"/>
                <a:gd name="connsiteX68" fmla="*/ 242598 w 607599"/>
                <a:gd name="connsiteY68" fmla="*/ 109941 h 579060"/>
                <a:gd name="connsiteX69" fmla="*/ 262356 w 607599"/>
                <a:gd name="connsiteY69" fmla="*/ 109941 h 579060"/>
                <a:gd name="connsiteX70" fmla="*/ 303921 w 607599"/>
                <a:gd name="connsiteY70" fmla="*/ 199712 h 579060"/>
                <a:gd name="connsiteX71" fmla="*/ 345486 w 607599"/>
                <a:gd name="connsiteY71" fmla="*/ 109941 h 579060"/>
                <a:gd name="connsiteX72" fmla="*/ 365867 w 607599"/>
                <a:gd name="connsiteY72" fmla="*/ 109941 h 579060"/>
                <a:gd name="connsiteX73" fmla="*/ 420070 w 607599"/>
                <a:gd name="connsiteY73" fmla="*/ 163804 h 579060"/>
                <a:gd name="connsiteX74" fmla="*/ 419892 w 607599"/>
                <a:gd name="connsiteY74" fmla="*/ 332148 h 579060"/>
                <a:gd name="connsiteX75" fmla="*/ 397018 w 607599"/>
                <a:gd name="connsiteY75" fmla="*/ 354990 h 579060"/>
                <a:gd name="connsiteX76" fmla="*/ 374056 w 607599"/>
                <a:gd name="connsiteY76" fmla="*/ 332059 h 579060"/>
                <a:gd name="connsiteX77" fmla="*/ 374234 w 607599"/>
                <a:gd name="connsiteY77" fmla="*/ 163982 h 579060"/>
                <a:gd name="connsiteX78" fmla="*/ 369338 w 607599"/>
                <a:gd name="connsiteY78" fmla="*/ 159271 h 579060"/>
                <a:gd name="connsiteX79" fmla="*/ 364621 w 607599"/>
                <a:gd name="connsiteY79" fmla="*/ 164071 h 579060"/>
                <a:gd name="connsiteX80" fmla="*/ 365155 w 607599"/>
                <a:gd name="connsiteY80" fmla="*/ 548843 h 579060"/>
                <a:gd name="connsiteX81" fmla="*/ 337653 w 607599"/>
                <a:gd name="connsiteY81" fmla="*/ 576308 h 579060"/>
                <a:gd name="connsiteX82" fmla="*/ 310151 w 607599"/>
                <a:gd name="connsiteY82" fmla="*/ 548843 h 579060"/>
                <a:gd name="connsiteX83" fmla="*/ 310151 w 607599"/>
                <a:gd name="connsiteY83" fmla="*/ 329303 h 579060"/>
                <a:gd name="connsiteX84" fmla="*/ 298225 w 607599"/>
                <a:gd name="connsiteY84" fmla="*/ 329303 h 579060"/>
                <a:gd name="connsiteX85" fmla="*/ 298225 w 607599"/>
                <a:gd name="connsiteY85" fmla="*/ 548843 h 579060"/>
                <a:gd name="connsiteX86" fmla="*/ 270723 w 607599"/>
                <a:gd name="connsiteY86" fmla="*/ 576308 h 579060"/>
                <a:gd name="connsiteX87" fmla="*/ 243221 w 607599"/>
                <a:gd name="connsiteY87" fmla="*/ 548843 h 579060"/>
                <a:gd name="connsiteX88" fmla="*/ 243221 w 607599"/>
                <a:gd name="connsiteY88" fmla="*/ 164071 h 579060"/>
                <a:gd name="connsiteX89" fmla="*/ 238771 w 607599"/>
                <a:gd name="connsiteY89" fmla="*/ 159537 h 579060"/>
                <a:gd name="connsiteX90" fmla="*/ 234142 w 607599"/>
                <a:gd name="connsiteY90" fmla="*/ 163982 h 579060"/>
                <a:gd name="connsiteX91" fmla="*/ 234142 w 607599"/>
                <a:gd name="connsiteY91" fmla="*/ 164071 h 579060"/>
                <a:gd name="connsiteX92" fmla="*/ 233341 w 607599"/>
                <a:gd name="connsiteY92" fmla="*/ 332236 h 579060"/>
                <a:gd name="connsiteX93" fmla="*/ 210379 w 607599"/>
                <a:gd name="connsiteY93" fmla="*/ 354990 h 579060"/>
                <a:gd name="connsiteX94" fmla="*/ 210290 w 607599"/>
                <a:gd name="connsiteY94" fmla="*/ 354990 h 579060"/>
                <a:gd name="connsiteX95" fmla="*/ 187505 w 607599"/>
                <a:gd name="connsiteY95" fmla="*/ 331970 h 579060"/>
                <a:gd name="connsiteX96" fmla="*/ 188306 w 607599"/>
                <a:gd name="connsiteY96" fmla="*/ 163804 h 579060"/>
                <a:gd name="connsiteX97" fmla="*/ 242598 w 607599"/>
                <a:gd name="connsiteY97" fmla="*/ 109941 h 579060"/>
                <a:gd name="connsiteX98" fmla="*/ 284871 w 607599"/>
                <a:gd name="connsiteY98" fmla="*/ 98486 h 579060"/>
                <a:gd name="connsiteX99" fmla="*/ 304192 w 607599"/>
                <a:gd name="connsiteY99" fmla="*/ 109331 h 579060"/>
                <a:gd name="connsiteX100" fmla="*/ 323514 w 607599"/>
                <a:gd name="connsiteY100" fmla="*/ 98486 h 579060"/>
                <a:gd name="connsiteX101" fmla="*/ 329746 w 607599"/>
                <a:gd name="connsiteY101" fmla="*/ 102042 h 579060"/>
                <a:gd name="connsiteX102" fmla="*/ 329746 w 607599"/>
                <a:gd name="connsiteY102" fmla="*/ 125954 h 579060"/>
                <a:gd name="connsiteX103" fmla="*/ 323514 w 607599"/>
                <a:gd name="connsiteY103" fmla="*/ 129510 h 579060"/>
                <a:gd name="connsiteX104" fmla="*/ 304192 w 607599"/>
                <a:gd name="connsiteY104" fmla="*/ 118487 h 579060"/>
                <a:gd name="connsiteX105" fmla="*/ 284871 w 607599"/>
                <a:gd name="connsiteY105" fmla="*/ 129510 h 579060"/>
                <a:gd name="connsiteX106" fmla="*/ 278727 w 607599"/>
                <a:gd name="connsiteY106" fmla="*/ 125954 h 579060"/>
                <a:gd name="connsiteX107" fmla="*/ 278727 w 607599"/>
                <a:gd name="connsiteY107" fmla="*/ 102042 h 579060"/>
                <a:gd name="connsiteX108" fmla="*/ 284871 w 607599"/>
                <a:gd name="connsiteY108" fmla="*/ 98486 h 579060"/>
                <a:gd name="connsiteX109" fmla="*/ 472077 w 607599"/>
                <a:gd name="connsiteY109" fmla="*/ 32883 h 579060"/>
                <a:gd name="connsiteX110" fmla="*/ 517097 w 607599"/>
                <a:gd name="connsiteY110" fmla="*/ 77868 h 579060"/>
                <a:gd name="connsiteX111" fmla="*/ 472077 w 607599"/>
                <a:gd name="connsiteY111" fmla="*/ 122854 h 579060"/>
                <a:gd name="connsiteX112" fmla="*/ 427056 w 607599"/>
                <a:gd name="connsiteY112" fmla="*/ 77868 h 579060"/>
                <a:gd name="connsiteX113" fmla="*/ 472077 w 607599"/>
                <a:gd name="connsiteY113" fmla="*/ 32883 h 579060"/>
                <a:gd name="connsiteX114" fmla="*/ 135902 w 607599"/>
                <a:gd name="connsiteY114" fmla="*/ 32107 h 579060"/>
                <a:gd name="connsiteX115" fmla="*/ 180923 w 607599"/>
                <a:gd name="connsiteY115" fmla="*/ 77092 h 579060"/>
                <a:gd name="connsiteX116" fmla="*/ 135902 w 607599"/>
                <a:gd name="connsiteY116" fmla="*/ 122078 h 579060"/>
                <a:gd name="connsiteX117" fmla="*/ 90882 w 607599"/>
                <a:gd name="connsiteY117" fmla="*/ 77092 h 579060"/>
                <a:gd name="connsiteX118" fmla="*/ 135902 w 607599"/>
                <a:gd name="connsiteY118" fmla="*/ 32107 h 579060"/>
                <a:gd name="connsiteX119" fmla="*/ 304237 w 607599"/>
                <a:gd name="connsiteY119" fmla="*/ 0 h 579060"/>
                <a:gd name="connsiteX120" fmla="*/ 351763 w 607599"/>
                <a:gd name="connsiteY120" fmla="*/ 47376 h 579060"/>
                <a:gd name="connsiteX121" fmla="*/ 304237 w 607599"/>
                <a:gd name="connsiteY121" fmla="*/ 94840 h 579060"/>
                <a:gd name="connsiteX122" fmla="*/ 256711 w 607599"/>
                <a:gd name="connsiteY122" fmla="*/ 47376 h 579060"/>
                <a:gd name="connsiteX123" fmla="*/ 304237 w 607599"/>
                <a:gd name="connsiteY123" fmla="*/ 0 h 57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7599" h="579060">
                  <a:moveTo>
                    <a:pt x="522629" y="138873"/>
                  </a:moveTo>
                  <a:cubicBezTo>
                    <a:pt x="539276" y="143583"/>
                    <a:pt x="551828" y="157714"/>
                    <a:pt x="559929" y="181354"/>
                  </a:cubicBezTo>
                  <a:cubicBezTo>
                    <a:pt x="566160" y="199484"/>
                    <a:pt x="605952" y="312797"/>
                    <a:pt x="606397" y="313952"/>
                  </a:cubicBezTo>
                  <a:cubicBezTo>
                    <a:pt x="610314" y="325239"/>
                    <a:pt x="604350" y="337593"/>
                    <a:pt x="593044" y="341592"/>
                  </a:cubicBezTo>
                  <a:cubicBezTo>
                    <a:pt x="581739" y="345591"/>
                    <a:pt x="569365" y="339637"/>
                    <a:pt x="565359" y="328350"/>
                  </a:cubicBezTo>
                  <a:cubicBezTo>
                    <a:pt x="564113" y="324706"/>
                    <a:pt x="527436" y="220014"/>
                    <a:pt x="527436" y="220014"/>
                  </a:cubicBezTo>
                  <a:cubicBezTo>
                    <a:pt x="527436" y="220014"/>
                    <a:pt x="544617" y="310664"/>
                    <a:pt x="558237" y="381407"/>
                  </a:cubicBezTo>
                  <a:cubicBezTo>
                    <a:pt x="559662" y="388783"/>
                    <a:pt x="553964" y="395715"/>
                    <a:pt x="546398" y="395715"/>
                  </a:cubicBezTo>
                  <a:lnTo>
                    <a:pt x="529840" y="395715"/>
                  </a:lnTo>
                  <a:lnTo>
                    <a:pt x="529840" y="553020"/>
                  </a:lnTo>
                  <a:cubicBezTo>
                    <a:pt x="529840" y="567418"/>
                    <a:pt x="518178" y="579060"/>
                    <a:pt x="503757" y="579060"/>
                  </a:cubicBezTo>
                  <a:cubicBezTo>
                    <a:pt x="489336" y="579060"/>
                    <a:pt x="477674" y="567418"/>
                    <a:pt x="477674" y="553020"/>
                  </a:cubicBezTo>
                  <a:lnTo>
                    <a:pt x="477674" y="395715"/>
                  </a:lnTo>
                  <a:lnTo>
                    <a:pt x="466457" y="395715"/>
                  </a:lnTo>
                  <a:lnTo>
                    <a:pt x="466457" y="553020"/>
                  </a:lnTo>
                  <a:cubicBezTo>
                    <a:pt x="466457" y="567418"/>
                    <a:pt x="454796" y="579060"/>
                    <a:pt x="440375" y="579060"/>
                  </a:cubicBezTo>
                  <a:cubicBezTo>
                    <a:pt x="425953" y="579060"/>
                    <a:pt x="414292" y="567418"/>
                    <a:pt x="414292" y="553020"/>
                  </a:cubicBezTo>
                  <a:lnTo>
                    <a:pt x="414292" y="395715"/>
                  </a:lnTo>
                  <a:lnTo>
                    <a:pt x="397734" y="395715"/>
                  </a:lnTo>
                  <a:cubicBezTo>
                    <a:pt x="392838" y="395715"/>
                    <a:pt x="388120" y="392694"/>
                    <a:pt x="386339" y="387628"/>
                  </a:cubicBezTo>
                  <a:lnTo>
                    <a:pt x="386339" y="374919"/>
                  </a:lnTo>
                  <a:cubicBezTo>
                    <a:pt x="389544" y="375719"/>
                    <a:pt x="393283" y="376163"/>
                    <a:pt x="396933" y="376163"/>
                  </a:cubicBezTo>
                  <a:cubicBezTo>
                    <a:pt x="416873" y="376163"/>
                    <a:pt x="433698" y="363010"/>
                    <a:pt x="439217" y="344969"/>
                  </a:cubicBezTo>
                  <a:lnTo>
                    <a:pt x="515152" y="344969"/>
                  </a:lnTo>
                  <a:cubicBezTo>
                    <a:pt x="521650" y="344969"/>
                    <a:pt x="526724" y="339015"/>
                    <a:pt x="525567" y="332527"/>
                  </a:cubicBezTo>
                  <a:cubicBezTo>
                    <a:pt x="515508" y="272627"/>
                    <a:pt x="503579" y="192463"/>
                    <a:pt x="503579" y="192463"/>
                  </a:cubicBezTo>
                  <a:cubicBezTo>
                    <a:pt x="503579" y="192463"/>
                    <a:pt x="510879" y="171756"/>
                    <a:pt x="522629" y="138873"/>
                  </a:cubicBezTo>
                  <a:close/>
                  <a:moveTo>
                    <a:pt x="84824" y="138167"/>
                  </a:moveTo>
                  <a:cubicBezTo>
                    <a:pt x="89274" y="150608"/>
                    <a:pt x="104227" y="192817"/>
                    <a:pt x="104227" y="192817"/>
                  </a:cubicBezTo>
                  <a:cubicBezTo>
                    <a:pt x="104227" y="192817"/>
                    <a:pt x="99510" y="227474"/>
                    <a:pt x="82421" y="331709"/>
                  </a:cubicBezTo>
                  <a:cubicBezTo>
                    <a:pt x="81887" y="334819"/>
                    <a:pt x="82688" y="337929"/>
                    <a:pt x="84735" y="340329"/>
                  </a:cubicBezTo>
                  <a:cubicBezTo>
                    <a:pt x="86782" y="342728"/>
                    <a:pt x="89719" y="344150"/>
                    <a:pt x="92924" y="344150"/>
                  </a:cubicBezTo>
                  <a:lnTo>
                    <a:pt x="167956" y="344150"/>
                  </a:lnTo>
                  <a:cubicBezTo>
                    <a:pt x="173207" y="362544"/>
                    <a:pt x="190118" y="376051"/>
                    <a:pt x="210234" y="376140"/>
                  </a:cubicBezTo>
                  <a:lnTo>
                    <a:pt x="210323" y="376140"/>
                  </a:lnTo>
                  <a:lnTo>
                    <a:pt x="210412" y="376140"/>
                  </a:lnTo>
                  <a:cubicBezTo>
                    <a:pt x="214417" y="376140"/>
                    <a:pt x="218600" y="375518"/>
                    <a:pt x="222072" y="374630"/>
                  </a:cubicBezTo>
                  <a:lnTo>
                    <a:pt x="222072" y="380406"/>
                  </a:lnTo>
                  <a:cubicBezTo>
                    <a:pt x="222072" y="383338"/>
                    <a:pt x="223051" y="390536"/>
                    <a:pt x="214862" y="393913"/>
                  </a:cubicBezTo>
                  <a:cubicBezTo>
                    <a:pt x="212014" y="395157"/>
                    <a:pt x="211925" y="394890"/>
                    <a:pt x="193679" y="394890"/>
                  </a:cubicBezTo>
                  <a:lnTo>
                    <a:pt x="193679" y="552176"/>
                  </a:lnTo>
                  <a:cubicBezTo>
                    <a:pt x="193679" y="566572"/>
                    <a:pt x="182019" y="578213"/>
                    <a:pt x="167600" y="578213"/>
                  </a:cubicBezTo>
                  <a:cubicBezTo>
                    <a:pt x="153181" y="578213"/>
                    <a:pt x="141521" y="566572"/>
                    <a:pt x="141521" y="552176"/>
                  </a:cubicBezTo>
                  <a:lnTo>
                    <a:pt x="141521" y="394890"/>
                  </a:lnTo>
                  <a:lnTo>
                    <a:pt x="130306" y="394890"/>
                  </a:lnTo>
                  <a:lnTo>
                    <a:pt x="130306" y="552176"/>
                  </a:lnTo>
                  <a:cubicBezTo>
                    <a:pt x="130306" y="566572"/>
                    <a:pt x="118646" y="578213"/>
                    <a:pt x="104227" y="578213"/>
                  </a:cubicBezTo>
                  <a:cubicBezTo>
                    <a:pt x="89808" y="578213"/>
                    <a:pt x="78148" y="566572"/>
                    <a:pt x="78148" y="552176"/>
                  </a:cubicBezTo>
                  <a:lnTo>
                    <a:pt x="78148" y="394890"/>
                  </a:lnTo>
                  <a:lnTo>
                    <a:pt x="61593" y="394890"/>
                  </a:lnTo>
                  <a:cubicBezTo>
                    <a:pt x="54028" y="394890"/>
                    <a:pt x="48331" y="387959"/>
                    <a:pt x="49755" y="380494"/>
                  </a:cubicBezTo>
                  <a:cubicBezTo>
                    <a:pt x="67468" y="288789"/>
                    <a:pt x="80819" y="217432"/>
                    <a:pt x="80819" y="217432"/>
                  </a:cubicBezTo>
                  <a:cubicBezTo>
                    <a:pt x="80819" y="217432"/>
                    <a:pt x="43525" y="323800"/>
                    <a:pt x="42190" y="327444"/>
                  </a:cubicBezTo>
                  <a:cubicBezTo>
                    <a:pt x="38274" y="338729"/>
                    <a:pt x="25902" y="344772"/>
                    <a:pt x="14509" y="340773"/>
                  </a:cubicBezTo>
                  <a:cubicBezTo>
                    <a:pt x="3205" y="336774"/>
                    <a:pt x="-2758" y="324422"/>
                    <a:pt x="1247" y="313137"/>
                  </a:cubicBezTo>
                  <a:cubicBezTo>
                    <a:pt x="1247" y="313137"/>
                    <a:pt x="1247" y="313048"/>
                    <a:pt x="1247" y="312959"/>
                  </a:cubicBezTo>
                  <a:cubicBezTo>
                    <a:pt x="52337" y="167669"/>
                    <a:pt x="49844" y="171846"/>
                    <a:pt x="56965" y="160471"/>
                  </a:cubicBezTo>
                  <a:cubicBezTo>
                    <a:pt x="63729" y="149719"/>
                    <a:pt x="72719" y="141544"/>
                    <a:pt x="84824" y="138167"/>
                  </a:cubicBezTo>
                  <a:close/>
                  <a:moveTo>
                    <a:pt x="438346" y="137179"/>
                  </a:moveTo>
                  <a:lnTo>
                    <a:pt x="505242" y="137179"/>
                  </a:lnTo>
                  <a:cubicBezTo>
                    <a:pt x="498659" y="155572"/>
                    <a:pt x="492877" y="171922"/>
                    <a:pt x="486383" y="190315"/>
                  </a:cubicBezTo>
                  <a:lnTo>
                    <a:pt x="457205" y="190315"/>
                  </a:lnTo>
                  <a:cubicBezTo>
                    <a:pt x="454981" y="184095"/>
                    <a:pt x="439770" y="141089"/>
                    <a:pt x="438346" y="137179"/>
                  </a:cubicBezTo>
                  <a:close/>
                  <a:moveTo>
                    <a:pt x="102173" y="136332"/>
                  </a:moveTo>
                  <a:lnTo>
                    <a:pt x="169069" y="136332"/>
                  </a:lnTo>
                  <a:cubicBezTo>
                    <a:pt x="162486" y="154749"/>
                    <a:pt x="156704" y="171121"/>
                    <a:pt x="150210" y="189538"/>
                  </a:cubicBezTo>
                  <a:lnTo>
                    <a:pt x="121032" y="189538"/>
                  </a:lnTo>
                  <a:cubicBezTo>
                    <a:pt x="118808" y="183310"/>
                    <a:pt x="103596" y="140247"/>
                    <a:pt x="102173" y="136332"/>
                  </a:cubicBezTo>
                  <a:close/>
                  <a:moveTo>
                    <a:pt x="242598" y="109941"/>
                  </a:moveTo>
                  <a:lnTo>
                    <a:pt x="262356" y="109941"/>
                  </a:lnTo>
                  <a:lnTo>
                    <a:pt x="303921" y="199712"/>
                  </a:lnTo>
                  <a:lnTo>
                    <a:pt x="345486" y="109941"/>
                  </a:lnTo>
                  <a:lnTo>
                    <a:pt x="365867" y="109941"/>
                  </a:lnTo>
                  <a:cubicBezTo>
                    <a:pt x="395594" y="109941"/>
                    <a:pt x="419892" y="134117"/>
                    <a:pt x="420070" y="163804"/>
                  </a:cubicBezTo>
                  <a:lnTo>
                    <a:pt x="419892" y="332148"/>
                  </a:lnTo>
                  <a:cubicBezTo>
                    <a:pt x="419892" y="344769"/>
                    <a:pt x="409657" y="354990"/>
                    <a:pt x="397018" y="354990"/>
                  </a:cubicBezTo>
                  <a:cubicBezTo>
                    <a:pt x="384291" y="354990"/>
                    <a:pt x="374056" y="344680"/>
                    <a:pt x="374056" y="332059"/>
                  </a:cubicBezTo>
                  <a:lnTo>
                    <a:pt x="374234" y="163982"/>
                  </a:lnTo>
                  <a:cubicBezTo>
                    <a:pt x="374145" y="161315"/>
                    <a:pt x="372009" y="159271"/>
                    <a:pt x="369338" y="159271"/>
                  </a:cubicBezTo>
                  <a:cubicBezTo>
                    <a:pt x="366757" y="159271"/>
                    <a:pt x="364621" y="161404"/>
                    <a:pt x="364621" y="164071"/>
                  </a:cubicBezTo>
                  <a:cubicBezTo>
                    <a:pt x="364621" y="393565"/>
                    <a:pt x="365155" y="185580"/>
                    <a:pt x="365155" y="548843"/>
                  </a:cubicBezTo>
                  <a:cubicBezTo>
                    <a:pt x="365155" y="563953"/>
                    <a:pt x="352784" y="576308"/>
                    <a:pt x="337653" y="576308"/>
                  </a:cubicBezTo>
                  <a:cubicBezTo>
                    <a:pt x="322434" y="576308"/>
                    <a:pt x="310151" y="563953"/>
                    <a:pt x="310151" y="548843"/>
                  </a:cubicBezTo>
                  <a:lnTo>
                    <a:pt x="310151" y="329303"/>
                  </a:lnTo>
                  <a:lnTo>
                    <a:pt x="298225" y="329303"/>
                  </a:lnTo>
                  <a:lnTo>
                    <a:pt x="298225" y="548843"/>
                  </a:lnTo>
                  <a:cubicBezTo>
                    <a:pt x="298225" y="563953"/>
                    <a:pt x="285943" y="576308"/>
                    <a:pt x="270723" y="576308"/>
                  </a:cubicBezTo>
                  <a:cubicBezTo>
                    <a:pt x="255592" y="576308"/>
                    <a:pt x="243221" y="563953"/>
                    <a:pt x="243221" y="548843"/>
                  </a:cubicBezTo>
                  <a:lnTo>
                    <a:pt x="243221" y="164071"/>
                  </a:lnTo>
                  <a:cubicBezTo>
                    <a:pt x="243221" y="161582"/>
                    <a:pt x="241263" y="159537"/>
                    <a:pt x="238771" y="159537"/>
                  </a:cubicBezTo>
                  <a:cubicBezTo>
                    <a:pt x="236189" y="159537"/>
                    <a:pt x="234231" y="161493"/>
                    <a:pt x="234142" y="163982"/>
                  </a:cubicBezTo>
                  <a:lnTo>
                    <a:pt x="234142" y="164071"/>
                  </a:lnTo>
                  <a:lnTo>
                    <a:pt x="233341" y="332236"/>
                  </a:lnTo>
                  <a:cubicBezTo>
                    <a:pt x="233252" y="344858"/>
                    <a:pt x="223017" y="354990"/>
                    <a:pt x="210379" y="354990"/>
                  </a:cubicBezTo>
                  <a:lnTo>
                    <a:pt x="210290" y="354990"/>
                  </a:lnTo>
                  <a:cubicBezTo>
                    <a:pt x="197651" y="354901"/>
                    <a:pt x="187416" y="344591"/>
                    <a:pt x="187505" y="331970"/>
                  </a:cubicBezTo>
                  <a:lnTo>
                    <a:pt x="188306" y="163804"/>
                  </a:lnTo>
                  <a:cubicBezTo>
                    <a:pt x="188484" y="134117"/>
                    <a:pt x="212782" y="109941"/>
                    <a:pt x="242598" y="109941"/>
                  </a:cubicBezTo>
                  <a:close/>
                  <a:moveTo>
                    <a:pt x="284871" y="98486"/>
                  </a:moveTo>
                  <a:cubicBezTo>
                    <a:pt x="302501" y="108531"/>
                    <a:pt x="298672" y="106398"/>
                    <a:pt x="304192" y="109331"/>
                  </a:cubicBezTo>
                  <a:cubicBezTo>
                    <a:pt x="309802" y="106398"/>
                    <a:pt x="305973" y="108531"/>
                    <a:pt x="323514" y="98486"/>
                  </a:cubicBezTo>
                  <a:cubicBezTo>
                    <a:pt x="326274" y="96886"/>
                    <a:pt x="329746" y="98931"/>
                    <a:pt x="329746" y="102042"/>
                  </a:cubicBezTo>
                  <a:lnTo>
                    <a:pt x="329746" y="125954"/>
                  </a:lnTo>
                  <a:cubicBezTo>
                    <a:pt x="329746" y="129065"/>
                    <a:pt x="326274" y="131110"/>
                    <a:pt x="323514" y="129510"/>
                  </a:cubicBezTo>
                  <a:lnTo>
                    <a:pt x="304192" y="118487"/>
                  </a:lnTo>
                  <a:lnTo>
                    <a:pt x="284871" y="129510"/>
                  </a:lnTo>
                  <a:cubicBezTo>
                    <a:pt x="282200" y="131110"/>
                    <a:pt x="278727" y="129065"/>
                    <a:pt x="278727" y="125954"/>
                  </a:cubicBezTo>
                  <a:lnTo>
                    <a:pt x="278727" y="102042"/>
                  </a:lnTo>
                  <a:cubicBezTo>
                    <a:pt x="278727" y="98931"/>
                    <a:pt x="282200" y="96886"/>
                    <a:pt x="284871" y="98486"/>
                  </a:cubicBezTo>
                  <a:close/>
                  <a:moveTo>
                    <a:pt x="472077" y="32883"/>
                  </a:moveTo>
                  <a:cubicBezTo>
                    <a:pt x="496900" y="32883"/>
                    <a:pt x="517097" y="53064"/>
                    <a:pt x="517097" y="77868"/>
                  </a:cubicBezTo>
                  <a:cubicBezTo>
                    <a:pt x="517097" y="102851"/>
                    <a:pt x="496811" y="122854"/>
                    <a:pt x="472077" y="122854"/>
                  </a:cubicBezTo>
                  <a:cubicBezTo>
                    <a:pt x="447431" y="122854"/>
                    <a:pt x="427056" y="102851"/>
                    <a:pt x="427056" y="77868"/>
                  </a:cubicBezTo>
                  <a:cubicBezTo>
                    <a:pt x="427056" y="53064"/>
                    <a:pt x="447253" y="32883"/>
                    <a:pt x="472077" y="32883"/>
                  </a:cubicBezTo>
                  <a:close/>
                  <a:moveTo>
                    <a:pt x="135902" y="32107"/>
                  </a:moveTo>
                  <a:cubicBezTo>
                    <a:pt x="160726" y="32107"/>
                    <a:pt x="180923" y="52288"/>
                    <a:pt x="180923" y="77092"/>
                  </a:cubicBezTo>
                  <a:cubicBezTo>
                    <a:pt x="180923" y="102075"/>
                    <a:pt x="160548" y="122078"/>
                    <a:pt x="135902" y="122078"/>
                  </a:cubicBezTo>
                  <a:cubicBezTo>
                    <a:pt x="111257" y="122078"/>
                    <a:pt x="90882" y="102075"/>
                    <a:pt x="90882" y="77092"/>
                  </a:cubicBezTo>
                  <a:cubicBezTo>
                    <a:pt x="90882" y="52288"/>
                    <a:pt x="111079" y="32107"/>
                    <a:pt x="135902" y="32107"/>
                  </a:cubicBezTo>
                  <a:close/>
                  <a:moveTo>
                    <a:pt x="304237" y="0"/>
                  </a:moveTo>
                  <a:cubicBezTo>
                    <a:pt x="330492" y="0"/>
                    <a:pt x="351763" y="21243"/>
                    <a:pt x="351763" y="47376"/>
                  </a:cubicBezTo>
                  <a:cubicBezTo>
                    <a:pt x="351763" y="73685"/>
                    <a:pt x="330314" y="94840"/>
                    <a:pt x="304237" y="94840"/>
                  </a:cubicBezTo>
                  <a:cubicBezTo>
                    <a:pt x="278160" y="94840"/>
                    <a:pt x="256711" y="73685"/>
                    <a:pt x="256711" y="47376"/>
                  </a:cubicBezTo>
                  <a:cubicBezTo>
                    <a:pt x="256711" y="21243"/>
                    <a:pt x="277982" y="0"/>
                    <a:pt x="30423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186" name="ïşḷîḓe"/>
            <p:cNvSpPr txBox="1"/>
            <p:nvPr/>
          </p:nvSpPr>
          <p:spPr>
            <a:xfrm>
              <a:off x="1061509" y="3810454"/>
              <a:ext cx="2838450" cy="407861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7" name="íSliḋê"/>
            <p:cNvSpPr/>
            <p:nvPr/>
          </p:nvSpPr>
          <p:spPr bwMode="auto">
            <a:xfrm>
              <a:off x="5681133" y="2977844"/>
              <a:ext cx="829732" cy="603599"/>
            </a:xfrm>
            <a:custGeom>
              <a:avLst/>
              <a:gdLst>
                <a:gd name="T0" fmla="*/ 5633 w 5757"/>
                <a:gd name="T1" fmla="*/ 1244 h 4194"/>
                <a:gd name="T2" fmla="*/ 5210 w 5757"/>
                <a:gd name="T3" fmla="*/ 1244 h 4194"/>
                <a:gd name="T4" fmla="*/ 5124 w 5757"/>
                <a:gd name="T5" fmla="*/ 1278 h 4194"/>
                <a:gd name="T6" fmla="*/ 5034 w 5757"/>
                <a:gd name="T7" fmla="*/ 1365 h 4194"/>
                <a:gd name="T8" fmla="*/ 4370 w 5757"/>
                <a:gd name="T9" fmla="*/ 306 h 4194"/>
                <a:gd name="T10" fmla="*/ 3724 w 5757"/>
                <a:gd name="T11" fmla="*/ 0 h 4194"/>
                <a:gd name="T12" fmla="*/ 2033 w 5757"/>
                <a:gd name="T13" fmla="*/ 0 h 4194"/>
                <a:gd name="T14" fmla="*/ 1388 w 5757"/>
                <a:gd name="T15" fmla="*/ 306 h 4194"/>
                <a:gd name="T16" fmla="*/ 722 w 5757"/>
                <a:gd name="T17" fmla="*/ 1364 h 4194"/>
                <a:gd name="T18" fmla="*/ 633 w 5757"/>
                <a:gd name="T19" fmla="*/ 1278 h 4194"/>
                <a:gd name="T20" fmla="*/ 547 w 5757"/>
                <a:gd name="T21" fmla="*/ 1244 h 4194"/>
                <a:gd name="T22" fmla="*/ 125 w 5757"/>
                <a:gd name="T23" fmla="*/ 1244 h 4194"/>
                <a:gd name="T24" fmla="*/ 0 w 5757"/>
                <a:gd name="T25" fmla="*/ 1368 h 4194"/>
                <a:gd name="T26" fmla="*/ 0 w 5757"/>
                <a:gd name="T27" fmla="*/ 1657 h 4194"/>
                <a:gd name="T28" fmla="*/ 117 w 5757"/>
                <a:gd name="T29" fmla="*/ 1782 h 4194"/>
                <a:gd name="T30" fmla="*/ 551 w 5757"/>
                <a:gd name="T31" fmla="*/ 1809 h 4194"/>
                <a:gd name="T32" fmla="*/ 434 w 5757"/>
                <a:gd name="T33" fmla="*/ 2689 h 4194"/>
                <a:gd name="T34" fmla="*/ 625 w 5757"/>
                <a:gd name="T35" fmla="*/ 3416 h 4194"/>
                <a:gd name="T36" fmla="*/ 625 w 5757"/>
                <a:gd name="T37" fmla="*/ 4089 h 4194"/>
                <a:gd name="T38" fmla="*/ 730 w 5757"/>
                <a:gd name="T39" fmla="*/ 4194 h 4194"/>
                <a:gd name="T40" fmla="*/ 1210 w 5757"/>
                <a:gd name="T41" fmla="*/ 4194 h 4194"/>
                <a:gd name="T42" fmla="*/ 1315 w 5757"/>
                <a:gd name="T43" fmla="*/ 4089 h 4194"/>
                <a:gd name="T44" fmla="*/ 1315 w 5757"/>
                <a:gd name="T45" fmla="*/ 3671 h 4194"/>
                <a:gd name="T46" fmla="*/ 4443 w 5757"/>
                <a:gd name="T47" fmla="*/ 3671 h 4194"/>
                <a:gd name="T48" fmla="*/ 4443 w 5757"/>
                <a:gd name="T49" fmla="*/ 4089 h 4194"/>
                <a:gd name="T50" fmla="*/ 4547 w 5757"/>
                <a:gd name="T51" fmla="*/ 4194 h 4194"/>
                <a:gd name="T52" fmla="*/ 5027 w 5757"/>
                <a:gd name="T53" fmla="*/ 4194 h 4194"/>
                <a:gd name="T54" fmla="*/ 5132 w 5757"/>
                <a:gd name="T55" fmla="*/ 4089 h 4194"/>
                <a:gd name="T56" fmla="*/ 5132 w 5757"/>
                <a:gd name="T57" fmla="*/ 3416 h 4194"/>
                <a:gd name="T58" fmla="*/ 5323 w 5757"/>
                <a:gd name="T59" fmla="*/ 2689 h 4194"/>
                <a:gd name="T60" fmla="*/ 5206 w 5757"/>
                <a:gd name="T61" fmla="*/ 1809 h 4194"/>
                <a:gd name="T62" fmla="*/ 5640 w 5757"/>
                <a:gd name="T63" fmla="*/ 1782 h 4194"/>
                <a:gd name="T64" fmla="*/ 5757 w 5757"/>
                <a:gd name="T65" fmla="*/ 1657 h 4194"/>
                <a:gd name="T66" fmla="*/ 5757 w 5757"/>
                <a:gd name="T67" fmla="*/ 1368 h 4194"/>
                <a:gd name="T68" fmla="*/ 5633 w 5757"/>
                <a:gd name="T69" fmla="*/ 1244 h 4194"/>
                <a:gd name="T70" fmla="*/ 1744 w 5757"/>
                <a:gd name="T71" fmla="*/ 597 h 4194"/>
                <a:gd name="T72" fmla="*/ 2033 w 5757"/>
                <a:gd name="T73" fmla="*/ 460 h 4194"/>
                <a:gd name="T74" fmla="*/ 3724 w 5757"/>
                <a:gd name="T75" fmla="*/ 460 h 4194"/>
                <a:gd name="T76" fmla="*/ 4013 w 5757"/>
                <a:gd name="T77" fmla="*/ 597 h 4194"/>
                <a:gd name="T78" fmla="*/ 4507 w 5757"/>
                <a:gd name="T79" fmla="*/ 1330 h 4194"/>
                <a:gd name="T80" fmla="*/ 1247 w 5757"/>
                <a:gd name="T81" fmla="*/ 1331 h 4194"/>
                <a:gd name="T82" fmla="*/ 1744 w 5757"/>
                <a:gd name="T83" fmla="*/ 597 h 4194"/>
                <a:gd name="T84" fmla="*/ 1389 w 5757"/>
                <a:gd name="T85" fmla="*/ 3161 h 4194"/>
                <a:gd name="T86" fmla="*/ 956 w 5757"/>
                <a:gd name="T87" fmla="*/ 2893 h 4194"/>
                <a:gd name="T88" fmla="*/ 1265 w 5757"/>
                <a:gd name="T89" fmla="*/ 2550 h 4194"/>
                <a:gd name="T90" fmla="*/ 1822 w 5757"/>
                <a:gd name="T91" fmla="*/ 2893 h 4194"/>
                <a:gd name="T92" fmla="*/ 1389 w 5757"/>
                <a:gd name="T93" fmla="*/ 3161 h 4194"/>
                <a:gd name="T94" fmla="*/ 3332 w 5757"/>
                <a:gd name="T95" fmla="*/ 3121 h 4194"/>
                <a:gd name="T96" fmla="*/ 2425 w 5757"/>
                <a:gd name="T97" fmla="*/ 3121 h 4194"/>
                <a:gd name="T98" fmla="*/ 2177 w 5757"/>
                <a:gd name="T99" fmla="*/ 2873 h 4194"/>
                <a:gd name="T100" fmla="*/ 2246 w 5757"/>
                <a:gd name="T101" fmla="*/ 2803 h 4194"/>
                <a:gd name="T102" fmla="*/ 3511 w 5757"/>
                <a:gd name="T103" fmla="*/ 2803 h 4194"/>
                <a:gd name="T104" fmla="*/ 3581 w 5757"/>
                <a:gd name="T105" fmla="*/ 2873 h 4194"/>
                <a:gd name="T106" fmla="*/ 3332 w 5757"/>
                <a:gd name="T107" fmla="*/ 3121 h 4194"/>
                <a:gd name="T108" fmla="*/ 4368 w 5757"/>
                <a:gd name="T109" fmla="*/ 3161 h 4194"/>
                <a:gd name="T110" fmla="*/ 3936 w 5757"/>
                <a:gd name="T111" fmla="*/ 2893 h 4194"/>
                <a:gd name="T112" fmla="*/ 4492 w 5757"/>
                <a:gd name="T113" fmla="*/ 2550 h 4194"/>
                <a:gd name="T114" fmla="*/ 4801 w 5757"/>
                <a:gd name="T115" fmla="*/ 2893 h 4194"/>
                <a:gd name="T116" fmla="*/ 4368 w 5757"/>
                <a:gd name="T117" fmla="*/ 3161 h 4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57" h="4194">
                  <a:moveTo>
                    <a:pt x="5633" y="1244"/>
                  </a:moveTo>
                  <a:lnTo>
                    <a:pt x="5210" y="1244"/>
                  </a:lnTo>
                  <a:cubicBezTo>
                    <a:pt x="5178" y="1244"/>
                    <a:pt x="5147" y="1256"/>
                    <a:pt x="5124" y="1278"/>
                  </a:cubicBezTo>
                  <a:lnTo>
                    <a:pt x="5034" y="1365"/>
                  </a:lnTo>
                  <a:cubicBezTo>
                    <a:pt x="4882" y="1013"/>
                    <a:pt x="4664" y="666"/>
                    <a:pt x="4370" y="306"/>
                  </a:cubicBezTo>
                  <a:cubicBezTo>
                    <a:pt x="4210" y="111"/>
                    <a:pt x="3975" y="0"/>
                    <a:pt x="3724" y="0"/>
                  </a:cubicBezTo>
                  <a:lnTo>
                    <a:pt x="2033" y="0"/>
                  </a:lnTo>
                  <a:cubicBezTo>
                    <a:pt x="1782" y="0"/>
                    <a:pt x="1547" y="111"/>
                    <a:pt x="1388" y="306"/>
                  </a:cubicBezTo>
                  <a:cubicBezTo>
                    <a:pt x="1084" y="677"/>
                    <a:pt x="870" y="1016"/>
                    <a:pt x="722" y="1364"/>
                  </a:cubicBezTo>
                  <a:lnTo>
                    <a:pt x="633" y="1278"/>
                  </a:lnTo>
                  <a:cubicBezTo>
                    <a:pt x="610" y="1256"/>
                    <a:pt x="579" y="1244"/>
                    <a:pt x="547" y="1244"/>
                  </a:cubicBezTo>
                  <a:lnTo>
                    <a:pt x="125" y="1244"/>
                  </a:lnTo>
                  <a:cubicBezTo>
                    <a:pt x="56" y="1244"/>
                    <a:pt x="0" y="1300"/>
                    <a:pt x="0" y="1368"/>
                  </a:cubicBezTo>
                  <a:lnTo>
                    <a:pt x="0" y="1657"/>
                  </a:lnTo>
                  <a:cubicBezTo>
                    <a:pt x="0" y="1723"/>
                    <a:pt x="51" y="1777"/>
                    <a:pt x="117" y="1782"/>
                  </a:cubicBezTo>
                  <a:lnTo>
                    <a:pt x="551" y="1809"/>
                  </a:lnTo>
                  <a:cubicBezTo>
                    <a:pt x="485" y="2001"/>
                    <a:pt x="434" y="2286"/>
                    <a:pt x="434" y="2689"/>
                  </a:cubicBezTo>
                  <a:cubicBezTo>
                    <a:pt x="434" y="3038"/>
                    <a:pt x="504" y="3268"/>
                    <a:pt x="625" y="3416"/>
                  </a:cubicBezTo>
                  <a:lnTo>
                    <a:pt x="625" y="4089"/>
                  </a:lnTo>
                  <a:cubicBezTo>
                    <a:pt x="625" y="4147"/>
                    <a:pt x="672" y="4194"/>
                    <a:pt x="730" y="4194"/>
                  </a:cubicBezTo>
                  <a:lnTo>
                    <a:pt x="1210" y="4194"/>
                  </a:lnTo>
                  <a:cubicBezTo>
                    <a:pt x="1268" y="4194"/>
                    <a:pt x="1315" y="4147"/>
                    <a:pt x="1315" y="4089"/>
                  </a:cubicBezTo>
                  <a:lnTo>
                    <a:pt x="1315" y="3671"/>
                  </a:lnTo>
                  <a:lnTo>
                    <a:pt x="4443" y="3671"/>
                  </a:lnTo>
                  <a:lnTo>
                    <a:pt x="4443" y="4089"/>
                  </a:lnTo>
                  <a:cubicBezTo>
                    <a:pt x="4443" y="4147"/>
                    <a:pt x="4489" y="4194"/>
                    <a:pt x="4547" y="4194"/>
                  </a:cubicBezTo>
                  <a:lnTo>
                    <a:pt x="5027" y="4194"/>
                  </a:lnTo>
                  <a:cubicBezTo>
                    <a:pt x="5085" y="4194"/>
                    <a:pt x="5132" y="4147"/>
                    <a:pt x="5132" y="4089"/>
                  </a:cubicBezTo>
                  <a:lnTo>
                    <a:pt x="5132" y="3416"/>
                  </a:lnTo>
                  <a:cubicBezTo>
                    <a:pt x="5253" y="3268"/>
                    <a:pt x="5323" y="3038"/>
                    <a:pt x="5323" y="2689"/>
                  </a:cubicBezTo>
                  <a:cubicBezTo>
                    <a:pt x="5323" y="2286"/>
                    <a:pt x="5272" y="2001"/>
                    <a:pt x="5206" y="1809"/>
                  </a:cubicBezTo>
                  <a:lnTo>
                    <a:pt x="5640" y="1782"/>
                  </a:lnTo>
                  <a:cubicBezTo>
                    <a:pt x="5706" y="1777"/>
                    <a:pt x="5757" y="1723"/>
                    <a:pt x="5757" y="1657"/>
                  </a:cubicBezTo>
                  <a:lnTo>
                    <a:pt x="5757" y="1368"/>
                  </a:lnTo>
                  <a:cubicBezTo>
                    <a:pt x="5757" y="1300"/>
                    <a:pt x="5701" y="1244"/>
                    <a:pt x="5633" y="1244"/>
                  </a:cubicBezTo>
                  <a:close/>
                  <a:moveTo>
                    <a:pt x="1744" y="597"/>
                  </a:moveTo>
                  <a:cubicBezTo>
                    <a:pt x="1815" y="510"/>
                    <a:pt x="1921" y="460"/>
                    <a:pt x="2033" y="460"/>
                  </a:cubicBezTo>
                  <a:lnTo>
                    <a:pt x="3724" y="460"/>
                  </a:lnTo>
                  <a:cubicBezTo>
                    <a:pt x="3836" y="460"/>
                    <a:pt x="3942" y="510"/>
                    <a:pt x="4013" y="597"/>
                  </a:cubicBezTo>
                  <a:cubicBezTo>
                    <a:pt x="4219" y="849"/>
                    <a:pt x="4382" y="1090"/>
                    <a:pt x="4507" y="1330"/>
                  </a:cubicBezTo>
                  <a:lnTo>
                    <a:pt x="1247" y="1331"/>
                  </a:lnTo>
                  <a:cubicBezTo>
                    <a:pt x="1370" y="1096"/>
                    <a:pt x="1533" y="855"/>
                    <a:pt x="1744" y="597"/>
                  </a:cubicBezTo>
                  <a:close/>
                  <a:moveTo>
                    <a:pt x="1389" y="3161"/>
                  </a:moveTo>
                  <a:cubicBezTo>
                    <a:pt x="1150" y="3161"/>
                    <a:pt x="956" y="3082"/>
                    <a:pt x="956" y="2893"/>
                  </a:cubicBezTo>
                  <a:cubicBezTo>
                    <a:pt x="956" y="2704"/>
                    <a:pt x="1026" y="2550"/>
                    <a:pt x="1265" y="2550"/>
                  </a:cubicBezTo>
                  <a:cubicBezTo>
                    <a:pt x="1504" y="2550"/>
                    <a:pt x="1822" y="2704"/>
                    <a:pt x="1822" y="2893"/>
                  </a:cubicBezTo>
                  <a:cubicBezTo>
                    <a:pt x="1822" y="3082"/>
                    <a:pt x="1628" y="3161"/>
                    <a:pt x="1389" y="3161"/>
                  </a:cubicBezTo>
                  <a:close/>
                  <a:moveTo>
                    <a:pt x="3332" y="3121"/>
                  </a:moveTo>
                  <a:lnTo>
                    <a:pt x="2425" y="3121"/>
                  </a:lnTo>
                  <a:cubicBezTo>
                    <a:pt x="2288" y="3121"/>
                    <a:pt x="2177" y="3010"/>
                    <a:pt x="2177" y="2873"/>
                  </a:cubicBezTo>
                  <a:cubicBezTo>
                    <a:pt x="2177" y="2835"/>
                    <a:pt x="2208" y="2803"/>
                    <a:pt x="2246" y="2803"/>
                  </a:cubicBezTo>
                  <a:lnTo>
                    <a:pt x="3511" y="2803"/>
                  </a:lnTo>
                  <a:cubicBezTo>
                    <a:pt x="3549" y="2803"/>
                    <a:pt x="3581" y="2835"/>
                    <a:pt x="3581" y="2873"/>
                  </a:cubicBezTo>
                  <a:cubicBezTo>
                    <a:pt x="3581" y="3010"/>
                    <a:pt x="3469" y="3121"/>
                    <a:pt x="3332" y="3121"/>
                  </a:cubicBezTo>
                  <a:close/>
                  <a:moveTo>
                    <a:pt x="4368" y="3161"/>
                  </a:moveTo>
                  <a:cubicBezTo>
                    <a:pt x="4129" y="3161"/>
                    <a:pt x="3936" y="3082"/>
                    <a:pt x="3936" y="2893"/>
                  </a:cubicBezTo>
                  <a:cubicBezTo>
                    <a:pt x="3936" y="2704"/>
                    <a:pt x="4253" y="2550"/>
                    <a:pt x="4492" y="2550"/>
                  </a:cubicBezTo>
                  <a:cubicBezTo>
                    <a:pt x="4731" y="2550"/>
                    <a:pt x="4801" y="2704"/>
                    <a:pt x="4801" y="2893"/>
                  </a:cubicBezTo>
                  <a:cubicBezTo>
                    <a:pt x="4801" y="3082"/>
                    <a:pt x="4608" y="3161"/>
                    <a:pt x="4368" y="31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188" name="iṣlîḑe"/>
            <p:cNvSpPr txBox="1"/>
            <p:nvPr/>
          </p:nvSpPr>
          <p:spPr>
            <a:xfrm>
              <a:off x="4676774" y="3810454"/>
              <a:ext cx="2838450" cy="407861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bg1"/>
                  </a:solidFill>
                </a:rPr>
                <a:t>Text</a:t>
              </a:r>
              <a:endParaRPr lang="zh-CN" altLang="en-US" b="1" i="1" dirty="0">
                <a:solidFill>
                  <a:schemeClr val="bg1"/>
                </a:solidFill>
              </a:endParaRPr>
            </a:p>
          </p:txBody>
        </p:sp>
        <p:sp>
          <p:nvSpPr>
            <p:cNvPr id="189" name="ïšļiḋe"/>
            <p:cNvSpPr/>
            <p:nvPr/>
          </p:nvSpPr>
          <p:spPr bwMode="auto">
            <a:xfrm>
              <a:off x="9296398" y="2902086"/>
              <a:ext cx="829731" cy="755116"/>
            </a:xfrm>
            <a:custGeom>
              <a:avLst/>
              <a:gdLst>
                <a:gd name="T0" fmla="*/ 4773 w 5344"/>
                <a:gd name="T1" fmla="*/ 1826 h 4871"/>
                <a:gd name="T2" fmla="*/ 4953 w 5344"/>
                <a:gd name="T3" fmla="*/ 401 h 4871"/>
                <a:gd name="T4" fmla="*/ 4942 w 5344"/>
                <a:gd name="T5" fmla="*/ 391 h 4871"/>
                <a:gd name="T6" fmla="*/ 3206 w 5344"/>
                <a:gd name="T7" fmla="*/ 1823 h 4871"/>
                <a:gd name="T8" fmla="*/ 2029 w 5344"/>
                <a:gd name="T9" fmla="*/ 1610 h 4871"/>
                <a:gd name="T10" fmla="*/ 1785 w 5344"/>
                <a:gd name="T11" fmla="*/ 1019 h 4871"/>
                <a:gd name="T12" fmla="*/ 603 w 5344"/>
                <a:gd name="T13" fmla="*/ 275 h 4871"/>
                <a:gd name="T14" fmla="*/ 1651 w 5344"/>
                <a:gd name="T15" fmla="*/ 1504 h 4871"/>
                <a:gd name="T16" fmla="*/ 408 w 5344"/>
                <a:gd name="T17" fmla="*/ 470 h 4871"/>
                <a:gd name="T18" fmla="*/ 1438 w 5344"/>
                <a:gd name="T19" fmla="*/ 1716 h 4871"/>
                <a:gd name="T20" fmla="*/ 205 w 5344"/>
                <a:gd name="T21" fmla="*/ 673 h 4871"/>
                <a:gd name="T22" fmla="*/ 1207 w 5344"/>
                <a:gd name="T23" fmla="*/ 1934 h 4871"/>
                <a:gd name="T24" fmla="*/ 0 w 5344"/>
                <a:gd name="T25" fmla="*/ 879 h 4871"/>
                <a:gd name="T26" fmla="*/ 929 w 5344"/>
                <a:gd name="T27" fmla="*/ 2040 h 4871"/>
                <a:gd name="T28" fmla="*/ 1390 w 5344"/>
                <a:gd name="T29" fmla="*/ 2205 h 4871"/>
                <a:gd name="T30" fmla="*/ 579 w 5344"/>
                <a:gd name="T31" fmla="*/ 4363 h 4871"/>
                <a:gd name="T32" fmla="*/ 575 w 5344"/>
                <a:gd name="T33" fmla="*/ 4366 h 4871"/>
                <a:gd name="T34" fmla="*/ 605 w 5344"/>
                <a:gd name="T35" fmla="*/ 4769 h 4871"/>
                <a:gd name="T36" fmla="*/ 981 w 5344"/>
                <a:gd name="T37" fmla="*/ 4765 h 4871"/>
                <a:gd name="T38" fmla="*/ 2603 w 5344"/>
                <a:gd name="T39" fmla="*/ 3143 h 4871"/>
                <a:gd name="T40" fmla="*/ 4216 w 5344"/>
                <a:gd name="T41" fmla="*/ 4756 h 4871"/>
                <a:gd name="T42" fmla="*/ 4586 w 5344"/>
                <a:gd name="T43" fmla="*/ 4760 h 4871"/>
                <a:gd name="T44" fmla="*/ 4582 w 5344"/>
                <a:gd name="T45" fmla="*/ 4390 h 4871"/>
                <a:gd name="T46" fmla="*/ 2910 w 5344"/>
                <a:gd name="T47" fmla="*/ 2716 h 4871"/>
                <a:gd name="T48" fmla="*/ 3382 w 5344"/>
                <a:gd name="T49" fmla="*/ 1355 h 4871"/>
                <a:gd name="T50" fmla="*/ 3469 w 5344"/>
                <a:gd name="T51" fmla="*/ 992 h 4871"/>
                <a:gd name="T52" fmla="*/ 3734 w 5344"/>
                <a:gd name="T53" fmla="*/ 661 h 4871"/>
                <a:gd name="T54" fmla="*/ 4087 w 5344"/>
                <a:gd name="T55" fmla="*/ 465 h 4871"/>
                <a:gd name="T56" fmla="*/ 4102 w 5344"/>
                <a:gd name="T57" fmla="*/ 491 h 4871"/>
                <a:gd name="T58" fmla="*/ 3658 w 5344"/>
                <a:gd name="T59" fmla="*/ 945 h 4871"/>
                <a:gd name="T60" fmla="*/ 3543 w 5344"/>
                <a:gd name="T61" fmla="*/ 1163 h 4871"/>
                <a:gd name="T62" fmla="*/ 3409 w 5344"/>
                <a:gd name="T63" fmla="*/ 1526 h 4871"/>
                <a:gd name="T64" fmla="*/ 3382 w 5344"/>
                <a:gd name="T65" fmla="*/ 1524 h 4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44" h="4871">
                  <a:moveTo>
                    <a:pt x="3521" y="2138"/>
                  </a:moveTo>
                  <a:cubicBezTo>
                    <a:pt x="3806" y="2290"/>
                    <a:pt x="4355" y="2244"/>
                    <a:pt x="4773" y="1826"/>
                  </a:cubicBezTo>
                  <a:cubicBezTo>
                    <a:pt x="5187" y="1412"/>
                    <a:pt x="5344" y="806"/>
                    <a:pt x="4952" y="401"/>
                  </a:cubicBezTo>
                  <a:lnTo>
                    <a:pt x="4953" y="401"/>
                  </a:lnTo>
                  <a:cubicBezTo>
                    <a:pt x="4951" y="400"/>
                    <a:pt x="4944" y="393"/>
                    <a:pt x="4942" y="391"/>
                  </a:cubicBezTo>
                  <a:cubicBezTo>
                    <a:pt x="4942" y="391"/>
                    <a:pt x="4942" y="391"/>
                    <a:pt x="4942" y="391"/>
                  </a:cubicBezTo>
                  <a:cubicBezTo>
                    <a:pt x="4538" y="0"/>
                    <a:pt x="3932" y="156"/>
                    <a:pt x="3518" y="571"/>
                  </a:cubicBezTo>
                  <a:cubicBezTo>
                    <a:pt x="3100" y="988"/>
                    <a:pt x="3053" y="1538"/>
                    <a:pt x="3206" y="1823"/>
                  </a:cubicBezTo>
                  <a:cubicBezTo>
                    <a:pt x="3167" y="2056"/>
                    <a:pt x="2846" y="2310"/>
                    <a:pt x="2559" y="2474"/>
                  </a:cubicBezTo>
                  <a:cubicBezTo>
                    <a:pt x="2337" y="2337"/>
                    <a:pt x="2058" y="2096"/>
                    <a:pt x="2029" y="1610"/>
                  </a:cubicBezTo>
                  <a:cubicBezTo>
                    <a:pt x="2050" y="1416"/>
                    <a:pt x="1986" y="1214"/>
                    <a:pt x="1837" y="1066"/>
                  </a:cubicBezTo>
                  <a:cubicBezTo>
                    <a:pt x="1824" y="1052"/>
                    <a:pt x="1785" y="1019"/>
                    <a:pt x="1785" y="1019"/>
                  </a:cubicBezTo>
                  <a:lnTo>
                    <a:pt x="702" y="176"/>
                  </a:lnTo>
                  <a:lnTo>
                    <a:pt x="603" y="275"/>
                  </a:lnTo>
                  <a:lnTo>
                    <a:pt x="1778" y="1377"/>
                  </a:lnTo>
                  <a:lnTo>
                    <a:pt x="1651" y="1504"/>
                  </a:lnTo>
                  <a:lnTo>
                    <a:pt x="513" y="366"/>
                  </a:lnTo>
                  <a:lnTo>
                    <a:pt x="408" y="470"/>
                  </a:lnTo>
                  <a:lnTo>
                    <a:pt x="1546" y="1608"/>
                  </a:lnTo>
                  <a:lnTo>
                    <a:pt x="1438" y="1716"/>
                  </a:lnTo>
                  <a:lnTo>
                    <a:pt x="301" y="578"/>
                  </a:lnTo>
                  <a:lnTo>
                    <a:pt x="205" y="673"/>
                  </a:lnTo>
                  <a:lnTo>
                    <a:pt x="1336" y="1804"/>
                  </a:lnTo>
                  <a:lnTo>
                    <a:pt x="1207" y="1934"/>
                  </a:lnTo>
                  <a:lnTo>
                    <a:pt x="108" y="770"/>
                  </a:lnTo>
                  <a:lnTo>
                    <a:pt x="0" y="879"/>
                  </a:lnTo>
                  <a:lnTo>
                    <a:pt x="898" y="2011"/>
                  </a:lnTo>
                  <a:cubicBezTo>
                    <a:pt x="898" y="2011"/>
                    <a:pt x="920" y="2032"/>
                    <a:pt x="929" y="2040"/>
                  </a:cubicBezTo>
                  <a:cubicBezTo>
                    <a:pt x="1060" y="2155"/>
                    <a:pt x="1224" y="2209"/>
                    <a:pt x="1386" y="2204"/>
                  </a:cubicBezTo>
                  <a:cubicBezTo>
                    <a:pt x="1387" y="2204"/>
                    <a:pt x="1389" y="2204"/>
                    <a:pt x="1390" y="2205"/>
                  </a:cubicBezTo>
                  <a:cubicBezTo>
                    <a:pt x="1817" y="2209"/>
                    <a:pt x="2082" y="2469"/>
                    <a:pt x="2248" y="2693"/>
                  </a:cubicBezTo>
                  <a:cubicBezTo>
                    <a:pt x="1841" y="3100"/>
                    <a:pt x="579" y="4363"/>
                    <a:pt x="579" y="4363"/>
                  </a:cubicBezTo>
                  <a:lnTo>
                    <a:pt x="579" y="4363"/>
                  </a:lnTo>
                  <a:cubicBezTo>
                    <a:pt x="578" y="4364"/>
                    <a:pt x="576" y="4365"/>
                    <a:pt x="575" y="4366"/>
                  </a:cubicBezTo>
                  <a:cubicBezTo>
                    <a:pt x="472" y="4469"/>
                    <a:pt x="472" y="4635"/>
                    <a:pt x="575" y="4738"/>
                  </a:cubicBezTo>
                  <a:cubicBezTo>
                    <a:pt x="580" y="4744"/>
                    <a:pt x="600" y="4763"/>
                    <a:pt x="605" y="4769"/>
                  </a:cubicBezTo>
                  <a:cubicBezTo>
                    <a:pt x="708" y="4871"/>
                    <a:pt x="875" y="4871"/>
                    <a:pt x="978" y="4769"/>
                  </a:cubicBezTo>
                  <a:cubicBezTo>
                    <a:pt x="979" y="4767"/>
                    <a:pt x="980" y="4766"/>
                    <a:pt x="981" y="4765"/>
                  </a:cubicBezTo>
                  <a:lnTo>
                    <a:pt x="981" y="4765"/>
                  </a:lnTo>
                  <a:cubicBezTo>
                    <a:pt x="981" y="4765"/>
                    <a:pt x="2153" y="3593"/>
                    <a:pt x="2603" y="3143"/>
                  </a:cubicBezTo>
                  <a:cubicBezTo>
                    <a:pt x="3030" y="3571"/>
                    <a:pt x="4216" y="4756"/>
                    <a:pt x="4216" y="4756"/>
                  </a:cubicBezTo>
                  <a:lnTo>
                    <a:pt x="4216" y="4756"/>
                  </a:lnTo>
                  <a:cubicBezTo>
                    <a:pt x="4217" y="4757"/>
                    <a:pt x="4218" y="4759"/>
                    <a:pt x="4219" y="4760"/>
                  </a:cubicBezTo>
                  <a:cubicBezTo>
                    <a:pt x="4320" y="4861"/>
                    <a:pt x="4485" y="4861"/>
                    <a:pt x="4586" y="4760"/>
                  </a:cubicBezTo>
                  <a:cubicBezTo>
                    <a:pt x="4687" y="4659"/>
                    <a:pt x="4688" y="4494"/>
                    <a:pt x="4586" y="4393"/>
                  </a:cubicBezTo>
                  <a:cubicBezTo>
                    <a:pt x="4585" y="4392"/>
                    <a:pt x="4583" y="4391"/>
                    <a:pt x="4582" y="4390"/>
                  </a:cubicBezTo>
                  <a:lnTo>
                    <a:pt x="4582" y="4389"/>
                  </a:lnTo>
                  <a:cubicBezTo>
                    <a:pt x="4582" y="4389"/>
                    <a:pt x="3273" y="3080"/>
                    <a:pt x="2910" y="2716"/>
                  </a:cubicBezTo>
                  <a:cubicBezTo>
                    <a:pt x="3074" y="2449"/>
                    <a:pt x="3306" y="2174"/>
                    <a:pt x="3521" y="2138"/>
                  </a:cubicBezTo>
                  <a:close/>
                  <a:moveTo>
                    <a:pt x="3382" y="1355"/>
                  </a:moveTo>
                  <a:cubicBezTo>
                    <a:pt x="3388" y="1286"/>
                    <a:pt x="3402" y="1206"/>
                    <a:pt x="3425" y="1121"/>
                  </a:cubicBezTo>
                  <a:cubicBezTo>
                    <a:pt x="3437" y="1079"/>
                    <a:pt x="3452" y="1036"/>
                    <a:pt x="3469" y="992"/>
                  </a:cubicBezTo>
                  <a:cubicBezTo>
                    <a:pt x="3489" y="948"/>
                    <a:pt x="3509" y="906"/>
                    <a:pt x="3539" y="863"/>
                  </a:cubicBezTo>
                  <a:cubicBezTo>
                    <a:pt x="3595" y="780"/>
                    <a:pt x="3665" y="715"/>
                    <a:pt x="3734" y="661"/>
                  </a:cubicBezTo>
                  <a:cubicBezTo>
                    <a:pt x="3802" y="606"/>
                    <a:pt x="3871" y="564"/>
                    <a:pt x="3933" y="531"/>
                  </a:cubicBezTo>
                  <a:cubicBezTo>
                    <a:pt x="3994" y="498"/>
                    <a:pt x="4048" y="477"/>
                    <a:pt x="4087" y="465"/>
                  </a:cubicBezTo>
                  <a:cubicBezTo>
                    <a:pt x="4127" y="452"/>
                    <a:pt x="4150" y="450"/>
                    <a:pt x="4150" y="450"/>
                  </a:cubicBezTo>
                  <a:cubicBezTo>
                    <a:pt x="4150" y="450"/>
                    <a:pt x="4131" y="464"/>
                    <a:pt x="4102" y="491"/>
                  </a:cubicBezTo>
                  <a:cubicBezTo>
                    <a:pt x="4074" y="518"/>
                    <a:pt x="4033" y="556"/>
                    <a:pt x="3983" y="602"/>
                  </a:cubicBezTo>
                  <a:cubicBezTo>
                    <a:pt x="3888" y="695"/>
                    <a:pt x="3753" y="815"/>
                    <a:pt x="3658" y="945"/>
                  </a:cubicBezTo>
                  <a:cubicBezTo>
                    <a:pt x="3634" y="975"/>
                    <a:pt x="3614" y="1014"/>
                    <a:pt x="3596" y="1050"/>
                  </a:cubicBezTo>
                  <a:cubicBezTo>
                    <a:pt x="3576" y="1087"/>
                    <a:pt x="3559" y="1125"/>
                    <a:pt x="3543" y="1163"/>
                  </a:cubicBezTo>
                  <a:cubicBezTo>
                    <a:pt x="3510" y="1238"/>
                    <a:pt x="3483" y="1310"/>
                    <a:pt x="3460" y="1373"/>
                  </a:cubicBezTo>
                  <a:cubicBezTo>
                    <a:pt x="3437" y="1435"/>
                    <a:pt x="3419" y="1488"/>
                    <a:pt x="3409" y="1526"/>
                  </a:cubicBezTo>
                  <a:cubicBezTo>
                    <a:pt x="3397" y="1564"/>
                    <a:pt x="3399" y="1586"/>
                    <a:pt x="3401" y="1586"/>
                  </a:cubicBezTo>
                  <a:cubicBezTo>
                    <a:pt x="3400" y="1588"/>
                    <a:pt x="3386" y="1566"/>
                    <a:pt x="3382" y="1524"/>
                  </a:cubicBezTo>
                  <a:cubicBezTo>
                    <a:pt x="3376" y="1483"/>
                    <a:pt x="3375" y="1425"/>
                    <a:pt x="3382" y="135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i="1"/>
            </a:p>
          </p:txBody>
        </p:sp>
        <p:sp>
          <p:nvSpPr>
            <p:cNvPr id="190" name="íṥlíḓe"/>
            <p:cNvSpPr txBox="1"/>
            <p:nvPr/>
          </p:nvSpPr>
          <p:spPr>
            <a:xfrm>
              <a:off x="8292039" y="3810454"/>
              <a:ext cx="2838450" cy="407861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ysClr val="windowText" lastClr="000000"/>
                  </a:solidFill>
                </a:rPr>
                <a:t>Text</a:t>
              </a:r>
              <a:endParaRPr lang="zh-CN" altLang="en-US" b="1" i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991628" y="4547886"/>
            <a:ext cx="2750224" cy="882390"/>
            <a:chOff x="1068797" y="2701101"/>
            <a:chExt cx="2108063" cy="882390"/>
          </a:xfrm>
        </p:grpSpPr>
        <p:sp>
          <p:nvSpPr>
            <p:cNvPr id="196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97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4545211" y="4547886"/>
            <a:ext cx="2750224" cy="882390"/>
            <a:chOff x="1068797" y="2701101"/>
            <a:chExt cx="2108063" cy="882390"/>
          </a:xfrm>
        </p:grpSpPr>
        <p:sp>
          <p:nvSpPr>
            <p:cNvPr id="19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098794" y="4547886"/>
            <a:ext cx="2750224" cy="882390"/>
            <a:chOff x="1068797" y="2701101"/>
            <a:chExt cx="2108063" cy="882390"/>
          </a:xfrm>
        </p:grpSpPr>
        <p:sp>
          <p:nvSpPr>
            <p:cNvPr id="20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36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23334" y="4786935"/>
            <a:ext cx="1563559" cy="1753680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2612" y="4930966"/>
            <a:ext cx="1546414" cy="1632848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4" name="2347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21396" y="1852045"/>
            <a:ext cx="10834912" cy="3344818"/>
            <a:chOff x="678545" y="2692807"/>
            <a:chExt cx="10834912" cy="3344818"/>
          </a:xfrm>
        </p:grpSpPr>
        <p:cxnSp>
          <p:nvCxnSpPr>
            <p:cNvPr id="145" name="直接连接符 144"/>
            <p:cNvCxnSpPr>
              <a:stCxn id="156" idx="6"/>
              <a:endCxn id="157" idx="2"/>
            </p:cNvCxnSpPr>
            <p:nvPr/>
          </p:nvCxnSpPr>
          <p:spPr>
            <a:xfrm>
              <a:off x="2612572" y="3361964"/>
              <a:ext cx="3229428" cy="0"/>
            </a:xfrm>
            <a:prstGeom prst="line">
              <a:avLst/>
            </a:prstGeom>
            <a:ln w="28575">
              <a:solidFill>
                <a:srgbClr val="D33A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>
              <a:stCxn id="157" idx="6"/>
              <a:endCxn id="158" idx="2"/>
            </p:cNvCxnSpPr>
            <p:nvPr/>
          </p:nvCxnSpPr>
          <p:spPr>
            <a:xfrm>
              <a:off x="6350000" y="3361964"/>
              <a:ext cx="3229428" cy="0"/>
            </a:xfrm>
            <a:prstGeom prst="line">
              <a:avLst/>
            </a:prstGeom>
            <a:ln w="28575">
              <a:solidFill>
                <a:srgbClr val="D33A1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íŝḻídê"/>
            <p:cNvSpPr/>
            <p:nvPr/>
          </p:nvSpPr>
          <p:spPr>
            <a:xfrm>
              <a:off x="2104572" y="3107964"/>
              <a:ext cx="508000" cy="508000"/>
            </a:xfrm>
            <a:prstGeom prst="ellipse">
              <a:avLst/>
            </a:prstGeom>
            <a:solidFill>
              <a:srgbClr val="D33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/>
                <a:t>1</a:t>
              </a:r>
            </a:p>
          </p:txBody>
        </p:sp>
        <p:sp>
          <p:nvSpPr>
            <p:cNvPr id="157" name="îṡļïďè"/>
            <p:cNvSpPr/>
            <p:nvPr/>
          </p:nvSpPr>
          <p:spPr>
            <a:xfrm>
              <a:off x="5842000" y="3107964"/>
              <a:ext cx="508000" cy="508000"/>
            </a:xfrm>
            <a:prstGeom prst="ellipse">
              <a:avLst/>
            </a:prstGeom>
            <a:solidFill>
              <a:srgbClr val="D33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/>
                <a:t>2</a:t>
              </a:r>
            </a:p>
          </p:txBody>
        </p:sp>
        <p:sp>
          <p:nvSpPr>
            <p:cNvPr id="158" name="ïṩḷïḍe"/>
            <p:cNvSpPr/>
            <p:nvPr/>
          </p:nvSpPr>
          <p:spPr>
            <a:xfrm>
              <a:off x="9579428" y="3107964"/>
              <a:ext cx="508000" cy="508000"/>
            </a:xfrm>
            <a:prstGeom prst="ellipse">
              <a:avLst/>
            </a:prstGeom>
            <a:solidFill>
              <a:srgbClr val="D33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b="1" dirty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</a:p>
          </p:txBody>
        </p:sp>
        <p:sp>
          <p:nvSpPr>
            <p:cNvPr id="159" name="íSlïďé"/>
            <p:cNvSpPr/>
            <p:nvPr/>
          </p:nvSpPr>
          <p:spPr bwMode="auto">
            <a:xfrm>
              <a:off x="2225233" y="2692807"/>
              <a:ext cx="266677" cy="304842"/>
            </a:xfrm>
            <a:custGeom>
              <a:avLst/>
              <a:gdLst>
                <a:gd name="connsiteX0" fmla="*/ 172635 w 532026"/>
                <a:gd name="connsiteY0" fmla="*/ 362738 h 608164"/>
                <a:gd name="connsiteX1" fmla="*/ 222761 w 532026"/>
                <a:gd name="connsiteY1" fmla="*/ 521126 h 608164"/>
                <a:gd name="connsiteX2" fmla="*/ 229681 w 532026"/>
                <a:gd name="connsiteY2" fmla="*/ 542512 h 608164"/>
                <a:gd name="connsiteX3" fmla="*/ 252126 w 532026"/>
                <a:gd name="connsiteY3" fmla="*/ 479007 h 608164"/>
                <a:gd name="connsiteX4" fmla="*/ 265592 w 532026"/>
                <a:gd name="connsiteY4" fmla="*/ 403643 h 608164"/>
                <a:gd name="connsiteX5" fmla="*/ 265686 w 532026"/>
                <a:gd name="connsiteY5" fmla="*/ 403643 h 608164"/>
                <a:gd name="connsiteX6" fmla="*/ 265779 w 532026"/>
                <a:gd name="connsiteY6" fmla="*/ 403643 h 608164"/>
                <a:gd name="connsiteX7" fmla="*/ 265966 w 532026"/>
                <a:gd name="connsiteY7" fmla="*/ 403643 h 608164"/>
                <a:gd name="connsiteX8" fmla="*/ 266060 w 532026"/>
                <a:gd name="connsiteY8" fmla="*/ 403643 h 608164"/>
                <a:gd name="connsiteX9" fmla="*/ 279620 w 532026"/>
                <a:gd name="connsiteY9" fmla="*/ 479007 h 608164"/>
                <a:gd name="connsiteX10" fmla="*/ 302064 w 532026"/>
                <a:gd name="connsiteY10" fmla="*/ 542512 h 608164"/>
                <a:gd name="connsiteX11" fmla="*/ 308985 w 532026"/>
                <a:gd name="connsiteY11" fmla="*/ 521126 h 608164"/>
                <a:gd name="connsiteX12" fmla="*/ 359111 w 532026"/>
                <a:gd name="connsiteY12" fmla="*/ 362738 h 608164"/>
                <a:gd name="connsiteX13" fmla="*/ 463103 w 532026"/>
                <a:gd name="connsiteY13" fmla="*/ 412888 h 608164"/>
                <a:gd name="connsiteX14" fmla="*/ 532026 w 532026"/>
                <a:gd name="connsiteY14" fmla="*/ 608164 h 608164"/>
                <a:gd name="connsiteX15" fmla="*/ 266340 w 532026"/>
                <a:gd name="connsiteY15" fmla="*/ 608164 h 608164"/>
                <a:gd name="connsiteX16" fmla="*/ 265686 w 532026"/>
                <a:gd name="connsiteY16" fmla="*/ 608164 h 608164"/>
                <a:gd name="connsiteX17" fmla="*/ 0 w 532026"/>
                <a:gd name="connsiteY17" fmla="*/ 608164 h 608164"/>
                <a:gd name="connsiteX18" fmla="*/ 68642 w 532026"/>
                <a:gd name="connsiteY18" fmla="*/ 412888 h 608164"/>
                <a:gd name="connsiteX19" fmla="*/ 172635 w 532026"/>
                <a:gd name="connsiteY19" fmla="*/ 362738 h 608164"/>
                <a:gd name="connsiteX20" fmla="*/ 230575 w 532026"/>
                <a:gd name="connsiteY20" fmla="*/ 133250 h 608164"/>
                <a:gd name="connsiteX21" fmla="*/ 224215 w 532026"/>
                <a:gd name="connsiteY21" fmla="*/ 133810 h 608164"/>
                <a:gd name="connsiteX22" fmla="*/ 218043 w 532026"/>
                <a:gd name="connsiteY22" fmla="*/ 139506 h 608164"/>
                <a:gd name="connsiteX23" fmla="*/ 223000 w 532026"/>
                <a:gd name="connsiteY23" fmla="*/ 146323 h 608164"/>
                <a:gd name="connsiteX24" fmla="*/ 232071 w 532026"/>
                <a:gd name="connsiteY24" fmla="*/ 148097 h 608164"/>
                <a:gd name="connsiteX25" fmla="*/ 241611 w 532026"/>
                <a:gd name="connsiteY25" fmla="*/ 158929 h 608164"/>
                <a:gd name="connsiteX26" fmla="*/ 241330 w 532026"/>
                <a:gd name="connsiteY26" fmla="*/ 162291 h 608164"/>
                <a:gd name="connsiteX27" fmla="*/ 232258 w 532026"/>
                <a:gd name="connsiteY27" fmla="*/ 214209 h 608164"/>
                <a:gd name="connsiteX28" fmla="*/ 227582 w 532026"/>
                <a:gd name="connsiteY28" fmla="*/ 244090 h 608164"/>
                <a:gd name="connsiteX29" fmla="*/ 250776 w 532026"/>
                <a:gd name="connsiteY29" fmla="*/ 274064 h 608164"/>
                <a:gd name="connsiteX30" fmla="*/ 270977 w 532026"/>
                <a:gd name="connsiteY30" fmla="*/ 275185 h 608164"/>
                <a:gd name="connsiteX31" fmla="*/ 307638 w 532026"/>
                <a:gd name="connsiteY31" fmla="*/ 258750 h 608164"/>
                <a:gd name="connsiteX32" fmla="*/ 311566 w 532026"/>
                <a:gd name="connsiteY32" fmla="*/ 252214 h 608164"/>
                <a:gd name="connsiteX33" fmla="*/ 305206 w 532026"/>
                <a:gd name="connsiteY33" fmla="*/ 246798 h 608164"/>
                <a:gd name="connsiteX34" fmla="*/ 297350 w 532026"/>
                <a:gd name="connsiteY34" fmla="*/ 250813 h 608164"/>
                <a:gd name="connsiteX35" fmla="*/ 286969 w 532026"/>
                <a:gd name="connsiteY35" fmla="*/ 253708 h 608164"/>
                <a:gd name="connsiteX36" fmla="*/ 278646 w 532026"/>
                <a:gd name="connsiteY36" fmla="*/ 247731 h 608164"/>
                <a:gd name="connsiteX37" fmla="*/ 277710 w 532026"/>
                <a:gd name="connsiteY37" fmla="*/ 238114 h 608164"/>
                <a:gd name="connsiteX38" fmla="*/ 281077 w 532026"/>
                <a:gd name="connsiteY38" fmla="*/ 218411 h 608164"/>
                <a:gd name="connsiteX39" fmla="*/ 291926 w 532026"/>
                <a:gd name="connsiteY39" fmla="*/ 159022 h 608164"/>
                <a:gd name="connsiteX40" fmla="*/ 293703 w 532026"/>
                <a:gd name="connsiteY40" fmla="*/ 142868 h 608164"/>
                <a:gd name="connsiteX41" fmla="*/ 283228 w 532026"/>
                <a:gd name="connsiteY41" fmla="*/ 133250 h 608164"/>
                <a:gd name="connsiteX42" fmla="*/ 256200 w 532026"/>
                <a:gd name="connsiteY42" fmla="*/ 133250 h 608164"/>
                <a:gd name="connsiteX43" fmla="*/ 272005 w 532026"/>
                <a:gd name="connsiteY43" fmla="*/ 65084 h 608164"/>
                <a:gd name="connsiteX44" fmla="*/ 244042 w 532026"/>
                <a:gd name="connsiteY44" fmla="*/ 92817 h 608164"/>
                <a:gd name="connsiteX45" fmla="*/ 271912 w 532026"/>
                <a:gd name="connsiteY45" fmla="*/ 120924 h 608164"/>
                <a:gd name="connsiteX46" fmla="*/ 299408 w 532026"/>
                <a:gd name="connsiteY46" fmla="*/ 93191 h 608164"/>
                <a:gd name="connsiteX47" fmla="*/ 272005 w 532026"/>
                <a:gd name="connsiteY47" fmla="*/ 65084 h 608164"/>
                <a:gd name="connsiteX48" fmla="*/ 264898 w 532026"/>
                <a:gd name="connsiteY48" fmla="*/ 0 h 608164"/>
                <a:gd name="connsiteX49" fmla="*/ 385355 w 532026"/>
                <a:gd name="connsiteY49" fmla="*/ 49863 h 608164"/>
                <a:gd name="connsiteX50" fmla="*/ 385355 w 532026"/>
                <a:gd name="connsiteY50" fmla="*/ 290405 h 608164"/>
                <a:gd name="connsiteX51" fmla="*/ 178576 w 532026"/>
                <a:gd name="connsiteY51" fmla="*/ 316644 h 608164"/>
                <a:gd name="connsiteX52" fmla="*/ 178202 w 532026"/>
                <a:gd name="connsiteY52" fmla="*/ 316458 h 608164"/>
                <a:gd name="connsiteX53" fmla="*/ 105816 w 532026"/>
                <a:gd name="connsiteY53" fmla="*/ 336254 h 608164"/>
                <a:gd name="connsiteX54" fmla="*/ 103945 w 532026"/>
                <a:gd name="connsiteY54" fmla="*/ 323741 h 608164"/>
                <a:gd name="connsiteX55" fmla="*/ 138923 w 532026"/>
                <a:gd name="connsiteY55" fmla="*/ 284149 h 608164"/>
                <a:gd name="connsiteX56" fmla="*/ 137239 w 532026"/>
                <a:gd name="connsiteY56" fmla="*/ 282842 h 608164"/>
                <a:gd name="connsiteX57" fmla="*/ 144441 w 532026"/>
                <a:gd name="connsiteY57" fmla="*/ 49863 h 608164"/>
                <a:gd name="connsiteX58" fmla="*/ 264898 w 532026"/>
                <a:gd name="connsiteY58" fmla="*/ 0 h 6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026" h="608164">
                  <a:moveTo>
                    <a:pt x="172635" y="362738"/>
                  </a:moveTo>
                  <a:lnTo>
                    <a:pt x="222761" y="521126"/>
                  </a:lnTo>
                  <a:lnTo>
                    <a:pt x="229681" y="542512"/>
                  </a:lnTo>
                  <a:lnTo>
                    <a:pt x="252126" y="479007"/>
                  </a:lnTo>
                  <a:cubicBezTo>
                    <a:pt x="200503" y="407191"/>
                    <a:pt x="255960" y="403829"/>
                    <a:pt x="265592" y="403643"/>
                  </a:cubicBezTo>
                  <a:lnTo>
                    <a:pt x="265686" y="403643"/>
                  </a:lnTo>
                  <a:lnTo>
                    <a:pt x="265779" y="403643"/>
                  </a:lnTo>
                  <a:lnTo>
                    <a:pt x="265966" y="403643"/>
                  </a:lnTo>
                  <a:lnTo>
                    <a:pt x="266060" y="403643"/>
                  </a:lnTo>
                  <a:cubicBezTo>
                    <a:pt x="275786" y="403643"/>
                    <a:pt x="331242" y="407191"/>
                    <a:pt x="279620" y="479007"/>
                  </a:cubicBezTo>
                  <a:lnTo>
                    <a:pt x="302064" y="542512"/>
                  </a:lnTo>
                  <a:lnTo>
                    <a:pt x="308985" y="521126"/>
                  </a:lnTo>
                  <a:lnTo>
                    <a:pt x="359111" y="362738"/>
                  </a:lnTo>
                  <a:cubicBezTo>
                    <a:pt x="359111" y="362738"/>
                    <a:pt x="398014" y="388140"/>
                    <a:pt x="463103" y="412888"/>
                  </a:cubicBezTo>
                  <a:cubicBezTo>
                    <a:pt x="534645" y="438944"/>
                    <a:pt x="530250" y="497779"/>
                    <a:pt x="532026" y="608164"/>
                  </a:cubicBezTo>
                  <a:lnTo>
                    <a:pt x="266340" y="608164"/>
                  </a:lnTo>
                  <a:lnTo>
                    <a:pt x="265686" y="608164"/>
                  </a:lnTo>
                  <a:lnTo>
                    <a:pt x="0" y="608164"/>
                  </a:lnTo>
                  <a:cubicBezTo>
                    <a:pt x="1496" y="497779"/>
                    <a:pt x="-2993" y="438944"/>
                    <a:pt x="68642" y="412888"/>
                  </a:cubicBezTo>
                  <a:cubicBezTo>
                    <a:pt x="133731" y="388140"/>
                    <a:pt x="172635" y="362738"/>
                    <a:pt x="172635" y="362738"/>
                  </a:cubicBezTo>
                  <a:close/>
                  <a:moveTo>
                    <a:pt x="230575" y="133250"/>
                  </a:moveTo>
                  <a:cubicBezTo>
                    <a:pt x="228517" y="133250"/>
                    <a:pt x="226366" y="133437"/>
                    <a:pt x="224215" y="133810"/>
                  </a:cubicBezTo>
                  <a:cubicBezTo>
                    <a:pt x="220287" y="134557"/>
                    <a:pt x="218417" y="136518"/>
                    <a:pt x="218043" y="139506"/>
                  </a:cubicBezTo>
                  <a:cubicBezTo>
                    <a:pt x="217762" y="142214"/>
                    <a:pt x="219259" y="145109"/>
                    <a:pt x="223000" y="146323"/>
                  </a:cubicBezTo>
                  <a:cubicBezTo>
                    <a:pt x="225899" y="147443"/>
                    <a:pt x="228985" y="147724"/>
                    <a:pt x="232071" y="148097"/>
                  </a:cubicBezTo>
                  <a:cubicBezTo>
                    <a:pt x="239366" y="149124"/>
                    <a:pt x="241611" y="151739"/>
                    <a:pt x="241611" y="158929"/>
                  </a:cubicBezTo>
                  <a:cubicBezTo>
                    <a:pt x="241611" y="160050"/>
                    <a:pt x="241611" y="161170"/>
                    <a:pt x="241330" y="162291"/>
                  </a:cubicBezTo>
                  <a:cubicBezTo>
                    <a:pt x="238337" y="179566"/>
                    <a:pt x="235251" y="196934"/>
                    <a:pt x="232258" y="214209"/>
                  </a:cubicBezTo>
                  <a:cubicBezTo>
                    <a:pt x="230481" y="224013"/>
                    <a:pt x="228985" y="234098"/>
                    <a:pt x="227582" y="244090"/>
                  </a:cubicBezTo>
                  <a:cubicBezTo>
                    <a:pt x="225618" y="258750"/>
                    <a:pt x="239740" y="272477"/>
                    <a:pt x="250776" y="274064"/>
                  </a:cubicBezTo>
                  <a:cubicBezTo>
                    <a:pt x="257416" y="275091"/>
                    <a:pt x="264243" y="275371"/>
                    <a:pt x="270977" y="275185"/>
                  </a:cubicBezTo>
                  <a:cubicBezTo>
                    <a:pt x="285473" y="275091"/>
                    <a:pt x="297537" y="269022"/>
                    <a:pt x="307638" y="258750"/>
                  </a:cubicBezTo>
                  <a:cubicBezTo>
                    <a:pt x="309415" y="257069"/>
                    <a:pt x="310911" y="254548"/>
                    <a:pt x="311566" y="252214"/>
                  </a:cubicBezTo>
                  <a:cubicBezTo>
                    <a:pt x="312501" y="248105"/>
                    <a:pt x="309134" y="245210"/>
                    <a:pt x="305206" y="246798"/>
                  </a:cubicBezTo>
                  <a:cubicBezTo>
                    <a:pt x="302400" y="247918"/>
                    <a:pt x="300062" y="249786"/>
                    <a:pt x="297350" y="250813"/>
                  </a:cubicBezTo>
                  <a:cubicBezTo>
                    <a:pt x="293983" y="252027"/>
                    <a:pt x="290429" y="253334"/>
                    <a:pt x="286969" y="253708"/>
                  </a:cubicBezTo>
                  <a:cubicBezTo>
                    <a:pt x="282761" y="254175"/>
                    <a:pt x="279581" y="251840"/>
                    <a:pt x="278646" y="247731"/>
                  </a:cubicBezTo>
                  <a:cubicBezTo>
                    <a:pt x="277897" y="244557"/>
                    <a:pt x="277336" y="241195"/>
                    <a:pt x="277710" y="238114"/>
                  </a:cubicBezTo>
                  <a:cubicBezTo>
                    <a:pt x="278646" y="231484"/>
                    <a:pt x="279861" y="225041"/>
                    <a:pt x="281077" y="218411"/>
                  </a:cubicBezTo>
                  <a:cubicBezTo>
                    <a:pt x="284725" y="198615"/>
                    <a:pt x="288465" y="178818"/>
                    <a:pt x="291926" y="159022"/>
                  </a:cubicBezTo>
                  <a:cubicBezTo>
                    <a:pt x="292955" y="153700"/>
                    <a:pt x="293796" y="148190"/>
                    <a:pt x="293703" y="142868"/>
                  </a:cubicBezTo>
                  <a:cubicBezTo>
                    <a:pt x="293609" y="136425"/>
                    <a:pt x="289681" y="133250"/>
                    <a:pt x="283228" y="133250"/>
                  </a:cubicBezTo>
                  <a:lnTo>
                    <a:pt x="256200" y="133250"/>
                  </a:lnTo>
                  <a:close/>
                  <a:moveTo>
                    <a:pt x="272005" y="65084"/>
                  </a:moveTo>
                  <a:cubicBezTo>
                    <a:pt x="256668" y="65084"/>
                    <a:pt x="244229" y="77223"/>
                    <a:pt x="244042" y="92817"/>
                  </a:cubicBezTo>
                  <a:cubicBezTo>
                    <a:pt x="243949" y="108225"/>
                    <a:pt x="256387" y="120831"/>
                    <a:pt x="271912" y="120924"/>
                  </a:cubicBezTo>
                  <a:cubicBezTo>
                    <a:pt x="286876" y="121111"/>
                    <a:pt x="299314" y="108505"/>
                    <a:pt x="299408" y="93191"/>
                  </a:cubicBezTo>
                  <a:cubicBezTo>
                    <a:pt x="299595" y="77597"/>
                    <a:pt x="287343" y="65177"/>
                    <a:pt x="272005" y="65084"/>
                  </a:cubicBezTo>
                  <a:close/>
                  <a:moveTo>
                    <a:pt x="264898" y="0"/>
                  </a:moveTo>
                  <a:cubicBezTo>
                    <a:pt x="308480" y="0"/>
                    <a:pt x="352061" y="16621"/>
                    <a:pt x="385355" y="49863"/>
                  </a:cubicBezTo>
                  <a:cubicBezTo>
                    <a:pt x="451943" y="116255"/>
                    <a:pt x="451943" y="223920"/>
                    <a:pt x="385355" y="290405"/>
                  </a:cubicBezTo>
                  <a:cubicBezTo>
                    <a:pt x="329241" y="346339"/>
                    <a:pt x="243855" y="355116"/>
                    <a:pt x="178576" y="316644"/>
                  </a:cubicBezTo>
                  <a:lnTo>
                    <a:pt x="178202" y="316458"/>
                  </a:lnTo>
                  <a:cubicBezTo>
                    <a:pt x="152577" y="335880"/>
                    <a:pt x="124988" y="339242"/>
                    <a:pt x="105816" y="336254"/>
                  </a:cubicBezTo>
                  <a:cubicBezTo>
                    <a:pt x="99456" y="335227"/>
                    <a:pt x="98147" y="326636"/>
                    <a:pt x="103945" y="323741"/>
                  </a:cubicBezTo>
                  <a:cubicBezTo>
                    <a:pt x="121528" y="315150"/>
                    <a:pt x="132470" y="297969"/>
                    <a:pt x="138923" y="284149"/>
                  </a:cubicBezTo>
                  <a:lnTo>
                    <a:pt x="137239" y="282842"/>
                  </a:lnTo>
                  <a:cubicBezTo>
                    <a:pt x="77946" y="215983"/>
                    <a:pt x="80378" y="113827"/>
                    <a:pt x="144441" y="49863"/>
                  </a:cubicBezTo>
                  <a:cubicBezTo>
                    <a:pt x="177735" y="16621"/>
                    <a:pt x="221317" y="0"/>
                    <a:pt x="264898" y="0"/>
                  </a:cubicBezTo>
                  <a:close/>
                </a:path>
              </a:pathLst>
            </a:custGeom>
            <a:solidFill>
              <a:srgbClr val="D33A1A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isliďe"/>
            <p:cNvSpPr/>
            <p:nvPr/>
          </p:nvSpPr>
          <p:spPr bwMode="auto">
            <a:xfrm>
              <a:off x="5962660" y="2692807"/>
              <a:ext cx="266677" cy="304842"/>
            </a:xfrm>
            <a:custGeom>
              <a:avLst/>
              <a:gdLst>
                <a:gd name="connsiteX0" fmla="*/ 172635 w 532026"/>
                <a:gd name="connsiteY0" fmla="*/ 362738 h 608164"/>
                <a:gd name="connsiteX1" fmla="*/ 222761 w 532026"/>
                <a:gd name="connsiteY1" fmla="*/ 521126 h 608164"/>
                <a:gd name="connsiteX2" fmla="*/ 229681 w 532026"/>
                <a:gd name="connsiteY2" fmla="*/ 542512 h 608164"/>
                <a:gd name="connsiteX3" fmla="*/ 252126 w 532026"/>
                <a:gd name="connsiteY3" fmla="*/ 479007 h 608164"/>
                <a:gd name="connsiteX4" fmla="*/ 265592 w 532026"/>
                <a:gd name="connsiteY4" fmla="*/ 403643 h 608164"/>
                <a:gd name="connsiteX5" fmla="*/ 265686 w 532026"/>
                <a:gd name="connsiteY5" fmla="*/ 403643 h 608164"/>
                <a:gd name="connsiteX6" fmla="*/ 265779 w 532026"/>
                <a:gd name="connsiteY6" fmla="*/ 403643 h 608164"/>
                <a:gd name="connsiteX7" fmla="*/ 265966 w 532026"/>
                <a:gd name="connsiteY7" fmla="*/ 403643 h 608164"/>
                <a:gd name="connsiteX8" fmla="*/ 266060 w 532026"/>
                <a:gd name="connsiteY8" fmla="*/ 403643 h 608164"/>
                <a:gd name="connsiteX9" fmla="*/ 279620 w 532026"/>
                <a:gd name="connsiteY9" fmla="*/ 479007 h 608164"/>
                <a:gd name="connsiteX10" fmla="*/ 302064 w 532026"/>
                <a:gd name="connsiteY10" fmla="*/ 542512 h 608164"/>
                <a:gd name="connsiteX11" fmla="*/ 308985 w 532026"/>
                <a:gd name="connsiteY11" fmla="*/ 521126 h 608164"/>
                <a:gd name="connsiteX12" fmla="*/ 359111 w 532026"/>
                <a:gd name="connsiteY12" fmla="*/ 362738 h 608164"/>
                <a:gd name="connsiteX13" fmla="*/ 463103 w 532026"/>
                <a:gd name="connsiteY13" fmla="*/ 412888 h 608164"/>
                <a:gd name="connsiteX14" fmla="*/ 532026 w 532026"/>
                <a:gd name="connsiteY14" fmla="*/ 608164 h 608164"/>
                <a:gd name="connsiteX15" fmla="*/ 266340 w 532026"/>
                <a:gd name="connsiteY15" fmla="*/ 608164 h 608164"/>
                <a:gd name="connsiteX16" fmla="*/ 265686 w 532026"/>
                <a:gd name="connsiteY16" fmla="*/ 608164 h 608164"/>
                <a:gd name="connsiteX17" fmla="*/ 0 w 532026"/>
                <a:gd name="connsiteY17" fmla="*/ 608164 h 608164"/>
                <a:gd name="connsiteX18" fmla="*/ 68642 w 532026"/>
                <a:gd name="connsiteY18" fmla="*/ 412888 h 608164"/>
                <a:gd name="connsiteX19" fmla="*/ 172635 w 532026"/>
                <a:gd name="connsiteY19" fmla="*/ 362738 h 608164"/>
                <a:gd name="connsiteX20" fmla="*/ 230575 w 532026"/>
                <a:gd name="connsiteY20" fmla="*/ 133250 h 608164"/>
                <a:gd name="connsiteX21" fmla="*/ 224215 w 532026"/>
                <a:gd name="connsiteY21" fmla="*/ 133810 h 608164"/>
                <a:gd name="connsiteX22" fmla="*/ 218043 w 532026"/>
                <a:gd name="connsiteY22" fmla="*/ 139506 h 608164"/>
                <a:gd name="connsiteX23" fmla="*/ 223000 w 532026"/>
                <a:gd name="connsiteY23" fmla="*/ 146323 h 608164"/>
                <a:gd name="connsiteX24" fmla="*/ 232071 w 532026"/>
                <a:gd name="connsiteY24" fmla="*/ 148097 h 608164"/>
                <a:gd name="connsiteX25" fmla="*/ 241611 w 532026"/>
                <a:gd name="connsiteY25" fmla="*/ 158929 h 608164"/>
                <a:gd name="connsiteX26" fmla="*/ 241330 w 532026"/>
                <a:gd name="connsiteY26" fmla="*/ 162291 h 608164"/>
                <a:gd name="connsiteX27" fmla="*/ 232258 w 532026"/>
                <a:gd name="connsiteY27" fmla="*/ 214209 h 608164"/>
                <a:gd name="connsiteX28" fmla="*/ 227582 w 532026"/>
                <a:gd name="connsiteY28" fmla="*/ 244090 h 608164"/>
                <a:gd name="connsiteX29" fmla="*/ 250776 w 532026"/>
                <a:gd name="connsiteY29" fmla="*/ 274064 h 608164"/>
                <a:gd name="connsiteX30" fmla="*/ 270977 w 532026"/>
                <a:gd name="connsiteY30" fmla="*/ 275185 h 608164"/>
                <a:gd name="connsiteX31" fmla="*/ 307638 w 532026"/>
                <a:gd name="connsiteY31" fmla="*/ 258750 h 608164"/>
                <a:gd name="connsiteX32" fmla="*/ 311566 w 532026"/>
                <a:gd name="connsiteY32" fmla="*/ 252214 h 608164"/>
                <a:gd name="connsiteX33" fmla="*/ 305206 w 532026"/>
                <a:gd name="connsiteY33" fmla="*/ 246798 h 608164"/>
                <a:gd name="connsiteX34" fmla="*/ 297350 w 532026"/>
                <a:gd name="connsiteY34" fmla="*/ 250813 h 608164"/>
                <a:gd name="connsiteX35" fmla="*/ 286969 w 532026"/>
                <a:gd name="connsiteY35" fmla="*/ 253708 h 608164"/>
                <a:gd name="connsiteX36" fmla="*/ 278646 w 532026"/>
                <a:gd name="connsiteY36" fmla="*/ 247731 h 608164"/>
                <a:gd name="connsiteX37" fmla="*/ 277710 w 532026"/>
                <a:gd name="connsiteY37" fmla="*/ 238114 h 608164"/>
                <a:gd name="connsiteX38" fmla="*/ 281077 w 532026"/>
                <a:gd name="connsiteY38" fmla="*/ 218411 h 608164"/>
                <a:gd name="connsiteX39" fmla="*/ 291926 w 532026"/>
                <a:gd name="connsiteY39" fmla="*/ 159022 h 608164"/>
                <a:gd name="connsiteX40" fmla="*/ 293703 w 532026"/>
                <a:gd name="connsiteY40" fmla="*/ 142868 h 608164"/>
                <a:gd name="connsiteX41" fmla="*/ 283228 w 532026"/>
                <a:gd name="connsiteY41" fmla="*/ 133250 h 608164"/>
                <a:gd name="connsiteX42" fmla="*/ 256200 w 532026"/>
                <a:gd name="connsiteY42" fmla="*/ 133250 h 608164"/>
                <a:gd name="connsiteX43" fmla="*/ 272005 w 532026"/>
                <a:gd name="connsiteY43" fmla="*/ 65084 h 608164"/>
                <a:gd name="connsiteX44" fmla="*/ 244042 w 532026"/>
                <a:gd name="connsiteY44" fmla="*/ 92817 h 608164"/>
                <a:gd name="connsiteX45" fmla="*/ 271912 w 532026"/>
                <a:gd name="connsiteY45" fmla="*/ 120924 h 608164"/>
                <a:gd name="connsiteX46" fmla="*/ 299408 w 532026"/>
                <a:gd name="connsiteY46" fmla="*/ 93191 h 608164"/>
                <a:gd name="connsiteX47" fmla="*/ 272005 w 532026"/>
                <a:gd name="connsiteY47" fmla="*/ 65084 h 608164"/>
                <a:gd name="connsiteX48" fmla="*/ 264898 w 532026"/>
                <a:gd name="connsiteY48" fmla="*/ 0 h 608164"/>
                <a:gd name="connsiteX49" fmla="*/ 385355 w 532026"/>
                <a:gd name="connsiteY49" fmla="*/ 49863 h 608164"/>
                <a:gd name="connsiteX50" fmla="*/ 385355 w 532026"/>
                <a:gd name="connsiteY50" fmla="*/ 290405 h 608164"/>
                <a:gd name="connsiteX51" fmla="*/ 178576 w 532026"/>
                <a:gd name="connsiteY51" fmla="*/ 316644 h 608164"/>
                <a:gd name="connsiteX52" fmla="*/ 178202 w 532026"/>
                <a:gd name="connsiteY52" fmla="*/ 316458 h 608164"/>
                <a:gd name="connsiteX53" fmla="*/ 105816 w 532026"/>
                <a:gd name="connsiteY53" fmla="*/ 336254 h 608164"/>
                <a:gd name="connsiteX54" fmla="*/ 103945 w 532026"/>
                <a:gd name="connsiteY54" fmla="*/ 323741 h 608164"/>
                <a:gd name="connsiteX55" fmla="*/ 138923 w 532026"/>
                <a:gd name="connsiteY55" fmla="*/ 284149 h 608164"/>
                <a:gd name="connsiteX56" fmla="*/ 137239 w 532026"/>
                <a:gd name="connsiteY56" fmla="*/ 282842 h 608164"/>
                <a:gd name="connsiteX57" fmla="*/ 144441 w 532026"/>
                <a:gd name="connsiteY57" fmla="*/ 49863 h 608164"/>
                <a:gd name="connsiteX58" fmla="*/ 264898 w 532026"/>
                <a:gd name="connsiteY58" fmla="*/ 0 h 6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026" h="608164">
                  <a:moveTo>
                    <a:pt x="172635" y="362738"/>
                  </a:moveTo>
                  <a:lnTo>
                    <a:pt x="222761" y="521126"/>
                  </a:lnTo>
                  <a:lnTo>
                    <a:pt x="229681" y="542512"/>
                  </a:lnTo>
                  <a:lnTo>
                    <a:pt x="252126" y="479007"/>
                  </a:lnTo>
                  <a:cubicBezTo>
                    <a:pt x="200503" y="407191"/>
                    <a:pt x="255960" y="403829"/>
                    <a:pt x="265592" y="403643"/>
                  </a:cubicBezTo>
                  <a:lnTo>
                    <a:pt x="265686" y="403643"/>
                  </a:lnTo>
                  <a:lnTo>
                    <a:pt x="265779" y="403643"/>
                  </a:lnTo>
                  <a:lnTo>
                    <a:pt x="265966" y="403643"/>
                  </a:lnTo>
                  <a:lnTo>
                    <a:pt x="266060" y="403643"/>
                  </a:lnTo>
                  <a:cubicBezTo>
                    <a:pt x="275786" y="403643"/>
                    <a:pt x="331242" y="407191"/>
                    <a:pt x="279620" y="479007"/>
                  </a:cubicBezTo>
                  <a:lnTo>
                    <a:pt x="302064" y="542512"/>
                  </a:lnTo>
                  <a:lnTo>
                    <a:pt x="308985" y="521126"/>
                  </a:lnTo>
                  <a:lnTo>
                    <a:pt x="359111" y="362738"/>
                  </a:lnTo>
                  <a:cubicBezTo>
                    <a:pt x="359111" y="362738"/>
                    <a:pt x="398014" y="388140"/>
                    <a:pt x="463103" y="412888"/>
                  </a:cubicBezTo>
                  <a:cubicBezTo>
                    <a:pt x="534645" y="438944"/>
                    <a:pt x="530250" y="497779"/>
                    <a:pt x="532026" y="608164"/>
                  </a:cubicBezTo>
                  <a:lnTo>
                    <a:pt x="266340" y="608164"/>
                  </a:lnTo>
                  <a:lnTo>
                    <a:pt x="265686" y="608164"/>
                  </a:lnTo>
                  <a:lnTo>
                    <a:pt x="0" y="608164"/>
                  </a:lnTo>
                  <a:cubicBezTo>
                    <a:pt x="1496" y="497779"/>
                    <a:pt x="-2993" y="438944"/>
                    <a:pt x="68642" y="412888"/>
                  </a:cubicBezTo>
                  <a:cubicBezTo>
                    <a:pt x="133731" y="388140"/>
                    <a:pt x="172635" y="362738"/>
                    <a:pt x="172635" y="362738"/>
                  </a:cubicBezTo>
                  <a:close/>
                  <a:moveTo>
                    <a:pt x="230575" y="133250"/>
                  </a:moveTo>
                  <a:cubicBezTo>
                    <a:pt x="228517" y="133250"/>
                    <a:pt x="226366" y="133437"/>
                    <a:pt x="224215" y="133810"/>
                  </a:cubicBezTo>
                  <a:cubicBezTo>
                    <a:pt x="220287" y="134557"/>
                    <a:pt x="218417" y="136518"/>
                    <a:pt x="218043" y="139506"/>
                  </a:cubicBezTo>
                  <a:cubicBezTo>
                    <a:pt x="217762" y="142214"/>
                    <a:pt x="219259" y="145109"/>
                    <a:pt x="223000" y="146323"/>
                  </a:cubicBezTo>
                  <a:cubicBezTo>
                    <a:pt x="225899" y="147443"/>
                    <a:pt x="228985" y="147724"/>
                    <a:pt x="232071" y="148097"/>
                  </a:cubicBezTo>
                  <a:cubicBezTo>
                    <a:pt x="239366" y="149124"/>
                    <a:pt x="241611" y="151739"/>
                    <a:pt x="241611" y="158929"/>
                  </a:cubicBezTo>
                  <a:cubicBezTo>
                    <a:pt x="241611" y="160050"/>
                    <a:pt x="241611" y="161170"/>
                    <a:pt x="241330" y="162291"/>
                  </a:cubicBezTo>
                  <a:cubicBezTo>
                    <a:pt x="238337" y="179566"/>
                    <a:pt x="235251" y="196934"/>
                    <a:pt x="232258" y="214209"/>
                  </a:cubicBezTo>
                  <a:cubicBezTo>
                    <a:pt x="230481" y="224013"/>
                    <a:pt x="228985" y="234098"/>
                    <a:pt x="227582" y="244090"/>
                  </a:cubicBezTo>
                  <a:cubicBezTo>
                    <a:pt x="225618" y="258750"/>
                    <a:pt x="239740" y="272477"/>
                    <a:pt x="250776" y="274064"/>
                  </a:cubicBezTo>
                  <a:cubicBezTo>
                    <a:pt x="257416" y="275091"/>
                    <a:pt x="264243" y="275371"/>
                    <a:pt x="270977" y="275185"/>
                  </a:cubicBezTo>
                  <a:cubicBezTo>
                    <a:pt x="285473" y="275091"/>
                    <a:pt x="297537" y="269022"/>
                    <a:pt x="307638" y="258750"/>
                  </a:cubicBezTo>
                  <a:cubicBezTo>
                    <a:pt x="309415" y="257069"/>
                    <a:pt x="310911" y="254548"/>
                    <a:pt x="311566" y="252214"/>
                  </a:cubicBezTo>
                  <a:cubicBezTo>
                    <a:pt x="312501" y="248105"/>
                    <a:pt x="309134" y="245210"/>
                    <a:pt x="305206" y="246798"/>
                  </a:cubicBezTo>
                  <a:cubicBezTo>
                    <a:pt x="302400" y="247918"/>
                    <a:pt x="300062" y="249786"/>
                    <a:pt x="297350" y="250813"/>
                  </a:cubicBezTo>
                  <a:cubicBezTo>
                    <a:pt x="293983" y="252027"/>
                    <a:pt x="290429" y="253334"/>
                    <a:pt x="286969" y="253708"/>
                  </a:cubicBezTo>
                  <a:cubicBezTo>
                    <a:pt x="282761" y="254175"/>
                    <a:pt x="279581" y="251840"/>
                    <a:pt x="278646" y="247731"/>
                  </a:cubicBezTo>
                  <a:cubicBezTo>
                    <a:pt x="277897" y="244557"/>
                    <a:pt x="277336" y="241195"/>
                    <a:pt x="277710" y="238114"/>
                  </a:cubicBezTo>
                  <a:cubicBezTo>
                    <a:pt x="278646" y="231484"/>
                    <a:pt x="279861" y="225041"/>
                    <a:pt x="281077" y="218411"/>
                  </a:cubicBezTo>
                  <a:cubicBezTo>
                    <a:pt x="284725" y="198615"/>
                    <a:pt x="288465" y="178818"/>
                    <a:pt x="291926" y="159022"/>
                  </a:cubicBezTo>
                  <a:cubicBezTo>
                    <a:pt x="292955" y="153700"/>
                    <a:pt x="293796" y="148190"/>
                    <a:pt x="293703" y="142868"/>
                  </a:cubicBezTo>
                  <a:cubicBezTo>
                    <a:pt x="293609" y="136425"/>
                    <a:pt x="289681" y="133250"/>
                    <a:pt x="283228" y="133250"/>
                  </a:cubicBezTo>
                  <a:lnTo>
                    <a:pt x="256200" y="133250"/>
                  </a:lnTo>
                  <a:close/>
                  <a:moveTo>
                    <a:pt x="272005" y="65084"/>
                  </a:moveTo>
                  <a:cubicBezTo>
                    <a:pt x="256668" y="65084"/>
                    <a:pt x="244229" y="77223"/>
                    <a:pt x="244042" y="92817"/>
                  </a:cubicBezTo>
                  <a:cubicBezTo>
                    <a:pt x="243949" y="108225"/>
                    <a:pt x="256387" y="120831"/>
                    <a:pt x="271912" y="120924"/>
                  </a:cubicBezTo>
                  <a:cubicBezTo>
                    <a:pt x="286876" y="121111"/>
                    <a:pt x="299314" y="108505"/>
                    <a:pt x="299408" y="93191"/>
                  </a:cubicBezTo>
                  <a:cubicBezTo>
                    <a:pt x="299595" y="77597"/>
                    <a:pt x="287343" y="65177"/>
                    <a:pt x="272005" y="65084"/>
                  </a:cubicBezTo>
                  <a:close/>
                  <a:moveTo>
                    <a:pt x="264898" y="0"/>
                  </a:moveTo>
                  <a:cubicBezTo>
                    <a:pt x="308480" y="0"/>
                    <a:pt x="352061" y="16621"/>
                    <a:pt x="385355" y="49863"/>
                  </a:cubicBezTo>
                  <a:cubicBezTo>
                    <a:pt x="451943" y="116255"/>
                    <a:pt x="451943" y="223920"/>
                    <a:pt x="385355" y="290405"/>
                  </a:cubicBezTo>
                  <a:cubicBezTo>
                    <a:pt x="329241" y="346339"/>
                    <a:pt x="243855" y="355116"/>
                    <a:pt x="178576" y="316644"/>
                  </a:cubicBezTo>
                  <a:lnTo>
                    <a:pt x="178202" y="316458"/>
                  </a:lnTo>
                  <a:cubicBezTo>
                    <a:pt x="152577" y="335880"/>
                    <a:pt x="124988" y="339242"/>
                    <a:pt x="105816" y="336254"/>
                  </a:cubicBezTo>
                  <a:cubicBezTo>
                    <a:pt x="99456" y="335227"/>
                    <a:pt x="98147" y="326636"/>
                    <a:pt x="103945" y="323741"/>
                  </a:cubicBezTo>
                  <a:cubicBezTo>
                    <a:pt x="121528" y="315150"/>
                    <a:pt x="132470" y="297969"/>
                    <a:pt x="138923" y="284149"/>
                  </a:cubicBezTo>
                  <a:lnTo>
                    <a:pt x="137239" y="282842"/>
                  </a:lnTo>
                  <a:cubicBezTo>
                    <a:pt x="77946" y="215983"/>
                    <a:pt x="80378" y="113827"/>
                    <a:pt x="144441" y="49863"/>
                  </a:cubicBezTo>
                  <a:cubicBezTo>
                    <a:pt x="177735" y="16621"/>
                    <a:pt x="221317" y="0"/>
                    <a:pt x="264898" y="0"/>
                  </a:cubicBezTo>
                  <a:close/>
                </a:path>
              </a:pathLst>
            </a:custGeom>
            <a:solidFill>
              <a:srgbClr val="D33A1A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îṩ1ïḑê"/>
            <p:cNvSpPr/>
            <p:nvPr/>
          </p:nvSpPr>
          <p:spPr bwMode="auto">
            <a:xfrm>
              <a:off x="9700088" y="2692807"/>
              <a:ext cx="266677" cy="304842"/>
            </a:xfrm>
            <a:custGeom>
              <a:avLst/>
              <a:gdLst>
                <a:gd name="connsiteX0" fmla="*/ 172635 w 532026"/>
                <a:gd name="connsiteY0" fmla="*/ 362738 h 608164"/>
                <a:gd name="connsiteX1" fmla="*/ 222761 w 532026"/>
                <a:gd name="connsiteY1" fmla="*/ 521126 h 608164"/>
                <a:gd name="connsiteX2" fmla="*/ 229681 w 532026"/>
                <a:gd name="connsiteY2" fmla="*/ 542512 h 608164"/>
                <a:gd name="connsiteX3" fmla="*/ 252126 w 532026"/>
                <a:gd name="connsiteY3" fmla="*/ 479007 h 608164"/>
                <a:gd name="connsiteX4" fmla="*/ 265592 w 532026"/>
                <a:gd name="connsiteY4" fmla="*/ 403643 h 608164"/>
                <a:gd name="connsiteX5" fmla="*/ 265686 w 532026"/>
                <a:gd name="connsiteY5" fmla="*/ 403643 h 608164"/>
                <a:gd name="connsiteX6" fmla="*/ 265779 w 532026"/>
                <a:gd name="connsiteY6" fmla="*/ 403643 h 608164"/>
                <a:gd name="connsiteX7" fmla="*/ 265966 w 532026"/>
                <a:gd name="connsiteY7" fmla="*/ 403643 h 608164"/>
                <a:gd name="connsiteX8" fmla="*/ 266060 w 532026"/>
                <a:gd name="connsiteY8" fmla="*/ 403643 h 608164"/>
                <a:gd name="connsiteX9" fmla="*/ 279620 w 532026"/>
                <a:gd name="connsiteY9" fmla="*/ 479007 h 608164"/>
                <a:gd name="connsiteX10" fmla="*/ 302064 w 532026"/>
                <a:gd name="connsiteY10" fmla="*/ 542512 h 608164"/>
                <a:gd name="connsiteX11" fmla="*/ 308985 w 532026"/>
                <a:gd name="connsiteY11" fmla="*/ 521126 h 608164"/>
                <a:gd name="connsiteX12" fmla="*/ 359111 w 532026"/>
                <a:gd name="connsiteY12" fmla="*/ 362738 h 608164"/>
                <a:gd name="connsiteX13" fmla="*/ 463103 w 532026"/>
                <a:gd name="connsiteY13" fmla="*/ 412888 h 608164"/>
                <a:gd name="connsiteX14" fmla="*/ 532026 w 532026"/>
                <a:gd name="connsiteY14" fmla="*/ 608164 h 608164"/>
                <a:gd name="connsiteX15" fmla="*/ 266340 w 532026"/>
                <a:gd name="connsiteY15" fmla="*/ 608164 h 608164"/>
                <a:gd name="connsiteX16" fmla="*/ 265686 w 532026"/>
                <a:gd name="connsiteY16" fmla="*/ 608164 h 608164"/>
                <a:gd name="connsiteX17" fmla="*/ 0 w 532026"/>
                <a:gd name="connsiteY17" fmla="*/ 608164 h 608164"/>
                <a:gd name="connsiteX18" fmla="*/ 68642 w 532026"/>
                <a:gd name="connsiteY18" fmla="*/ 412888 h 608164"/>
                <a:gd name="connsiteX19" fmla="*/ 172635 w 532026"/>
                <a:gd name="connsiteY19" fmla="*/ 362738 h 608164"/>
                <a:gd name="connsiteX20" fmla="*/ 230575 w 532026"/>
                <a:gd name="connsiteY20" fmla="*/ 133250 h 608164"/>
                <a:gd name="connsiteX21" fmla="*/ 224215 w 532026"/>
                <a:gd name="connsiteY21" fmla="*/ 133810 h 608164"/>
                <a:gd name="connsiteX22" fmla="*/ 218043 w 532026"/>
                <a:gd name="connsiteY22" fmla="*/ 139506 h 608164"/>
                <a:gd name="connsiteX23" fmla="*/ 223000 w 532026"/>
                <a:gd name="connsiteY23" fmla="*/ 146323 h 608164"/>
                <a:gd name="connsiteX24" fmla="*/ 232071 w 532026"/>
                <a:gd name="connsiteY24" fmla="*/ 148097 h 608164"/>
                <a:gd name="connsiteX25" fmla="*/ 241611 w 532026"/>
                <a:gd name="connsiteY25" fmla="*/ 158929 h 608164"/>
                <a:gd name="connsiteX26" fmla="*/ 241330 w 532026"/>
                <a:gd name="connsiteY26" fmla="*/ 162291 h 608164"/>
                <a:gd name="connsiteX27" fmla="*/ 232258 w 532026"/>
                <a:gd name="connsiteY27" fmla="*/ 214209 h 608164"/>
                <a:gd name="connsiteX28" fmla="*/ 227582 w 532026"/>
                <a:gd name="connsiteY28" fmla="*/ 244090 h 608164"/>
                <a:gd name="connsiteX29" fmla="*/ 250776 w 532026"/>
                <a:gd name="connsiteY29" fmla="*/ 274064 h 608164"/>
                <a:gd name="connsiteX30" fmla="*/ 270977 w 532026"/>
                <a:gd name="connsiteY30" fmla="*/ 275185 h 608164"/>
                <a:gd name="connsiteX31" fmla="*/ 307638 w 532026"/>
                <a:gd name="connsiteY31" fmla="*/ 258750 h 608164"/>
                <a:gd name="connsiteX32" fmla="*/ 311566 w 532026"/>
                <a:gd name="connsiteY32" fmla="*/ 252214 h 608164"/>
                <a:gd name="connsiteX33" fmla="*/ 305206 w 532026"/>
                <a:gd name="connsiteY33" fmla="*/ 246798 h 608164"/>
                <a:gd name="connsiteX34" fmla="*/ 297350 w 532026"/>
                <a:gd name="connsiteY34" fmla="*/ 250813 h 608164"/>
                <a:gd name="connsiteX35" fmla="*/ 286969 w 532026"/>
                <a:gd name="connsiteY35" fmla="*/ 253708 h 608164"/>
                <a:gd name="connsiteX36" fmla="*/ 278646 w 532026"/>
                <a:gd name="connsiteY36" fmla="*/ 247731 h 608164"/>
                <a:gd name="connsiteX37" fmla="*/ 277710 w 532026"/>
                <a:gd name="connsiteY37" fmla="*/ 238114 h 608164"/>
                <a:gd name="connsiteX38" fmla="*/ 281077 w 532026"/>
                <a:gd name="connsiteY38" fmla="*/ 218411 h 608164"/>
                <a:gd name="connsiteX39" fmla="*/ 291926 w 532026"/>
                <a:gd name="connsiteY39" fmla="*/ 159022 h 608164"/>
                <a:gd name="connsiteX40" fmla="*/ 293703 w 532026"/>
                <a:gd name="connsiteY40" fmla="*/ 142868 h 608164"/>
                <a:gd name="connsiteX41" fmla="*/ 283228 w 532026"/>
                <a:gd name="connsiteY41" fmla="*/ 133250 h 608164"/>
                <a:gd name="connsiteX42" fmla="*/ 256200 w 532026"/>
                <a:gd name="connsiteY42" fmla="*/ 133250 h 608164"/>
                <a:gd name="connsiteX43" fmla="*/ 272005 w 532026"/>
                <a:gd name="connsiteY43" fmla="*/ 65084 h 608164"/>
                <a:gd name="connsiteX44" fmla="*/ 244042 w 532026"/>
                <a:gd name="connsiteY44" fmla="*/ 92817 h 608164"/>
                <a:gd name="connsiteX45" fmla="*/ 271912 w 532026"/>
                <a:gd name="connsiteY45" fmla="*/ 120924 h 608164"/>
                <a:gd name="connsiteX46" fmla="*/ 299408 w 532026"/>
                <a:gd name="connsiteY46" fmla="*/ 93191 h 608164"/>
                <a:gd name="connsiteX47" fmla="*/ 272005 w 532026"/>
                <a:gd name="connsiteY47" fmla="*/ 65084 h 608164"/>
                <a:gd name="connsiteX48" fmla="*/ 264898 w 532026"/>
                <a:gd name="connsiteY48" fmla="*/ 0 h 608164"/>
                <a:gd name="connsiteX49" fmla="*/ 385355 w 532026"/>
                <a:gd name="connsiteY49" fmla="*/ 49863 h 608164"/>
                <a:gd name="connsiteX50" fmla="*/ 385355 w 532026"/>
                <a:gd name="connsiteY50" fmla="*/ 290405 h 608164"/>
                <a:gd name="connsiteX51" fmla="*/ 178576 w 532026"/>
                <a:gd name="connsiteY51" fmla="*/ 316644 h 608164"/>
                <a:gd name="connsiteX52" fmla="*/ 178202 w 532026"/>
                <a:gd name="connsiteY52" fmla="*/ 316458 h 608164"/>
                <a:gd name="connsiteX53" fmla="*/ 105816 w 532026"/>
                <a:gd name="connsiteY53" fmla="*/ 336254 h 608164"/>
                <a:gd name="connsiteX54" fmla="*/ 103945 w 532026"/>
                <a:gd name="connsiteY54" fmla="*/ 323741 h 608164"/>
                <a:gd name="connsiteX55" fmla="*/ 138923 w 532026"/>
                <a:gd name="connsiteY55" fmla="*/ 284149 h 608164"/>
                <a:gd name="connsiteX56" fmla="*/ 137239 w 532026"/>
                <a:gd name="connsiteY56" fmla="*/ 282842 h 608164"/>
                <a:gd name="connsiteX57" fmla="*/ 144441 w 532026"/>
                <a:gd name="connsiteY57" fmla="*/ 49863 h 608164"/>
                <a:gd name="connsiteX58" fmla="*/ 264898 w 532026"/>
                <a:gd name="connsiteY58" fmla="*/ 0 h 60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026" h="608164">
                  <a:moveTo>
                    <a:pt x="172635" y="362738"/>
                  </a:moveTo>
                  <a:lnTo>
                    <a:pt x="222761" y="521126"/>
                  </a:lnTo>
                  <a:lnTo>
                    <a:pt x="229681" y="542512"/>
                  </a:lnTo>
                  <a:lnTo>
                    <a:pt x="252126" y="479007"/>
                  </a:lnTo>
                  <a:cubicBezTo>
                    <a:pt x="200503" y="407191"/>
                    <a:pt x="255960" y="403829"/>
                    <a:pt x="265592" y="403643"/>
                  </a:cubicBezTo>
                  <a:lnTo>
                    <a:pt x="265686" y="403643"/>
                  </a:lnTo>
                  <a:lnTo>
                    <a:pt x="265779" y="403643"/>
                  </a:lnTo>
                  <a:lnTo>
                    <a:pt x="265966" y="403643"/>
                  </a:lnTo>
                  <a:lnTo>
                    <a:pt x="266060" y="403643"/>
                  </a:lnTo>
                  <a:cubicBezTo>
                    <a:pt x="275786" y="403643"/>
                    <a:pt x="331242" y="407191"/>
                    <a:pt x="279620" y="479007"/>
                  </a:cubicBezTo>
                  <a:lnTo>
                    <a:pt x="302064" y="542512"/>
                  </a:lnTo>
                  <a:lnTo>
                    <a:pt x="308985" y="521126"/>
                  </a:lnTo>
                  <a:lnTo>
                    <a:pt x="359111" y="362738"/>
                  </a:lnTo>
                  <a:cubicBezTo>
                    <a:pt x="359111" y="362738"/>
                    <a:pt x="398014" y="388140"/>
                    <a:pt x="463103" y="412888"/>
                  </a:cubicBezTo>
                  <a:cubicBezTo>
                    <a:pt x="534645" y="438944"/>
                    <a:pt x="530250" y="497779"/>
                    <a:pt x="532026" y="608164"/>
                  </a:cubicBezTo>
                  <a:lnTo>
                    <a:pt x="266340" y="608164"/>
                  </a:lnTo>
                  <a:lnTo>
                    <a:pt x="265686" y="608164"/>
                  </a:lnTo>
                  <a:lnTo>
                    <a:pt x="0" y="608164"/>
                  </a:lnTo>
                  <a:cubicBezTo>
                    <a:pt x="1496" y="497779"/>
                    <a:pt x="-2993" y="438944"/>
                    <a:pt x="68642" y="412888"/>
                  </a:cubicBezTo>
                  <a:cubicBezTo>
                    <a:pt x="133731" y="388140"/>
                    <a:pt x="172635" y="362738"/>
                    <a:pt x="172635" y="362738"/>
                  </a:cubicBezTo>
                  <a:close/>
                  <a:moveTo>
                    <a:pt x="230575" y="133250"/>
                  </a:moveTo>
                  <a:cubicBezTo>
                    <a:pt x="228517" y="133250"/>
                    <a:pt x="226366" y="133437"/>
                    <a:pt x="224215" y="133810"/>
                  </a:cubicBezTo>
                  <a:cubicBezTo>
                    <a:pt x="220287" y="134557"/>
                    <a:pt x="218417" y="136518"/>
                    <a:pt x="218043" y="139506"/>
                  </a:cubicBezTo>
                  <a:cubicBezTo>
                    <a:pt x="217762" y="142214"/>
                    <a:pt x="219259" y="145109"/>
                    <a:pt x="223000" y="146323"/>
                  </a:cubicBezTo>
                  <a:cubicBezTo>
                    <a:pt x="225899" y="147443"/>
                    <a:pt x="228985" y="147724"/>
                    <a:pt x="232071" y="148097"/>
                  </a:cubicBezTo>
                  <a:cubicBezTo>
                    <a:pt x="239366" y="149124"/>
                    <a:pt x="241611" y="151739"/>
                    <a:pt x="241611" y="158929"/>
                  </a:cubicBezTo>
                  <a:cubicBezTo>
                    <a:pt x="241611" y="160050"/>
                    <a:pt x="241611" y="161170"/>
                    <a:pt x="241330" y="162291"/>
                  </a:cubicBezTo>
                  <a:cubicBezTo>
                    <a:pt x="238337" y="179566"/>
                    <a:pt x="235251" y="196934"/>
                    <a:pt x="232258" y="214209"/>
                  </a:cubicBezTo>
                  <a:cubicBezTo>
                    <a:pt x="230481" y="224013"/>
                    <a:pt x="228985" y="234098"/>
                    <a:pt x="227582" y="244090"/>
                  </a:cubicBezTo>
                  <a:cubicBezTo>
                    <a:pt x="225618" y="258750"/>
                    <a:pt x="239740" y="272477"/>
                    <a:pt x="250776" y="274064"/>
                  </a:cubicBezTo>
                  <a:cubicBezTo>
                    <a:pt x="257416" y="275091"/>
                    <a:pt x="264243" y="275371"/>
                    <a:pt x="270977" y="275185"/>
                  </a:cubicBezTo>
                  <a:cubicBezTo>
                    <a:pt x="285473" y="275091"/>
                    <a:pt x="297537" y="269022"/>
                    <a:pt x="307638" y="258750"/>
                  </a:cubicBezTo>
                  <a:cubicBezTo>
                    <a:pt x="309415" y="257069"/>
                    <a:pt x="310911" y="254548"/>
                    <a:pt x="311566" y="252214"/>
                  </a:cubicBezTo>
                  <a:cubicBezTo>
                    <a:pt x="312501" y="248105"/>
                    <a:pt x="309134" y="245210"/>
                    <a:pt x="305206" y="246798"/>
                  </a:cubicBezTo>
                  <a:cubicBezTo>
                    <a:pt x="302400" y="247918"/>
                    <a:pt x="300062" y="249786"/>
                    <a:pt x="297350" y="250813"/>
                  </a:cubicBezTo>
                  <a:cubicBezTo>
                    <a:pt x="293983" y="252027"/>
                    <a:pt x="290429" y="253334"/>
                    <a:pt x="286969" y="253708"/>
                  </a:cubicBezTo>
                  <a:cubicBezTo>
                    <a:pt x="282761" y="254175"/>
                    <a:pt x="279581" y="251840"/>
                    <a:pt x="278646" y="247731"/>
                  </a:cubicBezTo>
                  <a:cubicBezTo>
                    <a:pt x="277897" y="244557"/>
                    <a:pt x="277336" y="241195"/>
                    <a:pt x="277710" y="238114"/>
                  </a:cubicBezTo>
                  <a:cubicBezTo>
                    <a:pt x="278646" y="231484"/>
                    <a:pt x="279861" y="225041"/>
                    <a:pt x="281077" y="218411"/>
                  </a:cubicBezTo>
                  <a:cubicBezTo>
                    <a:pt x="284725" y="198615"/>
                    <a:pt x="288465" y="178818"/>
                    <a:pt x="291926" y="159022"/>
                  </a:cubicBezTo>
                  <a:cubicBezTo>
                    <a:pt x="292955" y="153700"/>
                    <a:pt x="293796" y="148190"/>
                    <a:pt x="293703" y="142868"/>
                  </a:cubicBezTo>
                  <a:cubicBezTo>
                    <a:pt x="293609" y="136425"/>
                    <a:pt x="289681" y="133250"/>
                    <a:pt x="283228" y="133250"/>
                  </a:cubicBezTo>
                  <a:lnTo>
                    <a:pt x="256200" y="133250"/>
                  </a:lnTo>
                  <a:close/>
                  <a:moveTo>
                    <a:pt x="272005" y="65084"/>
                  </a:moveTo>
                  <a:cubicBezTo>
                    <a:pt x="256668" y="65084"/>
                    <a:pt x="244229" y="77223"/>
                    <a:pt x="244042" y="92817"/>
                  </a:cubicBezTo>
                  <a:cubicBezTo>
                    <a:pt x="243949" y="108225"/>
                    <a:pt x="256387" y="120831"/>
                    <a:pt x="271912" y="120924"/>
                  </a:cubicBezTo>
                  <a:cubicBezTo>
                    <a:pt x="286876" y="121111"/>
                    <a:pt x="299314" y="108505"/>
                    <a:pt x="299408" y="93191"/>
                  </a:cubicBezTo>
                  <a:cubicBezTo>
                    <a:pt x="299595" y="77597"/>
                    <a:pt x="287343" y="65177"/>
                    <a:pt x="272005" y="65084"/>
                  </a:cubicBezTo>
                  <a:close/>
                  <a:moveTo>
                    <a:pt x="264898" y="0"/>
                  </a:moveTo>
                  <a:cubicBezTo>
                    <a:pt x="308480" y="0"/>
                    <a:pt x="352061" y="16621"/>
                    <a:pt x="385355" y="49863"/>
                  </a:cubicBezTo>
                  <a:cubicBezTo>
                    <a:pt x="451943" y="116255"/>
                    <a:pt x="451943" y="223920"/>
                    <a:pt x="385355" y="290405"/>
                  </a:cubicBezTo>
                  <a:cubicBezTo>
                    <a:pt x="329241" y="346339"/>
                    <a:pt x="243855" y="355116"/>
                    <a:pt x="178576" y="316644"/>
                  </a:cubicBezTo>
                  <a:lnTo>
                    <a:pt x="178202" y="316458"/>
                  </a:lnTo>
                  <a:cubicBezTo>
                    <a:pt x="152577" y="335880"/>
                    <a:pt x="124988" y="339242"/>
                    <a:pt x="105816" y="336254"/>
                  </a:cubicBezTo>
                  <a:cubicBezTo>
                    <a:pt x="99456" y="335227"/>
                    <a:pt x="98147" y="326636"/>
                    <a:pt x="103945" y="323741"/>
                  </a:cubicBezTo>
                  <a:cubicBezTo>
                    <a:pt x="121528" y="315150"/>
                    <a:pt x="132470" y="297969"/>
                    <a:pt x="138923" y="284149"/>
                  </a:cubicBezTo>
                  <a:lnTo>
                    <a:pt x="137239" y="282842"/>
                  </a:lnTo>
                  <a:cubicBezTo>
                    <a:pt x="77946" y="215983"/>
                    <a:pt x="80378" y="113827"/>
                    <a:pt x="144441" y="49863"/>
                  </a:cubicBezTo>
                  <a:cubicBezTo>
                    <a:pt x="177735" y="16621"/>
                    <a:pt x="221317" y="0"/>
                    <a:pt x="264898" y="0"/>
                  </a:cubicBezTo>
                  <a:close/>
                </a:path>
              </a:pathLst>
            </a:custGeom>
            <a:solidFill>
              <a:srgbClr val="D33A1A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iṣľîdè"/>
            <p:cNvSpPr txBox="1"/>
            <p:nvPr/>
          </p:nvSpPr>
          <p:spPr bwMode="auto">
            <a:xfrm>
              <a:off x="678545" y="3750833"/>
              <a:ext cx="33600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63" name="iš1iḓê"/>
            <p:cNvSpPr txBox="1"/>
            <p:nvPr/>
          </p:nvSpPr>
          <p:spPr bwMode="auto">
            <a:xfrm>
              <a:off x="4415973" y="3750833"/>
              <a:ext cx="33600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64" name="iṩliḍè"/>
            <p:cNvSpPr txBox="1"/>
            <p:nvPr/>
          </p:nvSpPr>
          <p:spPr bwMode="auto">
            <a:xfrm>
              <a:off x="8153401" y="3750833"/>
              <a:ext cx="336005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65" name="íṥḷíḋê"/>
            <p:cNvSpPr/>
            <p:nvPr/>
          </p:nvSpPr>
          <p:spPr>
            <a:xfrm>
              <a:off x="1621973" y="5682025"/>
              <a:ext cx="1473200" cy="355600"/>
            </a:xfrm>
            <a:prstGeom prst="rect">
              <a:avLst/>
            </a:prstGeom>
            <a:solidFill>
              <a:srgbClr val="D33A1A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2018.03.02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66" name="îṣļíḋè"/>
            <p:cNvSpPr/>
            <p:nvPr/>
          </p:nvSpPr>
          <p:spPr>
            <a:xfrm>
              <a:off x="5359398" y="5682025"/>
              <a:ext cx="1473200" cy="355600"/>
            </a:xfrm>
            <a:prstGeom prst="rect">
              <a:avLst/>
            </a:prstGeom>
            <a:solidFill>
              <a:srgbClr val="D33A1A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2018.09.29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67" name="iSḻïďê"/>
            <p:cNvSpPr/>
            <p:nvPr/>
          </p:nvSpPr>
          <p:spPr>
            <a:xfrm>
              <a:off x="9096823" y="5682025"/>
              <a:ext cx="1473200" cy="355600"/>
            </a:xfrm>
            <a:prstGeom prst="rect">
              <a:avLst/>
            </a:prstGeom>
            <a:solidFill>
              <a:srgbClr val="D33A1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tx1"/>
                  </a:solidFill>
                </a:rPr>
                <a:t>2018.12.11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68" name="直接连接符 167"/>
            <p:cNvCxnSpPr>
              <a:stCxn id="162" idx="2"/>
              <a:endCxn id="165" idx="0"/>
            </p:cNvCxnSpPr>
            <p:nvPr/>
          </p:nvCxnSpPr>
          <p:spPr>
            <a:xfrm>
              <a:off x="2358573" y="4192638"/>
              <a:ext cx="0" cy="14893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>
              <a:stCxn id="163" idx="2"/>
              <a:endCxn id="166" idx="0"/>
            </p:cNvCxnSpPr>
            <p:nvPr/>
          </p:nvCxnSpPr>
          <p:spPr>
            <a:xfrm flipH="1">
              <a:off x="6095998" y="4192638"/>
              <a:ext cx="3" cy="14893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>
              <a:stCxn id="164" idx="2"/>
              <a:endCxn id="167" idx="0"/>
            </p:cNvCxnSpPr>
            <p:nvPr/>
          </p:nvCxnSpPr>
          <p:spPr>
            <a:xfrm flipH="1">
              <a:off x="9833423" y="4192638"/>
              <a:ext cx="6" cy="14893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组合 170"/>
          <p:cNvGrpSpPr/>
          <p:nvPr/>
        </p:nvGrpSpPr>
        <p:grpSpPr>
          <a:xfrm>
            <a:off x="926310" y="3646274"/>
            <a:ext cx="2750224" cy="882390"/>
            <a:chOff x="1068797" y="2701101"/>
            <a:chExt cx="2108063" cy="882390"/>
          </a:xfrm>
        </p:grpSpPr>
        <p:sp>
          <p:nvSpPr>
            <p:cNvPr id="17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663735" y="3646274"/>
            <a:ext cx="2750224" cy="882390"/>
            <a:chOff x="1068797" y="2701101"/>
            <a:chExt cx="2108063" cy="882390"/>
          </a:xfrm>
        </p:grpSpPr>
        <p:sp>
          <p:nvSpPr>
            <p:cNvPr id="17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8401160" y="3646274"/>
            <a:ext cx="2750224" cy="882390"/>
            <a:chOff x="1068797" y="2701101"/>
            <a:chExt cx="2108063" cy="882390"/>
          </a:xfrm>
        </p:grpSpPr>
        <p:sp>
          <p:nvSpPr>
            <p:cNvPr id="178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9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725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23334" y="4786935"/>
            <a:ext cx="1563559" cy="1753680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2612" y="4930966"/>
            <a:ext cx="1546414" cy="1632848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4" name="Group 22"/>
          <p:cNvGrpSpPr/>
          <p:nvPr/>
        </p:nvGrpSpPr>
        <p:grpSpPr>
          <a:xfrm>
            <a:off x="4210256" y="1740878"/>
            <a:ext cx="3738758" cy="3376246"/>
            <a:chOff x="4032249" y="2085976"/>
            <a:chExt cx="4125912" cy="3725863"/>
          </a:xfrm>
          <a:solidFill>
            <a:srgbClr val="1C50A2"/>
          </a:solidFill>
          <a:effectLst>
            <a:outerShdw blurRad="342900" dist="317500" dir="5400000" sx="90000" sy="-19000" rotWithShape="0">
              <a:prstClr val="black">
                <a:alpha val="24000"/>
              </a:prstClr>
            </a:outerShdw>
          </a:effectLst>
        </p:grpSpPr>
        <p:sp>
          <p:nvSpPr>
            <p:cNvPr id="145" name="Freeform 14"/>
            <p:cNvSpPr/>
            <p:nvPr/>
          </p:nvSpPr>
          <p:spPr bwMode="auto">
            <a:xfrm>
              <a:off x="4032249" y="3692525"/>
              <a:ext cx="3208338" cy="2119312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rgbClr val="D33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7" name="Freeform 15"/>
            <p:cNvSpPr/>
            <p:nvPr/>
          </p:nvSpPr>
          <p:spPr bwMode="auto">
            <a:xfrm>
              <a:off x="4451349" y="2085976"/>
              <a:ext cx="2860675" cy="328453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56" name="Freeform 16"/>
            <p:cNvSpPr/>
            <p:nvPr/>
          </p:nvSpPr>
          <p:spPr bwMode="auto">
            <a:xfrm>
              <a:off x="5465762" y="2749550"/>
              <a:ext cx="2692399" cy="3062288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7" name="Freeform 17"/>
            <p:cNvSpPr/>
            <p:nvPr/>
          </p:nvSpPr>
          <p:spPr bwMode="auto">
            <a:xfrm>
              <a:off x="5435600" y="2749550"/>
              <a:ext cx="1876425" cy="1549400"/>
            </a:xfrm>
            <a:custGeom>
              <a:avLst/>
              <a:gdLst>
                <a:gd name="T0" fmla="*/ 16 w 1008"/>
                <a:gd name="T1" fmla="*/ 832 h 832"/>
                <a:gd name="T2" fmla="*/ 1008 w 1008"/>
                <a:gd name="T3" fmla="*/ 501 h 832"/>
                <a:gd name="T4" fmla="*/ 16 w 1008"/>
                <a:gd name="T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32">
                  <a:moveTo>
                    <a:pt x="16" y="832"/>
                  </a:moveTo>
                  <a:cubicBezTo>
                    <a:pt x="16" y="315"/>
                    <a:pt x="715" y="0"/>
                    <a:pt x="1008" y="501"/>
                  </a:cubicBezTo>
                  <a:cubicBezTo>
                    <a:pt x="715" y="1"/>
                    <a:pt x="0" y="253"/>
                    <a:pt x="16" y="8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38100" dir="2700000" algn="tl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8" name="Freeform 18"/>
            <p:cNvSpPr/>
            <p:nvPr/>
          </p:nvSpPr>
          <p:spPr bwMode="auto">
            <a:xfrm>
              <a:off x="4486275" y="3670300"/>
              <a:ext cx="1747838" cy="1622425"/>
            </a:xfrm>
            <a:custGeom>
              <a:avLst/>
              <a:gdLst>
                <a:gd name="T0" fmla="*/ 939 w 939"/>
                <a:gd name="T1" fmla="*/ 677 h 871"/>
                <a:gd name="T2" fmla="*/ 214 w 939"/>
                <a:gd name="T3" fmla="*/ 0 h 871"/>
                <a:gd name="T4" fmla="*/ 939 w 939"/>
                <a:gd name="T5" fmla="*/ 67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9" h="871">
                  <a:moveTo>
                    <a:pt x="939" y="677"/>
                  </a:moveTo>
                  <a:cubicBezTo>
                    <a:pt x="419" y="871"/>
                    <a:pt x="0" y="457"/>
                    <a:pt x="214" y="0"/>
                  </a:cubicBezTo>
                  <a:cubicBezTo>
                    <a:pt x="37" y="499"/>
                    <a:pt x="468" y="810"/>
                    <a:pt x="939" y="677"/>
                  </a:cubicBezTo>
                  <a:close/>
                </a:path>
              </a:pathLst>
            </a:custGeom>
            <a:solidFill>
              <a:srgbClr val="D33A1A"/>
            </a:solidFill>
            <a:ln>
              <a:noFill/>
            </a:ln>
            <a:effectLst>
              <a:outerShdw blurRad="127000" dist="38100" dir="16200000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9" name="Freeform 19"/>
            <p:cNvSpPr/>
            <p:nvPr/>
          </p:nvSpPr>
          <p:spPr bwMode="auto">
            <a:xfrm>
              <a:off x="6013449" y="3752851"/>
              <a:ext cx="1298576" cy="2058988"/>
            </a:xfrm>
            <a:custGeom>
              <a:avLst/>
              <a:gdLst>
                <a:gd name="T0" fmla="*/ 0 w 698"/>
                <a:gd name="T1" fmla="*/ 1106 h 1106"/>
                <a:gd name="T2" fmla="*/ 213 w 698"/>
                <a:gd name="T3" fmla="*/ 0 h 1106"/>
                <a:gd name="T4" fmla="*/ 0 w 698"/>
                <a:gd name="T5" fmla="*/ 110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8" h="1106">
                  <a:moveTo>
                    <a:pt x="0" y="1106"/>
                  </a:moveTo>
                  <a:cubicBezTo>
                    <a:pt x="583" y="1106"/>
                    <a:pt x="661" y="280"/>
                    <a:pt x="213" y="0"/>
                  </a:cubicBezTo>
                  <a:cubicBezTo>
                    <a:pt x="698" y="280"/>
                    <a:pt x="610" y="1106"/>
                    <a:pt x="0" y="110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60" name="TextBox 23"/>
          <p:cNvSpPr txBox="1"/>
          <p:nvPr/>
        </p:nvSpPr>
        <p:spPr>
          <a:xfrm rot="18033840">
            <a:off x="4785307" y="2823883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01</a:t>
            </a:r>
            <a:r>
              <a:rPr lang="en-US" dirty="0">
                <a:solidFill>
                  <a:schemeClr val="bg1"/>
                </a:solidFill>
              </a:rPr>
              <a:t> Lorem</a:t>
            </a:r>
          </a:p>
        </p:txBody>
      </p:sp>
      <p:sp>
        <p:nvSpPr>
          <p:cNvPr id="161" name="TextBox 24"/>
          <p:cNvSpPr txBox="1"/>
          <p:nvPr/>
        </p:nvSpPr>
        <p:spPr>
          <a:xfrm rot="3667932">
            <a:off x="6537413" y="3293534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02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2" name="TextBox 25"/>
          <p:cNvSpPr txBox="1"/>
          <p:nvPr/>
        </p:nvSpPr>
        <p:spPr>
          <a:xfrm rot="10800000">
            <a:off x="5012317" y="4572643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03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Lorem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63" name="Group 26"/>
          <p:cNvGrpSpPr/>
          <p:nvPr/>
        </p:nvGrpSpPr>
        <p:grpSpPr>
          <a:xfrm rot="13975806">
            <a:off x="4455503" y="4442269"/>
            <a:ext cx="319088" cy="465138"/>
            <a:chOff x="5429367" y="4908078"/>
            <a:chExt cx="319088" cy="465138"/>
          </a:xfrm>
          <a:solidFill>
            <a:srgbClr val="1C50A2"/>
          </a:solidFill>
        </p:grpSpPr>
        <p:sp>
          <p:nvSpPr>
            <p:cNvPr id="164" name="AutoShape 97"/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5" name="AutoShape 98"/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6" name="AutoShape 99"/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67" name="Group 30"/>
          <p:cNvGrpSpPr/>
          <p:nvPr/>
        </p:nvGrpSpPr>
        <p:grpSpPr>
          <a:xfrm>
            <a:off x="5913752" y="1968872"/>
            <a:ext cx="319088" cy="465138"/>
            <a:chOff x="3582988" y="3510757"/>
            <a:chExt cx="319088" cy="465138"/>
          </a:xfrm>
          <a:solidFill>
            <a:srgbClr val="1C50A2"/>
          </a:solidFill>
        </p:grpSpPr>
        <p:sp>
          <p:nvSpPr>
            <p:cNvPr id="168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9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70" name="Group 33"/>
          <p:cNvGrpSpPr/>
          <p:nvPr/>
        </p:nvGrpSpPr>
        <p:grpSpPr>
          <a:xfrm rot="7811741">
            <a:off x="7262521" y="4493268"/>
            <a:ext cx="465138" cy="391319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171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2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3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74" name="Group 38"/>
          <p:cNvGrpSpPr/>
          <p:nvPr/>
        </p:nvGrpSpPr>
        <p:grpSpPr>
          <a:xfrm flipH="1">
            <a:off x="6854961" y="2280329"/>
            <a:ext cx="1480652" cy="769806"/>
            <a:chOff x="1392530" y="2481978"/>
            <a:chExt cx="3124464" cy="313657"/>
          </a:xfrm>
          <a:solidFill>
            <a:srgbClr val="1C50A2"/>
          </a:solidFill>
        </p:grpSpPr>
        <p:cxnSp>
          <p:nvCxnSpPr>
            <p:cNvPr id="175" name="Straight Connector 39"/>
            <p:cNvCxnSpPr/>
            <p:nvPr/>
          </p:nvCxnSpPr>
          <p:spPr>
            <a:xfrm flipH="1" flipV="1">
              <a:off x="3555062" y="2481981"/>
              <a:ext cx="961932" cy="313654"/>
            </a:xfrm>
            <a:prstGeom prst="line">
              <a:avLst/>
            </a:prstGeom>
            <a:grpFill/>
            <a:ln>
              <a:solidFill>
                <a:srgbClr val="1C50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40"/>
            <p:cNvCxnSpPr/>
            <p:nvPr/>
          </p:nvCxnSpPr>
          <p:spPr>
            <a:xfrm flipH="1">
              <a:off x="1392530" y="2481978"/>
              <a:ext cx="2162533" cy="0"/>
            </a:xfrm>
            <a:prstGeom prst="line">
              <a:avLst/>
            </a:prstGeom>
            <a:grpFill/>
            <a:ln>
              <a:solidFill>
                <a:srgbClr val="1C50A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7" name="Straight Connector 43"/>
          <p:cNvCxnSpPr/>
          <p:nvPr/>
        </p:nvCxnSpPr>
        <p:spPr>
          <a:xfrm>
            <a:off x="3856388" y="1968872"/>
            <a:ext cx="1973466" cy="0"/>
          </a:xfrm>
          <a:prstGeom prst="line">
            <a:avLst/>
          </a:prstGeom>
          <a:ln>
            <a:solidFill>
              <a:srgbClr val="1C50A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8" name="Group 48"/>
          <p:cNvGrpSpPr/>
          <p:nvPr/>
        </p:nvGrpSpPr>
        <p:grpSpPr>
          <a:xfrm>
            <a:off x="3860900" y="3877193"/>
            <a:ext cx="1174768" cy="598311"/>
            <a:chOff x="1392536" y="2481978"/>
            <a:chExt cx="3229538" cy="393200"/>
          </a:xfrm>
          <a:solidFill>
            <a:srgbClr val="1C50A2"/>
          </a:solidFill>
        </p:grpSpPr>
        <p:cxnSp>
          <p:nvCxnSpPr>
            <p:cNvPr id="179" name="Straight Connector 49"/>
            <p:cNvCxnSpPr/>
            <p:nvPr/>
          </p:nvCxnSpPr>
          <p:spPr>
            <a:xfrm flipH="1" flipV="1">
              <a:off x="2654765" y="2481978"/>
              <a:ext cx="1967309" cy="393200"/>
            </a:xfrm>
            <a:prstGeom prst="line">
              <a:avLst/>
            </a:prstGeom>
            <a:grpFill/>
            <a:ln>
              <a:solidFill>
                <a:srgbClr val="1C50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50"/>
            <p:cNvCxnSpPr/>
            <p:nvPr/>
          </p:nvCxnSpPr>
          <p:spPr>
            <a:xfrm flipH="1">
              <a:off x="1392536" y="2481978"/>
              <a:ext cx="1298690" cy="0"/>
            </a:xfrm>
            <a:prstGeom prst="line">
              <a:avLst/>
            </a:prstGeom>
            <a:grpFill/>
            <a:ln>
              <a:solidFill>
                <a:srgbClr val="1C50A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组合 180"/>
          <p:cNvGrpSpPr/>
          <p:nvPr/>
        </p:nvGrpSpPr>
        <p:grpSpPr>
          <a:xfrm>
            <a:off x="1092498" y="1782845"/>
            <a:ext cx="2750224" cy="882390"/>
            <a:chOff x="1068797" y="2701101"/>
            <a:chExt cx="2108063" cy="882390"/>
          </a:xfrm>
        </p:grpSpPr>
        <p:sp>
          <p:nvSpPr>
            <p:cNvPr id="18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1092498" y="3664976"/>
            <a:ext cx="2750224" cy="882390"/>
            <a:chOff x="1068797" y="2701101"/>
            <a:chExt cx="2108063" cy="882390"/>
          </a:xfrm>
        </p:grpSpPr>
        <p:sp>
          <p:nvSpPr>
            <p:cNvPr id="18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8121897" y="2294147"/>
            <a:ext cx="2750224" cy="882390"/>
            <a:chOff x="1068797" y="2701101"/>
            <a:chExt cx="2108063" cy="882390"/>
          </a:xfrm>
        </p:grpSpPr>
        <p:sp>
          <p:nvSpPr>
            <p:cNvPr id="188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9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825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23334" y="4786935"/>
            <a:ext cx="1563559" cy="1753680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2612" y="4930966"/>
            <a:ext cx="1546414" cy="1632848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447748" y="1539475"/>
            <a:ext cx="3562777" cy="3401989"/>
            <a:chOff x="3542873" y="891775"/>
            <a:chExt cx="4670939" cy="4460140"/>
          </a:xfrm>
        </p:grpSpPr>
        <p:sp>
          <p:nvSpPr>
            <p:cNvPr id="145" name="Freeform 25"/>
            <p:cNvSpPr/>
            <p:nvPr/>
          </p:nvSpPr>
          <p:spPr bwMode="auto">
            <a:xfrm>
              <a:off x="5189242" y="891775"/>
              <a:ext cx="3024570" cy="3208686"/>
            </a:xfrm>
            <a:custGeom>
              <a:avLst/>
              <a:gdLst>
                <a:gd name="T0" fmla="*/ 453 w 958"/>
                <a:gd name="T1" fmla="*/ 0 h 1016"/>
                <a:gd name="T2" fmla="*/ 215 w 958"/>
                <a:gd name="T3" fmla="*/ 59 h 1016"/>
                <a:gd name="T4" fmla="*/ 304 w 958"/>
                <a:gd name="T5" fmla="*/ 119 h 1016"/>
                <a:gd name="T6" fmla="*/ 486 w 958"/>
                <a:gd name="T7" fmla="*/ 514 h 1016"/>
                <a:gd name="T8" fmla="*/ 410 w 958"/>
                <a:gd name="T9" fmla="*/ 778 h 1016"/>
                <a:gd name="T10" fmla="*/ 0 w 958"/>
                <a:gd name="T11" fmla="*/ 732 h 1016"/>
                <a:gd name="T12" fmla="*/ 209 w 958"/>
                <a:gd name="T13" fmla="*/ 960 h 1016"/>
                <a:gd name="T14" fmla="*/ 454 w 958"/>
                <a:gd name="T15" fmla="*/ 1016 h 1016"/>
                <a:gd name="T16" fmla="*/ 722 w 958"/>
                <a:gd name="T17" fmla="*/ 933 h 1016"/>
                <a:gd name="T18" fmla="*/ 958 w 958"/>
                <a:gd name="T19" fmla="*/ 505 h 1016"/>
                <a:gd name="T20" fmla="*/ 453 w 958"/>
                <a:gd name="T21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8" h="1016">
                  <a:moveTo>
                    <a:pt x="453" y="0"/>
                  </a:moveTo>
                  <a:cubicBezTo>
                    <a:pt x="367" y="0"/>
                    <a:pt x="286" y="22"/>
                    <a:pt x="215" y="59"/>
                  </a:cubicBezTo>
                  <a:cubicBezTo>
                    <a:pt x="247" y="76"/>
                    <a:pt x="276" y="96"/>
                    <a:pt x="304" y="119"/>
                  </a:cubicBezTo>
                  <a:cubicBezTo>
                    <a:pt x="416" y="212"/>
                    <a:pt x="497" y="358"/>
                    <a:pt x="486" y="514"/>
                  </a:cubicBezTo>
                  <a:cubicBezTo>
                    <a:pt x="480" y="602"/>
                    <a:pt x="481" y="677"/>
                    <a:pt x="410" y="778"/>
                  </a:cubicBezTo>
                  <a:cubicBezTo>
                    <a:pt x="154" y="1002"/>
                    <a:pt x="0" y="732"/>
                    <a:pt x="0" y="732"/>
                  </a:cubicBezTo>
                  <a:cubicBezTo>
                    <a:pt x="27" y="877"/>
                    <a:pt x="209" y="960"/>
                    <a:pt x="209" y="960"/>
                  </a:cubicBezTo>
                  <a:cubicBezTo>
                    <a:pt x="278" y="996"/>
                    <a:pt x="370" y="1016"/>
                    <a:pt x="454" y="1016"/>
                  </a:cubicBezTo>
                  <a:cubicBezTo>
                    <a:pt x="553" y="1016"/>
                    <a:pt x="644" y="982"/>
                    <a:pt x="722" y="933"/>
                  </a:cubicBezTo>
                  <a:cubicBezTo>
                    <a:pt x="864" y="843"/>
                    <a:pt x="958" y="685"/>
                    <a:pt x="958" y="505"/>
                  </a:cubicBezTo>
                  <a:cubicBezTo>
                    <a:pt x="958" y="226"/>
                    <a:pt x="732" y="0"/>
                    <a:pt x="453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47" name="Freeform 26"/>
            <p:cNvSpPr>
              <a:spLocks noEditPoints="1"/>
            </p:cNvSpPr>
            <p:nvPr/>
          </p:nvSpPr>
          <p:spPr bwMode="auto">
            <a:xfrm>
              <a:off x="3542873" y="905117"/>
              <a:ext cx="3215357" cy="2977874"/>
            </a:xfrm>
            <a:custGeom>
              <a:avLst/>
              <a:gdLst>
                <a:gd name="T0" fmla="*/ 692 w 1018"/>
                <a:gd name="T1" fmla="*/ 395 h 943"/>
                <a:gd name="T2" fmla="*/ 694 w 1018"/>
                <a:gd name="T3" fmla="*/ 397 h 943"/>
                <a:gd name="T4" fmla="*/ 694 w 1018"/>
                <a:gd name="T5" fmla="*/ 397 h 943"/>
                <a:gd name="T6" fmla="*/ 739 w 1018"/>
                <a:gd name="T7" fmla="*/ 393 h 943"/>
                <a:gd name="T8" fmla="*/ 972 w 1018"/>
                <a:gd name="T9" fmla="*/ 627 h 943"/>
                <a:gd name="T10" fmla="*/ 872 w 1018"/>
                <a:gd name="T11" fmla="*/ 818 h 943"/>
                <a:gd name="T12" fmla="*/ 872 w 1018"/>
                <a:gd name="T13" fmla="*/ 818 h 943"/>
                <a:gd name="T14" fmla="*/ 931 w 1018"/>
                <a:gd name="T15" fmla="*/ 774 h 943"/>
                <a:gd name="T16" fmla="*/ 1007 w 1018"/>
                <a:gd name="T17" fmla="*/ 510 h 943"/>
                <a:gd name="T18" fmla="*/ 825 w 1018"/>
                <a:gd name="T19" fmla="*/ 115 h 943"/>
                <a:gd name="T20" fmla="*/ 736 w 1018"/>
                <a:gd name="T21" fmla="*/ 55 h 943"/>
                <a:gd name="T22" fmla="*/ 735 w 1018"/>
                <a:gd name="T23" fmla="*/ 56 h 943"/>
                <a:gd name="T24" fmla="*/ 504 w 1018"/>
                <a:gd name="T25" fmla="*/ 0 h 943"/>
                <a:gd name="T26" fmla="*/ 0 w 1018"/>
                <a:gd name="T27" fmla="*/ 504 h 943"/>
                <a:gd name="T28" fmla="*/ 237 w 1018"/>
                <a:gd name="T29" fmla="*/ 932 h 943"/>
                <a:gd name="T30" fmla="*/ 257 w 1018"/>
                <a:gd name="T31" fmla="*/ 943 h 943"/>
                <a:gd name="T32" fmla="*/ 255 w 1018"/>
                <a:gd name="T33" fmla="*/ 898 h 943"/>
                <a:gd name="T34" fmla="*/ 692 w 1018"/>
                <a:gd name="T35" fmla="*/ 395 h 943"/>
                <a:gd name="T36" fmla="*/ 963 w 1018"/>
                <a:gd name="T37" fmla="*/ 713 h 943"/>
                <a:gd name="T38" fmla="*/ 963 w 1018"/>
                <a:gd name="T39" fmla="*/ 714 h 943"/>
                <a:gd name="T40" fmla="*/ 963 w 1018"/>
                <a:gd name="T41" fmla="*/ 71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8" h="943">
                  <a:moveTo>
                    <a:pt x="692" y="395"/>
                  </a:moveTo>
                  <a:cubicBezTo>
                    <a:pt x="692" y="395"/>
                    <a:pt x="694" y="397"/>
                    <a:pt x="694" y="397"/>
                  </a:cubicBezTo>
                  <a:cubicBezTo>
                    <a:pt x="694" y="397"/>
                    <a:pt x="694" y="397"/>
                    <a:pt x="694" y="397"/>
                  </a:cubicBezTo>
                  <a:cubicBezTo>
                    <a:pt x="708" y="394"/>
                    <a:pt x="723" y="393"/>
                    <a:pt x="739" y="393"/>
                  </a:cubicBezTo>
                  <a:cubicBezTo>
                    <a:pt x="868" y="393"/>
                    <a:pt x="972" y="498"/>
                    <a:pt x="972" y="627"/>
                  </a:cubicBezTo>
                  <a:cubicBezTo>
                    <a:pt x="972" y="706"/>
                    <a:pt x="933" y="776"/>
                    <a:pt x="872" y="818"/>
                  </a:cubicBezTo>
                  <a:cubicBezTo>
                    <a:pt x="872" y="818"/>
                    <a:pt x="872" y="818"/>
                    <a:pt x="872" y="818"/>
                  </a:cubicBezTo>
                  <a:cubicBezTo>
                    <a:pt x="891" y="806"/>
                    <a:pt x="911" y="792"/>
                    <a:pt x="931" y="774"/>
                  </a:cubicBezTo>
                  <a:cubicBezTo>
                    <a:pt x="1002" y="673"/>
                    <a:pt x="1001" y="598"/>
                    <a:pt x="1007" y="510"/>
                  </a:cubicBezTo>
                  <a:cubicBezTo>
                    <a:pt x="1018" y="354"/>
                    <a:pt x="937" y="208"/>
                    <a:pt x="825" y="115"/>
                  </a:cubicBezTo>
                  <a:cubicBezTo>
                    <a:pt x="797" y="92"/>
                    <a:pt x="768" y="72"/>
                    <a:pt x="736" y="55"/>
                  </a:cubicBezTo>
                  <a:cubicBezTo>
                    <a:pt x="735" y="56"/>
                    <a:pt x="735" y="56"/>
                    <a:pt x="735" y="56"/>
                  </a:cubicBezTo>
                  <a:cubicBezTo>
                    <a:pt x="666" y="20"/>
                    <a:pt x="588" y="0"/>
                    <a:pt x="504" y="0"/>
                  </a:cubicBezTo>
                  <a:cubicBezTo>
                    <a:pt x="226" y="0"/>
                    <a:pt x="0" y="226"/>
                    <a:pt x="0" y="504"/>
                  </a:cubicBezTo>
                  <a:cubicBezTo>
                    <a:pt x="0" y="685"/>
                    <a:pt x="95" y="843"/>
                    <a:pt x="237" y="932"/>
                  </a:cubicBezTo>
                  <a:cubicBezTo>
                    <a:pt x="244" y="936"/>
                    <a:pt x="250" y="940"/>
                    <a:pt x="257" y="943"/>
                  </a:cubicBezTo>
                  <a:cubicBezTo>
                    <a:pt x="256" y="928"/>
                    <a:pt x="255" y="913"/>
                    <a:pt x="255" y="898"/>
                  </a:cubicBezTo>
                  <a:cubicBezTo>
                    <a:pt x="255" y="643"/>
                    <a:pt x="449" y="433"/>
                    <a:pt x="692" y="395"/>
                  </a:cubicBezTo>
                  <a:close/>
                  <a:moveTo>
                    <a:pt x="963" y="713"/>
                  </a:moveTo>
                  <a:cubicBezTo>
                    <a:pt x="963" y="714"/>
                    <a:pt x="963" y="714"/>
                    <a:pt x="963" y="714"/>
                  </a:cubicBezTo>
                  <a:cubicBezTo>
                    <a:pt x="963" y="714"/>
                    <a:pt x="963" y="713"/>
                    <a:pt x="963" y="71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56" name="Freeform 27"/>
            <p:cNvSpPr/>
            <p:nvPr/>
          </p:nvSpPr>
          <p:spPr bwMode="auto">
            <a:xfrm>
              <a:off x="4348713" y="2152568"/>
              <a:ext cx="3222027" cy="3199347"/>
            </a:xfrm>
            <a:custGeom>
              <a:avLst/>
              <a:gdLst>
                <a:gd name="T0" fmla="*/ 325 w 1020"/>
                <a:gd name="T1" fmla="*/ 421 h 1013"/>
                <a:gd name="T2" fmla="*/ 249 w 1020"/>
                <a:gd name="T3" fmla="*/ 230 h 1013"/>
                <a:gd name="T4" fmla="*/ 439 w 1020"/>
                <a:gd name="T5" fmla="*/ 2 h 1013"/>
                <a:gd name="T6" fmla="*/ 437 w 1020"/>
                <a:gd name="T7" fmla="*/ 0 h 1013"/>
                <a:gd name="T8" fmla="*/ 0 w 1020"/>
                <a:gd name="T9" fmla="*/ 503 h 1013"/>
                <a:gd name="T10" fmla="*/ 510 w 1020"/>
                <a:gd name="T11" fmla="*/ 1013 h 1013"/>
                <a:gd name="T12" fmla="*/ 1020 w 1020"/>
                <a:gd name="T13" fmla="*/ 503 h 1013"/>
                <a:gd name="T14" fmla="*/ 325 w 1020"/>
                <a:gd name="T15" fmla="*/ 421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0" h="1013">
                  <a:moveTo>
                    <a:pt x="325" y="421"/>
                  </a:moveTo>
                  <a:cubicBezTo>
                    <a:pt x="325" y="421"/>
                    <a:pt x="249" y="349"/>
                    <a:pt x="249" y="230"/>
                  </a:cubicBezTo>
                  <a:cubicBezTo>
                    <a:pt x="249" y="116"/>
                    <a:pt x="322" y="34"/>
                    <a:pt x="439" y="2"/>
                  </a:cubicBezTo>
                  <a:cubicBezTo>
                    <a:pt x="439" y="2"/>
                    <a:pt x="437" y="0"/>
                    <a:pt x="437" y="0"/>
                  </a:cubicBezTo>
                  <a:cubicBezTo>
                    <a:pt x="194" y="38"/>
                    <a:pt x="0" y="248"/>
                    <a:pt x="0" y="503"/>
                  </a:cubicBezTo>
                  <a:cubicBezTo>
                    <a:pt x="0" y="785"/>
                    <a:pt x="228" y="1013"/>
                    <a:pt x="510" y="1013"/>
                  </a:cubicBezTo>
                  <a:cubicBezTo>
                    <a:pt x="792" y="1013"/>
                    <a:pt x="1020" y="785"/>
                    <a:pt x="1020" y="503"/>
                  </a:cubicBezTo>
                  <a:cubicBezTo>
                    <a:pt x="1020" y="503"/>
                    <a:pt x="679" y="804"/>
                    <a:pt x="325" y="4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57" name="TextBox 41"/>
            <p:cNvSpPr txBox="1"/>
            <p:nvPr/>
          </p:nvSpPr>
          <p:spPr>
            <a:xfrm>
              <a:off x="4519192" y="2806747"/>
              <a:ext cx="693800" cy="605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smtClean="0">
                  <a:solidFill>
                    <a:schemeClr val="bg1">
                      <a:lumMod val="95000"/>
                    </a:schemeClr>
                  </a:solidFill>
                  <a:latin typeface="PT Sans" panose="020B0503020203020204" pitchFamily="34" charset="0"/>
                </a:rPr>
                <a:t>01</a:t>
              </a:r>
              <a:endParaRPr lang="id-ID" sz="2400" b="1" dirty="0">
                <a:solidFill>
                  <a:schemeClr val="bg1">
                    <a:lumMod val="95000"/>
                  </a:schemeClr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158" name="TextBox 42"/>
            <p:cNvSpPr txBox="1"/>
            <p:nvPr/>
          </p:nvSpPr>
          <p:spPr>
            <a:xfrm>
              <a:off x="5959726" y="1681850"/>
              <a:ext cx="693800" cy="605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smtClean="0">
                  <a:solidFill>
                    <a:schemeClr val="bg1">
                      <a:lumMod val="95000"/>
                    </a:schemeClr>
                  </a:solidFill>
                  <a:latin typeface="PT Sans" panose="020B0503020203020204" pitchFamily="34" charset="0"/>
                </a:rPr>
                <a:t>02</a:t>
              </a:r>
              <a:endParaRPr lang="id-ID" sz="2400" b="1" dirty="0">
                <a:solidFill>
                  <a:schemeClr val="bg1">
                    <a:lumMod val="95000"/>
                  </a:schemeClr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159" name="TextBox 43"/>
            <p:cNvSpPr txBox="1"/>
            <p:nvPr/>
          </p:nvSpPr>
          <p:spPr>
            <a:xfrm>
              <a:off x="5959726" y="3495479"/>
              <a:ext cx="693800" cy="605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smtClean="0">
                  <a:solidFill>
                    <a:schemeClr val="bg1">
                      <a:lumMod val="95000"/>
                    </a:schemeClr>
                  </a:solidFill>
                  <a:latin typeface="PT Sans" panose="020B0503020203020204" pitchFamily="34" charset="0"/>
                </a:rPr>
                <a:t>03</a:t>
              </a:r>
              <a:endParaRPr lang="id-ID" sz="2400" b="1" dirty="0">
                <a:solidFill>
                  <a:schemeClr val="bg1">
                    <a:lumMod val="95000"/>
                  </a:schemeClr>
                </a:solidFill>
                <a:latin typeface="PT Sans" panose="020B0503020203020204" pitchFamily="34" charset="0"/>
              </a:endParaRPr>
            </a:p>
          </p:txBody>
        </p:sp>
        <p:sp>
          <p:nvSpPr>
            <p:cNvPr id="160" name="TextBox 44"/>
            <p:cNvSpPr txBox="1"/>
            <p:nvPr/>
          </p:nvSpPr>
          <p:spPr>
            <a:xfrm>
              <a:off x="5484548" y="4186991"/>
              <a:ext cx="1250871" cy="363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d-ID" sz="1200" dirty="0" smtClean="0">
                  <a:solidFill>
                    <a:schemeClr val="bg1">
                      <a:lumMod val="95000"/>
                    </a:schemeClr>
                  </a:solidFill>
                </a:rPr>
                <a:t>Content</a:t>
              </a:r>
              <a:r>
                <a:rPr lang="id-ID" sz="1200" b="1" dirty="0" smtClean="0">
                  <a:solidFill>
                    <a:schemeClr val="bg1">
                      <a:lumMod val="95000"/>
                    </a:schemeClr>
                  </a:solidFill>
                </a:rPr>
                <a:t> 01</a:t>
              </a:r>
              <a:endParaRPr lang="id-ID" sz="12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1" name="TextBox 46"/>
            <p:cNvSpPr txBox="1"/>
            <p:nvPr/>
          </p:nvSpPr>
          <p:spPr>
            <a:xfrm>
              <a:off x="3695689" y="1635694"/>
              <a:ext cx="1250871" cy="363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d-ID" sz="1200" dirty="0" smtClean="0">
                  <a:solidFill>
                    <a:schemeClr val="bg1">
                      <a:lumMod val="95000"/>
                    </a:schemeClr>
                  </a:solidFill>
                </a:rPr>
                <a:t>Content</a:t>
              </a:r>
              <a:r>
                <a:rPr lang="id-ID" sz="1200" b="1" dirty="0" smtClean="0">
                  <a:solidFill>
                    <a:schemeClr val="bg1">
                      <a:lumMod val="95000"/>
                    </a:schemeClr>
                  </a:solidFill>
                </a:rPr>
                <a:t> 0</a:t>
              </a:r>
              <a:r>
                <a:rPr lang="en-US" sz="1200" b="1" dirty="0" smtClean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  <a:endParaRPr lang="id-ID" sz="12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2" name="TextBox 48"/>
            <p:cNvSpPr txBox="1"/>
            <p:nvPr/>
          </p:nvSpPr>
          <p:spPr>
            <a:xfrm>
              <a:off x="6715521" y="2324529"/>
              <a:ext cx="1250871" cy="363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d-ID" sz="1200" dirty="0" smtClean="0">
                  <a:solidFill>
                    <a:schemeClr val="bg1"/>
                  </a:solidFill>
                </a:rPr>
                <a:t>Content</a:t>
              </a:r>
              <a:r>
                <a:rPr lang="id-ID" sz="1200" b="1" dirty="0" smtClean="0">
                  <a:solidFill>
                    <a:schemeClr val="bg1"/>
                  </a:solidFill>
                </a:rPr>
                <a:t> 0</a:t>
              </a:r>
              <a:r>
                <a:rPr lang="en-US" sz="1200" b="1" dirty="0">
                  <a:solidFill>
                    <a:schemeClr val="bg1"/>
                  </a:solidFill>
                </a:rPr>
                <a:t>3</a:t>
              </a:r>
              <a:endParaRPr lang="id-ID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3" name="Freeform 50"/>
            <p:cNvSpPr>
              <a:spLocks noEditPoints="1"/>
            </p:cNvSpPr>
            <p:nvPr/>
          </p:nvSpPr>
          <p:spPr bwMode="auto">
            <a:xfrm>
              <a:off x="6943115" y="1681851"/>
              <a:ext cx="747328" cy="525950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64" name="Freeform 51"/>
            <p:cNvSpPr>
              <a:spLocks noEditPoints="1"/>
            </p:cNvSpPr>
            <p:nvPr/>
          </p:nvSpPr>
          <p:spPr bwMode="auto">
            <a:xfrm>
              <a:off x="5082085" y="1140917"/>
              <a:ext cx="708543" cy="707220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grpSp>
          <p:nvGrpSpPr>
            <p:cNvPr id="165" name="Group 52"/>
            <p:cNvGrpSpPr/>
            <p:nvPr/>
          </p:nvGrpSpPr>
          <p:grpSpPr>
            <a:xfrm flipH="1">
              <a:off x="4583966" y="3667173"/>
              <a:ext cx="898644" cy="911404"/>
              <a:chOff x="1909763" y="950913"/>
              <a:chExt cx="782637" cy="793750"/>
            </a:xfrm>
            <a:solidFill>
              <a:schemeClr val="bg1"/>
            </a:solidFill>
          </p:grpSpPr>
          <p:sp>
            <p:nvSpPr>
              <p:cNvPr id="166" name="Freeform 59"/>
              <p:cNvSpPr>
                <a:spLocks noEditPoints="1"/>
              </p:cNvSpPr>
              <p:nvPr/>
            </p:nvSpPr>
            <p:spPr bwMode="auto">
              <a:xfrm>
                <a:off x="1909763" y="1204913"/>
                <a:ext cx="539750" cy="539750"/>
              </a:xfrm>
              <a:custGeom>
                <a:avLst/>
                <a:gdLst>
                  <a:gd name="T0" fmla="*/ 0 w 340"/>
                  <a:gd name="T1" fmla="*/ 340 h 340"/>
                  <a:gd name="T2" fmla="*/ 340 w 340"/>
                  <a:gd name="T3" fmla="*/ 340 h 340"/>
                  <a:gd name="T4" fmla="*/ 340 w 340"/>
                  <a:gd name="T5" fmla="*/ 0 h 340"/>
                  <a:gd name="T6" fmla="*/ 0 w 340"/>
                  <a:gd name="T7" fmla="*/ 0 h 340"/>
                  <a:gd name="T8" fmla="*/ 0 w 340"/>
                  <a:gd name="T9" fmla="*/ 340 h 340"/>
                  <a:gd name="T10" fmla="*/ 304 w 340"/>
                  <a:gd name="T11" fmla="*/ 251 h 340"/>
                  <a:gd name="T12" fmla="*/ 35 w 340"/>
                  <a:gd name="T13" fmla="*/ 251 h 340"/>
                  <a:gd name="T14" fmla="*/ 35 w 340"/>
                  <a:gd name="T15" fmla="*/ 36 h 340"/>
                  <a:gd name="T16" fmla="*/ 304 w 340"/>
                  <a:gd name="T17" fmla="*/ 36 h 340"/>
                  <a:gd name="T18" fmla="*/ 304 w 340"/>
                  <a:gd name="T19" fmla="*/ 25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40">
                    <a:moveTo>
                      <a:pt x="0" y="340"/>
                    </a:moveTo>
                    <a:lnTo>
                      <a:pt x="340" y="340"/>
                    </a:lnTo>
                    <a:lnTo>
                      <a:pt x="340" y="0"/>
                    </a:lnTo>
                    <a:lnTo>
                      <a:pt x="0" y="0"/>
                    </a:lnTo>
                    <a:lnTo>
                      <a:pt x="0" y="340"/>
                    </a:lnTo>
                    <a:close/>
                    <a:moveTo>
                      <a:pt x="304" y="251"/>
                    </a:moveTo>
                    <a:lnTo>
                      <a:pt x="35" y="251"/>
                    </a:lnTo>
                    <a:lnTo>
                      <a:pt x="35" y="36"/>
                    </a:lnTo>
                    <a:lnTo>
                      <a:pt x="304" y="36"/>
                    </a:lnTo>
                    <a:lnTo>
                      <a:pt x="304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167" name="Freeform 60"/>
              <p:cNvSpPr/>
              <p:nvPr/>
            </p:nvSpPr>
            <p:spPr bwMode="auto">
              <a:xfrm>
                <a:off x="2060575" y="950913"/>
                <a:ext cx="631825" cy="569913"/>
              </a:xfrm>
              <a:custGeom>
                <a:avLst/>
                <a:gdLst>
                  <a:gd name="T0" fmla="*/ 334 w 398"/>
                  <a:gd name="T1" fmla="*/ 0 h 359"/>
                  <a:gd name="T2" fmla="*/ 0 w 398"/>
                  <a:gd name="T3" fmla="*/ 64 h 359"/>
                  <a:gd name="T4" fmla="*/ 15 w 398"/>
                  <a:gd name="T5" fmla="*/ 143 h 359"/>
                  <a:gd name="T6" fmla="*/ 51 w 398"/>
                  <a:gd name="T7" fmla="*/ 143 h 359"/>
                  <a:gd name="T8" fmla="*/ 41 w 398"/>
                  <a:gd name="T9" fmla="*/ 93 h 359"/>
                  <a:gd name="T10" fmla="*/ 305 w 398"/>
                  <a:gd name="T11" fmla="*/ 40 h 359"/>
                  <a:gd name="T12" fmla="*/ 346 w 398"/>
                  <a:gd name="T13" fmla="*/ 251 h 359"/>
                  <a:gd name="T14" fmla="*/ 262 w 398"/>
                  <a:gd name="T15" fmla="*/ 268 h 359"/>
                  <a:gd name="T16" fmla="*/ 262 w 398"/>
                  <a:gd name="T17" fmla="*/ 359 h 359"/>
                  <a:gd name="T18" fmla="*/ 398 w 398"/>
                  <a:gd name="T19" fmla="*/ 332 h 359"/>
                  <a:gd name="T20" fmla="*/ 334 w 398"/>
                  <a:gd name="T2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59">
                    <a:moveTo>
                      <a:pt x="334" y="0"/>
                    </a:moveTo>
                    <a:lnTo>
                      <a:pt x="0" y="64"/>
                    </a:lnTo>
                    <a:lnTo>
                      <a:pt x="15" y="143"/>
                    </a:lnTo>
                    <a:lnTo>
                      <a:pt x="51" y="143"/>
                    </a:lnTo>
                    <a:lnTo>
                      <a:pt x="41" y="93"/>
                    </a:lnTo>
                    <a:lnTo>
                      <a:pt x="305" y="40"/>
                    </a:lnTo>
                    <a:lnTo>
                      <a:pt x="346" y="251"/>
                    </a:lnTo>
                    <a:lnTo>
                      <a:pt x="262" y="268"/>
                    </a:lnTo>
                    <a:lnTo>
                      <a:pt x="262" y="359"/>
                    </a:lnTo>
                    <a:lnTo>
                      <a:pt x="398" y="332"/>
                    </a:lnTo>
                    <a:lnTo>
                      <a:pt x="3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id-ID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</p:grpSp>
      </p:grpSp>
      <p:grpSp>
        <p:nvGrpSpPr>
          <p:cNvPr id="168" name="组合 167"/>
          <p:cNvGrpSpPr/>
          <p:nvPr/>
        </p:nvGrpSpPr>
        <p:grpSpPr>
          <a:xfrm>
            <a:off x="1444766" y="1942706"/>
            <a:ext cx="2750224" cy="882390"/>
            <a:chOff x="1068797" y="2701101"/>
            <a:chExt cx="2108063" cy="882390"/>
          </a:xfrm>
        </p:grpSpPr>
        <p:sp>
          <p:nvSpPr>
            <p:cNvPr id="169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0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948260" y="4115238"/>
            <a:ext cx="2750224" cy="882390"/>
            <a:chOff x="1068797" y="2701101"/>
            <a:chExt cx="2108063" cy="882390"/>
          </a:xfrm>
        </p:grpSpPr>
        <p:sp>
          <p:nvSpPr>
            <p:cNvPr id="17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891187" y="2996488"/>
            <a:ext cx="2750224" cy="882390"/>
            <a:chOff x="1068797" y="2701101"/>
            <a:chExt cx="2108063" cy="882390"/>
          </a:xfrm>
        </p:grpSpPr>
        <p:sp>
          <p:nvSpPr>
            <p:cNvPr id="17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60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23334" y="4786935"/>
            <a:ext cx="1563559" cy="1753680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2612" y="4930966"/>
            <a:ext cx="1546414" cy="1632848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230821" y="1813532"/>
            <a:ext cx="3770000" cy="2949326"/>
            <a:chOff x="4590626" y="2251324"/>
            <a:chExt cx="3010747" cy="2355351"/>
          </a:xfrm>
        </p:grpSpPr>
        <p:sp>
          <p:nvSpPr>
            <p:cNvPr id="145" name="矩形 5"/>
            <p:cNvSpPr/>
            <p:nvPr/>
          </p:nvSpPr>
          <p:spPr>
            <a:xfrm rot="2919292">
              <a:off x="6115076" y="3247437"/>
              <a:ext cx="632496" cy="581061"/>
            </a:xfrm>
            <a:custGeom>
              <a:avLst/>
              <a:gdLst>
                <a:gd name="connsiteX0" fmla="*/ 0 w 1080120"/>
                <a:gd name="connsiteY0" fmla="*/ 0 h 1407198"/>
                <a:gd name="connsiteX1" fmla="*/ 1080120 w 1080120"/>
                <a:gd name="connsiteY1" fmla="*/ 0 h 1407198"/>
                <a:gd name="connsiteX2" fmla="*/ 1080120 w 1080120"/>
                <a:gd name="connsiteY2" fmla="*/ 1407198 h 1407198"/>
                <a:gd name="connsiteX3" fmla="*/ 0 w 1080120"/>
                <a:gd name="connsiteY3" fmla="*/ 1407198 h 1407198"/>
                <a:gd name="connsiteX4" fmla="*/ 0 w 1080120"/>
                <a:gd name="connsiteY4" fmla="*/ 0 h 1407198"/>
                <a:gd name="connsiteX0-1" fmla="*/ 0 w 1080120"/>
                <a:gd name="connsiteY0-2" fmla="*/ 0 h 1407198"/>
                <a:gd name="connsiteX1-3" fmla="*/ 1080120 w 1080120"/>
                <a:gd name="connsiteY1-4" fmla="*/ 0 h 1407198"/>
                <a:gd name="connsiteX2-5" fmla="*/ 1080120 w 1080120"/>
                <a:gd name="connsiteY2-6" fmla="*/ 1407198 h 1407198"/>
                <a:gd name="connsiteX3-7" fmla="*/ 0 w 1080120"/>
                <a:gd name="connsiteY3-8" fmla="*/ 1407198 h 1407198"/>
                <a:gd name="connsiteX4-9" fmla="*/ 0 w 1080120"/>
                <a:gd name="connsiteY4-10" fmla="*/ 0 h 1407198"/>
                <a:gd name="connsiteX0-11" fmla="*/ 0 w 1080120"/>
                <a:gd name="connsiteY0-12" fmla="*/ 0 h 1407198"/>
                <a:gd name="connsiteX1-13" fmla="*/ 1080120 w 1080120"/>
                <a:gd name="connsiteY1-14" fmla="*/ 0 h 1407198"/>
                <a:gd name="connsiteX2-15" fmla="*/ 1080120 w 1080120"/>
                <a:gd name="connsiteY2-16" fmla="*/ 1407198 h 1407198"/>
                <a:gd name="connsiteX3-17" fmla="*/ 0 w 1080120"/>
                <a:gd name="connsiteY3-18" fmla="*/ 1407198 h 1407198"/>
                <a:gd name="connsiteX4-19" fmla="*/ 0 w 1080120"/>
                <a:gd name="connsiteY4-20" fmla="*/ 0 h 1407198"/>
                <a:gd name="connsiteX0-21" fmla="*/ 0 w 1080120"/>
                <a:gd name="connsiteY0-22" fmla="*/ 0 h 1407198"/>
                <a:gd name="connsiteX1-23" fmla="*/ 1080120 w 1080120"/>
                <a:gd name="connsiteY1-24" fmla="*/ 0 h 1407198"/>
                <a:gd name="connsiteX2-25" fmla="*/ 1080120 w 1080120"/>
                <a:gd name="connsiteY2-26" fmla="*/ 1407198 h 1407198"/>
                <a:gd name="connsiteX3-27" fmla="*/ 0 w 1080120"/>
                <a:gd name="connsiteY3-28" fmla="*/ 1407198 h 1407198"/>
                <a:gd name="connsiteX4-29" fmla="*/ 0 w 1080120"/>
                <a:gd name="connsiteY4-30" fmla="*/ 0 h 1407198"/>
                <a:gd name="connsiteX0-31" fmla="*/ 0 w 1080120"/>
                <a:gd name="connsiteY0-32" fmla="*/ 0 h 1407198"/>
                <a:gd name="connsiteX1-33" fmla="*/ 1080120 w 1080120"/>
                <a:gd name="connsiteY1-34" fmla="*/ 0 h 1407198"/>
                <a:gd name="connsiteX2-35" fmla="*/ 1080120 w 1080120"/>
                <a:gd name="connsiteY2-36" fmla="*/ 1407198 h 1407198"/>
                <a:gd name="connsiteX3-37" fmla="*/ 0 w 1080120"/>
                <a:gd name="connsiteY3-38" fmla="*/ 1407198 h 1407198"/>
                <a:gd name="connsiteX4-39" fmla="*/ 0 w 1080120"/>
                <a:gd name="connsiteY4-40" fmla="*/ 0 h 1407198"/>
                <a:gd name="connsiteX0-41" fmla="*/ 0 w 1080120"/>
                <a:gd name="connsiteY0-42" fmla="*/ 0 h 1407198"/>
                <a:gd name="connsiteX1-43" fmla="*/ 1080120 w 1080120"/>
                <a:gd name="connsiteY1-44" fmla="*/ 0 h 1407198"/>
                <a:gd name="connsiteX2-45" fmla="*/ 1080120 w 1080120"/>
                <a:gd name="connsiteY2-46" fmla="*/ 1407198 h 1407198"/>
                <a:gd name="connsiteX3-47" fmla="*/ 0 w 1080120"/>
                <a:gd name="connsiteY3-48" fmla="*/ 1407198 h 1407198"/>
                <a:gd name="connsiteX4-49" fmla="*/ 0 w 1080120"/>
                <a:gd name="connsiteY4-50" fmla="*/ 0 h 1407198"/>
                <a:gd name="connsiteX0-51" fmla="*/ 0 w 1080120"/>
                <a:gd name="connsiteY0-52" fmla="*/ 0 h 1407198"/>
                <a:gd name="connsiteX1-53" fmla="*/ 1080120 w 1080120"/>
                <a:gd name="connsiteY1-54" fmla="*/ 0 h 1407198"/>
                <a:gd name="connsiteX2-55" fmla="*/ 1080120 w 1080120"/>
                <a:gd name="connsiteY2-56" fmla="*/ 1407198 h 1407198"/>
                <a:gd name="connsiteX3-57" fmla="*/ 0 w 1080120"/>
                <a:gd name="connsiteY3-58" fmla="*/ 1407198 h 1407198"/>
                <a:gd name="connsiteX4-59" fmla="*/ 0 w 1080120"/>
                <a:gd name="connsiteY4-60" fmla="*/ 0 h 1407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0120" h="1407198">
                  <a:moveTo>
                    <a:pt x="0" y="0"/>
                  </a:moveTo>
                  <a:lnTo>
                    <a:pt x="1080120" y="0"/>
                  </a:lnTo>
                  <a:cubicBezTo>
                    <a:pt x="831575" y="585667"/>
                    <a:pt x="892944" y="1005638"/>
                    <a:pt x="1080120" y="1407198"/>
                  </a:cubicBezTo>
                  <a:lnTo>
                    <a:pt x="0" y="1407198"/>
                  </a:lnTo>
                  <a:cubicBezTo>
                    <a:pt x="171833" y="1017912"/>
                    <a:pt x="260819" y="542709"/>
                    <a:pt x="0" y="0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矩形 5"/>
            <p:cNvSpPr/>
            <p:nvPr/>
          </p:nvSpPr>
          <p:spPr>
            <a:xfrm rot="18719445">
              <a:off x="5215549" y="3194929"/>
              <a:ext cx="632496" cy="581061"/>
            </a:xfrm>
            <a:custGeom>
              <a:avLst/>
              <a:gdLst>
                <a:gd name="connsiteX0" fmla="*/ 0 w 1080120"/>
                <a:gd name="connsiteY0" fmla="*/ 0 h 1407198"/>
                <a:gd name="connsiteX1" fmla="*/ 1080120 w 1080120"/>
                <a:gd name="connsiteY1" fmla="*/ 0 h 1407198"/>
                <a:gd name="connsiteX2" fmla="*/ 1080120 w 1080120"/>
                <a:gd name="connsiteY2" fmla="*/ 1407198 h 1407198"/>
                <a:gd name="connsiteX3" fmla="*/ 0 w 1080120"/>
                <a:gd name="connsiteY3" fmla="*/ 1407198 h 1407198"/>
                <a:gd name="connsiteX4" fmla="*/ 0 w 1080120"/>
                <a:gd name="connsiteY4" fmla="*/ 0 h 1407198"/>
                <a:gd name="connsiteX0-1" fmla="*/ 0 w 1080120"/>
                <a:gd name="connsiteY0-2" fmla="*/ 0 h 1407198"/>
                <a:gd name="connsiteX1-3" fmla="*/ 1080120 w 1080120"/>
                <a:gd name="connsiteY1-4" fmla="*/ 0 h 1407198"/>
                <a:gd name="connsiteX2-5" fmla="*/ 1080120 w 1080120"/>
                <a:gd name="connsiteY2-6" fmla="*/ 1407198 h 1407198"/>
                <a:gd name="connsiteX3-7" fmla="*/ 0 w 1080120"/>
                <a:gd name="connsiteY3-8" fmla="*/ 1407198 h 1407198"/>
                <a:gd name="connsiteX4-9" fmla="*/ 0 w 1080120"/>
                <a:gd name="connsiteY4-10" fmla="*/ 0 h 1407198"/>
                <a:gd name="connsiteX0-11" fmla="*/ 0 w 1080120"/>
                <a:gd name="connsiteY0-12" fmla="*/ 0 h 1407198"/>
                <a:gd name="connsiteX1-13" fmla="*/ 1080120 w 1080120"/>
                <a:gd name="connsiteY1-14" fmla="*/ 0 h 1407198"/>
                <a:gd name="connsiteX2-15" fmla="*/ 1080120 w 1080120"/>
                <a:gd name="connsiteY2-16" fmla="*/ 1407198 h 1407198"/>
                <a:gd name="connsiteX3-17" fmla="*/ 0 w 1080120"/>
                <a:gd name="connsiteY3-18" fmla="*/ 1407198 h 1407198"/>
                <a:gd name="connsiteX4-19" fmla="*/ 0 w 1080120"/>
                <a:gd name="connsiteY4-20" fmla="*/ 0 h 1407198"/>
                <a:gd name="connsiteX0-21" fmla="*/ 0 w 1080120"/>
                <a:gd name="connsiteY0-22" fmla="*/ 0 h 1407198"/>
                <a:gd name="connsiteX1-23" fmla="*/ 1080120 w 1080120"/>
                <a:gd name="connsiteY1-24" fmla="*/ 0 h 1407198"/>
                <a:gd name="connsiteX2-25" fmla="*/ 1080120 w 1080120"/>
                <a:gd name="connsiteY2-26" fmla="*/ 1407198 h 1407198"/>
                <a:gd name="connsiteX3-27" fmla="*/ 0 w 1080120"/>
                <a:gd name="connsiteY3-28" fmla="*/ 1407198 h 1407198"/>
                <a:gd name="connsiteX4-29" fmla="*/ 0 w 1080120"/>
                <a:gd name="connsiteY4-30" fmla="*/ 0 h 1407198"/>
                <a:gd name="connsiteX0-31" fmla="*/ 0 w 1080120"/>
                <a:gd name="connsiteY0-32" fmla="*/ 0 h 1407198"/>
                <a:gd name="connsiteX1-33" fmla="*/ 1080120 w 1080120"/>
                <a:gd name="connsiteY1-34" fmla="*/ 0 h 1407198"/>
                <a:gd name="connsiteX2-35" fmla="*/ 1080120 w 1080120"/>
                <a:gd name="connsiteY2-36" fmla="*/ 1407198 h 1407198"/>
                <a:gd name="connsiteX3-37" fmla="*/ 0 w 1080120"/>
                <a:gd name="connsiteY3-38" fmla="*/ 1407198 h 1407198"/>
                <a:gd name="connsiteX4-39" fmla="*/ 0 w 1080120"/>
                <a:gd name="connsiteY4-40" fmla="*/ 0 h 1407198"/>
                <a:gd name="connsiteX0-41" fmla="*/ 0 w 1080120"/>
                <a:gd name="connsiteY0-42" fmla="*/ 0 h 1407198"/>
                <a:gd name="connsiteX1-43" fmla="*/ 1080120 w 1080120"/>
                <a:gd name="connsiteY1-44" fmla="*/ 0 h 1407198"/>
                <a:gd name="connsiteX2-45" fmla="*/ 1080120 w 1080120"/>
                <a:gd name="connsiteY2-46" fmla="*/ 1407198 h 1407198"/>
                <a:gd name="connsiteX3-47" fmla="*/ 0 w 1080120"/>
                <a:gd name="connsiteY3-48" fmla="*/ 1407198 h 1407198"/>
                <a:gd name="connsiteX4-49" fmla="*/ 0 w 1080120"/>
                <a:gd name="connsiteY4-50" fmla="*/ 0 h 1407198"/>
                <a:gd name="connsiteX0-51" fmla="*/ 0 w 1080120"/>
                <a:gd name="connsiteY0-52" fmla="*/ 0 h 1407198"/>
                <a:gd name="connsiteX1-53" fmla="*/ 1080120 w 1080120"/>
                <a:gd name="connsiteY1-54" fmla="*/ 0 h 1407198"/>
                <a:gd name="connsiteX2-55" fmla="*/ 1080120 w 1080120"/>
                <a:gd name="connsiteY2-56" fmla="*/ 1407198 h 1407198"/>
                <a:gd name="connsiteX3-57" fmla="*/ 0 w 1080120"/>
                <a:gd name="connsiteY3-58" fmla="*/ 1407198 h 1407198"/>
                <a:gd name="connsiteX4-59" fmla="*/ 0 w 1080120"/>
                <a:gd name="connsiteY4-60" fmla="*/ 0 h 1407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80120" h="1407198">
                  <a:moveTo>
                    <a:pt x="0" y="0"/>
                  </a:moveTo>
                  <a:lnTo>
                    <a:pt x="1080120" y="0"/>
                  </a:lnTo>
                  <a:cubicBezTo>
                    <a:pt x="831575" y="585667"/>
                    <a:pt x="892944" y="1005638"/>
                    <a:pt x="1080120" y="1407198"/>
                  </a:cubicBezTo>
                  <a:lnTo>
                    <a:pt x="0" y="1407198"/>
                  </a:lnTo>
                  <a:cubicBezTo>
                    <a:pt x="171833" y="1017912"/>
                    <a:pt x="260819" y="542709"/>
                    <a:pt x="0" y="0"/>
                  </a:cubicBezTo>
                  <a:close/>
                </a:path>
              </a:pathLst>
            </a:cu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4781444" y="2765704"/>
              <a:ext cx="800148" cy="800148"/>
              <a:chOff x="4416945" y="2276872"/>
              <a:chExt cx="1008112" cy="1008112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4416945" y="2276872"/>
                <a:ext cx="1008112" cy="100811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92"/>
              <p:cNvSpPr>
                <a:spLocks noEditPoints="1"/>
              </p:cNvSpPr>
              <p:nvPr/>
            </p:nvSpPr>
            <p:spPr bwMode="auto">
              <a:xfrm>
                <a:off x="4780507" y="2642667"/>
                <a:ext cx="280988" cy="287338"/>
              </a:xfrm>
              <a:custGeom>
                <a:avLst/>
                <a:gdLst>
                  <a:gd name="T0" fmla="*/ 161 w 195"/>
                  <a:gd name="T1" fmla="*/ 101 h 200"/>
                  <a:gd name="T2" fmla="*/ 152 w 195"/>
                  <a:gd name="T3" fmla="*/ 99 h 200"/>
                  <a:gd name="T4" fmla="*/ 159 w 195"/>
                  <a:gd name="T5" fmla="*/ 87 h 200"/>
                  <a:gd name="T6" fmla="*/ 161 w 195"/>
                  <a:gd name="T7" fmla="*/ 87 h 200"/>
                  <a:gd name="T8" fmla="*/ 184 w 195"/>
                  <a:gd name="T9" fmla="*/ 46 h 200"/>
                  <a:gd name="T10" fmla="*/ 164 w 195"/>
                  <a:gd name="T11" fmla="*/ 23 h 200"/>
                  <a:gd name="T12" fmla="*/ 164 w 195"/>
                  <a:gd name="T13" fmla="*/ 9 h 200"/>
                  <a:gd name="T14" fmla="*/ 195 w 195"/>
                  <a:gd name="T15" fmla="*/ 46 h 200"/>
                  <a:gd name="T16" fmla="*/ 161 w 195"/>
                  <a:gd name="T17" fmla="*/ 101 h 200"/>
                  <a:gd name="T18" fmla="*/ 98 w 195"/>
                  <a:gd name="T19" fmla="*/ 130 h 200"/>
                  <a:gd name="T20" fmla="*/ 36 w 195"/>
                  <a:gd name="T21" fmla="*/ 40 h 200"/>
                  <a:gd name="T22" fmla="*/ 36 w 195"/>
                  <a:gd name="T23" fmla="*/ 0 h 200"/>
                  <a:gd name="T24" fmla="*/ 160 w 195"/>
                  <a:gd name="T25" fmla="*/ 0 h 200"/>
                  <a:gd name="T26" fmla="*/ 160 w 195"/>
                  <a:gd name="T27" fmla="*/ 40 h 200"/>
                  <a:gd name="T28" fmla="*/ 98 w 195"/>
                  <a:gd name="T29" fmla="*/ 130 h 200"/>
                  <a:gd name="T30" fmla="*/ 67 w 195"/>
                  <a:gd name="T31" fmla="*/ 12 h 200"/>
                  <a:gd name="T32" fmla="*/ 52 w 195"/>
                  <a:gd name="T33" fmla="*/ 12 h 200"/>
                  <a:gd name="T34" fmla="*/ 99 w 195"/>
                  <a:gd name="T35" fmla="*/ 119 h 200"/>
                  <a:gd name="T36" fmla="*/ 67 w 195"/>
                  <a:gd name="T37" fmla="*/ 12 h 200"/>
                  <a:gd name="T38" fmla="*/ 34 w 195"/>
                  <a:gd name="T39" fmla="*/ 87 h 200"/>
                  <a:gd name="T40" fmla="*/ 36 w 195"/>
                  <a:gd name="T41" fmla="*/ 87 h 200"/>
                  <a:gd name="T42" fmla="*/ 43 w 195"/>
                  <a:gd name="T43" fmla="*/ 99 h 200"/>
                  <a:gd name="T44" fmla="*/ 34 w 195"/>
                  <a:gd name="T45" fmla="*/ 101 h 200"/>
                  <a:gd name="T46" fmla="*/ 0 w 195"/>
                  <a:gd name="T47" fmla="*/ 46 h 200"/>
                  <a:gd name="T48" fmla="*/ 31 w 195"/>
                  <a:gd name="T49" fmla="*/ 9 h 200"/>
                  <a:gd name="T50" fmla="*/ 31 w 195"/>
                  <a:gd name="T51" fmla="*/ 23 h 200"/>
                  <a:gd name="T52" fmla="*/ 11 w 195"/>
                  <a:gd name="T53" fmla="*/ 46 h 200"/>
                  <a:gd name="T54" fmla="*/ 34 w 195"/>
                  <a:gd name="T55" fmla="*/ 87 h 200"/>
                  <a:gd name="T56" fmla="*/ 87 w 195"/>
                  <a:gd name="T57" fmla="*/ 147 h 200"/>
                  <a:gd name="T58" fmla="*/ 97 w 195"/>
                  <a:gd name="T59" fmla="*/ 136 h 200"/>
                  <a:gd name="T60" fmla="*/ 108 w 195"/>
                  <a:gd name="T61" fmla="*/ 147 h 200"/>
                  <a:gd name="T62" fmla="*/ 97 w 195"/>
                  <a:gd name="T63" fmla="*/ 157 h 200"/>
                  <a:gd name="T64" fmla="*/ 87 w 195"/>
                  <a:gd name="T65" fmla="*/ 147 h 200"/>
                  <a:gd name="T66" fmla="*/ 128 w 195"/>
                  <a:gd name="T67" fmla="*/ 170 h 200"/>
                  <a:gd name="T68" fmla="*/ 118 w 195"/>
                  <a:gd name="T69" fmla="*/ 180 h 200"/>
                  <a:gd name="T70" fmla="*/ 78 w 195"/>
                  <a:gd name="T71" fmla="*/ 180 h 200"/>
                  <a:gd name="T72" fmla="*/ 68 w 195"/>
                  <a:gd name="T73" fmla="*/ 170 h 200"/>
                  <a:gd name="T74" fmla="*/ 78 w 195"/>
                  <a:gd name="T75" fmla="*/ 160 h 200"/>
                  <a:gd name="T76" fmla="*/ 118 w 195"/>
                  <a:gd name="T77" fmla="*/ 160 h 200"/>
                  <a:gd name="T78" fmla="*/ 128 w 195"/>
                  <a:gd name="T79" fmla="*/ 170 h 200"/>
                  <a:gd name="T80" fmla="*/ 58 w 195"/>
                  <a:gd name="T81" fmla="*/ 184 h 200"/>
                  <a:gd name="T82" fmla="*/ 134 w 195"/>
                  <a:gd name="T83" fmla="*/ 184 h 200"/>
                  <a:gd name="T84" fmla="*/ 144 w 195"/>
                  <a:gd name="T85" fmla="*/ 200 h 200"/>
                  <a:gd name="T86" fmla="*/ 48 w 195"/>
                  <a:gd name="T87" fmla="*/ 200 h 200"/>
                  <a:gd name="T88" fmla="*/ 58 w 195"/>
                  <a:gd name="T89" fmla="*/ 18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200">
                    <a:moveTo>
                      <a:pt x="161" y="101"/>
                    </a:moveTo>
                    <a:cubicBezTo>
                      <a:pt x="158" y="101"/>
                      <a:pt x="155" y="100"/>
                      <a:pt x="152" y="99"/>
                    </a:cubicBezTo>
                    <a:cubicBezTo>
                      <a:pt x="155" y="96"/>
                      <a:pt x="157" y="92"/>
                      <a:pt x="159" y="87"/>
                    </a:cubicBezTo>
                    <a:cubicBezTo>
                      <a:pt x="159" y="87"/>
                      <a:pt x="160" y="87"/>
                      <a:pt x="161" y="87"/>
                    </a:cubicBezTo>
                    <a:cubicBezTo>
                      <a:pt x="176" y="87"/>
                      <a:pt x="184" y="64"/>
                      <a:pt x="184" y="46"/>
                    </a:cubicBezTo>
                    <a:cubicBezTo>
                      <a:pt x="184" y="31"/>
                      <a:pt x="175" y="23"/>
                      <a:pt x="164" y="23"/>
                    </a:cubicBezTo>
                    <a:cubicBezTo>
                      <a:pt x="164" y="18"/>
                      <a:pt x="164" y="13"/>
                      <a:pt x="164" y="9"/>
                    </a:cubicBezTo>
                    <a:cubicBezTo>
                      <a:pt x="181" y="9"/>
                      <a:pt x="195" y="23"/>
                      <a:pt x="195" y="46"/>
                    </a:cubicBezTo>
                    <a:cubicBezTo>
                      <a:pt x="195" y="71"/>
                      <a:pt x="182" y="101"/>
                      <a:pt x="161" y="101"/>
                    </a:cubicBezTo>
                    <a:close/>
                    <a:moveTo>
                      <a:pt x="98" y="130"/>
                    </a:moveTo>
                    <a:cubicBezTo>
                      <a:pt x="65" y="130"/>
                      <a:pt x="36" y="90"/>
                      <a:pt x="36" y="40"/>
                    </a:cubicBezTo>
                    <a:cubicBezTo>
                      <a:pt x="36" y="37"/>
                      <a:pt x="36" y="3"/>
                      <a:pt x="36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3"/>
                      <a:pt x="160" y="37"/>
                      <a:pt x="160" y="40"/>
                    </a:cubicBezTo>
                    <a:cubicBezTo>
                      <a:pt x="160" y="90"/>
                      <a:pt x="131" y="130"/>
                      <a:pt x="98" y="130"/>
                    </a:cubicBezTo>
                    <a:close/>
                    <a:moveTo>
                      <a:pt x="67" y="12"/>
                    </a:move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0" y="116"/>
                      <a:pt x="99" y="119"/>
                    </a:cubicBezTo>
                    <a:cubicBezTo>
                      <a:pt x="62" y="92"/>
                      <a:pt x="67" y="12"/>
                      <a:pt x="67" y="12"/>
                    </a:cubicBezTo>
                    <a:close/>
                    <a:moveTo>
                      <a:pt x="34" y="87"/>
                    </a:moveTo>
                    <a:cubicBezTo>
                      <a:pt x="35" y="87"/>
                      <a:pt x="36" y="87"/>
                      <a:pt x="36" y="87"/>
                    </a:cubicBezTo>
                    <a:cubicBezTo>
                      <a:pt x="38" y="92"/>
                      <a:pt x="40" y="96"/>
                      <a:pt x="43" y="99"/>
                    </a:cubicBezTo>
                    <a:cubicBezTo>
                      <a:pt x="40" y="100"/>
                      <a:pt x="37" y="101"/>
                      <a:pt x="34" y="101"/>
                    </a:cubicBezTo>
                    <a:cubicBezTo>
                      <a:pt x="13" y="101"/>
                      <a:pt x="0" y="71"/>
                      <a:pt x="0" y="46"/>
                    </a:cubicBezTo>
                    <a:cubicBezTo>
                      <a:pt x="0" y="23"/>
                      <a:pt x="14" y="9"/>
                      <a:pt x="31" y="9"/>
                    </a:cubicBezTo>
                    <a:cubicBezTo>
                      <a:pt x="31" y="13"/>
                      <a:pt x="31" y="18"/>
                      <a:pt x="31" y="23"/>
                    </a:cubicBezTo>
                    <a:cubicBezTo>
                      <a:pt x="20" y="23"/>
                      <a:pt x="11" y="31"/>
                      <a:pt x="11" y="46"/>
                    </a:cubicBezTo>
                    <a:cubicBezTo>
                      <a:pt x="11" y="64"/>
                      <a:pt x="19" y="87"/>
                      <a:pt x="34" y="87"/>
                    </a:cubicBezTo>
                    <a:close/>
                    <a:moveTo>
                      <a:pt x="87" y="147"/>
                    </a:moveTo>
                    <a:cubicBezTo>
                      <a:pt x="87" y="141"/>
                      <a:pt x="91" y="136"/>
                      <a:pt x="97" y="136"/>
                    </a:cubicBezTo>
                    <a:cubicBezTo>
                      <a:pt x="103" y="136"/>
                      <a:pt x="108" y="141"/>
                      <a:pt x="108" y="147"/>
                    </a:cubicBezTo>
                    <a:cubicBezTo>
                      <a:pt x="108" y="153"/>
                      <a:pt x="103" y="157"/>
                      <a:pt x="97" y="157"/>
                    </a:cubicBezTo>
                    <a:cubicBezTo>
                      <a:pt x="91" y="157"/>
                      <a:pt x="87" y="153"/>
                      <a:pt x="87" y="147"/>
                    </a:cubicBezTo>
                    <a:close/>
                    <a:moveTo>
                      <a:pt x="128" y="170"/>
                    </a:moveTo>
                    <a:cubicBezTo>
                      <a:pt x="128" y="176"/>
                      <a:pt x="123" y="180"/>
                      <a:pt x="118" y="180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72" y="180"/>
                      <a:pt x="68" y="176"/>
                      <a:pt x="68" y="170"/>
                    </a:cubicBezTo>
                    <a:cubicBezTo>
                      <a:pt x="68" y="165"/>
                      <a:pt x="72" y="160"/>
                      <a:pt x="78" y="160"/>
                    </a:cubicBezTo>
                    <a:cubicBezTo>
                      <a:pt x="118" y="160"/>
                      <a:pt x="118" y="160"/>
                      <a:pt x="118" y="160"/>
                    </a:cubicBezTo>
                    <a:cubicBezTo>
                      <a:pt x="123" y="160"/>
                      <a:pt x="128" y="165"/>
                      <a:pt x="128" y="170"/>
                    </a:cubicBezTo>
                    <a:close/>
                    <a:moveTo>
                      <a:pt x="58" y="184"/>
                    </a:moveTo>
                    <a:cubicBezTo>
                      <a:pt x="134" y="184"/>
                      <a:pt x="134" y="184"/>
                      <a:pt x="134" y="184"/>
                    </a:cubicBezTo>
                    <a:cubicBezTo>
                      <a:pt x="143" y="184"/>
                      <a:pt x="144" y="195"/>
                      <a:pt x="144" y="200"/>
                    </a:cubicBezTo>
                    <a:cubicBezTo>
                      <a:pt x="102" y="200"/>
                      <a:pt x="88" y="200"/>
                      <a:pt x="48" y="200"/>
                    </a:cubicBezTo>
                    <a:cubicBezTo>
                      <a:pt x="48" y="195"/>
                      <a:pt x="48" y="184"/>
                      <a:pt x="58" y="18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5474789" y="3394392"/>
              <a:ext cx="1020565" cy="1020565"/>
              <a:chOff x="5290496" y="3068960"/>
              <a:chExt cx="1285817" cy="1285817"/>
            </a:xfrm>
          </p:grpSpPr>
          <p:sp>
            <p:nvSpPr>
              <p:cNvPr id="169" name="椭圆 168"/>
              <p:cNvSpPr/>
              <p:nvPr/>
            </p:nvSpPr>
            <p:spPr>
              <a:xfrm>
                <a:off x="5290496" y="3068960"/>
                <a:ext cx="1285817" cy="1285817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90"/>
              <p:cNvSpPr>
                <a:spLocks noEditPoints="1"/>
              </p:cNvSpPr>
              <p:nvPr/>
            </p:nvSpPr>
            <p:spPr bwMode="auto">
              <a:xfrm>
                <a:off x="5837798" y="3501008"/>
                <a:ext cx="332982" cy="354529"/>
              </a:xfrm>
              <a:custGeom>
                <a:avLst/>
                <a:gdLst>
                  <a:gd name="T0" fmla="*/ 20 w 188"/>
                  <a:gd name="T1" fmla="*/ 116 h 200"/>
                  <a:gd name="T2" fmla="*/ 160 w 188"/>
                  <a:gd name="T3" fmla="*/ 96 h 200"/>
                  <a:gd name="T4" fmla="*/ 180 w 188"/>
                  <a:gd name="T5" fmla="*/ 56 h 200"/>
                  <a:gd name="T6" fmla="*/ 180 w 188"/>
                  <a:gd name="T7" fmla="*/ 36 h 200"/>
                  <a:gd name="T8" fmla="*/ 20 w 188"/>
                  <a:gd name="T9" fmla="*/ 8 h 200"/>
                  <a:gd name="T10" fmla="*/ 188 w 188"/>
                  <a:gd name="T11" fmla="*/ 104 h 200"/>
                  <a:gd name="T12" fmla="*/ 120 w 188"/>
                  <a:gd name="T13" fmla="*/ 36 h 200"/>
                  <a:gd name="T14" fmla="*/ 120 w 188"/>
                  <a:gd name="T15" fmla="*/ 56 h 200"/>
                  <a:gd name="T16" fmla="*/ 100 w 188"/>
                  <a:gd name="T17" fmla="*/ 36 h 200"/>
                  <a:gd name="T18" fmla="*/ 40 w 188"/>
                  <a:gd name="T19" fmla="*/ 56 h 200"/>
                  <a:gd name="T20" fmla="*/ 60 w 188"/>
                  <a:gd name="T21" fmla="*/ 56 h 200"/>
                  <a:gd name="T22" fmla="*/ 40 w 188"/>
                  <a:gd name="T23" fmla="*/ 96 h 200"/>
                  <a:gd name="T24" fmla="*/ 60 w 188"/>
                  <a:gd name="T25" fmla="*/ 96 h 200"/>
                  <a:gd name="T26" fmla="*/ 80 w 188"/>
                  <a:gd name="T27" fmla="*/ 96 h 200"/>
                  <a:gd name="T28" fmla="*/ 140 w 188"/>
                  <a:gd name="T29" fmla="*/ 76 h 200"/>
                  <a:gd name="T30" fmla="*/ 120 w 188"/>
                  <a:gd name="T31" fmla="*/ 76 h 200"/>
                  <a:gd name="T32" fmla="*/ 160 w 188"/>
                  <a:gd name="T33" fmla="*/ 56 h 200"/>
                  <a:gd name="T34" fmla="*/ 140 w 188"/>
                  <a:gd name="T35" fmla="*/ 56 h 200"/>
                  <a:gd name="T36" fmla="*/ 120 w 188"/>
                  <a:gd name="T37" fmla="*/ 56 h 200"/>
                  <a:gd name="T38" fmla="*/ 60 w 188"/>
                  <a:gd name="T39" fmla="*/ 76 h 200"/>
                  <a:gd name="T40" fmla="*/ 80 w 188"/>
                  <a:gd name="T41" fmla="*/ 76 h 200"/>
                  <a:gd name="T42" fmla="*/ 16 w 188"/>
                  <a:gd name="T43" fmla="*/ 192 h 200"/>
                  <a:gd name="T44" fmla="*/ 0 w 188"/>
                  <a:gd name="T45" fmla="*/ 8 h 200"/>
                  <a:gd name="T46" fmla="*/ 16 w 188"/>
                  <a:gd name="T47" fmla="*/ 124 h 200"/>
                  <a:gd name="T48" fmla="*/ 16 w 188"/>
                  <a:gd name="T49" fmla="*/ 124 h 200"/>
                  <a:gd name="T50" fmla="*/ 140 w 188"/>
                  <a:gd name="T51" fmla="*/ 96 h 200"/>
                  <a:gd name="T52" fmla="*/ 120 w 188"/>
                  <a:gd name="T53" fmla="*/ 116 h 200"/>
                  <a:gd name="T54" fmla="*/ 120 w 188"/>
                  <a:gd name="T55" fmla="*/ 96 h 200"/>
                  <a:gd name="T56" fmla="*/ 60 w 188"/>
                  <a:gd name="T57" fmla="*/ 116 h 200"/>
                  <a:gd name="T58" fmla="*/ 80 w 188"/>
                  <a:gd name="T59" fmla="*/ 116 h 200"/>
                  <a:gd name="T60" fmla="*/ 40 w 188"/>
                  <a:gd name="T61" fmla="*/ 96 h 200"/>
                  <a:gd name="T62" fmla="*/ 20 w 188"/>
                  <a:gd name="T63" fmla="*/ 76 h 200"/>
                  <a:gd name="T64" fmla="*/ 40 w 188"/>
                  <a:gd name="T65" fmla="*/ 76 h 200"/>
                  <a:gd name="T66" fmla="*/ 20 w 188"/>
                  <a:gd name="T67" fmla="*/ 16 h 200"/>
                  <a:gd name="T68" fmla="*/ 40 w 188"/>
                  <a:gd name="T69" fmla="*/ 36 h 200"/>
                  <a:gd name="T70" fmla="*/ 60 w 188"/>
                  <a:gd name="T71" fmla="*/ 16 h 200"/>
                  <a:gd name="T72" fmla="*/ 80 w 188"/>
                  <a:gd name="T73" fmla="*/ 36 h 200"/>
                  <a:gd name="T74" fmla="*/ 100 w 188"/>
                  <a:gd name="T75" fmla="*/ 16 h 200"/>
                  <a:gd name="T76" fmla="*/ 120 w 188"/>
                  <a:gd name="T77" fmla="*/ 36 h 200"/>
                  <a:gd name="T78" fmla="*/ 140 w 188"/>
                  <a:gd name="T79" fmla="*/ 16 h 200"/>
                  <a:gd name="T80" fmla="*/ 160 w 188"/>
                  <a:gd name="T81" fmla="*/ 36 h 200"/>
                  <a:gd name="T82" fmla="*/ 20 w 188"/>
                  <a:gd name="T83" fmla="*/ 8 h 200"/>
                  <a:gd name="T84" fmla="*/ 20 w 188"/>
                  <a:gd name="T85" fmla="*/ 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8" h="200">
                    <a:moveTo>
                      <a:pt x="168" y="124"/>
                    </a:moveTo>
                    <a:cubicBezTo>
                      <a:pt x="168" y="124"/>
                      <a:pt x="57" y="124"/>
                      <a:pt x="20" y="124"/>
                    </a:cubicBezTo>
                    <a:cubicBezTo>
                      <a:pt x="20" y="116"/>
                      <a:pt x="20" y="116"/>
                      <a:pt x="20" y="116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71" y="116"/>
                      <a:pt x="180" y="107"/>
                      <a:pt x="18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76"/>
                      <a:pt x="160" y="76"/>
                      <a:pt x="160" y="76"/>
                    </a:cubicBezTo>
                    <a:cubicBezTo>
                      <a:pt x="180" y="76"/>
                      <a:pt x="180" y="76"/>
                      <a:pt x="180" y="76"/>
                    </a:cubicBezTo>
                    <a:cubicBezTo>
                      <a:pt x="180" y="56"/>
                      <a:pt x="180" y="56"/>
                      <a:pt x="180" y="56"/>
                    </a:cubicBez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80" y="25"/>
                      <a:pt x="171" y="16"/>
                      <a:pt x="16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57" y="8"/>
                      <a:pt x="168" y="8"/>
                      <a:pt x="168" y="8"/>
                    </a:cubicBezTo>
                    <a:cubicBezTo>
                      <a:pt x="179" y="8"/>
                      <a:pt x="188" y="17"/>
                      <a:pt x="188" y="28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15"/>
                      <a:pt x="179" y="124"/>
                      <a:pt x="168" y="124"/>
                    </a:cubicBezTo>
                    <a:close/>
                    <a:moveTo>
                      <a:pt x="120" y="56"/>
                    </a:moveTo>
                    <a:cubicBezTo>
                      <a:pt x="120" y="36"/>
                      <a:pt x="120" y="36"/>
                      <a:pt x="120" y="36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56"/>
                      <a:pt x="140" y="56"/>
                      <a:pt x="140" y="56"/>
                    </a:cubicBezTo>
                    <a:lnTo>
                      <a:pt x="120" y="56"/>
                    </a:lnTo>
                    <a:close/>
                    <a:moveTo>
                      <a:pt x="80" y="56"/>
                    </a:moveTo>
                    <a:cubicBezTo>
                      <a:pt x="80" y="36"/>
                      <a:pt x="80" y="36"/>
                      <a:pt x="80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56"/>
                      <a:pt x="100" y="56"/>
                      <a:pt x="100" y="56"/>
                    </a:cubicBezTo>
                    <a:lnTo>
                      <a:pt x="80" y="56"/>
                    </a:lnTo>
                    <a:close/>
                    <a:moveTo>
                      <a:pt x="40" y="56"/>
                    </a:moveTo>
                    <a:cubicBezTo>
                      <a:pt x="40" y="36"/>
                      <a:pt x="40" y="36"/>
                      <a:pt x="4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56"/>
                      <a:pt x="60" y="56"/>
                      <a:pt x="60" y="56"/>
                    </a:cubicBezTo>
                    <a:lnTo>
                      <a:pt x="40" y="56"/>
                    </a:lnTo>
                    <a:close/>
                    <a:moveTo>
                      <a:pt x="60" y="96"/>
                    </a:move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60" y="76"/>
                      <a:pt x="60" y="76"/>
                      <a:pt x="60" y="76"/>
                    </a:cubicBezTo>
                    <a:lnTo>
                      <a:pt x="60" y="96"/>
                    </a:lnTo>
                    <a:close/>
                    <a:moveTo>
                      <a:pt x="100" y="7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76"/>
                      <a:pt x="80" y="76"/>
                      <a:pt x="80" y="76"/>
                    </a:cubicBezTo>
                    <a:lnTo>
                      <a:pt x="100" y="76"/>
                    </a:lnTo>
                    <a:close/>
                    <a:moveTo>
                      <a:pt x="140" y="76"/>
                    </a:moveTo>
                    <a:cubicBezTo>
                      <a:pt x="140" y="96"/>
                      <a:pt x="140" y="96"/>
                      <a:pt x="140" y="96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76"/>
                      <a:pt x="120" y="76"/>
                      <a:pt x="120" y="76"/>
                    </a:cubicBezTo>
                    <a:lnTo>
                      <a:pt x="140" y="76"/>
                    </a:lnTo>
                    <a:close/>
                    <a:moveTo>
                      <a:pt x="140" y="56"/>
                    </a:moveTo>
                    <a:cubicBezTo>
                      <a:pt x="160" y="56"/>
                      <a:pt x="160" y="56"/>
                      <a:pt x="160" y="56"/>
                    </a:cubicBezTo>
                    <a:cubicBezTo>
                      <a:pt x="160" y="76"/>
                      <a:pt x="160" y="76"/>
                      <a:pt x="160" y="76"/>
                    </a:cubicBezTo>
                    <a:cubicBezTo>
                      <a:pt x="140" y="76"/>
                      <a:pt x="140" y="76"/>
                      <a:pt x="140" y="76"/>
                    </a:cubicBezTo>
                    <a:lnTo>
                      <a:pt x="140" y="56"/>
                    </a:lnTo>
                    <a:close/>
                    <a:moveTo>
                      <a:pt x="100" y="76"/>
                    </a:moveTo>
                    <a:cubicBezTo>
                      <a:pt x="100" y="56"/>
                      <a:pt x="100" y="56"/>
                      <a:pt x="100" y="56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76"/>
                      <a:pt x="120" y="76"/>
                      <a:pt x="120" y="76"/>
                    </a:cubicBezTo>
                    <a:lnTo>
                      <a:pt x="100" y="76"/>
                    </a:lnTo>
                    <a:close/>
                    <a:moveTo>
                      <a:pt x="60" y="76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0" y="76"/>
                      <a:pt x="80" y="76"/>
                      <a:pt x="80" y="76"/>
                    </a:cubicBezTo>
                    <a:lnTo>
                      <a:pt x="60" y="76"/>
                    </a:lnTo>
                    <a:close/>
                    <a:moveTo>
                      <a:pt x="16" y="124"/>
                    </a:moveTo>
                    <a:cubicBezTo>
                      <a:pt x="16" y="192"/>
                      <a:pt x="16" y="192"/>
                      <a:pt x="16" y="192"/>
                    </a:cubicBezTo>
                    <a:cubicBezTo>
                      <a:pt x="16" y="196"/>
                      <a:pt x="12" y="200"/>
                      <a:pt x="8" y="200"/>
                    </a:cubicBezTo>
                    <a:cubicBezTo>
                      <a:pt x="3" y="200"/>
                      <a:pt x="0" y="196"/>
                      <a:pt x="0" y="19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7" y="124"/>
                      <a:pt x="18" y="124"/>
                      <a:pt x="20" y="124"/>
                    </a:cubicBezTo>
                    <a:cubicBezTo>
                      <a:pt x="20" y="124"/>
                      <a:pt x="20" y="124"/>
                      <a:pt x="20" y="124"/>
                    </a:cubicBezTo>
                    <a:cubicBezTo>
                      <a:pt x="18" y="124"/>
                      <a:pt x="17" y="124"/>
                      <a:pt x="16" y="124"/>
                    </a:cubicBezTo>
                    <a:close/>
                    <a:moveTo>
                      <a:pt x="160" y="116"/>
                    </a:move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40" y="96"/>
                      <a:pt x="140" y="96"/>
                      <a:pt x="140" y="96"/>
                    </a:cubicBezTo>
                    <a:cubicBezTo>
                      <a:pt x="160" y="96"/>
                      <a:pt x="160" y="96"/>
                      <a:pt x="160" y="96"/>
                    </a:cubicBezTo>
                    <a:lnTo>
                      <a:pt x="160" y="116"/>
                    </a:lnTo>
                    <a:close/>
                    <a:moveTo>
                      <a:pt x="120" y="116"/>
                    </a:move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20" y="96"/>
                      <a:pt x="120" y="96"/>
                      <a:pt x="120" y="96"/>
                    </a:cubicBezTo>
                    <a:lnTo>
                      <a:pt x="120" y="116"/>
                    </a:lnTo>
                    <a:close/>
                    <a:moveTo>
                      <a:pt x="80" y="116"/>
                    </a:move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80" y="96"/>
                      <a:pt x="80" y="96"/>
                      <a:pt x="80" y="96"/>
                    </a:cubicBezTo>
                    <a:lnTo>
                      <a:pt x="80" y="116"/>
                    </a:lnTo>
                    <a:close/>
                    <a:moveTo>
                      <a:pt x="20" y="116"/>
                    </a:moveTo>
                    <a:cubicBezTo>
                      <a:pt x="20" y="96"/>
                      <a:pt x="20" y="96"/>
                      <a:pt x="2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0" y="116"/>
                      <a:pt x="40" y="116"/>
                      <a:pt x="40" y="116"/>
                    </a:cubicBezTo>
                    <a:lnTo>
                      <a:pt x="20" y="116"/>
                    </a:lnTo>
                    <a:close/>
                    <a:moveTo>
                      <a:pt x="20" y="76"/>
                    </a:moveTo>
                    <a:cubicBezTo>
                      <a:pt x="20" y="56"/>
                      <a:pt x="20" y="56"/>
                      <a:pt x="2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76"/>
                      <a:pt x="40" y="76"/>
                      <a:pt x="40" y="76"/>
                    </a:cubicBezTo>
                    <a:lnTo>
                      <a:pt x="20" y="76"/>
                    </a:lnTo>
                    <a:close/>
                    <a:moveTo>
                      <a:pt x="20" y="36"/>
                    </a:moveTo>
                    <a:cubicBezTo>
                      <a:pt x="20" y="16"/>
                      <a:pt x="20" y="16"/>
                      <a:pt x="2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20" y="36"/>
                      <a:pt x="20" y="36"/>
                      <a:pt x="20" y="36"/>
                    </a:cubicBezTo>
                    <a:close/>
                    <a:moveTo>
                      <a:pt x="60" y="36"/>
                    </a:moveTo>
                    <a:cubicBezTo>
                      <a:pt x="60" y="16"/>
                      <a:pt x="60" y="16"/>
                      <a:pt x="6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60" y="36"/>
                      <a:pt x="60" y="36"/>
                      <a:pt x="60" y="36"/>
                    </a:cubicBezTo>
                    <a:close/>
                    <a:moveTo>
                      <a:pt x="100" y="3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00" y="36"/>
                      <a:pt x="100" y="36"/>
                      <a:pt x="100" y="36"/>
                    </a:cubicBezTo>
                    <a:close/>
                    <a:moveTo>
                      <a:pt x="140" y="36"/>
                    </a:moveTo>
                    <a:cubicBezTo>
                      <a:pt x="140" y="16"/>
                      <a:pt x="140" y="16"/>
                      <a:pt x="140" y="16"/>
                    </a:cubicBez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40" y="36"/>
                      <a:pt x="140" y="36"/>
                      <a:pt x="140" y="36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15" y="8"/>
                      <a:pt x="16" y="8"/>
                      <a:pt x="20" y="8"/>
                    </a:cubicBezTo>
                    <a:close/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43" y="8"/>
                      <a:pt x="27" y="8"/>
                      <a:pt x="20" y="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6401151" y="2448946"/>
              <a:ext cx="1200222" cy="1200222"/>
              <a:chOff x="6457627" y="1877786"/>
              <a:chExt cx="1512168" cy="1512168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6457627" y="1877786"/>
                <a:ext cx="1512168" cy="151216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Freeform 96"/>
              <p:cNvSpPr>
                <a:spLocks noEditPoints="1"/>
              </p:cNvSpPr>
              <p:nvPr/>
            </p:nvSpPr>
            <p:spPr bwMode="auto">
              <a:xfrm>
                <a:off x="7030838" y="2430778"/>
                <a:ext cx="406183" cy="406183"/>
              </a:xfrm>
              <a:custGeom>
                <a:avLst/>
                <a:gdLst>
                  <a:gd name="T0" fmla="*/ 140 w 200"/>
                  <a:gd name="T1" fmla="*/ 200 h 200"/>
                  <a:gd name="T2" fmla="*/ 140 w 200"/>
                  <a:gd name="T3" fmla="*/ 184 h 200"/>
                  <a:gd name="T4" fmla="*/ 200 w 200"/>
                  <a:gd name="T5" fmla="*/ 184 h 200"/>
                  <a:gd name="T6" fmla="*/ 200 w 200"/>
                  <a:gd name="T7" fmla="*/ 200 h 200"/>
                  <a:gd name="T8" fmla="*/ 140 w 200"/>
                  <a:gd name="T9" fmla="*/ 200 h 200"/>
                  <a:gd name="T10" fmla="*/ 160 w 200"/>
                  <a:gd name="T11" fmla="*/ 87 h 200"/>
                  <a:gd name="T12" fmla="*/ 40 w 200"/>
                  <a:gd name="T13" fmla="*/ 87 h 200"/>
                  <a:gd name="T14" fmla="*/ 40 w 200"/>
                  <a:gd name="T15" fmla="*/ 180 h 200"/>
                  <a:gd name="T16" fmla="*/ 20 w 200"/>
                  <a:gd name="T17" fmla="*/ 180 h 200"/>
                  <a:gd name="T18" fmla="*/ 20 w 200"/>
                  <a:gd name="T19" fmla="*/ 10 h 200"/>
                  <a:gd name="T20" fmla="*/ 30 w 200"/>
                  <a:gd name="T21" fmla="*/ 0 h 200"/>
                  <a:gd name="T22" fmla="*/ 40 w 200"/>
                  <a:gd name="T23" fmla="*/ 10 h 200"/>
                  <a:gd name="T24" fmla="*/ 40 w 200"/>
                  <a:gd name="T25" fmla="*/ 28 h 200"/>
                  <a:gd name="T26" fmla="*/ 160 w 200"/>
                  <a:gd name="T27" fmla="*/ 28 h 200"/>
                  <a:gd name="T28" fmla="*/ 160 w 200"/>
                  <a:gd name="T29" fmla="*/ 10 h 200"/>
                  <a:gd name="T30" fmla="*/ 170 w 200"/>
                  <a:gd name="T31" fmla="*/ 0 h 200"/>
                  <a:gd name="T32" fmla="*/ 180 w 200"/>
                  <a:gd name="T33" fmla="*/ 10 h 200"/>
                  <a:gd name="T34" fmla="*/ 180 w 200"/>
                  <a:gd name="T35" fmla="*/ 180 h 200"/>
                  <a:gd name="T36" fmla="*/ 160 w 200"/>
                  <a:gd name="T37" fmla="*/ 180 h 200"/>
                  <a:gd name="T38" fmla="*/ 160 w 200"/>
                  <a:gd name="T39" fmla="*/ 87 h 200"/>
                  <a:gd name="T40" fmla="*/ 140 w 200"/>
                  <a:gd name="T41" fmla="*/ 40 h 200"/>
                  <a:gd name="T42" fmla="*/ 140 w 200"/>
                  <a:gd name="T43" fmla="*/ 60 h 200"/>
                  <a:gd name="T44" fmla="*/ 120 w 200"/>
                  <a:gd name="T45" fmla="*/ 60 h 200"/>
                  <a:gd name="T46" fmla="*/ 120 w 200"/>
                  <a:gd name="T47" fmla="*/ 40 h 200"/>
                  <a:gd name="T48" fmla="*/ 100 w 200"/>
                  <a:gd name="T49" fmla="*/ 40 h 200"/>
                  <a:gd name="T50" fmla="*/ 100 w 200"/>
                  <a:gd name="T51" fmla="*/ 60 h 200"/>
                  <a:gd name="T52" fmla="*/ 80 w 200"/>
                  <a:gd name="T53" fmla="*/ 60 h 200"/>
                  <a:gd name="T54" fmla="*/ 80 w 200"/>
                  <a:gd name="T55" fmla="*/ 40 h 200"/>
                  <a:gd name="T56" fmla="*/ 60 w 200"/>
                  <a:gd name="T57" fmla="*/ 40 h 200"/>
                  <a:gd name="T58" fmla="*/ 60 w 200"/>
                  <a:gd name="T59" fmla="*/ 60 h 200"/>
                  <a:gd name="T60" fmla="*/ 40 w 200"/>
                  <a:gd name="T61" fmla="*/ 60 h 200"/>
                  <a:gd name="T62" fmla="*/ 40 w 200"/>
                  <a:gd name="T63" fmla="*/ 80 h 200"/>
                  <a:gd name="T64" fmla="*/ 60 w 200"/>
                  <a:gd name="T65" fmla="*/ 80 h 200"/>
                  <a:gd name="T66" fmla="*/ 60 w 200"/>
                  <a:gd name="T67" fmla="*/ 60 h 200"/>
                  <a:gd name="T68" fmla="*/ 80 w 200"/>
                  <a:gd name="T69" fmla="*/ 60 h 200"/>
                  <a:gd name="T70" fmla="*/ 80 w 200"/>
                  <a:gd name="T71" fmla="*/ 80 h 200"/>
                  <a:gd name="T72" fmla="*/ 100 w 200"/>
                  <a:gd name="T73" fmla="*/ 80 h 200"/>
                  <a:gd name="T74" fmla="*/ 100 w 200"/>
                  <a:gd name="T75" fmla="*/ 60 h 200"/>
                  <a:gd name="T76" fmla="*/ 120 w 200"/>
                  <a:gd name="T77" fmla="*/ 60 h 200"/>
                  <a:gd name="T78" fmla="*/ 120 w 200"/>
                  <a:gd name="T79" fmla="*/ 80 h 200"/>
                  <a:gd name="T80" fmla="*/ 140 w 200"/>
                  <a:gd name="T81" fmla="*/ 80 h 200"/>
                  <a:gd name="T82" fmla="*/ 140 w 200"/>
                  <a:gd name="T83" fmla="*/ 60 h 200"/>
                  <a:gd name="T84" fmla="*/ 160 w 200"/>
                  <a:gd name="T85" fmla="*/ 60 h 200"/>
                  <a:gd name="T86" fmla="*/ 160 w 200"/>
                  <a:gd name="T87" fmla="*/ 40 h 200"/>
                  <a:gd name="T88" fmla="*/ 140 w 200"/>
                  <a:gd name="T89" fmla="*/ 40 h 200"/>
                  <a:gd name="T90" fmla="*/ 60 w 200"/>
                  <a:gd name="T91" fmla="*/ 200 h 200"/>
                  <a:gd name="T92" fmla="*/ 0 w 200"/>
                  <a:gd name="T93" fmla="*/ 200 h 200"/>
                  <a:gd name="T94" fmla="*/ 0 w 200"/>
                  <a:gd name="T95" fmla="*/ 184 h 200"/>
                  <a:gd name="T96" fmla="*/ 60 w 200"/>
                  <a:gd name="T97" fmla="*/ 184 h 200"/>
                  <a:gd name="T98" fmla="*/ 60 w 200"/>
                  <a:gd name="T9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0" h="200">
                    <a:moveTo>
                      <a:pt x="140" y="200"/>
                    </a:moveTo>
                    <a:cubicBezTo>
                      <a:pt x="140" y="184"/>
                      <a:pt x="140" y="184"/>
                      <a:pt x="140" y="184"/>
                    </a:cubicBezTo>
                    <a:cubicBezTo>
                      <a:pt x="200" y="184"/>
                      <a:pt x="200" y="184"/>
                      <a:pt x="200" y="184"/>
                    </a:cubicBezTo>
                    <a:cubicBezTo>
                      <a:pt x="200" y="200"/>
                      <a:pt x="200" y="200"/>
                      <a:pt x="200" y="200"/>
                    </a:cubicBezTo>
                    <a:lnTo>
                      <a:pt x="140" y="200"/>
                    </a:lnTo>
                    <a:close/>
                    <a:moveTo>
                      <a:pt x="160" y="87"/>
                    </a:moveTo>
                    <a:cubicBezTo>
                      <a:pt x="40" y="87"/>
                      <a:pt x="40" y="87"/>
                      <a:pt x="40" y="87"/>
                    </a:cubicBezTo>
                    <a:cubicBezTo>
                      <a:pt x="40" y="180"/>
                      <a:pt x="40" y="180"/>
                      <a:pt x="40" y="180"/>
                    </a:cubicBezTo>
                    <a:cubicBezTo>
                      <a:pt x="20" y="180"/>
                      <a:pt x="20" y="180"/>
                      <a:pt x="20" y="18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24" y="0"/>
                      <a:pt x="30" y="0"/>
                    </a:cubicBezTo>
                    <a:cubicBezTo>
                      <a:pt x="35" y="0"/>
                      <a:pt x="40" y="4"/>
                      <a:pt x="40" y="10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60" y="4"/>
                      <a:pt x="164" y="0"/>
                      <a:pt x="170" y="0"/>
                    </a:cubicBezTo>
                    <a:cubicBezTo>
                      <a:pt x="175" y="0"/>
                      <a:pt x="180" y="4"/>
                      <a:pt x="180" y="10"/>
                    </a:cubicBezTo>
                    <a:cubicBezTo>
                      <a:pt x="180" y="180"/>
                      <a:pt x="180" y="180"/>
                      <a:pt x="180" y="180"/>
                    </a:cubicBezTo>
                    <a:cubicBezTo>
                      <a:pt x="160" y="180"/>
                      <a:pt x="160" y="180"/>
                      <a:pt x="160" y="180"/>
                    </a:cubicBezTo>
                    <a:lnTo>
                      <a:pt x="160" y="87"/>
                    </a:lnTo>
                    <a:close/>
                    <a:moveTo>
                      <a:pt x="140" y="40"/>
                    </a:moveTo>
                    <a:cubicBezTo>
                      <a:pt x="140" y="60"/>
                      <a:pt x="140" y="60"/>
                      <a:pt x="14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60"/>
                      <a:pt x="140" y="60"/>
                      <a:pt x="140" y="60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40"/>
                      <a:pt x="160" y="40"/>
                      <a:pt x="160" y="40"/>
                    </a:cubicBezTo>
                    <a:lnTo>
                      <a:pt x="140" y="40"/>
                    </a:lnTo>
                    <a:close/>
                    <a:moveTo>
                      <a:pt x="60" y="200"/>
                    </a:moveTo>
                    <a:cubicBezTo>
                      <a:pt x="0" y="200"/>
                      <a:pt x="0" y="200"/>
                      <a:pt x="0" y="200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60" y="184"/>
                      <a:pt x="60" y="184"/>
                      <a:pt x="60" y="184"/>
                    </a:cubicBezTo>
                    <a:lnTo>
                      <a:pt x="60" y="2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9" name="弧形 158"/>
            <p:cNvSpPr/>
            <p:nvPr/>
          </p:nvSpPr>
          <p:spPr>
            <a:xfrm rot="15231781">
              <a:off x="4590626" y="2658993"/>
              <a:ext cx="1054581" cy="1054581"/>
            </a:xfrm>
            <a:prstGeom prst="arc">
              <a:avLst>
                <a:gd name="adj1" fmla="val 10956006"/>
                <a:gd name="adj2" fmla="val 0"/>
              </a:avLst>
            </a:prstGeom>
            <a:noFill/>
            <a:ln w="19050" cap="flat" cmpd="sng" algn="ctr">
              <a:solidFill>
                <a:srgbClr val="D3381C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弧形 159"/>
            <p:cNvSpPr/>
            <p:nvPr/>
          </p:nvSpPr>
          <p:spPr>
            <a:xfrm rot="8176387">
              <a:off x="5418197" y="3379056"/>
              <a:ext cx="1227619" cy="1227619"/>
            </a:xfrm>
            <a:prstGeom prst="arc">
              <a:avLst>
                <a:gd name="adj1" fmla="val 13244638"/>
                <a:gd name="adj2" fmla="val 56923"/>
              </a:avLst>
            </a:prstGeom>
            <a:noFill/>
            <a:ln w="19050" cap="flat" cmpd="sng" algn="ctr">
              <a:solidFill>
                <a:srgbClr val="D3381C"/>
              </a:solidFill>
              <a:prstDash val="solid"/>
              <a:headEnd type="triangle" w="med" len="med"/>
              <a:tailEnd type="none" w="med" len="me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椭圆 160"/>
            <p:cNvSpPr/>
            <p:nvPr/>
          </p:nvSpPr>
          <p:spPr>
            <a:xfrm>
              <a:off x="4975032" y="2553214"/>
              <a:ext cx="285767" cy="285767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标题 4"/>
            <p:cNvSpPr txBox="1"/>
            <p:nvPr/>
          </p:nvSpPr>
          <p:spPr>
            <a:xfrm>
              <a:off x="4940999" y="2561708"/>
              <a:ext cx="353834" cy="285768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</a:pPr>
              <a:r>
                <a:rPr lang="en-US" altLang="zh-CN" sz="1270" b="1" dirty="0" smtClean="0">
                  <a:solidFill>
                    <a:prstClr val="white"/>
                  </a:solidFill>
                  <a:latin typeface="Impact MT Std" pitchFamily="34" charset="0"/>
                  <a:ea typeface="微软雅黑" panose="020B0503020204020204" charset="-122"/>
                </a:rPr>
                <a:t>01</a:t>
              </a:r>
            </a:p>
          </p:txBody>
        </p:sp>
        <p:sp>
          <p:nvSpPr>
            <p:cNvPr id="163" name="椭圆 162"/>
            <p:cNvSpPr/>
            <p:nvPr/>
          </p:nvSpPr>
          <p:spPr>
            <a:xfrm>
              <a:off x="5395510" y="4128891"/>
              <a:ext cx="285767" cy="285767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标题 4"/>
            <p:cNvSpPr txBox="1"/>
            <p:nvPr/>
          </p:nvSpPr>
          <p:spPr>
            <a:xfrm>
              <a:off x="5361477" y="4137385"/>
              <a:ext cx="353834" cy="285768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</a:pPr>
              <a:r>
                <a:rPr lang="en-US" altLang="zh-CN" sz="1270" b="1" dirty="0" smtClean="0">
                  <a:solidFill>
                    <a:prstClr val="white"/>
                  </a:solidFill>
                  <a:latin typeface="Impact MT Std" pitchFamily="34" charset="0"/>
                  <a:ea typeface="微软雅黑" panose="020B0503020204020204" charset="-122"/>
                </a:rPr>
                <a:t>02</a:t>
              </a:r>
            </a:p>
          </p:txBody>
        </p:sp>
        <p:sp>
          <p:nvSpPr>
            <p:cNvPr id="165" name="椭圆 164"/>
            <p:cNvSpPr/>
            <p:nvPr/>
          </p:nvSpPr>
          <p:spPr>
            <a:xfrm>
              <a:off x="7052959" y="2251324"/>
              <a:ext cx="285767" cy="285767"/>
            </a:xfrm>
            <a:prstGeom prst="ellipse">
              <a:avLst/>
            </a:prstGeom>
            <a:solidFill>
              <a:srgbClr val="D3381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标题 4"/>
            <p:cNvSpPr txBox="1"/>
            <p:nvPr/>
          </p:nvSpPr>
          <p:spPr>
            <a:xfrm>
              <a:off x="7018925" y="2259818"/>
              <a:ext cx="353834" cy="285768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</a:pPr>
              <a:r>
                <a:rPr lang="en-US" altLang="zh-CN" sz="1270" b="1" dirty="0" smtClean="0">
                  <a:solidFill>
                    <a:prstClr val="white"/>
                  </a:solidFill>
                  <a:latin typeface="Impact MT Std" pitchFamily="34" charset="0"/>
                  <a:ea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1471070" y="2404342"/>
            <a:ext cx="2750224" cy="882390"/>
            <a:chOff x="1068797" y="2701101"/>
            <a:chExt cx="2108063" cy="882390"/>
          </a:xfrm>
        </p:grpSpPr>
        <p:sp>
          <p:nvSpPr>
            <p:cNvPr id="174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5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261966" y="3973983"/>
            <a:ext cx="2750224" cy="882390"/>
            <a:chOff x="1068797" y="2701101"/>
            <a:chExt cx="2108063" cy="882390"/>
          </a:xfrm>
        </p:grpSpPr>
        <p:sp>
          <p:nvSpPr>
            <p:cNvPr id="177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8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448151" y="3419310"/>
            <a:ext cx="2750224" cy="882390"/>
            <a:chOff x="1068797" y="2701101"/>
            <a:chExt cx="2108063" cy="882390"/>
          </a:xfrm>
        </p:grpSpPr>
        <p:sp>
          <p:nvSpPr>
            <p:cNvPr id="180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1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27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5954" y="-174811"/>
            <a:ext cx="12192000" cy="6854825"/>
          </a:xfrm>
          <a:prstGeom prst="rect">
            <a:avLst/>
          </a:prstGeom>
          <a:solidFill>
            <a:srgbClr val="FEF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85954" y="107576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23334" y="4786935"/>
            <a:ext cx="1563559" cy="1753680"/>
            <a:chOff x="8930710" y="3813586"/>
            <a:chExt cx="2389187" cy="2679700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0762685" y="4096161"/>
              <a:ext cx="557212" cy="1052512"/>
              <a:chOff x="9504363" y="715963"/>
              <a:chExt cx="557212" cy="1052512"/>
            </a:xfrm>
          </p:grpSpPr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753600" y="1279525"/>
                <a:ext cx="49212" cy="488950"/>
              </a:xfrm>
              <a:custGeom>
                <a:avLst/>
                <a:gdLst>
                  <a:gd name="T0" fmla="*/ 12 w 17"/>
                  <a:gd name="T1" fmla="*/ 168 h 168"/>
                  <a:gd name="T2" fmla="*/ 8 w 17"/>
                  <a:gd name="T3" fmla="*/ 164 h 168"/>
                  <a:gd name="T4" fmla="*/ 5 w 17"/>
                  <a:gd name="T5" fmla="*/ 4 h 168"/>
                  <a:gd name="T6" fmla="*/ 9 w 17"/>
                  <a:gd name="T7" fmla="*/ 0 h 168"/>
                  <a:gd name="T8" fmla="*/ 13 w 17"/>
                  <a:gd name="T9" fmla="*/ 5 h 168"/>
                  <a:gd name="T10" fmla="*/ 16 w 17"/>
                  <a:gd name="T11" fmla="*/ 163 h 168"/>
                  <a:gd name="T12" fmla="*/ 13 w 17"/>
                  <a:gd name="T13" fmla="*/ 168 h 168"/>
                  <a:gd name="T14" fmla="*/ 12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12" y="168"/>
                    </a:moveTo>
                    <a:cubicBezTo>
                      <a:pt x="10" y="168"/>
                      <a:pt x="9" y="166"/>
                      <a:pt x="8" y="164"/>
                    </a:cubicBezTo>
                    <a:cubicBezTo>
                      <a:pt x="0" y="78"/>
                      <a:pt x="5" y="5"/>
                      <a:pt x="5" y="4"/>
                    </a:cubicBezTo>
                    <a:cubicBezTo>
                      <a:pt x="5" y="2"/>
                      <a:pt x="7" y="0"/>
                      <a:pt x="9" y="0"/>
                    </a:cubicBezTo>
                    <a:cubicBezTo>
                      <a:pt x="11" y="1"/>
                      <a:pt x="13" y="2"/>
                      <a:pt x="13" y="5"/>
                    </a:cubicBezTo>
                    <a:cubicBezTo>
                      <a:pt x="13" y="5"/>
                      <a:pt x="8" y="77"/>
                      <a:pt x="16" y="163"/>
                    </a:cubicBezTo>
                    <a:cubicBezTo>
                      <a:pt x="17" y="165"/>
                      <a:pt x="15" y="167"/>
                      <a:pt x="13" y="168"/>
                    </a:cubicBezTo>
                    <a:lnTo>
                      <a:pt x="12" y="168"/>
                    </a:ln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771063" y="1244600"/>
                <a:ext cx="73025" cy="347663"/>
              </a:xfrm>
              <a:custGeom>
                <a:avLst/>
                <a:gdLst>
                  <a:gd name="T0" fmla="*/ 21 w 25"/>
                  <a:gd name="T1" fmla="*/ 119 h 119"/>
                  <a:gd name="T2" fmla="*/ 17 w 25"/>
                  <a:gd name="T3" fmla="*/ 117 h 119"/>
                  <a:gd name="T4" fmla="*/ 0 w 25"/>
                  <a:gd name="T5" fmla="*/ 4 h 119"/>
                  <a:gd name="T6" fmla="*/ 4 w 25"/>
                  <a:gd name="T7" fmla="*/ 0 h 119"/>
                  <a:gd name="T8" fmla="*/ 4 w 25"/>
                  <a:gd name="T9" fmla="*/ 0 h 119"/>
                  <a:gd name="T10" fmla="*/ 8 w 25"/>
                  <a:gd name="T11" fmla="*/ 4 h 119"/>
                  <a:gd name="T12" fmla="*/ 24 w 25"/>
                  <a:gd name="T13" fmla="*/ 114 h 119"/>
                  <a:gd name="T14" fmla="*/ 22 w 25"/>
                  <a:gd name="T15" fmla="*/ 119 h 119"/>
                  <a:gd name="T16" fmla="*/ 21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21" y="119"/>
                    </a:moveTo>
                    <a:cubicBezTo>
                      <a:pt x="19" y="119"/>
                      <a:pt x="17" y="118"/>
                      <a:pt x="17" y="117"/>
                    </a:cubicBezTo>
                    <a:cubicBezTo>
                      <a:pt x="1" y="7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"/>
                      <a:pt x="9" y="76"/>
                      <a:pt x="24" y="114"/>
                    </a:cubicBezTo>
                    <a:cubicBezTo>
                      <a:pt x="25" y="116"/>
                      <a:pt x="24" y="118"/>
                      <a:pt x="22" y="119"/>
                    </a:cubicBezTo>
                    <a:cubicBezTo>
                      <a:pt x="22" y="119"/>
                      <a:pt x="21" y="119"/>
                      <a:pt x="21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728200" y="1192213"/>
                <a:ext cx="109537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04363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556750" y="736600"/>
                <a:ext cx="431800" cy="119063"/>
              </a:xfrm>
              <a:custGeom>
                <a:avLst/>
                <a:gdLst>
                  <a:gd name="T0" fmla="*/ 114 w 149"/>
                  <a:gd name="T1" fmla="*/ 0 h 41"/>
                  <a:gd name="T2" fmla="*/ 7 w 149"/>
                  <a:gd name="T3" fmla="*/ 24 h 41"/>
                  <a:gd name="T4" fmla="*/ 0 w 149"/>
                  <a:gd name="T5" fmla="*/ 33 h 41"/>
                  <a:gd name="T6" fmla="*/ 84 w 149"/>
                  <a:gd name="T7" fmla="*/ 39 h 41"/>
                  <a:gd name="T8" fmla="*/ 149 w 149"/>
                  <a:gd name="T9" fmla="*/ 24 h 41"/>
                  <a:gd name="T10" fmla="*/ 114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114" y="0"/>
                    </a:moveTo>
                    <a:cubicBezTo>
                      <a:pt x="80" y="15"/>
                      <a:pt x="45" y="23"/>
                      <a:pt x="7" y="24"/>
                    </a:cubicBezTo>
                    <a:cubicBezTo>
                      <a:pt x="5" y="27"/>
                      <a:pt x="2" y="30"/>
                      <a:pt x="0" y="33"/>
                    </a:cubicBezTo>
                    <a:cubicBezTo>
                      <a:pt x="27" y="41"/>
                      <a:pt x="57" y="41"/>
                      <a:pt x="84" y="39"/>
                    </a:cubicBezTo>
                    <a:cubicBezTo>
                      <a:pt x="107" y="38"/>
                      <a:pt x="128" y="33"/>
                      <a:pt x="149" y="24"/>
                    </a:cubicBezTo>
                    <a:cubicBezTo>
                      <a:pt x="139" y="14"/>
                      <a:pt x="127" y="6"/>
                      <a:pt x="114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9556750" y="1076325"/>
                <a:ext cx="493712" cy="150813"/>
              </a:xfrm>
              <a:custGeom>
                <a:avLst/>
                <a:gdLst>
                  <a:gd name="T0" fmla="*/ 25 w 170"/>
                  <a:gd name="T1" fmla="*/ 52 h 52"/>
                  <a:gd name="T2" fmla="*/ 166 w 170"/>
                  <a:gd name="T3" fmla="*/ 10 h 52"/>
                  <a:gd name="T4" fmla="*/ 170 w 170"/>
                  <a:gd name="T5" fmla="*/ 0 h 52"/>
                  <a:gd name="T6" fmla="*/ 0 w 170"/>
                  <a:gd name="T7" fmla="*/ 29 h 52"/>
                  <a:gd name="T8" fmla="*/ 2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25" y="52"/>
                    </a:moveTo>
                    <a:cubicBezTo>
                      <a:pt x="75" y="48"/>
                      <a:pt x="122" y="33"/>
                      <a:pt x="166" y="10"/>
                    </a:cubicBezTo>
                    <a:cubicBezTo>
                      <a:pt x="168" y="7"/>
                      <a:pt x="169" y="3"/>
                      <a:pt x="170" y="0"/>
                    </a:cubicBezTo>
                    <a:cubicBezTo>
                      <a:pt x="116" y="22"/>
                      <a:pt x="58" y="31"/>
                      <a:pt x="0" y="29"/>
                    </a:cubicBezTo>
                    <a:cubicBezTo>
                      <a:pt x="7" y="38"/>
                      <a:pt x="16" y="46"/>
                      <a:pt x="2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9529763" y="817563"/>
                <a:ext cx="522287" cy="258763"/>
              </a:xfrm>
              <a:custGeom>
                <a:avLst/>
                <a:gdLst>
                  <a:gd name="T0" fmla="*/ 179 w 180"/>
                  <a:gd name="T1" fmla="*/ 89 h 89"/>
                  <a:gd name="T2" fmla="*/ 180 w 180"/>
                  <a:gd name="T3" fmla="*/ 85 h 89"/>
                  <a:gd name="T4" fmla="*/ 13 w 180"/>
                  <a:gd name="T5" fmla="*/ 0 h 89"/>
                  <a:gd name="T6" fmla="*/ 0 w 180"/>
                  <a:gd name="T7" fmla="*/ 21 h 89"/>
                  <a:gd name="T8" fmla="*/ 179 w 180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89">
                    <a:moveTo>
                      <a:pt x="179" y="89"/>
                    </a:moveTo>
                    <a:cubicBezTo>
                      <a:pt x="179" y="88"/>
                      <a:pt x="180" y="86"/>
                      <a:pt x="180" y="85"/>
                    </a:cubicBezTo>
                    <a:cubicBezTo>
                      <a:pt x="120" y="66"/>
                      <a:pt x="64" y="38"/>
                      <a:pt x="13" y="0"/>
                    </a:cubicBezTo>
                    <a:cubicBezTo>
                      <a:pt x="7" y="7"/>
                      <a:pt x="3" y="14"/>
                      <a:pt x="0" y="21"/>
                    </a:cubicBezTo>
                    <a:cubicBezTo>
                      <a:pt x="52" y="59"/>
                      <a:pt x="115" y="79"/>
                      <a:pt x="179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10061575" y="981075"/>
                <a:ext cx="0" cy="14288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5 h 5"/>
                  <a:gd name="T6" fmla="*/ 4 h 5"/>
                  <a:gd name="T7" fmla="*/ 4 h 5"/>
                  <a:gd name="T8" fmla="*/ 4 h 5"/>
                  <a:gd name="T9" fmla="*/ 4 h 5"/>
                  <a:gd name="T10" fmla="*/ 4 h 5"/>
                  <a:gd name="T11" fmla="*/ 4 h 5"/>
                  <a:gd name="T12" fmla="*/ 4 h 5"/>
                  <a:gd name="T13" fmla="*/ 4 h 5"/>
                  <a:gd name="T14" fmla="*/ 4 h 5"/>
                  <a:gd name="T15" fmla="*/ 3 h 5"/>
                  <a:gd name="T16" fmla="*/ 3 h 5"/>
                  <a:gd name="T17" fmla="*/ 3 h 5"/>
                  <a:gd name="T18" fmla="*/ 3 h 5"/>
                  <a:gd name="T19" fmla="*/ 3 h 5"/>
                  <a:gd name="T20" fmla="*/ 3 h 5"/>
                  <a:gd name="T21" fmla="*/ 3 h 5"/>
                  <a:gd name="T22" fmla="*/ 3 h 5"/>
                  <a:gd name="T23" fmla="*/ 3 h 5"/>
                  <a:gd name="T24" fmla="*/ 3 h 5"/>
                  <a:gd name="T25" fmla="*/ 3 h 5"/>
                  <a:gd name="T26" fmla="*/ 2 h 5"/>
                  <a:gd name="T27" fmla="*/ 2 h 5"/>
                  <a:gd name="T28" fmla="*/ 2 h 5"/>
                  <a:gd name="T29" fmla="*/ 2 h 5"/>
                  <a:gd name="T30" fmla="*/ 2 h 5"/>
                  <a:gd name="T31" fmla="*/ 2 h 5"/>
                  <a:gd name="T32" fmla="*/ 2 h 5"/>
                  <a:gd name="T33" fmla="*/ 2 h 5"/>
                  <a:gd name="T34" fmla="*/ 2 h 5"/>
                  <a:gd name="T35" fmla="*/ 2 h 5"/>
                  <a:gd name="T36" fmla="*/ 1 h 5"/>
                  <a:gd name="T37" fmla="*/ 1 h 5"/>
                  <a:gd name="T38" fmla="*/ 1 h 5"/>
                  <a:gd name="T39" fmla="*/ 1 h 5"/>
                  <a:gd name="T40" fmla="*/ 1 h 5"/>
                  <a:gd name="T41" fmla="*/ 1 h 5"/>
                  <a:gd name="T42" fmla="*/ 1 h 5"/>
                  <a:gd name="T43" fmla="*/ 1 h 5"/>
                  <a:gd name="T44" fmla="*/ 1 h 5"/>
                  <a:gd name="T45" fmla="*/ 0 h 5"/>
                  <a:gd name="T46" fmla="*/ 0 h 5"/>
                  <a:gd name="T47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9771063" y="715963"/>
                <a:ext cx="290512" cy="558800"/>
              </a:xfrm>
              <a:custGeom>
                <a:avLst/>
                <a:gdLst>
                  <a:gd name="T0" fmla="*/ 6 w 100"/>
                  <a:gd name="T1" fmla="*/ 148 h 192"/>
                  <a:gd name="T2" fmla="*/ 10 w 100"/>
                  <a:gd name="T3" fmla="*/ 104 h 192"/>
                  <a:gd name="T4" fmla="*/ 12 w 100"/>
                  <a:gd name="T5" fmla="*/ 46 h 192"/>
                  <a:gd name="T6" fmla="*/ 97 w 100"/>
                  <a:gd name="T7" fmla="*/ 120 h 192"/>
                  <a:gd name="T8" fmla="*/ 96 w 100"/>
                  <a:gd name="T9" fmla="*/ 124 h 192"/>
                  <a:gd name="T10" fmla="*/ 3 w 100"/>
                  <a:gd name="T11" fmla="*/ 168 h 192"/>
                  <a:gd name="T12" fmla="*/ 4 w 100"/>
                  <a:gd name="T13" fmla="*/ 192 h 192"/>
                  <a:gd name="T14" fmla="*/ 100 w 100"/>
                  <a:gd name="T15" fmla="*/ 96 h 192"/>
                  <a:gd name="T16" fmla="*/ 100 w 100"/>
                  <a:gd name="T17" fmla="*/ 96 h 192"/>
                  <a:gd name="T18" fmla="*/ 100 w 100"/>
                  <a:gd name="T19" fmla="*/ 96 h 192"/>
                  <a:gd name="T20" fmla="*/ 100 w 100"/>
                  <a:gd name="T21" fmla="*/ 95 h 192"/>
                  <a:gd name="T22" fmla="*/ 100 w 100"/>
                  <a:gd name="T23" fmla="*/ 95 h 192"/>
                  <a:gd name="T24" fmla="*/ 100 w 100"/>
                  <a:gd name="T25" fmla="*/ 95 h 192"/>
                  <a:gd name="T26" fmla="*/ 100 w 100"/>
                  <a:gd name="T27" fmla="*/ 95 h 192"/>
                  <a:gd name="T28" fmla="*/ 100 w 100"/>
                  <a:gd name="T29" fmla="*/ 95 h 192"/>
                  <a:gd name="T30" fmla="*/ 100 w 100"/>
                  <a:gd name="T31" fmla="*/ 95 h 192"/>
                  <a:gd name="T32" fmla="*/ 100 w 100"/>
                  <a:gd name="T33" fmla="*/ 95 h 192"/>
                  <a:gd name="T34" fmla="*/ 100 w 100"/>
                  <a:gd name="T35" fmla="*/ 94 h 192"/>
                  <a:gd name="T36" fmla="*/ 100 w 100"/>
                  <a:gd name="T37" fmla="*/ 94 h 192"/>
                  <a:gd name="T38" fmla="*/ 100 w 100"/>
                  <a:gd name="T39" fmla="*/ 94 h 192"/>
                  <a:gd name="T40" fmla="*/ 100 w 100"/>
                  <a:gd name="T41" fmla="*/ 94 h 192"/>
                  <a:gd name="T42" fmla="*/ 100 w 100"/>
                  <a:gd name="T43" fmla="*/ 94 h 192"/>
                  <a:gd name="T44" fmla="*/ 100 w 100"/>
                  <a:gd name="T45" fmla="*/ 94 h 192"/>
                  <a:gd name="T46" fmla="*/ 100 w 100"/>
                  <a:gd name="T47" fmla="*/ 94 h 192"/>
                  <a:gd name="T48" fmla="*/ 100 w 100"/>
                  <a:gd name="T49" fmla="*/ 93 h 192"/>
                  <a:gd name="T50" fmla="*/ 100 w 100"/>
                  <a:gd name="T51" fmla="*/ 93 h 192"/>
                  <a:gd name="T52" fmla="*/ 100 w 100"/>
                  <a:gd name="T53" fmla="*/ 93 h 192"/>
                  <a:gd name="T54" fmla="*/ 100 w 100"/>
                  <a:gd name="T55" fmla="*/ 93 h 192"/>
                  <a:gd name="T56" fmla="*/ 100 w 100"/>
                  <a:gd name="T57" fmla="*/ 93 h 192"/>
                  <a:gd name="T58" fmla="*/ 100 w 100"/>
                  <a:gd name="T59" fmla="*/ 93 h 192"/>
                  <a:gd name="T60" fmla="*/ 100 w 100"/>
                  <a:gd name="T61" fmla="*/ 92 h 192"/>
                  <a:gd name="T62" fmla="*/ 100 w 100"/>
                  <a:gd name="T63" fmla="*/ 92 h 192"/>
                  <a:gd name="T64" fmla="*/ 100 w 100"/>
                  <a:gd name="T65" fmla="*/ 92 h 192"/>
                  <a:gd name="T66" fmla="*/ 100 w 100"/>
                  <a:gd name="T67" fmla="*/ 92 h 192"/>
                  <a:gd name="T68" fmla="*/ 100 w 100"/>
                  <a:gd name="T69" fmla="*/ 92 h 192"/>
                  <a:gd name="T70" fmla="*/ 100 w 100"/>
                  <a:gd name="T71" fmla="*/ 92 h 192"/>
                  <a:gd name="T72" fmla="*/ 100 w 100"/>
                  <a:gd name="T73" fmla="*/ 92 h 192"/>
                  <a:gd name="T74" fmla="*/ 100 w 100"/>
                  <a:gd name="T75" fmla="*/ 91 h 192"/>
                  <a:gd name="T76" fmla="*/ 100 w 100"/>
                  <a:gd name="T77" fmla="*/ 91 h 192"/>
                  <a:gd name="T78" fmla="*/ 8 w 100"/>
                  <a:gd name="T79" fmla="*/ 0 h 192"/>
                  <a:gd name="T80" fmla="*/ 40 w 100"/>
                  <a:gd name="T81" fmla="*/ 7 h 192"/>
                  <a:gd name="T82" fmla="*/ 8 w 100"/>
                  <a:gd name="T8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192">
                    <a:moveTo>
                      <a:pt x="10" y="104"/>
                    </a:moveTo>
                    <a:cubicBezTo>
                      <a:pt x="9" y="118"/>
                      <a:pt x="8" y="133"/>
                      <a:pt x="6" y="148"/>
                    </a:cubicBezTo>
                    <a:cubicBezTo>
                      <a:pt x="36" y="144"/>
                      <a:pt x="66" y="136"/>
                      <a:pt x="95" y="124"/>
                    </a:cubicBezTo>
                    <a:cubicBezTo>
                      <a:pt x="66" y="120"/>
                      <a:pt x="38" y="113"/>
                      <a:pt x="10" y="104"/>
                    </a:cubicBezTo>
                    <a:moveTo>
                      <a:pt x="75" y="31"/>
                    </a:moveTo>
                    <a:cubicBezTo>
                      <a:pt x="55" y="39"/>
                      <a:pt x="34" y="45"/>
                      <a:pt x="12" y="46"/>
                    </a:cubicBezTo>
                    <a:cubicBezTo>
                      <a:pt x="12" y="59"/>
                      <a:pt x="12" y="72"/>
                      <a:pt x="11" y="85"/>
                    </a:cubicBezTo>
                    <a:cubicBezTo>
                      <a:pt x="39" y="99"/>
                      <a:pt x="67" y="111"/>
                      <a:pt x="97" y="120"/>
                    </a:cubicBezTo>
                    <a:cubicBezTo>
                      <a:pt x="97" y="121"/>
                      <a:pt x="96" y="123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5" y="127"/>
                      <a:pt x="94" y="131"/>
                      <a:pt x="92" y="134"/>
                    </a:cubicBezTo>
                    <a:cubicBezTo>
                      <a:pt x="64" y="149"/>
                      <a:pt x="34" y="161"/>
                      <a:pt x="3" y="168"/>
                    </a:cubicBezTo>
                    <a:cubicBezTo>
                      <a:pt x="2" y="176"/>
                      <a:pt x="1" y="184"/>
                      <a:pt x="0" y="192"/>
                    </a:cubicBezTo>
                    <a:cubicBezTo>
                      <a:pt x="1" y="192"/>
                      <a:pt x="3" y="192"/>
                      <a:pt x="4" y="192"/>
                    </a:cubicBezTo>
                    <a:cubicBezTo>
                      <a:pt x="57" y="192"/>
                      <a:pt x="100" y="149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100" y="96"/>
                      <a:pt x="100" y="96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68"/>
                      <a:pt x="89" y="47"/>
                      <a:pt x="75" y="31"/>
                    </a:cubicBezTo>
                    <a:moveTo>
                      <a:pt x="8" y="0"/>
                    </a:moveTo>
                    <a:cubicBezTo>
                      <a:pt x="9" y="6"/>
                      <a:pt x="10" y="12"/>
                      <a:pt x="10" y="18"/>
                    </a:cubicBezTo>
                    <a:cubicBezTo>
                      <a:pt x="20" y="15"/>
                      <a:pt x="30" y="11"/>
                      <a:pt x="40" y="7"/>
                    </a:cubicBezTo>
                    <a:cubicBezTo>
                      <a:pt x="48" y="11"/>
                      <a:pt x="56" y="15"/>
                      <a:pt x="63" y="21"/>
                    </a:cubicBezTo>
                    <a:cubicBezTo>
                      <a:pt x="48" y="9"/>
                      <a:pt x="29" y="1"/>
                      <a:pt x="8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9799638" y="736600"/>
                <a:ext cx="188912" cy="112713"/>
              </a:xfrm>
              <a:custGeom>
                <a:avLst/>
                <a:gdLst>
                  <a:gd name="T0" fmla="*/ 30 w 65"/>
                  <a:gd name="T1" fmla="*/ 0 h 39"/>
                  <a:gd name="T2" fmla="*/ 0 w 65"/>
                  <a:gd name="T3" fmla="*/ 11 h 39"/>
                  <a:gd name="T4" fmla="*/ 2 w 65"/>
                  <a:gd name="T5" fmla="*/ 39 h 39"/>
                  <a:gd name="T6" fmla="*/ 65 w 65"/>
                  <a:gd name="T7" fmla="*/ 24 h 39"/>
                  <a:gd name="T8" fmla="*/ 53 w 65"/>
                  <a:gd name="T9" fmla="*/ 14 h 39"/>
                  <a:gd name="T10" fmla="*/ 30 w 6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39">
                    <a:moveTo>
                      <a:pt x="30" y="0"/>
                    </a:moveTo>
                    <a:cubicBezTo>
                      <a:pt x="20" y="4"/>
                      <a:pt x="10" y="8"/>
                      <a:pt x="0" y="11"/>
                    </a:cubicBezTo>
                    <a:cubicBezTo>
                      <a:pt x="1" y="20"/>
                      <a:pt x="2" y="30"/>
                      <a:pt x="2" y="39"/>
                    </a:cubicBezTo>
                    <a:cubicBezTo>
                      <a:pt x="24" y="38"/>
                      <a:pt x="45" y="32"/>
                      <a:pt x="65" y="24"/>
                    </a:cubicBezTo>
                    <a:cubicBezTo>
                      <a:pt x="61" y="21"/>
                      <a:pt x="57" y="17"/>
                      <a:pt x="53" y="14"/>
                    </a:cubicBezTo>
                    <a:cubicBezTo>
                      <a:pt x="46" y="8"/>
                      <a:pt x="38" y="4"/>
                      <a:pt x="3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9780588" y="1076325"/>
                <a:ext cx="269875" cy="128588"/>
              </a:xfrm>
              <a:custGeom>
                <a:avLst/>
                <a:gdLst>
                  <a:gd name="T0" fmla="*/ 93 w 93"/>
                  <a:gd name="T1" fmla="*/ 0 h 44"/>
                  <a:gd name="T2" fmla="*/ 93 w 93"/>
                  <a:gd name="T3" fmla="*/ 0 h 44"/>
                  <a:gd name="T4" fmla="*/ 93 w 93"/>
                  <a:gd name="T5" fmla="*/ 0 h 44"/>
                  <a:gd name="T6" fmla="*/ 92 w 93"/>
                  <a:gd name="T7" fmla="*/ 0 h 44"/>
                  <a:gd name="T8" fmla="*/ 3 w 93"/>
                  <a:gd name="T9" fmla="*/ 24 h 44"/>
                  <a:gd name="T10" fmla="*/ 0 w 93"/>
                  <a:gd name="T11" fmla="*/ 44 h 44"/>
                  <a:gd name="T12" fmla="*/ 89 w 93"/>
                  <a:gd name="T13" fmla="*/ 10 h 44"/>
                  <a:gd name="T14" fmla="*/ 93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3" y="12"/>
                      <a:pt x="33" y="20"/>
                      <a:pt x="3" y="24"/>
                    </a:cubicBezTo>
                    <a:cubicBezTo>
                      <a:pt x="2" y="31"/>
                      <a:pt x="1" y="37"/>
                      <a:pt x="0" y="44"/>
                    </a:cubicBezTo>
                    <a:cubicBezTo>
                      <a:pt x="31" y="37"/>
                      <a:pt x="61" y="25"/>
                      <a:pt x="89" y="10"/>
                    </a:cubicBezTo>
                    <a:cubicBezTo>
                      <a:pt x="91" y="7"/>
                      <a:pt x="92" y="3"/>
                      <a:pt x="93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799638" y="963613"/>
                <a:ext cx="252412" cy="112713"/>
              </a:xfrm>
              <a:custGeom>
                <a:avLst/>
                <a:gdLst>
                  <a:gd name="T0" fmla="*/ 1 w 87"/>
                  <a:gd name="T1" fmla="*/ 0 h 39"/>
                  <a:gd name="T2" fmla="*/ 0 w 87"/>
                  <a:gd name="T3" fmla="*/ 19 h 39"/>
                  <a:gd name="T4" fmla="*/ 85 w 87"/>
                  <a:gd name="T5" fmla="*/ 39 h 39"/>
                  <a:gd name="T6" fmla="*/ 86 w 87"/>
                  <a:gd name="T7" fmla="*/ 39 h 39"/>
                  <a:gd name="T8" fmla="*/ 86 w 87"/>
                  <a:gd name="T9" fmla="*/ 39 h 39"/>
                  <a:gd name="T10" fmla="*/ 87 w 87"/>
                  <a:gd name="T11" fmla="*/ 35 h 39"/>
                  <a:gd name="T12" fmla="*/ 1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1" y="0"/>
                    </a:moveTo>
                    <a:cubicBezTo>
                      <a:pt x="1" y="6"/>
                      <a:pt x="1" y="13"/>
                      <a:pt x="0" y="19"/>
                    </a:cubicBezTo>
                    <a:cubicBezTo>
                      <a:pt x="28" y="28"/>
                      <a:pt x="56" y="35"/>
                      <a:pt x="85" y="39"/>
                    </a:cubicBezTo>
                    <a:cubicBezTo>
                      <a:pt x="85" y="39"/>
                      <a:pt x="85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8"/>
                      <a:pt x="87" y="36"/>
                      <a:pt x="87" y="35"/>
                    </a:cubicBezTo>
                    <a:cubicBezTo>
                      <a:pt x="57" y="26"/>
                      <a:pt x="29" y="14"/>
                      <a:pt x="1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9544050" y="989013"/>
                <a:ext cx="49212" cy="114300"/>
              </a:xfrm>
              <a:custGeom>
                <a:avLst/>
                <a:gdLst>
                  <a:gd name="T0" fmla="*/ 5 w 17"/>
                  <a:gd name="T1" fmla="*/ 0 h 39"/>
                  <a:gd name="T2" fmla="*/ 5 w 17"/>
                  <a:gd name="T3" fmla="*/ 0 h 39"/>
                  <a:gd name="T4" fmla="*/ 0 w 17"/>
                  <a:gd name="T5" fmla="*/ 5 h 39"/>
                  <a:gd name="T6" fmla="*/ 6 w 17"/>
                  <a:gd name="T7" fmla="*/ 36 h 39"/>
                  <a:gd name="T8" fmla="*/ 11 w 17"/>
                  <a:gd name="T9" fmla="*/ 39 h 39"/>
                  <a:gd name="T10" fmla="*/ 12 w 17"/>
                  <a:gd name="T11" fmla="*/ 39 h 39"/>
                  <a:gd name="T12" fmla="*/ 16 w 17"/>
                  <a:gd name="T13" fmla="*/ 33 h 39"/>
                  <a:gd name="T14" fmla="*/ 12 w 17"/>
                  <a:gd name="T15" fmla="*/ 19 h 39"/>
                  <a:gd name="T16" fmla="*/ 11 w 17"/>
                  <a:gd name="T17" fmla="*/ 15 h 39"/>
                  <a:gd name="T18" fmla="*/ 11 w 17"/>
                  <a:gd name="T19" fmla="*/ 13 h 39"/>
                  <a:gd name="T20" fmla="*/ 11 w 17"/>
                  <a:gd name="T21" fmla="*/ 13 h 39"/>
                  <a:gd name="T22" fmla="*/ 11 w 17"/>
                  <a:gd name="T23" fmla="*/ 13 h 39"/>
                  <a:gd name="T24" fmla="*/ 10 w 17"/>
                  <a:gd name="T25" fmla="*/ 5 h 39"/>
                  <a:gd name="T26" fmla="*/ 5 w 1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2" y="26"/>
                      <a:pt x="6" y="36"/>
                    </a:cubicBezTo>
                    <a:cubicBezTo>
                      <a:pt x="7" y="38"/>
                      <a:pt x="9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5" y="38"/>
                      <a:pt x="17" y="36"/>
                      <a:pt x="16" y="33"/>
                    </a:cubicBezTo>
                    <a:cubicBezTo>
                      <a:pt x="14" y="28"/>
                      <a:pt x="13" y="24"/>
                      <a:pt x="12" y="19"/>
                    </a:cubicBezTo>
                    <a:cubicBezTo>
                      <a:pt x="12" y="18"/>
                      <a:pt x="11" y="17"/>
                      <a:pt x="11" y="15"/>
                    </a:cubicBezTo>
                    <a:cubicBezTo>
                      <a:pt x="11" y="15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3"/>
                      <a:pt x="8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9547225" y="901700"/>
                <a:ext cx="38100" cy="66675"/>
              </a:xfrm>
              <a:custGeom>
                <a:avLst/>
                <a:gdLst>
                  <a:gd name="T0" fmla="*/ 4 w 13"/>
                  <a:gd name="T1" fmla="*/ 0 h 23"/>
                  <a:gd name="T2" fmla="*/ 1 w 13"/>
                  <a:gd name="T3" fmla="*/ 18 h 23"/>
                  <a:gd name="T4" fmla="*/ 5 w 13"/>
                  <a:gd name="T5" fmla="*/ 23 h 23"/>
                  <a:gd name="T6" fmla="*/ 6 w 13"/>
                  <a:gd name="T7" fmla="*/ 23 h 23"/>
                  <a:gd name="T8" fmla="*/ 11 w 13"/>
                  <a:gd name="T9" fmla="*/ 18 h 23"/>
                  <a:gd name="T10" fmla="*/ 11 w 13"/>
                  <a:gd name="T11" fmla="*/ 15 h 23"/>
                  <a:gd name="T12" fmla="*/ 11 w 13"/>
                  <a:gd name="T13" fmla="*/ 14 h 23"/>
                  <a:gd name="T14" fmla="*/ 11 w 13"/>
                  <a:gd name="T15" fmla="*/ 14 h 23"/>
                  <a:gd name="T16" fmla="*/ 11 w 13"/>
                  <a:gd name="T17" fmla="*/ 13 h 23"/>
                  <a:gd name="T18" fmla="*/ 13 w 13"/>
                  <a:gd name="T19" fmla="*/ 7 h 23"/>
                  <a:gd name="T20" fmla="*/ 13 w 13"/>
                  <a:gd name="T21" fmla="*/ 6 h 23"/>
                  <a:gd name="T22" fmla="*/ 13 w 13"/>
                  <a:gd name="T23" fmla="*/ 6 h 23"/>
                  <a:gd name="T24" fmla="*/ 13 w 13"/>
                  <a:gd name="T25" fmla="*/ 5 h 23"/>
                  <a:gd name="T26" fmla="*/ 4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4" y="0"/>
                    </a:moveTo>
                    <a:cubicBezTo>
                      <a:pt x="2" y="5"/>
                      <a:pt x="0" y="12"/>
                      <a:pt x="1" y="18"/>
                    </a:cubicBezTo>
                    <a:cubicBezTo>
                      <a:pt x="1" y="20"/>
                      <a:pt x="3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8" y="23"/>
                      <a:pt x="11" y="21"/>
                      <a:pt x="11" y="18"/>
                    </a:cubicBezTo>
                    <a:cubicBezTo>
                      <a:pt x="11" y="17"/>
                      <a:pt x="11" y="16"/>
                      <a:pt x="11" y="15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11" y="11"/>
                      <a:pt x="12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3"/>
                      <a:pt x="7" y="2"/>
                      <a:pt x="4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9559925" y="869950"/>
                <a:ext cx="42862" cy="46038"/>
              </a:xfrm>
              <a:custGeom>
                <a:avLst/>
                <a:gdLst>
                  <a:gd name="T0" fmla="*/ 10 w 15"/>
                  <a:gd name="T1" fmla="*/ 0 h 16"/>
                  <a:gd name="T2" fmla="*/ 6 w 15"/>
                  <a:gd name="T3" fmla="*/ 2 h 16"/>
                  <a:gd name="T4" fmla="*/ 0 w 15"/>
                  <a:gd name="T5" fmla="*/ 11 h 16"/>
                  <a:gd name="T6" fmla="*/ 9 w 15"/>
                  <a:gd name="T7" fmla="*/ 16 h 16"/>
                  <a:gd name="T8" fmla="*/ 9 w 15"/>
                  <a:gd name="T9" fmla="*/ 16 h 16"/>
                  <a:gd name="T10" fmla="*/ 11 w 15"/>
                  <a:gd name="T11" fmla="*/ 13 h 16"/>
                  <a:gd name="T12" fmla="*/ 12 w 15"/>
                  <a:gd name="T13" fmla="*/ 11 h 16"/>
                  <a:gd name="T14" fmla="*/ 13 w 15"/>
                  <a:gd name="T15" fmla="*/ 9 h 16"/>
                  <a:gd name="T16" fmla="*/ 14 w 15"/>
                  <a:gd name="T17" fmla="*/ 9 h 16"/>
                  <a:gd name="T18" fmla="*/ 14 w 15"/>
                  <a:gd name="T19" fmla="*/ 9 h 16"/>
                  <a:gd name="T20" fmla="*/ 15 w 15"/>
                  <a:gd name="T21" fmla="*/ 5 h 16"/>
                  <a:gd name="T22" fmla="*/ 14 w 15"/>
                  <a:gd name="T23" fmla="*/ 2 h 16"/>
                  <a:gd name="T24" fmla="*/ 10 w 15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6">
                    <a:moveTo>
                      <a:pt x="10" y="0"/>
                    </a:moveTo>
                    <a:cubicBezTo>
                      <a:pt x="8" y="0"/>
                      <a:pt x="7" y="1"/>
                      <a:pt x="6" y="2"/>
                    </a:cubicBezTo>
                    <a:cubicBezTo>
                      <a:pt x="4" y="4"/>
                      <a:pt x="2" y="7"/>
                      <a:pt x="0" y="11"/>
                    </a:cubicBezTo>
                    <a:cubicBezTo>
                      <a:pt x="3" y="13"/>
                      <a:pt x="6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0" y="14"/>
                      <a:pt x="11" y="13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3" y="10"/>
                      <a:pt x="13" y="10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5" y="7"/>
                      <a:pt x="15" y="5"/>
                    </a:cubicBezTo>
                    <a:cubicBezTo>
                      <a:pt x="15" y="4"/>
                      <a:pt x="15" y="2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9159310" y="4124736"/>
              <a:ext cx="1660525" cy="2092325"/>
            </a:xfrm>
            <a:custGeom>
              <a:avLst/>
              <a:gdLst>
                <a:gd name="T0" fmla="*/ 342 w 572"/>
                <a:gd name="T1" fmla="*/ 234 h 719"/>
                <a:gd name="T2" fmla="*/ 493 w 572"/>
                <a:gd name="T3" fmla="*/ 166 h 719"/>
                <a:gd name="T4" fmla="*/ 239 w 572"/>
                <a:gd name="T5" fmla="*/ 137 h 719"/>
                <a:gd name="T6" fmla="*/ 18 w 572"/>
                <a:gd name="T7" fmla="*/ 133 h 719"/>
                <a:gd name="T8" fmla="*/ 126 w 572"/>
                <a:gd name="T9" fmla="*/ 288 h 719"/>
                <a:gd name="T10" fmla="*/ 196 w 572"/>
                <a:gd name="T11" fmla="*/ 572 h 719"/>
                <a:gd name="T12" fmla="*/ 503 w 572"/>
                <a:gd name="T13" fmla="*/ 639 h 719"/>
                <a:gd name="T14" fmla="*/ 482 w 572"/>
                <a:gd name="T15" fmla="*/ 388 h 719"/>
                <a:gd name="T16" fmla="*/ 342 w 572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719">
                  <a:moveTo>
                    <a:pt x="342" y="234"/>
                  </a:moveTo>
                  <a:cubicBezTo>
                    <a:pt x="342" y="234"/>
                    <a:pt x="467" y="274"/>
                    <a:pt x="493" y="166"/>
                  </a:cubicBezTo>
                  <a:cubicBezTo>
                    <a:pt x="521" y="55"/>
                    <a:pt x="371" y="0"/>
                    <a:pt x="239" y="137"/>
                  </a:cubicBezTo>
                  <a:cubicBezTo>
                    <a:pt x="239" y="137"/>
                    <a:pt x="137" y="70"/>
                    <a:pt x="18" y="133"/>
                  </a:cubicBezTo>
                  <a:cubicBezTo>
                    <a:pt x="0" y="143"/>
                    <a:pt x="26" y="223"/>
                    <a:pt x="126" y="288"/>
                  </a:cubicBezTo>
                  <a:cubicBezTo>
                    <a:pt x="126" y="288"/>
                    <a:pt x="210" y="425"/>
                    <a:pt x="196" y="572"/>
                  </a:cubicBezTo>
                  <a:cubicBezTo>
                    <a:pt x="183" y="719"/>
                    <a:pt x="433" y="676"/>
                    <a:pt x="503" y="639"/>
                  </a:cubicBezTo>
                  <a:cubicBezTo>
                    <a:pt x="572" y="602"/>
                    <a:pt x="550" y="491"/>
                    <a:pt x="482" y="388"/>
                  </a:cubicBezTo>
                  <a:cubicBezTo>
                    <a:pt x="415" y="285"/>
                    <a:pt x="342" y="234"/>
                    <a:pt x="342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3" name="组合 152"/>
            <p:cNvGrpSpPr/>
            <p:nvPr/>
          </p:nvGrpSpPr>
          <p:grpSpPr>
            <a:xfrm>
              <a:off x="8935472" y="5443948"/>
              <a:ext cx="2206625" cy="1035051"/>
              <a:chOff x="7677150" y="2063750"/>
              <a:chExt cx="2206625" cy="1035051"/>
            </a:xfrm>
          </p:grpSpPr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8072438" y="2292350"/>
                <a:ext cx="598487" cy="481013"/>
              </a:xfrm>
              <a:custGeom>
                <a:avLst/>
                <a:gdLst>
                  <a:gd name="T0" fmla="*/ 50 w 206"/>
                  <a:gd name="T1" fmla="*/ 165 h 165"/>
                  <a:gd name="T2" fmla="*/ 46 w 206"/>
                  <a:gd name="T3" fmla="*/ 163 h 165"/>
                  <a:gd name="T4" fmla="*/ 55 w 206"/>
                  <a:gd name="T5" fmla="*/ 37 h 165"/>
                  <a:gd name="T6" fmla="*/ 162 w 206"/>
                  <a:gd name="T7" fmla="*/ 18 h 165"/>
                  <a:gd name="T8" fmla="*/ 201 w 206"/>
                  <a:gd name="T9" fmla="*/ 82 h 165"/>
                  <a:gd name="T10" fmla="*/ 173 w 206"/>
                  <a:gd name="T11" fmla="*/ 116 h 165"/>
                  <a:gd name="T12" fmla="*/ 141 w 206"/>
                  <a:gd name="T13" fmla="*/ 106 h 165"/>
                  <a:gd name="T14" fmla="*/ 137 w 206"/>
                  <a:gd name="T15" fmla="*/ 79 h 165"/>
                  <a:gd name="T16" fmla="*/ 155 w 206"/>
                  <a:gd name="T17" fmla="*/ 65 h 165"/>
                  <a:gd name="T18" fmla="*/ 172 w 206"/>
                  <a:gd name="T19" fmla="*/ 74 h 165"/>
                  <a:gd name="T20" fmla="*/ 170 w 206"/>
                  <a:gd name="T21" fmla="*/ 91 h 165"/>
                  <a:gd name="T22" fmla="*/ 164 w 206"/>
                  <a:gd name="T23" fmla="*/ 92 h 165"/>
                  <a:gd name="T24" fmla="*/ 163 w 206"/>
                  <a:gd name="T25" fmla="*/ 85 h 165"/>
                  <a:gd name="T26" fmla="*/ 163 w 206"/>
                  <a:gd name="T27" fmla="*/ 79 h 165"/>
                  <a:gd name="T28" fmla="*/ 155 w 206"/>
                  <a:gd name="T29" fmla="*/ 74 h 165"/>
                  <a:gd name="T30" fmla="*/ 146 w 206"/>
                  <a:gd name="T31" fmla="*/ 82 h 165"/>
                  <a:gd name="T32" fmla="*/ 148 w 206"/>
                  <a:gd name="T33" fmla="*/ 100 h 165"/>
                  <a:gd name="T34" fmla="*/ 171 w 206"/>
                  <a:gd name="T35" fmla="*/ 107 h 165"/>
                  <a:gd name="T36" fmla="*/ 192 w 206"/>
                  <a:gd name="T37" fmla="*/ 80 h 165"/>
                  <a:gd name="T38" fmla="*/ 158 w 206"/>
                  <a:gd name="T39" fmla="*/ 26 h 165"/>
                  <a:gd name="T40" fmla="*/ 62 w 206"/>
                  <a:gd name="T41" fmla="*/ 43 h 165"/>
                  <a:gd name="T42" fmla="*/ 53 w 206"/>
                  <a:gd name="T43" fmla="*/ 158 h 165"/>
                  <a:gd name="T44" fmla="*/ 52 w 206"/>
                  <a:gd name="T45" fmla="*/ 164 h 165"/>
                  <a:gd name="T46" fmla="*/ 50 w 206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6" h="165">
                    <a:moveTo>
                      <a:pt x="50" y="165"/>
                    </a:moveTo>
                    <a:cubicBezTo>
                      <a:pt x="48" y="165"/>
                      <a:pt x="47" y="164"/>
                      <a:pt x="46" y="163"/>
                    </a:cubicBezTo>
                    <a:cubicBezTo>
                      <a:pt x="45" y="162"/>
                      <a:pt x="0" y="97"/>
                      <a:pt x="55" y="37"/>
                    </a:cubicBezTo>
                    <a:cubicBezTo>
                      <a:pt x="90" y="0"/>
                      <a:pt x="134" y="4"/>
                      <a:pt x="162" y="18"/>
                    </a:cubicBezTo>
                    <a:cubicBezTo>
                      <a:pt x="190" y="32"/>
                      <a:pt x="206" y="58"/>
                      <a:pt x="201" y="82"/>
                    </a:cubicBezTo>
                    <a:cubicBezTo>
                      <a:pt x="196" y="106"/>
                      <a:pt x="181" y="114"/>
                      <a:pt x="173" y="116"/>
                    </a:cubicBezTo>
                    <a:cubicBezTo>
                      <a:pt x="161" y="119"/>
                      <a:pt x="148" y="115"/>
                      <a:pt x="141" y="106"/>
                    </a:cubicBezTo>
                    <a:cubicBezTo>
                      <a:pt x="134" y="98"/>
                      <a:pt x="133" y="88"/>
                      <a:pt x="137" y="79"/>
                    </a:cubicBezTo>
                    <a:cubicBezTo>
                      <a:pt x="141" y="70"/>
                      <a:pt x="147" y="65"/>
                      <a:pt x="155" y="65"/>
                    </a:cubicBezTo>
                    <a:cubicBezTo>
                      <a:pt x="162" y="64"/>
                      <a:pt x="168" y="68"/>
                      <a:pt x="172" y="74"/>
                    </a:cubicBezTo>
                    <a:cubicBezTo>
                      <a:pt x="174" y="79"/>
                      <a:pt x="174" y="85"/>
                      <a:pt x="170" y="91"/>
                    </a:cubicBezTo>
                    <a:cubicBezTo>
                      <a:pt x="169" y="93"/>
                      <a:pt x="166" y="93"/>
                      <a:pt x="164" y="92"/>
                    </a:cubicBezTo>
                    <a:cubicBezTo>
                      <a:pt x="162" y="90"/>
                      <a:pt x="161" y="87"/>
                      <a:pt x="163" y="85"/>
                    </a:cubicBezTo>
                    <a:cubicBezTo>
                      <a:pt x="165" y="82"/>
                      <a:pt x="164" y="80"/>
                      <a:pt x="163" y="79"/>
                    </a:cubicBezTo>
                    <a:cubicBezTo>
                      <a:pt x="162" y="76"/>
                      <a:pt x="159" y="74"/>
                      <a:pt x="155" y="74"/>
                    </a:cubicBezTo>
                    <a:cubicBezTo>
                      <a:pt x="151" y="74"/>
                      <a:pt x="148" y="77"/>
                      <a:pt x="146" y="82"/>
                    </a:cubicBezTo>
                    <a:cubicBezTo>
                      <a:pt x="143" y="89"/>
                      <a:pt x="144" y="95"/>
                      <a:pt x="148" y="100"/>
                    </a:cubicBezTo>
                    <a:cubicBezTo>
                      <a:pt x="153" y="106"/>
                      <a:pt x="162" y="109"/>
                      <a:pt x="171" y="107"/>
                    </a:cubicBezTo>
                    <a:cubicBezTo>
                      <a:pt x="181" y="104"/>
                      <a:pt x="189" y="95"/>
                      <a:pt x="192" y="80"/>
                    </a:cubicBezTo>
                    <a:cubicBezTo>
                      <a:pt x="196" y="61"/>
                      <a:pt x="182" y="38"/>
                      <a:pt x="158" y="26"/>
                    </a:cubicBezTo>
                    <a:cubicBezTo>
                      <a:pt x="132" y="13"/>
                      <a:pt x="93" y="10"/>
                      <a:pt x="62" y="43"/>
                    </a:cubicBezTo>
                    <a:cubicBezTo>
                      <a:pt x="12" y="97"/>
                      <a:pt x="52" y="155"/>
                      <a:pt x="53" y="158"/>
                    </a:cubicBezTo>
                    <a:cubicBezTo>
                      <a:pt x="55" y="160"/>
                      <a:pt x="54" y="163"/>
                      <a:pt x="52" y="164"/>
                    </a:cubicBezTo>
                    <a:cubicBezTo>
                      <a:pt x="51" y="165"/>
                      <a:pt x="50" y="165"/>
                      <a:pt x="50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8934450" y="2214563"/>
                <a:ext cx="627062" cy="695325"/>
              </a:xfrm>
              <a:custGeom>
                <a:avLst/>
                <a:gdLst>
                  <a:gd name="T0" fmla="*/ 96 w 216"/>
                  <a:gd name="T1" fmla="*/ 239 h 239"/>
                  <a:gd name="T2" fmla="*/ 12 w 216"/>
                  <a:gd name="T3" fmla="*/ 195 h 239"/>
                  <a:gd name="T4" fmla="*/ 15 w 216"/>
                  <a:gd name="T5" fmla="*/ 190 h 239"/>
                  <a:gd name="T6" fmla="*/ 21 w 216"/>
                  <a:gd name="T7" fmla="*/ 193 h 239"/>
                  <a:gd name="T8" fmla="*/ 96 w 216"/>
                  <a:gd name="T9" fmla="*/ 230 h 239"/>
                  <a:gd name="T10" fmla="*/ 174 w 216"/>
                  <a:gd name="T11" fmla="*/ 199 h 239"/>
                  <a:gd name="T12" fmla="*/ 205 w 216"/>
                  <a:gd name="T13" fmla="*/ 108 h 239"/>
                  <a:gd name="T14" fmla="*/ 171 w 216"/>
                  <a:gd name="T15" fmla="*/ 35 h 239"/>
                  <a:gd name="T16" fmla="*/ 95 w 216"/>
                  <a:gd name="T17" fmla="*/ 14 h 239"/>
                  <a:gd name="T18" fmla="*/ 16 w 216"/>
                  <a:gd name="T19" fmla="*/ 110 h 239"/>
                  <a:gd name="T20" fmla="*/ 54 w 216"/>
                  <a:gd name="T21" fmla="*/ 160 h 239"/>
                  <a:gd name="T22" fmla="*/ 95 w 216"/>
                  <a:gd name="T23" fmla="*/ 152 h 239"/>
                  <a:gd name="T24" fmla="*/ 105 w 216"/>
                  <a:gd name="T25" fmla="*/ 122 h 239"/>
                  <a:gd name="T26" fmla="*/ 90 w 216"/>
                  <a:gd name="T27" fmla="*/ 105 h 239"/>
                  <a:gd name="T28" fmla="*/ 65 w 216"/>
                  <a:gd name="T29" fmla="*/ 114 h 239"/>
                  <a:gd name="T30" fmla="*/ 59 w 216"/>
                  <a:gd name="T31" fmla="*/ 114 h 239"/>
                  <a:gd name="T32" fmla="*/ 59 w 216"/>
                  <a:gd name="T33" fmla="*/ 108 h 239"/>
                  <a:gd name="T34" fmla="*/ 93 w 216"/>
                  <a:gd name="T35" fmla="*/ 96 h 239"/>
                  <a:gd name="T36" fmla="*/ 114 w 216"/>
                  <a:gd name="T37" fmla="*/ 120 h 239"/>
                  <a:gd name="T38" fmla="*/ 101 w 216"/>
                  <a:gd name="T39" fmla="*/ 159 h 239"/>
                  <a:gd name="T40" fmla="*/ 51 w 216"/>
                  <a:gd name="T41" fmla="*/ 168 h 239"/>
                  <a:gd name="T42" fmla="*/ 7 w 216"/>
                  <a:gd name="T43" fmla="*/ 112 h 239"/>
                  <a:gd name="T44" fmla="*/ 93 w 216"/>
                  <a:gd name="T45" fmla="*/ 5 h 239"/>
                  <a:gd name="T46" fmla="*/ 177 w 216"/>
                  <a:gd name="T47" fmla="*/ 28 h 239"/>
                  <a:gd name="T48" fmla="*/ 215 w 216"/>
                  <a:gd name="T49" fmla="*/ 108 h 239"/>
                  <a:gd name="T50" fmla="*/ 180 w 216"/>
                  <a:gd name="T51" fmla="*/ 205 h 239"/>
                  <a:gd name="T52" fmla="*/ 96 w 216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6" h="239">
                    <a:moveTo>
                      <a:pt x="96" y="239"/>
                    </a:moveTo>
                    <a:cubicBezTo>
                      <a:pt x="25" y="239"/>
                      <a:pt x="13" y="197"/>
                      <a:pt x="12" y="195"/>
                    </a:cubicBezTo>
                    <a:cubicBezTo>
                      <a:pt x="11" y="193"/>
                      <a:pt x="13" y="190"/>
                      <a:pt x="15" y="190"/>
                    </a:cubicBezTo>
                    <a:cubicBezTo>
                      <a:pt x="18" y="189"/>
                      <a:pt x="20" y="191"/>
                      <a:pt x="21" y="193"/>
                    </a:cubicBezTo>
                    <a:cubicBezTo>
                      <a:pt x="21" y="195"/>
                      <a:pt x="32" y="230"/>
                      <a:pt x="96" y="230"/>
                    </a:cubicBezTo>
                    <a:cubicBezTo>
                      <a:pt x="127" y="230"/>
                      <a:pt x="154" y="219"/>
                      <a:pt x="174" y="199"/>
                    </a:cubicBezTo>
                    <a:cubicBezTo>
                      <a:pt x="195" y="177"/>
                      <a:pt x="207" y="144"/>
                      <a:pt x="205" y="108"/>
                    </a:cubicBezTo>
                    <a:cubicBezTo>
                      <a:pt x="204" y="69"/>
                      <a:pt x="186" y="47"/>
                      <a:pt x="171" y="35"/>
                    </a:cubicBezTo>
                    <a:cubicBezTo>
                      <a:pt x="150" y="17"/>
                      <a:pt x="122" y="10"/>
                      <a:pt x="95" y="14"/>
                    </a:cubicBezTo>
                    <a:cubicBezTo>
                      <a:pt x="52" y="22"/>
                      <a:pt x="9" y="64"/>
                      <a:pt x="16" y="110"/>
                    </a:cubicBezTo>
                    <a:cubicBezTo>
                      <a:pt x="20" y="134"/>
                      <a:pt x="34" y="153"/>
                      <a:pt x="54" y="160"/>
                    </a:cubicBezTo>
                    <a:cubicBezTo>
                      <a:pt x="69" y="165"/>
                      <a:pt x="84" y="162"/>
                      <a:pt x="95" y="152"/>
                    </a:cubicBezTo>
                    <a:cubicBezTo>
                      <a:pt x="104" y="144"/>
                      <a:pt x="108" y="133"/>
                      <a:pt x="105" y="122"/>
                    </a:cubicBezTo>
                    <a:cubicBezTo>
                      <a:pt x="103" y="114"/>
                      <a:pt x="97" y="107"/>
                      <a:pt x="90" y="105"/>
                    </a:cubicBezTo>
                    <a:cubicBezTo>
                      <a:pt x="82" y="102"/>
                      <a:pt x="73" y="106"/>
                      <a:pt x="65" y="114"/>
                    </a:cubicBezTo>
                    <a:cubicBezTo>
                      <a:pt x="63" y="116"/>
                      <a:pt x="60" y="116"/>
                      <a:pt x="59" y="114"/>
                    </a:cubicBezTo>
                    <a:cubicBezTo>
                      <a:pt x="57" y="112"/>
                      <a:pt x="57" y="109"/>
                      <a:pt x="59" y="108"/>
                    </a:cubicBezTo>
                    <a:cubicBezTo>
                      <a:pt x="69" y="97"/>
                      <a:pt x="81" y="93"/>
                      <a:pt x="93" y="96"/>
                    </a:cubicBezTo>
                    <a:cubicBezTo>
                      <a:pt x="103" y="99"/>
                      <a:pt x="112" y="108"/>
                      <a:pt x="114" y="120"/>
                    </a:cubicBezTo>
                    <a:cubicBezTo>
                      <a:pt x="118" y="134"/>
                      <a:pt x="113" y="148"/>
                      <a:pt x="101" y="159"/>
                    </a:cubicBezTo>
                    <a:cubicBezTo>
                      <a:pt x="88" y="171"/>
                      <a:pt x="69" y="175"/>
                      <a:pt x="51" y="168"/>
                    </a:cubicBezTo>
                    <a:cubicBezTo>
                      <a:pt x="28" y="160"/>
                      <a:pt x="12" y="139"/>
                      <a:pt x="7" y="112"/>
                    </a:cubicBezTo>
                    <a:cubicBezTo>
                      <a:pt x="0" y="60"/>
                      <a:pt x="46" y="13"/>
                      <a:pt x="93" y="5"/>
                    </a:cubicBezTo>
                    <a:cubicBezTo>
                      <a:pt x="123" y="0"/>
                      <a:pt x="154" y="9"/>
                      <a:pt x="177" y="28"/>
                    </a:cubicBezTo>
                    <a:cubicBezTo>
                      <a:pt x="194" y="41"/>
                      <a:pt x="213" y="66"/>
                      <a:pt x="215" y="108"/>
                    </a:cubicBezTo>
                    <a:cubicBezTo>
                      <a:pt x="216" y="146"/>
                      <a:pt x="204" y="181"/>
                      <a:pt x="180" y="205"/>
                    </a:cubicBezTo>
                    <a:cubicBezTo>
                      <a:pt x="159" y="228"/>
                      <a:pt x="130" y="239"/>
                      <a:pt x="96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9417050" y="2063750"/>
                <a:ext cx="466725" cy="403225"/>
              </a:xfrm>
              <a:custGeom>
                <a:avLst/>
                <a:gdLst>
                  <a:gd name="T0" fmla="*/ 118 w 161"/>
                  <a:gd name="T1" fmla="*/ 139 h 139"/>
                  <a:gd name="T2" fmla="*/ 96 w 161"/>
                  <a:gd name="T3" fmla="*/ 132 h 139"/>
                  <a:gd name="T4" fmla="*/ 81 w 161"/>
                  <a:gd name="T5" fmla="*/ 107 h 139"/>
                  <a:gd name="T6" fmla="*/ 100 w 161"/>
                  <a:gd name="T7" fmla="*/ 81 h 139"/>
                  <a:gd name="T8" fmla="*/ 127 w 161"/>
                  <a:gd name="T9" fmla="*/ 88 h 139"/>
                  <a:gd name="T10" fmla="*/ 127 w 161"/>
                  <a:gd name="T11" fmla="*/ 94 h 139"/>
                  <a:gd name="T12" fmla="*/ 120 w 161"/>
                  <a:gd name="T13" fmla="*/ 94 h 139"/>
                  <a:gd name="T14" fmla="*/ 103 w 161"/>
                  <a:gd name="T15" fmla="*/ 90 h 139"/>
                  <a:gd name="T16" fmla="*/ 90 w 161"/>
                  <a:gd name="T17" fmla="*/ 107 h 139"/>
                  <a:gd name="T18" fmla="*/ 101 w 161"/>
                  <a:gd name="T19" fmla="*/ 124 h 139"/>
                  <a:gd name="T20" fmla="*/ 132 w 161"/>
                  <a:gd name="T21" fmla="*/ 125 h 139"/>
                  <a:gd name="T22" fmla="*/ 151 w 161"/>
                  <a:gd name="T23" fmla="*/ 72 h 139"/>
                  <a:gd name="T24" fmla="*/ 118 w 161"/>
                  <a:gd name="T25" fmla="*/ 20 h 139"/>
                  <a:gd name="T26" fmla="*/ 54 w 161"/>
                  <a:gd name="T27" fmla="*/ 22 h 139"/>
                  <a:gd name="T28" fmla="*/ 24 w 161"/>
                  <a:gd name="T29" fmla="*/ 91 h 139"/>
                  <a:gd name="T30" fmla="*/ 21 w 161"/>
                  <a:gd name="T31" fmla="*/ 97 h 139"/>
                  <a:gd name="T32" fmla="*/ 16 w 161"/>
                  <a:gd name="T33" fmla="*/ 94 h 139"/>
                  <a:gd name="T34" fmla="*/ 49 w 161"/>
                  <a:gd name="T35" fmla="*/ 14 h 139"/>
                  <a:gd name="T36" fmla="*/ 123 w 161"/>
                  <a:gd name="T37" fmla="*/ 12 h 139"/>
                  <a:gd name="T38" fmla="*/ 160 w 161"/>
                  <a:gd name="T39" fmla="*/ 71 h 139"/>
                  <a:gd name="T40" fmla="*/ 137 w 161"/>
                  <a:gd name="T41" fmla="*/ 133 h 139"/>
                  <a:gd name="T42" fmla="*/ 118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118" y="139"/>
                    </a:moveTo>
                    <a:cubicBezTo>
                      <a:pt x="111" y="139"/>
                      <a:pt x="104" y="137"/>
                      <a:pt x="96" y="132"/>
                    </a:cubicBezTo>
                    <a:cubicBezTo>
                      <a:pt x="86" y="127"/>
                      <a:pt x="80" y="117"/>
                      <a:pt x="81" y="107"/>
                    </a:cubicBezTo>
                    <a:cubicBezTo>
                      <a:pt x="82" y="95"/>
                      <a:pt x="89" y="85"/>
                      <a:pt x="100" y="81"/>
                    </a:cubicBezTo>
                    <a:cubicBezTo>
                      <a:pt x="109" y="78"/>
                      <a:pt x="119" y="80"/>
                      <a:pt x="127" y="88"/>
                    </a:cubicBezTo>
                    <a:cubicBezTo>
                      <a:pt x="128" y="90"/>
                      <a:pt x="128" y="93"/>
                      <a:pt x="127" y="94"/>
                    </a:cubicBezTo>
                    <a:cubicBezTo>
                      <a:pt x="125" y="96"/>
                      <a:pt x="122" y="96"/>
                      <a:pt x="120" y="94"/>
                    </a:cubicBezTo>
                    <a:cubicBezTo>
                      <a:pt x="113" y="88"/>
                      <a:pt x="107" y="88"/>
                      <a:pt x="103" y="90"/>
                    </a:cubicBezTo>
                    <a:cubicBezTo>
                      <a:pt x="96" y="92"/>
                      <a:pt x="91" y="100"/>
                      <a:pt x="90" y="107"/>
                    </a:cubicBezTo>
                    <a:cubicBezTo>
                      <a:pt x="90" y="112"/>
                      <a:pt x="91" y="119"/>
                      <a:pt x="101" y="124"/>
                    </a:cubicBezTo>
                    <a:cubicBezTo>
                      <a:pt x="112" y="131"/>
                      <a:pt x="123" y="131"/>
                      <a:pt x="132" y="125"/>
                    </a:cubicBezTo>
                    <a:cubicBezTo>
                      <a:pt x="145" y="117"/>
                      <a:pt x="152" y="98"/>
                      <a:pt x="151" y="72"/>
                    </a:cubicBezTo>
                    <a:cubicBezTo>
                      <a:pt x="149" y="49"/>
                      <a:pt x="138" y="31"/>
                      <a:pt x="118" y="20"/>
                    </a:cubicBezTo>
                    <a:cubicBezTo>
                      <a:pt x="99" y="9"/>
                      <a:pt x="74" y="10"/>
                      <a:pt x="54" y="22"/>
                    </a:cubicBezTo>
                    <a:cubicBezTo>
                      <a:pt x="11" y="46"/>
                      <a:pt x="24" y="89"/>
                      <a:pt x="24" y="91"/>
                    </a:cubicBezTo>
                    <a:cubicBezTo>
                      <a:pt x="25" y="94"/>
                      <a:pt x="24" y="96"/>
                      <a:pt x="21" y="97"/>
                    </a:cubicBezTo>
                    <a:cubicBezTo>
                      <a:pt x="19" y="98"/>
                      <a:pt x="16" y="97"/>
                      <a:pt x="16" y="94"/>
                    </a:cubicBezTo>
                    <a:cubicBezTo>
                      <a:pt x="16" y="94"/>
                      <a:pt x="0" y="42"/>
                      <a:pt x="49" y="14"/>
                    </a:cubicBezTo>
                    <a:cubicBezTo>
                      <a:pt x="73" y="0"/>
                      <a:pt x="100" y="0"/>
                      <a:pt x="123" y="12"/>
                    </a:cubicBezTo>
                    <a:cubicBezTo>
                      <a:pt x="145" y="24"/>
                      <a:pt x="158" y="46"/>
                      <a:pt x="160" y="71"/>
                    </a:cubicBezTo>
                    <a:cubicBezTo>
                      <a:pt x="161" y="101"/>
                      <a:pt x="153" y="123"/>
                      <a:pt x="137" y="133"/>
                    </a:cubicBezTo>
                    <a:cubicBezTo>
                      <a:pt x="131" y="137"/>
                      <a:pt x="125" y="139"/>
                      <a:pt x="118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7677150" y="2432050"/>
                <a:ext cx="2111375" cy="666751"/>
                <a:chOff x="7677150" y="2432050"/>
                <a:chExt cx="2111375" cy="666751"/>
              </a:xfrm>
            </p:grpSpPr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8101013" y="2665413"/>
                  <a:ext cx="563562" cy="433388"/>
                </a:xfrm>
                <a:custGeom>
                  <a:avLst/>
                  <a:gdLst>
                    <a:gd name="T0" fmla="*/ 89 w 194"/>
                    <a:gd name="T1" fmla="*/ 149 h 149"/>
                    <a:gd name="T2" fmla="*/ 47 w 194"/>
                    <a:gd name="T3" fmla="*/ 141 h 149"/>
                    <a:gd name="T4" fmla="*/ 8 w 194"/>
                    <a:gd name="T5" fmla="*/ 99 h 149"/>
                    <a:gd name="T6" fmla="*/ 13 w 194"/>
                    <a:gd name="T7" fmla="*/ 49 h 149"/>
                    <a:gd name="T8" fmla="*/ 50 w 194"/>
                    <a:gd name="T9" fmla="*/ 26 h 149"/>
                    <a:gd name="T10" fmla="*/ 84 w 194"/>
                    <a:gd name="T11" fmla="*/ 47 h 149"/>
                    <a:gd name="T12" fmla="*/ 77 w 194"/>
                    <a:gd name="T13" fmla="*/ 77 h 149"/>
                    <a:gd name="T14" fmla="*/ 71 w 194"/>
                    <a:gd name="T15" fmla="*/ 76 h 149"/>
                    <a:gd name="T16" fmla="*/ 72 w 194"/>
                    <a:gd name="T17" fmla="*/ 69 h 149"/>
                    <a:gd name="T18" fmla="*/ 76 w 194"/>
                    <a:gd name="T19" fmla="*/ 51 h 149"/>
                    <a:gd name="T20" fmla="*/ 51 w 194"/>
                    <a:gd name="T21" fmla="*/ 35 h 149"/>
                    <a:gd name="T22" fmla="*/ 20 w 194"/>
                    <a:gd name="T23" fmla="*/ 54 h 149"/>
                    <a:gd name="T24" fmla="*/ 17 w 194"/>
                    <a:gd name="T25" fmla="*/ 96 h 149"/>
                    <a:gd name="T26" fmla="*/ 51 w 194"/>
                    <a:gd name="T27" fmla="*/ 133 h 149"/>
                    <a:gd name="T28" fmla="*/ 140 w 194"/>
                    <a:gd name="T29" fmla="*/ 129 h 149"/>
                    <a:gd name="T30" fmla="*/ 181 w 194"/>
                    <a:gd name="T31" fmla="*/ 72 h 149"/>
                    <a:gd name="T32" fmla="*/ 170 w 194"/>
                    <a:gd name="T33" fmla="*/ 24 h 149"/>
                    <a:gd name="T34" fmla="*/ 135 w 194"/>
                    <a:gd name="T35" fmla="*/ 14 h 149"/>
                    <a:gd name="T36" fmla="*/ 117 w 194"/>
                    <a:gd name="T37" fmla="*/ 37 h 149"/>
                    <a:gd name="T38" fmla="*/ 129 w 194"/>
                    <a:gd name="T39" fmla="*/ 55 h 149"/>
                    <a:gd name="T40" fmla="*/ 143 w 194"/>
                    <a:gd name="T41" fmla="*/ 47 h 149"/>
                    <a:gd name="T42" fmla="*/ 149 w 194"/>
                    <a:gd name="T43" fmla="*/ 44 h 149"/>
                    <a:gd name="T44" fmla="*/ 152 w 194"/>
                    <a:gd name="T45" fmla="*/ 50 h 149"/>
                    <a:gd name="T46" fmla="*/ 127 w 194"/>
                    <a:gd name="T47" fmla="*/ 64 h 149"/>
                    <a:gd name="T48" fmla="*/ 107 w 194"/>
                    <a:gd name="T49" fmla="*/ 37 h 149"/>
                    <a:gd name="T50" fmla="*/ 132 w 194"/>
                    <a:gd name="T51" fmla="*/ 6 h 149"/>
                    <a:gd name="T52" fmla="*/ 176 w 194"/>
                    <a:gd name="T53" fmla="*/ 17 h 149"/>
                    <a:gd name="T54" fmla="*/ 190 w 194"/>
                    <a:gd name="T55" fmla="*/ 74 h 149"/>
                    <a:gd name="T56" fmla="*/ 143 w 194"/>
                    <a:gd name="T57" fmla="*/ 137 h 149"/>
                    <a:gd name="T58" fmla="*/ 89 w 194"/>
                    <a:gd name="T5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94" h="149">
                      <a:moveTo>
                        <a:pt x="89" y="149"/>
                      </a:moveTo>
                      <a:cubicBezTo>
                        <a:pt x="74" y="149"/>
                        <a:pt x="60" y="147"/>
                        <a:pt x="47" y="141"/>
                      </a:cubicBezTo>
                      <a:cubicBezTo>
                        <a:pt x="28" y="133"/>
                        <a:pt x="14" y="118"/>
                        <a:pt x="8" y="99"/>
                      </a:cubicBezTo>
                      <a:cubicBezTo>
                        <a:pt x="0" y="75"/>
                        <a:pt x="6" y="58"/>
                        <a:pt x="13" y="49"/>
                      </a:cubicBezTo>
                      <a:cubicBezTo>
                        <a:pt x="23" y="33"/>
                        <a:pt x="39" y="27"/>
                        <a:pt x="50" y="26"/>
                      </a:cubicBezTo>
                      <a:cubicBezTo>
                        <a:pt x="69" y="24"/>
                        <a:pt x="80" y="37"/>
                        <a:pt x="84" y="47"/>
                      </a:cubicBezTo>
                      <a:cubicBezTo>
                        <a:pt x="89" y="59"/>
                        <a:pt x="86" y="70"/>
                        <a:pt x="77" y="77"/>
                      </a:cubicBezTo>
                      <a:cubicBezTo>
                        <a:pt x="75" y="78"/>
                        <a:pt x="72" y="78"/>
                        <a:pt x="71" y="76"/>
                      </a:cubicBezTo>
                      <a:cubicBezTo>
                        <a:pt x="69" y="74"/>
                        <a:pt x="70" y="71"/>
                        <a:pt x="72" y="69"/>
                      </a:cubicBezTo>
                      <a:cubicBezTo>
                        <a:pt x="78" y="65"/>
                        <a:pt x="78" y="56"/>
                        <a:pt x="76" y="51"/>
                      </a:cubicBezTo>
                      <a:cubicBezTo>
                        <a:pt x="73" y="43"/>
                        <a:pt x="65" y="34"/>
                        <a:pt x="51" y="35"/>
                      </a:cubicBezTo>
                      <a:cubicBezTo>
                        <a:pt x="42" y="36"/>
                        <a:pt x="29" y="41"/>
                        <a:pt x="20" y="54"/>
                      </a:cubicBezTo>
                      <a:cubicBezTo>
                        <a:pt x="13" y="65"/>
                        <a:pt x="11" y="80"/>
                        <a:pt x="17" y="96"/>
                      </a:cubicBezTo>
                      <a:cubicBezTo>
                        <a:pt x="22" y="113"/>
                        <a:pt x="34" y="125"/>
                        <a:pt x="51" y="133"/>
                      </a:cubicBezTo>
                      <a:cubicBezTo>
                        <a:pt x="76" y="144"/>
                        <a:pt x="111" y="142"/>
                        <a:pt x="140" y="129"/>
                      </a:cubicBezTo>
                      <a:cubicBezTo>
                        <a:pt x="161" y="119"/>
                        <a:pt x="177" y="97"/>
                        <a:pt x="181" y="72"/>
                      </a:cubicBezTo>
                      <a:cubicBezTo>
                        <a:pt x="185" y="53"/>
                        <a:pt x="180" y="34"/>
                        <a:pt x="170" y="24"/>
                      </a:cubicBezTo>
                      <a:cubicBezTo>
                        <a:pt x="159" y="14"/>
                        <a:pt x="147" y="10"/>
                        <a:pt x="135" y="14"/>
                      </a:cubicBezTo>
                      <a:cubicBezTo>
                        <a:pt x="125" y="18"/>
                        <a:pt x="118" y="27"/>
                        <a:pt x="117" y="37"/>
                      </a:cubicBezTo>
                      <a:cubicBezTo>
                        <a:pt x="116" y="49"/>
                        <a:pt x="123" y="54"/>
                        <a:pt x="129" y="55"/>
                      </a:cubicBezTo>
                      <a:cubicBezTo>
                        <a:pt x="135" y="56"/>
                        <a:pt x="141" y="54"/>
                        <a:pt x="143" y="47"/>
                      </a:cubicBezTo>
                      <a:cubicBezTo>
                        <a:pt x="144" y="45"/>
                        <a:pt x="147" y="44"/>
                        <a:pt x="149" y="44"/>
                      </a:cubicBezTo>
                      <a:cubicBezTo>
                        <a:pt x="152" y="45"/>
                        <a:pt x="153" y="48"/>
                        <a:pt x="152" y="50"/>
                      </a:cubicBezTo>
                      <a:cubicBezTo>
                        <a:pt x="149" y="61"/>
                        <a:pt x="139" y="66"/>
                        <a:pt x="127" y="64"/>
                      </a:cubicBezTo>
                      <a:cubicBezTo>
                        <a:pt x="117" y="62"/>
                        <a:pt x="106" y="53"/>
                        <a:pt x="107" y="37"/>
                      </a:cubicBezTo>
                      <a:cubicBezTo>
                        <a:pt x="109" y="23"/>
                        <a:pt x="118" y="11"/>
                        <a:pt x="132" y="6"/>
                      </a:cubicBezTo>
                      <a:cubicBezTo>
                        <a:pt x="147" y="0"/>
                        <a:pt x="163" y="5"/>
                        <a:pt x="176" y="17"/>
                      </a:cubicBezTo>
                      <a:cubicBezTo>
                        <a:pt x="189" y="30"/>
                        <a:pt x="194" y="51"/>
                        <a:pt x="190" y="74"/>
                      </a:cubicBezTo>
                      <a:cubicBezTo>
                        <a:pt x="185" y="102"/>
                        <a:pt x="168" y="126"/>
                        <a:pt x="143" y="137"/>
                      </a:cubicBezTo>
                      <a:cubicBezTo>
                        <a:pt x="126" y="145"/>
                        <a:pt x="107" y="149"/>
                        <a:pt x="89" y="149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7677150" y="2616200"/>
                  <a:ext cx="517525" cy="304800"/>
                </a:xfrm>
                <a:custGeom>
                  <a:avLst/>
                  <a:gdLst>
                    <a:gd name="T0" fmla="*/ 126 w 178"/>
                    <a:gd name="T1" fmla="*/ 105 h 105"/>
                    <a:gd name="T2" fmla="*/ 66 w 178"/>
                    <a:gd name="T3" fmla="*/ 73 h 105"/>
                    <a:gd name="T4" fmla="*/ 43 w 178"/>
                    <a:gd name="T5" fmla="*/ 54 h 105"/>
                    <a:gd name="T6" fmla="*/ 11 w 178"/>
                    <a:gd name="T7" fmla="*/ 59 h 105"/>
                    <a:gd name="T8" fmla="*/ 7 w 178"/>
                    <a:gd name="T9" fmla="*/ 61 h 105"/>
                    <a:gd name="T10" fmla="*/ 3 w 178"/>
                    <a:gd name="T11" fmla="*/ 58 h 105"/>
                    <a:gd name="T12" fmla="*/ 32 w 178"/>
                    <a:gd name="T13" fmla="*/ 7 h 105"/>
                    <a:gd name="T14" fmla="*/ 81 w 178"/>
                    <a:gd name="T15" fmla="*/ 18 h 105"/>
                    <a:gd name="T16" fmla="*/ 121 w 178"/>
                    <a:gd name="T17" fmla="*/ 32 h 105"/>
                    <a:gd name="T18" fmla="*/ 169 w 178"/>
                    <a:gd name="T19" fmla="*/ 18 h 105"/>
                    <a:gd name="T20" fmla="*/ 175 w 178"/>
                    <a:gd name="T21" fmla="*/ 17 h 105"/>
                    <a:gd name="T22" fmla="*/ 176 w 178"/>
                    <a:gd name="T23" fmla="*/ 23 h 105"/>
                    <a:gd name="T24" fmla="*/ 121 w 178"/>
                    <a:gd name="T25" fmla="*/ 42 h 105"/>
                    <a:gd name="T26" fmla="*/ 76 w 178"/>
                    <a:gd name="T27" fmla="*/ 26 h 105"/>
                    <a:gd name="T28" fmla="*/ 34 w 178"/>
                    <a:gd name="T29" fmla="*/ 15 h 105"/>
                    <a:gd name="T30" fmla="*/ 11 w 178"/>
                    <a:gd name="T31" fmla="*/ 48 h 105"/>
                    <a:gd name="T32" fmla="*/ 46 w 178"/>
                    <a:gd name="T33" fmla="*/ 45 h 105"/>
                    <a:gd name="T34" fmla="*/ 73 w 178"/>
                    <a:gd name="T35" fmla="*/ 67 h 105"/>
                    <a:gd name="T36" fmla="*/ 153 w 178"/>
                    <a:gd name="T37" fmla="*/ 92 h 105"/>
                    <a:gd name="T38" fmla="*/ 158 w 178"/>
                    <a:gd name="T39" fmla="*/ 96 h 105"/>
                    <a:gd name="T40" fmla="*/ 155 w 178"/>
                    <a:gd name="T41" fmla="*/ 101 h 105"/>
                    <a:gd name="T42" fmla="*/ 126 w 178"/>
                    <a:gd name="T43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05">
                      <a:moveTo>
                        <a:pt x="126" y="105"/>
                      </a:moveTo>
                      <a:cubicBezTo>
                        <a:pt x="93" y="105"/>
                        <a:pt x="78" y="88"/>
                        <a:pt x="66" y="73"/>
                      </a:cubicBezTo>
                      <a:cubicBezTo>
                        <a:pt x="59" y="64"/>
                        <a:pt x="52" y="57"/>
                        <a:pt x="43" y="54"/>
                      </a:cubicBezTo>
                      <a:cubicBezTo>
                        <a:pt x="23" y="46"/>
                        <a:pt x="11" y="59"/>
                        <a:pt x="11" y="59"/>
                      </a:cubicBezTo>
                      <a:cubicBezTo>
                        <a:pt x="10" y="61"/>
                        <a:pt x="8" y="61"/>
                        <a:pt x="7" y="61"/>
                      </a:cubicBezTo>
                      <a:cubicBezTo>
                        <a:pt x="5" y="60"/>
                        <a:pt x="4" y="59"/>
                        <a:pt x="3" y="58"/>
                      </a:cubicBezTo>
                      <a:cubicBezTo>
                        <a:pt x="0" y="44"/>
                        <a:pt x="1" y="16"/>
                        <a:pt x="32" y="7"/>
                      </a:cubicBezTo>
                      <a:cubicBezTo>
                        <a:pt x="53" y="0"/>
                        <a:pt x="67" y="9"/>
                        <a:pt x="81" y="18"/>
                      </a:cubicBezTo>
                      <a:cubicBezTo>
                        <a:pt x="92" y="25"/>
                        <a:pt x="104" y="32"/>
                        <a:pt x="121" y="32"/>
                      </a:cubicBezTo>
                      <a:cubicBezTo>
                        <a:pt x="157" y="32"/>
                        <a:pt x="169" y="18"/>
                        <a:pt x="169" y="18"/>
                      </a:cubicBezTo>
                      <a:cubicBezTo>
                        <a:pt x="170" y="16"/>
                        <a:pt x="173" y="15"/>
                        <a:pt x="175" y="17"/>
                      </a:cubicBezTo>
                      <a:cubicBezTo>
                        <a:pt x="177" y="18"/>
                        <a:pt x="178" y="21"/>
                        <a:pt x="176" y="23"/>
                      </a:cubicBezTo>
                      <a:cubicBezTo>
                        <a:pt x="175" y="24"/>
                        <a:pt x="162" y="42"/>
                        <a:pt x="121" y="42"/>
                      </a:cubicBezTo>
                      <a:cubicBezTo>
                        <a:pt x="102" y="42"/>
                        <a:pt x="88" y="33"/>
                        <a:pt x="76" y="26"/>
                      </a:cubicBezTo>
                      <a:cubicBezTo>
                        <a:pt x="63" y="18"/>
                        <a:pt x="51" y="10"/>
                        <a:pt x="34" y="15"/>
                      </a:cubicBezTo>
                      <a:cubicBezTo>
                        <a:pt x="13" y="22"/>
                        <a:pt x="11" y="38"/>
                        <a:pt x="11" y="48"/>
                      </a:cubicBezTo>
                      <a:cubicBezTo>
                        <a:pt x="18" y="44"/>
                        <a:pt x="30" y="39"/>
                        <a:pt x="46" y="45"/>
                      </a:cubicBezTo>
                      <a:cubicBezTo>
                        <a:pt x="58" y="49"/>
                        <a:pt x="65" y="58"/>
                        <a:pt x="73" y="67"/>
                      </a:cubicBezTo>
                      <a:cubicBezTo>
                        <a:pt x="88" y="85"/>
                        <a:pt x="104" y="104"/>
                        <a:pt x="153" y="92"/>
                      </a:cubicBezTo>
                      <a:cubicBezTo>
                        <a:pt x="155" y="92"/>
                        <a:pt x="158" y="93"/>
                        <a:pt x="158" y="96"/>
                      </a:cubicBezTo>
                      <a:cubicBezTo>
                        <a:pt x="159" y="98"/>
                        <a:pt x="157" y="101"/>
                        <a:pt x="155" y="101"/>
                      </a:cubicBezTo>
                      <a:cubicBezTo>
                        <a:pt x="144" y="104"/>
                        <a:pt x="135" y="105"/>
                        <a:pt x="126" y="105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8618538" y="2444750"/>
                  <a:ext cx="412750" cy="534988"/>
                </a:xfrm>
                <a:custGeom>
                  <a:avLst/>
                  <a:gdLst>
                    <a:gd name="T0" fmla="*/ 53 w 142"/>
                    <a:gd name="T1" fmla="*/ 173 h 184"/>
                    <a:gd name="T2" fmla="*/ 4 w 142"/>
                    <a:gd name="T3" fmla="*/ 156 h 184"/>
                    <a:gd name="T4" fmla="*/ 4 w 142"/>
                    <a:gd name="T5" fmla="*/ 149 h 184"/>
                    <a:gd name="T6" fmla="*/ 10 w 142"/>
                    <a:gd name="T7" fmla="*/ 149 h 184"/>
                    <a:gd name="T8" fmla="*/ 97 w 142"/>
                    <a:gd name="T9" fmla="*/ 146 h 184"/>
                    <a:gd name="T10" fmla="*/ 126 w 142"/>
                    <a:gd name="T11" fmla="*/ 65 h 184"/>
                    <a:gd name="T12" fmla="*/ 83 w 142"/>
                    <a:gd name="T13" fmla="*/ 18 h 184"/>
                    <a:gd name="T14" fmla="*/ 27 w 142"/>
                    <a:gd name="T15" fmla="*/ 23 h 184"/>
                    <a:gd name="T16" fmla="*/ 10 w 142"/>
                    <a:gd name="T17" fmla="*/ 60 h 184"/>
                    <a:gd name="T18" fmla="*/ 35 w 142"/>
                    <a:gd name="T19" fmla="*/ 89 h 184"/>
                    <a:gd name="T20" fmla="*/ 64 w 142"/>
                    <a:gd name="T21" fmla="*/ 77 h 184"/>
                    <a:gd name="T22" fmla="*/ 65 w 142"/>
                    <a:gd name="T23" fmla="*/ 61 h 184"/>
                    <a:gd name="T24" fmla="*/ 57 w 142"/>
                    <a:gd name="T25" fmla="*/ 58 h 184"/>
                    <a:gd name="T26" fmla="*/ 52 w 142"/>
                    <a:gd name="T27" fmla="*/ 61 h 184"/>
                    <a:gd name="T28" fmla="*/ 47 w 142"/>
                    <a:gd name="T29" fmla="*/ 65 h 184"/>
                    <a:gd name="T30" fmla="*/ 44 w 142"/>
                    <a:gd name="T31" fmla="*/ 59 h 184"/>
                    <a:gd name="T32" fmla="*/ 55 w 142"/>
                    <a:gd name="T33" fmla="*/ 49 h 184"/>
                    <a:gd name="T34" fmla="*/ 72 w 142"/>
                    <a:gd name="T35" fmla="*/ 55 h 184"/>
                    <a:gd name="T36" fmla="*/ 73 w 142"/>
                    <a:gd name="T37" fmla="*/ 80 h 184"/>
                    <a:gd name="T38" fmla="*/ 33 w 142"/>
                    <a:gd name="T39" fmla="*/ 98 h 184"/>
                    <a:gd name="T40" fmla="*/ 0 w 142"/>
                    <a:gd name="T41" fmla="*/ 60 h 184"/>
                    <a:gd name="T42" fmla="*/ 21 w 142"/>
                    <a:gd name="T43" fmla="*/ 16 h 184"/>
                    <a:gd name="T44" fmla="*/ 85 w 142"/>
                    <a:gd name="T45" fmla="*/ 9 h 184"/>
                    <a:gd name="T46" fmla="*/ 135 w 142"/>
                    <a:gd name="T47" fmla="*/ 63 h 184"/>
                    <a:gd name="T48" fmla="*/ 103 w 142"/>
                    <a:gd name="T49" fmla="*/ 153 h 184"/>
                    <a:gd name="T50" fmla="*/ 53 w 142"/>
                    <a:gd name="T51" fmla="*/ 173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2" h="184">
                      <a:moveTo>
                        <a:pt x="53" y="173"/>
                      </a:moveTo>
                      <a:cubicBezTo>
                        <a:pt x="25" y="173"/>
                        <a:pt x="4" y="156"/>
                        <a:pt x="4" y="156"/>
                      </a:cubicBezTo>
                      <a:cubicBezTo>
                        <a:pt x="2" y="154"/>
                        <a:pt x="2" y="151"/>
                        <a:pt x="4" y="149"/>
                      </a:cubicBezTo>
                      <a:cubicBezTo>
                        <a:pt x="5" y="147"/>
                        <a:pt x="8" y="147"/>
                        <a:pt x="10" y="149"/>
                      </a:cubicBezTo>
                      <a:cubicBezTo>
                        <a:pt x="12" y="150"/>
                        <a:pt x="52" y="184"/>
                        <a:pt x="97" y="146"/>
                      </a:cubicBezTo>
                      <a:cubicBezTo>
                        <a:pt x="121" y="126"/>
                        <a:pt x="132" y="95"/>
                        <a:pt x="126" y="65"/>
                      </a:cubicBezTo>
                      <a:cubicBezTo>
                        <a:pt x="121" y="41"/>
                        <a:pt x="105" y="24"/>
                        <a:pt x="83" y="18"/>
                      </a:cubicBezTo>
                      <a:cubicBezTo>
                        <a:pt x="59" y="11"/>
                        <a:pt x="40" y="13"/>
                        <a:pt x="27" y="23"/>
                      </a:cubicBezTo>
                      <a:cubicBezTo>
                        <a:pt x="16" y="31"/>
                        <a:pt x="10" y="45"/>
                        <a:pt x="10" y="60"/>
                      </a:cubicBezTo>
                      <a:cubicBezTo>
                        <a:pt x="10" y="76"/>
                        <a:pt x="22" y="87"/>
                        <a:pt x="35" y="89"/>
                      </a:cubicBezTo>
                      <a:cubicBezTo>
                        <a:pt x="45" y="92"/>
                        <a:pt x="58" y="90"/>
                        <a:pt x="64" y="77"/>
                      </a:cubicBezTo>
                      <a:cubicBezTo>
                        <a:pt x="67" y="70"/>
                        <a:pt x="68" y="64"/>
                        <a:pt x="65" y="61"/>
                      </a:cubicBezTo>
                      <a:cubicBezTo>
                        <a:pt x="63" y="58"/>
                        <a:pt x="59" y="57"/>
                        <a:pt x="57" y="58"/>
                      </a:cubicBezTo>
                      <a:cubicBezTo>
                        <a:pt x="55" y="58"/>
                        <a:pt x="53" y="59"/>
                        <a:pt x="52" y="61"/>
                      </a:cubicBezTo>
                      <a:cubicBezTo>
                        <a:pt x="52" y="64"/>
                        <a:pt x="49" y="65"/>
                        <a:pt x="47" y="65"/>
                      </a:cubicBezTo>
                      <a:cubicBezTo>
                        <a:pt x="44" y="64"/>
                        <a:pt x="43" y="61"/>
                        <a:pt x="44" y="59"/>
                      </a:cubicBezTo>
                      <a:cubicBezTo>
                        <a:pt x="45" y="54"/>
                        <a:pt x="49" y="50"/>
                        <a:pt x="55" y="49"/>
                      </a:cubicBezTo>
                      <a:cubicBezTo>
                        <a:pt x="61" y="47"/>
                        <a:pt x="68" y="50"/>
                        <a:pt x="72" y="55"/>
                      </a:cubicBezTo>
                      <a:cubicBezTo>
                        <a:pt x="75" y="59"/>
                        <a:pt x="79" y="67"/>
                        <a:pt x="73" y="80"/>
                      </a:cubicBezTo>
                      <a:cubicBezTo>
                        <a:pt x="66" y="95"/>
                        <a:pt x="50" y="102"/>
                        <a:pt x="33" y="98"/>
                      </a:cubicBezTo>
                      <a:cubicBezTo>
                        <a:pt x="17" y="95"/>
                        <a:pt x="0" y="81"/>
                        <a:pt x="0" y="60"/>
                      </a:cubicBezTo>
                      <a:cubicBezTo>
                        <a:pt x="0" y="42"/>
                        <a:pt x="8" y="26"/>
                        <a:pt x="21" y="16"/>
                      </a:cubicBezTo>
                      <a:cubicBezTo>
                        <a:pt x="32" y="8"/>
                        <a:pt x="52" y="0"/>
                        <a:pt x="85" y="9"/>
                      </a:cubicBezTo>
                      <a:cubicBezTo>
                        <a:pt x="111" y="16"/>
                        <a:pt x="129" y="36"/>
                        <a:pt x="135" y="63"/>
                      </a:cubicBezTo>
                      <a:cubicBezTo>
                        <a:pt x="142" y="96"/>
                        <a:pt x="130" y="131"/>
                        <a:pt x="103" y="153"/>
                      </a:cubicBezTo>
                      <a:cubicBezTo>
                        <a:pt x="85" y="168"/>
                        <a:pt x="68" y="173"/>
                        <a:pt x="53" y="173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9515475" y="2432050"/>
                  <a:ext cx="273050" cy="285750"/>
                </a:xfrm>
                <a:custGeom>
                  <a:avLst/>
                  <a:gdLst>
                    <a:gd name="T0" fmla="*/ 39 w 94"/>
                    <a:gd name="T1" fmla="*/ 97 h 98"/>
                    <a:gd name="T2" fmla="*/ 2 w 94"/>
                    <a:gd name="T3" fmla="*/ 77 h 98"/>
                    <a:gd name="T4" fmla="*/ 3 w 94"/>
                    <a:gd name="T5" fmla="*/ 70 h 98"/>
                    <a:gd name="T6" fmla="*/ 10 w 94"/>
                    <a:gd name="T7" fmla="*/ 72 h 98"/>
                    <a:gd name="T8" fmla="*/ 59 w 94"/>
                    <a:gd name="T9" fmla="*/ 84 h 98"/>
                    <a:gd name="T10" fmla="*/ 83 w 94"/>
                    <a:gd name="T11" fmla="*/ 40 h 98"/>
                    <a:gd name="T12" fmla="*/ 60 w 94"/>
                    <a:gd name="T13" fmla="*/ 11 h 98"/>
                    <a:gd name="T14" fmla="*/ 38 w 94"/>
                    <a:gd name="T15" fmla="*/ 18 h 98"/>
                    <a:gd name="T16" fmla="*/ 35 w 94"/>
                    <a:gd name="T17" fmla="*/ 36 h 98"/>
                    <a:gd name="T18" fmla="*/ 44 w 94"/>
                    <a:gd name="T19" fmla="*/ 41 h 98"/>
                    <a:gd name="T20" fmla="*/ 48 w 94"/>
                    <a:gd name="T21" fmla="*/ 45 h 98"/>
                    <a:gd name="T22" fmla="*/ 44 w 94"/>
                    <a:gd name="T23" fmla="*/ 50 h 98"/>
                    <a:gd name="T24" fmla="*/ 27 w 94"/>
                    <a:gd name="T25" fmla="*/ 40 h 98"/>
                    <a:gd name="T26" fmla="*/ 31 w 94"/>
                    <a:gd name="T27" fmla="*/ 12 h 98"/>
                    <a:gd name="T28" fmla="*/ 61 w 94"/>
                    <a:gd name="T29" fmla="*/ 2 h 98"/>
                    <a:gd name="T30" fmla="*/ 92 w 94"/>
                    <a:gd name="T31" fmla="*/ 39 h 98"/>
                    <a:gd name="T32" fmla="*/ 62 w 94"/>
                    <a:gd name="T33" fmla="*/ 92 h 98"/>
                    <a:gd name="T34" fmla="*/ 39 w 94"/>
                    <a:gd name="T35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4" h="98">
                      <a:moveTo>
                        <a:pt x="39" y="97"/>
                      </a:moveTo>
                      <a:cubicBezTo>
                        <a:pt x="14" y="97"/>
                        <a:pt x="2" y="77"/>
                        <a:pt x="2" y="77"/>
                      </a:cubicBezTo>
                      <a:cubicBezTo>
                        <a:pt x="0" y="75"/>
                        <a:pt x="1" y="72"/>
                        <a:pt x="3" y="70"/>
                      </a:cubicBezTo>
                      <a:cubicBezTo>
                        <a:pt x="5" y="69"/>
                        <a:pt x="8" y="70"/>
                        <a:pt x="10" y="72"/>
                      </a:cubicBezTo>
                      <a:cubicBezTo>
                        <a:pt x="10" y="73"/>
                        <a:pt x="26" y="98"/>
                        <a:pt x="59" y="84"/>
                      </a:cubicBezTo>
                      <a:cubicBezTo>
                        <a:pt x="78" y="75"/>
                        <a:pt x="84" y="55"/>
                        <a:pt x="83" y="40"/>
                      </a:cubicBezTo>
                      <a:cubicBezTo>
                        <a:pt x="81" y="28"/>
                        <a:pt x="75" y="14"/>
                        <a:pt x="60" y="11"/>
                      </a:cubicBezTo>
                      <a:cubicBezTo>
                        <a:pt x="50" y="9"/>
                        <a:pt x="43" y="12"/>
                        <a:pt x="38" y="18"/>
                      </a:cubicBezTo>
                      <a:cubicBezTo>
                        <a:pt x="34" y="23"/>
                        <a:pt x="33" y="31"/>
                        <a:pt x="35" y="36"/>
                      </a:cubicBezTo>
                      <a:cubicBezTo>
                        <a:pt x="37" y="39"/>
                        <a:pt x="40" y="41"/>
                        <a:pt x="44" y="41"/>
                      </a:cubicBezTo>
                      <a:cubicBezTo>
                        <a:pt x="46" y="41"/>
                        <a:pt x="48" y="43"/>
                        <a:pt x="48" y="45"/>
                      </a:cubicBezTo>
                      <a:cubicBezTo>
                        <a:pt x="48" y="48"/>
                        <a:pt x="46" y="50"/>
                        <a:pt x="44" y="50"/>
                      </a:cubicBezTo>
                      <a:cubicBezTo>
                        <a:pt x="36" y="50"/>
                        <a:pt x="30" y="46"/>
                        <a:pt x="27" y="40"/>
                      </a:cubicBezTo>
                      <a:cubicBezTo>
                        <a:pt x="23" y="32"/>
                        <a:pt x="24" y="20"/>
                        <a:pt x="31" y="12"/>
                      </a:cubicBezTo>
                      <a:cubicBezTo>
                        <a:pt x="37" y="3"/>
                        <a:pt x="49" y="0"/>
                        <a:pt x="61" y="2"/>
                      </a:cubicBezTo>
                      <a:cubicBezTo>
                        <a:pt x="78" y="6"/>
                        <a:pt x="90" y="20"/>
                        <a:pt x="92" y="39"/>
                      </a:cubicBezTo>
                      <a:cubicBezTo>
                        <a:pt x="94" y="58"/>
                        <a:pt x="86" y="82"/>
                        <a:pt x="62" y="92"/>
                      </a:cubicBezTo>
                      <a:cubicBezTo>
                        <a:pt x="54" y="96"/>
                        <a:pt x="46" y="97"/>
                        <a:pt x="39" y="97"/>
                      </a:cubicBezTo>
                      <a:close/>
                    </a:path>
                  </a:pathLst>
                </a:custGeom>
                <a:solidFill>
                  <a:srgbClr val="F6A4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>
              <a:off x="8930710" y="4319998"/>
              <a:ext cx="2203450" cy="2173288"/>
              <a:chOff x="7672388" y="939800"/>
              <a:chExt cx="2203450" cy="2173288"/>
            </a:xfrm>
          </p:grpSpPr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9231313" y="1166813"/>
                <a:ext cx="109537" cy="227013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8 h 78"/>
                  <a:gd name="T4" fmla="*/ 0 w 38"/>
                  <a:gd name="T5" fmla="*/ 78 h 78"/>
                  <a:gd name="T6" fmla="*/ 34 w 38"/>
                  <a:gd name="T7" fmla="*/ 25 h 78"/>
                  <a:gd name="T8" fmla="*/ 0 w 38"/>
                  <a:gd name="T9" fmla="*/ 78 h 78"/>
                  <a:gd name="T10" fmla="*/ 34 w 38"/>
                  <a:gd name="T11" fmla="*/ 25 h 78"/>
                  <a:gd name="T12" fmla="*/ 34 w 38"/>
                  <a:gd name="T13" fmla="*/ 25 h 78"/>
                  <a:gd name="T14" fmla="*/ 34 w 38"/>
                  <a:gd name="T15" fmla="*/ 25 h 78"/>
                  <a:gd name="T16" fmla="*/ 34 w 38"/>
                  <a:gd name="T17" fmla="*/ 25 h 78"/>
                  <a:gd name="T18" fmla="*/ 34 w 38"/>
                  <a:gd name="T19" fmla="*/ 24 h 78"/>
                  <a:gd name="T20" fmla="*/ 34 w 38"/>
                  <a:gd name="T21" fmla="*/ 25 h 78"/>
                  <a:gd name="T22" fmla="*/ 34 w 38"/>
                  <a:gd name="T23" fmla="*/ 24 h 78"/>
                  <a:gd name="T24" fmla="*/ 35 w 38"/>
                  <a:gd name="T25" fmla="*/ 22 h 78"/>
                  <a:gd name="T26" fmla="*/ 35 w 38"/>
                  <a:gd name="T27" fmla="*/ 22 h 78"/>
                  <a:gd name="T28" fmla="*/ 35 w 38"/>
                  <a:gd name="T29" fmla="*/ 22 h 78"/>
                  <a:gd name="T30" fmla="*/ 35 w 38"/>
                  <a:gd name="T31" fmla="*/ 21 h 78"/>
                  <a:gd name="T32" fmla="*/ 35 w 38"/>
                  <a:gd name="T33" fmla="*/ 21 h 78"/>
                  <a:gd name="T34" fmla="*/ 35 w 38"/>
                  <a:gd name="T35" fmla="*/ 21 h 78"/>
                  <a:gd name="T36" fmla="*/ 35 w 38"/>
                  <a:gd name="T37" fmla="*/ 21 h 78"/>
                  <a:gd name="T38" fmla="*/ 35 w 38"/>
                  <a:gd name="T39" fmla="*/ 21 h 78"/>
                  <a:gd name="T40" fmla="*/ 35 w 38"/>
                  <a:gd name="T41" fmla="*/ 21 h 78"/>
                  <a:gd name="T42" fmla="*/ 35 w 38"/>
                  <a:gd name="T43" fmla="*/ 21 h 78"/>
                  <a:gd name="T44" fmla="*/ 35 w 38"/>
                  <a:gd name="T45" fmla="*/ 21 h 78"/>
                  <a:gd name="T46" fmla="*/ 35 w 38"/>
                  <a:gd name="T47" fmla="*/ 21 h 78"/>
                  <a:gd name="T48" fmla="*/ 35 w 38"/>
                  <a:gd name="T49" fmla="*/ 20 h 78"/>
                  <a:gd name="T50" fmla="*/ 35 w 38"/>
                  <a:gd name="T51" fmla="*/ 21 h 78"/>
                  <a:gd name="T52" fmla="*/ 35 w 38"/>
                  <a:gd name="T53" fmla="*/ 20 h 78"/>
                  <a:gd name="T54" fmla="*/ 35 w 38"/>
                  <a:gd name="T55" fmla="*/ 20 h 78"/>
                  <a:gd name="T56" fmla="*/ 35 w 38"/>
                  <a:gd name="T57" fmla="*/ 20 h 78"/>
                  <a:gd name="T58" fmla="*/ 35 w 38"/>
                  <a:gd name="T59" fmla="*/ 20 h 78"/>
                  <a:gd name="T60" fmla="*/ 36 w 38"/>
                  <a:gd name="T61" fmla="*/ 20 h 78"/>
                  <a:gd name="T62" fmla="*/ 36 w 38"/>
                  <a:gd name="T63" fmla="*/ 20 h 78"/>
                  <a:gd name="T64" fmla="*/ 36 w 38"/>
                  <a:gd name="T65" fmla="*/ 20 h 78"/>
                  <a:gd name="T66" fmla="*/ 38 w 38"/>
                  <a:gd name="T67" fmla="*/ 1 h 78"/>
                  <a:gd name="T68" fmla="*/ 36 w 38"/>
                  <a:gd name="T69" fmla="*/ 20 h 78"/>
                  <a:gd name="T70" fmla="*/ 38 w 38"/>
                  <a:gd name="T71" fmla="*/ 1 h 78"/>
                  <a:gd name="T72" fmla="*/ 38 w 38"/>
                  <a:gd name="T73" fmla="*/ 1 h 78"/>
                  <a:gd name="T74" fmla="*/ 38 w 38"/>
                  <a:gd name="T75" fmla="*/ 1 h 78"/>
                  <a:gd name="T76" fmla="*/ 38 w 38"/>
                  <a:gd name="T77" fmla="*/ 1 h 78"/>
                  <a:gd name="T78" fmla="*/ 38 w 38"/>
                  <a:gd name="T79" fmla="*/ 1 h 78"/>
                  <a:gd name="T80" fmla="*/ 38 w 38"/>
                  <a:gd name="T81" fmla="*/ 1 h 78"/>
                  <a:gd name="T82" fmla="*/ 38 w 38"/>
                  <a:gd name="T83" fmla="*/ 1 h 78"/>
                  <a:gd name="T84" fmla="*/ 38 w 38"/>
                  <a:gd name="T85" fmla="*/ 1 h 78"/>
                  <a:gd name="T86" fmla="*/ 38 w 38"/>
                  <a:gd name="T87" fmla="*/ 1 h 78"/>
                  <a:gd name="T88" fmla="*/ 38 w 38"/>
                  <a:gd name="T89" fmla="*/ 1 h 78"/>
                  <a:gd name="T90" fmla="*/ 38 w 38"/>
                  <a:gd name="T91" fmla="*/ 0 h 78"/>
                  <a:gd name="T92" fmla="*/ 38 w 38"/>
                  <a:gd name="T93" fmla="*/ 1 h 78"/>
                  <a:gd name="T94" fmla="*/ 38 w 38"/>
                  <a:gd name="T95" fmla="*/ 0 h 78"/>
                  <a:gd name="T96" fmla="*/ 38 w 38"/>
                  <a:gd name="T97" fmla="*/ 0 h 78"/>
                  <a:gd name="T98" fmla="*/ 38 w 38"/>
                  <a:gd name="T99" fmla="*/ 0 h 78"/>
                  <a:gd name="T100" fmla="*/ 38 w 38"/>
                  <a:gd name="T101" fmla="*/ 0 h 78"/>
                  <a:gd name="T102" fmla="*/ 38 w 38"/>
                  <a:gd name="T103" fmla="*/ 0 h 78"/>
                  <a:gd name="T104" fmla="*/ 38 w 38"/>
                  <a:gd name="T105" fmla="*/ 0 h 78"/>
                  <a:gd name="T106" fmla="*/ 38 w 38"/>
                  <a:gd name="T107" fmla="*/ 0 h 78"/>
                  <a:gd name="T108" fmla="*/ 38 w 38"/>
                  <a:gd name="T109" fmla="*/ 0 h 78"/>
                  <a:gd name="T110" fmla="*/ 38 w 38"/>
                  <a:gd name="T111" fmla="*/ 0 h 78"/>
                  <a:gd name="T112" fmla="*/ 38 w 38"/>
                  <a:gd name="T113" fmla="*/ 0 h 78"/>
                  <a:gd name="T114" fmla="*/ 38 w 38"/>
                  <a:gd name="T115" fmla="*/ 0 h 78"/>
                  <a:gd name="T116" fmla="*/ 38 w 38"/>
                  <a:gd name="T117" fmla="*/ 0 h 78"/>
                  <a:gd name="T118" fmla="*/ 38 w 38"/>
                  <a:gd name="T1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moveTo>
                      <a:pt x="34" y="25"/>
                    </a:moveTo>
                    <a:cubicBezTo>
                      <a:pt x="27" y="50"/>
                      <a:pt x="15" y="67"/>
                      <a:pt x="0" y="78"/>
                    </a:cubicBezTo>
                    <a:cubicBezTo>
                      <a:pt x="15" y="67"/>
                      <a:pt x="27" y="50"/>
                      <a:pt x="34" y="25"/>
                    </a:cubicBezTo>
                    <a:moveTo>
                      <a:pt x="34" y="25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moveTo>
                      <a:pt x="34" y="24"/>
                    </a:move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4"/>
                    </a:cubicBezTo>
                    <a:moveTo>
                      <a:pt x="35" y="22"/>
                    </a:moveTo>
                    <a:cubicBezTo>
                      <a:pt x="35" y="22"/>
                      <a:pt x="35" y="22"/>
                      <a:pt x="35" y="22"/>
                    </a:cubicBezTo>
                    <a:cubicBezTo>
                      <a:pt x="35" y="22"/>
                      <a:pt x="35" y="22"/>
                      <a:pt x="35" y="22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moveTo>
                      <a:pt x="35" y="20"/>
                    </a:move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6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38" y="1"/>
                    </a:moveTo>
                    <a:cubicBezTo>
                      <a:pt x="38" y="7"/>
                      <a:pt x="37" y="14"/>
                      <a:pt x="36" y="20"/>
                    </a:cubicBezTo>
                    <a:cubicBezTo>
                      <a:pt x="37" y="14"/>
                      <a:pt x="38" y="7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1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moveTo>
                      <a:pt x="38" y="0"/>
                    </a:moveTo>
                    <a:cubicBezTo>
                      <a:pt x="38" y="0"/>
                      <a:pt x="38" y="1"/>
                      <a:pt x="38" y="1"/>
                    </a:cubicBezTo>
                    <a:cubicBezTo>
                      <a:pt x="38" y="1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9007475" y="957263"/>
                <a:ext cx="339725" cy="488950"/>
              </a:xfrm>
              <a:custGeom>
                <a:avLst/>
                <a:gdLst>
                  <a:gd name="T0" fmla="*/ 80 w 117"/>
                  <a:gd name="T1" fmla="*/ 0 h 168"/>
                  <a:gd name="T2" fmla="*/ 77 w 117"/>
                  <a:gd name="T3" fmla="*/ 78 h 168"/>
                  <a:gd name="T4" fmla="*/ 0 w 117"/>
                  <a:gd name="T5" fmla="*/ 168 h 168"/>
                  <a:gd name="T6" fmla="*/ 11 w 117"/>
                  <a:gd name="T7" fmla="*/ 168 h 168"/>
                  <a:gd name="T8" fmla="*/ 77 w 117"/>
                  <a:gd name="T9" fmla="*/ 150 h 168"/>
                  <a:gd name="T10" fmla="*/ 77 w 117"/>
                  <a:gd name="T11" fmla="*/ 150 h 168"/>
                  <a:gd name="T12" fmla="*/ 77 w 117"/>
                  <a:gd name="T13" fmla="*/ 150 h 168"/>
                  <a:gd name="T14" fmla="*/ 111 w 117"/>
                  <a:gd name="T15" fmla="*/ 97 h 168"/>
                  <a:gd name="T16" fmla="*/ 111 w 117"/>
                  <a:gd name="T17" fmla="*/ 97 h 168"/>
                  <a:gd name="T18" fmla="*/ 111 w 117"/>
                  <a:gd name="T19" fmla="*/ 97 h 168"/>
                  <a:gd name="T20" fmla="*/ 111 w 117"/>
                  <a:gd name="T21" fmla="*/ 97 h 168"/>
                  <a:gd name="T22" fmla="*/ 111 w 117"/>
                  <a:gd name="T23" fmla="*/ 96 h 168"/>
                  <a:gd name="T24" fmla="*/ 112 w 117"/>
                  <a:gd name="T25" fmla="*/ 94 h 168"/>
                  <a:gd name="T26" fmla="*/ 112 w 117"/>
                  <a:gd name="T27" fmla="*/ 94 h 168"/>
                  <a:gd name="T28" fmla="*/ 112 w 117"/>
                  <a:gd name="T29" fmla="*/ 93 h 168"/>
                  <a:gd name="T30" fmla="*/ 112 w 117"/>
                  <a:gd name="T31" fmla="*/ 93 h 168"/>
                  <a:gd name="T32" fmla="*/ 112 w 117"/>
                  <a:gd name="T33" fmla="*/ 93 h 168"/>
                  <a:gd name="T34" fmla="*/ 112 w 117"/>
                  <a:gd name="T35" fmla="*/ 93 h 168"/>
                  <a:gd name="T36" fmla="*/ 112 w 117"/>
                  <a:gd name="T37" fmla="*/ 93 h 168"/>
                  <a:gd name="T38" fmla="*/ 112 w 117"/>
                  <a:gd name="T39" fmla="*/ 93 h 168"/>
                  <a:gd name="T40" fmla="*/ 112 w 117"/>
                  <a:gd name="T41" fmla="*/ 93 h 168"/>
                  <a:gd name="T42" fmla="*/ 112 w 117"/>
                  <a:gd name="T43" fmla="*/ 93 h 168"/>
                  <a:gd name="T44" fmla="*/ 112 w 117"/>
                  <a:gd name="T45" fmla="*/ 92 h 168"/>
                  <a:gd name="T46" fmla="*/ 112 w 117"/>
                  <a:gd name="T47" fmla="*/ 92 h 168"/>
                  <a:gd name="T48" fmla="*/ 112 w 117"/>
                  <a:gd name="T49" fmla="*/ 92 h 168"/>
                  <a:gd name="T50" fmla="*/ 113 w 117"/>
                  <a:gd name="T51" fmla="*/ 92 h 168"/>
                  <a:gd name="T52" fmla="*/ 113 w 117"/>
                  <a:gd name="T53" fmla="*/ 92 h 168"/>
                  <a:gd name="T54" fmla="*/ 113 w 117"/>
                  <a:gd name="T55" fmla="*/ 92 h 168"/>
                  <a:gd name="T56" fmla="*/ 115 w 117"/>
                  <a:gd name="T57" fmla="*/ 73 h 168"/>
                  <a:gd name="T58" fmla="*/ 115 w 117"/>
                  <a:gd name="T59" fmla="*/ 73 h 168"/>
                  <a:gd name="T60" fmla="*/ 115 w 117"/>
                  <a:gd name="T61" fmla="*/ 73 h 168"/>
                  <a:gd name="T62" fmla="*/ 115 w 117"/>
                  <a:gd name="T63" fmla="*/ 73 h 168"/>
                  <a:gd name="T64" fmla="*/ 115 w 117"/>
                  <a:gd name="T65" fmla="*/ 73 h 168"/>
                  <a:gd name="T66" fmla="*/ 115 w 117"/>
                  <a:gd name="T67" fmla="*/ 73 h 168"/>
                  <a:gd name="T68" fmla="*/ 115 w 117"/>
                  <a:gd name="T69" fmla="*/ 73 h 168"/>
                  <a:gd name="T70" fmla="*/ 115 w 117"/>
                  <a:gd name="T71" fmla="*/ 73 h 168"/>
                  <a:gd name="T72" fmla="*/ 115 w 117"/>
                  <a:gd name="T73" fmla="*/ 72 h 168"/>
                  <a:gd name="T74" fmla="*/ 115 w 117"/>
                  <a:gd name="T75" fmla="*/ 72 h 168"/>
                  <a:gd name="T76" fmla="*/ 115 w 117"/>
                  <a:gd name="T77" fmla="*/ 72 h 168"/>
                  <a:gd name="T78" fmla="*/ 115 w 117"/>
                  <a:gd name="T79" fmla="*/ 72 h 168"/>
                  <a:gd name="T80" fmla="*/ 115 w 117"/>
                  <a:gd name="T81" fmla="*/ 72 h 168"/>
                  <a:gd name="T82" fmla="*/ 115 w 117"/>
                  <a:gd name="T83" fmla="*/ 72 h 168"/>
                  <a:gd name="T84" fmla="*/ 115 w 117"/>
                  <a:gd name="T85" fmla="*/ 72 h 168"/>
                  <a:gd name="T86" fmla="*/ 115 w 117"/>
                  <a:gd name="T87" fmla="*/ 72 h 168"/>
                  <a:gd name="T88" fmla="*/ 115 w 117"/>
                  <a:gd name="T89" fmla="*/ 72 h 168"/>
                  <a:gd name="T90" fmla="*/ 80 w 117"/>
                  <a:gd name="T9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68">
                    <a:moveTo>
                      <a:pt x="80" y="0"/>
                    </a:moveTo>
                    <a:cubicBezTo>
                      <a:pt x="86" y="25"/>
                      <a:pt x="86" y="51"/>
                      <a:pt x="77" y="78"/>
                    </a:cubicBezTo>
                    <a:cubicBezTo>
                      <a:pt x="64" y="118"/>
                      <a:pt x="34" y="147"/>
                      <a:pt x="0" y="168"/>
                    </a:cubicBezTo>
                    <a:cubicBezTo>
                      <a:pt x="3" y="168"/>
                      <a:pt x="7" y="168"/>
                      <a:pt x="11" y="168"/>
                    </a:cubicBezTo>
                    <a:cubicBezTo>
                      <a:pt x="32" y="168"/>
                      <a:pt x="57" y="164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92" y="139"/>
                      <a:pt x="104" y="122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6"/>
                    </a:cubicBezTo>
                    <a:cubicBezTo>
                      <a:pt x="112" y="96"/>
                      <a:pt x="112" y="95"/>
                      <a:pt x="112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2" y="94"/>
                      <a:pt x="112" y="94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3"/>
                      <a:pt x="112" y="93"/>
                    </a:cubicBezTo>
                    <a:cubicBezTo>
                      <a:pt x="112" y="93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2" y="92"/>
                      <a:pt x="112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4" y="86"/>
                      <a:pt x="115" y="79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5" y="73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7" y="40"/>
                      <a:pt x="103" y="15"/>
                      <a:pt x="8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8258175" y="1576388"/>
                <a:ext cx="473075" cy="1120775"/>
              </a:xfrm>
              <a:custGeom>
                <a:avLst/>
                <a:gdLst>
                  <a:gd name="T0" fmla="*/ 75 w 163"/>
                  <a:gd name="T1" fmla="*/ 253 h 385"/>
                  <a:gd name="T2" fmla="*/ 73 w 163"/>
                  <a:gd name="T3" fmla="*/ 286 h 385"/>
                  <a:gd name="T4" fmla="*/ 163 w 163"/>
                  <a:gd name="T5" fmla="*/ 385 h 385"/>
                  <a:gd name="T6" fmla="*/ 73 w 163"/>
                  <a:gd name="T7" fmla="*/ 286 h 385"/>
                  <a:gd name="T8" fmla="*/ 75 w 163"/>
                  <a:gd name="T9" fmla="*/ 253 h 385"/>
                  <a:gd name="T10" fmla="*/ 3 w 163"/>
                  <a:gd name="T11" fmla="*/ 2 h 385"/>
                  <a:gd name="T12" fmla="*/ 3 w 163"/>
                  <a:gd name="T13" fmla="*/ 2 h 385"/>
                  <a:gd name="T14" fmla="*/ 3 w 163"/>
                  <a:gd name="T15" fmla="*/ 2 h 385"/>
                  <a:gd name="T16" fmla="*/ 3 w 163"/>
                  <a:gd name="T17" fmla="*/ 1 h 385"/>
                  <a:gd name="T18" fmla="*/ 3 w 163"/>
                  <a:gd name="T19" fmla="*/ 2 h 385"/>
                  <a:gd name="T20" fmla="*/ 3 w 163"/>
                  <a:gd name="T21" fmla="*/ 1 h 385"/>
                  <a:gd name="T22" fmla="*/ 2 w 163"/>
                  <a:gd name="T23" fmla="*/ 1 h 385"/>
                  <a:gd name="T24" fmla="*/ 2 w 163"/>
                  <a:gd name="T25" fmla="*/ 1 h 385"/>
                  <a:gd name="T26" fmla="*/ 2 w 163"/>
                  <a:gd name="T27" fmla="*/ 1 h 385"/>
                  <a:gd name="T28" fmla="*/ 2 w 163"/>
                  <a:gd name="T29" fmla="*/ 1 h 385"/>
                  <a:gd name="T30" fmla="*/ 2 w 163"/>
                  <a:gd name="T31" fmla="*/ 1 h 385"/>
                  <a:gd name="T32" fmla="*/ 2 w 163"/>
                  <a:gd name="T33" fmla="*/ 1 h 385"/>
                  <a:gd name="T34" fmla="*/ 2 w 163"/>
                  <a:gd name="T35" fmla="*/ 1 h 385"/>
                  <a:gd name="T36" fmla="*/ 2 w 163"/>
                  <a:gd name="T37" fmla="*/ 1 h 385"/>
                  <a:gd name="T38" fmla="*/ 2 w 163"/>
                  <a:gd name="T39" fmla="*/ 1 h 385"/>
                  <a:gd name="T40" fmla="*/ 1 w 163"/>
                  <a:gd name="T41" fmla="*/ 1 h 385"/>
                  <a:gd name="T42" fmla="*/ 1 w 163"/>
                  <a:gd name="T43" fmla="*/ 1 h 385"/>
                  <a:gd name="T44" fmla="*/ 1 w 163"/>
                  <a:gd name="T45" fmla="*/ 1 h 385"/>
                  <a:gd name="T46" fmla="*/ 1 w 163"/>
                  <a:gd name="T47" fmla="*/ 1 h 385"/>
                  <a:gd name="T48" fmla="*/ 1 w 163"/>
                  <a:gd name="T49" fmla="*/ 1 h 385"/>
                  <a:gd name="T50" fmla="*/ 1 w 163"/>
                  <a:gd name="T51" fmla="*/ 1 h 385"/>
                  <a:gd name="T52" fmla="*/ 1 w 163"/>
                  <a:gd name="T53" fmla="*/ 0 h 385"/>
                  <a:gd name="T54" fmla="*/ 1 w 163"/>
                  <a:gd name="T55" fmla="*/ 0 h 385"/>
                  <a:gd name="T56" fmla="*/ 1 w 163"/>
                  <a:gd name="T57" fmla="*/ 0 h 385"/>
                  <a:gd name="T58" fmla="*/ 1 w 163"/>
                  <a:gd name="T59" fmla="*/ 0 h 385"/>
                  <a:gd name="T60" fmla="*/ 1 w 163"/>
                  <a:gd name="T61" fmla="*/ 0 h 385"/>
                  <a:gd name="T62" fmla="*/ 1 w 163"/>
                  <a:gd name="T63" fmla="*/ 0 h 385"/>
                  <a:gd name="T64" fmla="*/ 0 w 163"/>
                  <a:gd name="T65" fmla="*/ 0 h 385"/>
                  <a:gd name="T66" fmla="*/ 0 w 163"/>
                  <a:gd name="T67" fmla="*/ 0 h 385"/>
                  <a:gd name="T68" fmla="*/ 0 w 163"/>
                  <a:gd name="T69" fmla="*/ 0 h 385"/>
                  <a:gd name="T70" fmla="*/ 0 w 163"/>
                  <a:gd name="T71" fmla="*/ 0 h 385"/>
                  <a:gd name="T72" fmla="*/ 0 w 163"/>
                  <a:gd name="T73" fmla="*/ 0 h 385"/>
                  <a:gd name="T74" fmla="*/ 0 w 163"/>
                  <a:gd name="T75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3" h="385">
                    <a:moveTo>
                      <a:pt x="75" y="253"/>
                    </a:moveTo>
                    <a:cubicBezTo>
                      <a:pt x="75" y="264"/>
                      <a:pt x="74" y="275"/>
                      <a:pt x="73" y="286"/>
                    </a:cubicBezTo>
                    <a:cubicBezTo>
                      <a:pt x="68" y="348"/>
                      <a:pt x="109" y="376"/>
                      <a:pt x="163" y="385"/>
                    </a:cubicBezTo>
                    <a:cubicBezTo>
                      <a:pt x="109" y="376"/>
                      <a:pt x="68" y="348"/>
                      <a:pt x="73" y="286"/>
                    </a:cubicBezTo>
                    <a:cubicBezTo>
                      <a:pt x="74" y="275"/>
                      <a:pt x="75" y="264"/>
                      <a:pt x="75" y="253"/>
                    </a:cubicBezTo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8012113" y="1344613"/>
                <a:ext cx="1177925" cy="1365250"/>
              </a:xfrm>
              <a:custGeom>
                <a:avLst/>
                <a:gdLst>
                  <a:gd name="T0" fmla="*/ 0 w 406"/>
                  <a:gd name="T1" fmla="*/ 0 h 469"/>
                  <a:gd name="T2" fmla="*/ 85 w 406"/>
                  <a:gd name="T3" fmla="*/ 80 h 469"/>
                  <a:gd name="T4" fmla="*/ 85 w 406"/>
                  <a:gd name="T5" fmla="*/ 80 h 469"/>
                  <a:gd name="T6" fmla="*/ 85 w 406"/>
                  <a:gd name="T7" fmla="*/ 80 h 469"/>
                  <a:gd name="T8" fmla="*/ 85 w 406"/>
                  <a:gd name="T9" fmla="*/ 80 h 469"/>
                  <a:gd name="T10" fmla="*/ 86 w 406"/>
                  <a:gd name="T11" fmla="*/ 80 h 469"/>
                  <a:gd name="T12" fmla="*/ 86 w 406"/>
                  <a:gd name="T13" fmla="*/ 80 h 469"/>
                  <a:gd name="T14" fmla="*/ 86 w 406"/>
                  <a:gd name="T15" fmla="*/ 80 h 469"/>
                  <a:gd name="T16" fmla="*/ 86 w 406"/>
                  <a:gd name="T17" fmla="*/ 80 h 469"/>
                  <a:gd name="T18" fmla="*/ 86 w 406"/>
                  <a:gd name="T19" fmla="*/ 81 h 469"/>
                  <a:gd name="T20" fmla="*/ 86 w 406"/>
                  <a:gd name="T21" fmla="*/ 81 h 469"/>
                  <a:gd name="T22" fmla="*/ 86 w 406"/>
                  <a:gd name="T23" fmla="*/ 81 h 469"/>
                  <a:gd name="T24" fmla="*/ 86 w 406"/>
                  <a:gd name="T25" fmla="*/ 81 h 469"/>
                  <a:gd name="T26" fmla="*/ 87 w 406"/>
                  <a:gd name="T27" fmla="*/ 81 h 469"/>
                  <a:gd name="T28" fmla="*/ 87 w 406"/>
                  <a:gd name="T29" fmla="*/ 81 h 469"/>
                  <a:gd name="T30" fmla="*/ 87 w 406"/>
                  <a:gd name="T31" fmla="*/ 81 h 469"/>
                  <a:gd name="T32" fmla="*/ 87 w 406"/>
                  <a:gd name="T33" fmla="*/ 81 h 469"/>
                  <a:gd name="T34" fmla="*/ 87 w 406"/>
                  <a:gd name="T35" fmla="*/ 81 h 469"/>
                  <a:gd name="T36" fmla="*/ 87 w 406"/>
                  <a:gd name="T37" fmla="*/ 81 h 469"/>
                  <a:gd name="T38" fmla="*/ 88 w 406"/>
                  <a:gd name="T39" fmla="*/ 81 h 469"/>
                  <a:gd name="T40" fmla="*/ 88 w 406"/>
                  <a:gd name="T41" fmla="*/ 82 h 469"/>
                  <a:gd name="T42" fmla="*/ 88 w 406"/>
                  <a:gd name="T43" fmla="*/ 82 h 469"/>
                  <a:gd name="T44" fmla="*/ 88 w 406"/>
                  <a:gd name="T45" fmla="*/ 82 h 469"/>
                  <a:gd name="T46" fmla="*/ 88 w 406"/>
                  <a:gd name="T47" fmla="*/ 82 h 469"/>
                  <a:gd name="T48" fmla="*/ 160 w 406"/>
                  <a:gd name="T49" fmla="*/ 333 h 469"/>
                  <a:gd name="T50" fmla="*/ 158 w 406"/>
                  <a:gd name="T51" fmla="*/ 366 h 469"/>
                  <a:gd name="T52" fmla="*/ 248 w 406"/>
                  <a:gd name="T53" fmla="*/ 465 h 469"/>
                  <a:gd name="T54" fmla="*/ 295 w 406"/>
                  <a:gd name="T55" fmla="*/ 469 h 469"/>
                  <a:gd name="T56" fmla="*/ 406 w 406"/>
                  <a:gd name="T57" fmla="*/ 454 h 469"/>
                  <a:gd name="T58" fmla="*/ 374 w 406"/>
                  <a:gd name="T59" fmla="*/ 380 h 469"/>
                  <a:gd name="T60" fmla="*/ 256 w 406"/>
                  <a:gd name="T61" fmla="*/ 204 h 469"/>
                  <a:gd name="T62" fmla="*/ 0 w 406"/>
                  <a:gd name="T63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6" h="469">
                    <a:moveTo>
                      <a:pt x="0" y="0"/>
                    </a:moveTo>
                    <a:cubicBezTo>
                      <a:pt x="18" y="25"/>
                      <a:pt x="45" y="54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5" y="80"/>
                    </a:cubicBezTo>
                    <a:cubicBezTo>
                      <a:pt x="85" y="80"/>
                      <a:pt x="85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6" y="80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8" y="81"/>
                      <a:pt x="88" y="81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160" y="199"/>
                      <a:pt x="160" y="333"/>
                    </a:cubicBezTo>
                    <a:cubicBezTo>
                      <a:pt x="160" y="344"/>
                      <a:pt x="159" y="355"/>
                      <a:pt x="158" y="366"/>
                    </a:cubicBezTo>
                    <a:cubicBezTo>
                      <a:pt x="153" y="428"/>
                      <a:pt x="194" y="456"/>
                      <a:pt x="248" y="465"/>
                    </a:cubicBezTo>
                    <a:cubicBezTo>
                      <a:pt x="263" y="468"/>
                      <a:pt x="279" y="469"/>
                      <a:pt x="295" y="469"/>
                    </a:cubicBezTo>
                    <a:cubicBezTo>
                      <a:pt x="333" y="469"/>
                      <a:pt x="373" y="463"/>
                      <a:pt x="406" y="454"/>
                    </a:cubicBezTo>
                    <a:cubicBezTo>
                      <a:pt x="397" y="429"/>
                      <a:pt x="386" y="404"/>
                      <a:pt x="374" y="380"/>
                    </a:cubicBezTo>
                    <a:cubicBezTo>
                      <a:pt x="343" y="316"/>
                      <a:pt x="303" y="257"/>
                      <a:pt x="256" y="204"/>
                    </a:cubicBezTo>
                    <a:cubicBezTo>
                      <a:pt x="183" y="121"/>
                      <a:pt x="95" y="56"/>
                      <a:pt x="0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7929563" y="1085850"/>
                <a:ext cx="131762" cy="161925"/>
              </a:xfrm>
              <a:custGeom>
                <a:avLst/>
                <a:gdLst>
                  <a:gd name="T0" fmla="*/ 45 w 45"/>
                  <a:gd name="T1" fmla="*/ 0 h 56"/>
                  <a:gd name="T2" fmla="*/ 8 w 45"/>
                  <a:gd name="T3" fmla="*/ 16 h 56"/>
                  <a:gd name="T4" fmla="*/ 9 w 45"/>
                  <a:gd name="T5" fmla="*/ 56 h 56"/>
                  <a:gd name="T6" fmla="*/ 45 w 4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6">
                    <a:moveTo>
                      <a:pt x="45" y="0"/>
                    </a:moveTo>
                    <a:cubicBezTo>
                      <a:pt x="33" y="4"/>
                      <a:pt x="20" y="10"/>
                      <a:pt x="8" y="16"/>
                    </a:cubicBezTo>
                    <a:cubicBezTo>
                      <a:pt x="0" y="20"/>
                      <a:pt x="0" y="35"/>
                      <a:pt x="9" y="56"/>
                    </a:cubicBezTo>
                    <a:cubicBezTo>
                      <a:pt x="28" y="44"/>
                      <a:pt x="40" y="23"/>
                      <a:pt x="45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8281988" y="1609725"/>
                <a:ext cx="638175" cy="1108075"/>
              </a:xfrm>
              <a:custGeom>
                <a:avLst/>
                <a:gdLst>
                  <a:gd name="T0" fmla="*/ 146 w 220"/>
                  <a:gd name="T1" fmla="*/ 161 h 381"/>
                  <a:gd name="T2" fmla="*/ 0 w 220"/>
                  <a:gd name="T3" fmla="*/ 0 h 381"/>
                  <a:gd name="T4" fmla="*/ 65 w 220"/>
                  <a:gd name="T5" fmla="*/ 275 h 381"/>
                  <a:gd name="T6" fmla="*/ 220 w 220"/>
                  <a:gd name="T7" fmla="*/ 377 h 381"/>
                  <a:gd name="T8" fmla="*/ 146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146" y="161"/>
                    </a:moveTo>
                    <a:cubicBezTo>
                      <a:pt x="111" y="96"/>
                      <a:pt x="64" y="36"/>
                      <a:pt x="0" y="0"/>
                    </a:cubicBezTo>
                    <a:cubicBezTo>
                      <a:pt x="18" y="32"/>
                      <a:pt x="77" y="150"/>
                      <a:pt x="65" y="275"/>
                    </a:cubicBezTo>
                    <a:cubicBezTo>
                      <a:pt x="58" y="360"/>
                      <a:pt x="138" y="381"/>
                      <a:pt x="220" y="377"/>
                    </a:cubicBezTo>
                    <a:cubicBezTo>
                      <a:pt x="208" y="302"/>
                      <a:pt x="181" y="228"/>
                      <a:pt x="146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7672388" y="2036763"/>
                <a:ext cx="2203450" cy="1076325"/>
              </a:xfrm>
              <a:custGeom>
                <a:avLst/>
                <a:gdLst>
                  <a:gd name="T0" fmla="*/ 756 w 759"/>
                  <a:gd name="T1" fmla="*/ 81 h 370"/>
                  <a:gd name="T2" fmla="*/ 652 w 759"/>
                  <a:gd name="T3" fmla="*/ 27 h 370"/>
                  <a:gd name="T4" fmla="*/ 619 w 759"/>
                  <a:gd name="T5" fmla="*/ 90 h 370"/>
                  <a:gd name="T6" fmla="*/ 612 w 759"/>
                  <a:gd name="T7" fmla="*/ 94 h 370"/>
                  <a:gd name="T8" fmla="*/ 529 w 759"/>
                  <a:gd name="T9" fmla="*/ 71 h 370"/>
                  <a:gd name="T10" fmla="*/ 447 w 759"/>
                  <a:gd name="T11" fmla="*/ 171 h 370"/>
                  <a:gd name="T12" fmla="*/ 441 w 759"/>
                  <a:gd name="T13" fmla="*/ 172 h 370"/>
                  <a:gd name="T14" fmla="*/ 410 w 759"/>
                  <a:gd name="T15" fmla="*/ 153 h 370"/>
                  <a:gd name="T16" fmla="*/ 337 w 759"/>
                  <a:gd name="T17" fmla="*/ 175 h 370"/>
                  <a:gd name="T18" fmla="*/ 333 w 759"/>
                  <a:gd name="T19" fmla="*/ 172 h 370"/>
                  <a:gd name="T20" fmla="*/ 334 w 759"/>
                  <a:gd name="T21" fmla="*/ 169 h 370"/>
                  <a:gd name="T22" fmla="*/ 197 w 759"/>
                  <a:gd name="T23" fmla="*/ 128 h 370"/>
                  <a:gd name="T24" fmla="*/ 174 w 759"/>
                  <a:gd name="T25" fmla="*/ 219 h 370"/>
                  <a:gd name="T26" fmla="*/ 123 w 759"/>
                  <a:gd name="T27" fmla="*/ 236 h 370"/>
                  <a:gd name="T28" fmla="*/ 35 w 759"/>
                  <a:gd name="T29" fmla="*/ 210 h 370"/>
                  <a:gd name="T30" fmla="*/ 10 w 759"/>
                  <a:gd name="T31" fmla="*/ 255 h 370"/>
                  <a:gd name="T32" fmla="*/ 47 w 759"/>
                  <a:gd name="T33" fmla="*/ 248 h 370"/>
                  <a:gd name="T34" fmla="*/ 156 w 759"/>
                  <a:gd name="T35" fmla="*/ 296 h 370"/>
                  <a:gd name="T36" fmla="*/ 160 w 759"/>
                  <a:gd name="T37" fmla="*/ 314 h 370"/>
                  <a:gd name="T38" fmla="*/ 290 w 759"/>
                  <a:gd name="T39" fmla="*/ 349 h 370"/>
                  <a:gd name="T40" fmla="*/ 333 w 759"/>
                  <a:gd name="T41" fmla="*/ 292 h 370"/>
                  <a:gd name="T42" fmla="*/ 426 w 759"/>
                  <a:gd name="T43" fmla="*/ 290 h 370"/>
                  <a:gd name="T44" fmla="*/ 451 w 759"/>
                  <a:gd name="T45" fmla="*/ 257 h 370"/>
                  <a:gd name="T46" fmla="*/ 452 w 759"/>
                  <a:gd name="T47" fmla="*/ 258 h 370"/>
                  <a:gd name="T48" fmla="*/ 531 w 759"/>
                  <a:gd name="T49" fmla="*/ 296 h 370"/>
                  <a:gd name="T50" fmla="*/ 640 w 759"/>
                  <a:gd name="T51" fmla="*/ 214 h 370"/>
                  <a:gd name="T52" fmla="*/ 643 w 759"/>
                  <a:gd name="T53" fmla="*/ 214 h 370"/>
                  <a:gd name="T54" fmla="*/ 696 w 759"/>
                  <a:gd name="T55" fmla="*/ 224 h 370"/>
                  <a:gd name="T56" fmla="*/ 709 w 759"/>
                  <a:gd name="T57" fmla="*/ 149 h 370"/>
                  <a:gd name="T58" fmla="*/ 713 w 759"/>
                  <a:gd name="T59" fmla="*/ 142 h 370"/>
                  <a:gd name="T60" fmla="*/ 756 w 759"/>
                  <a:gd name="T61" fmla="*/ 8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59" h="370">
                    <a:moveTo>
                      <a:pt x="756" y="81"/>
                    </a:moveTo>
                    <a:cubicBezTo>
                      <a:pt x="753" y="29"/>
                      <a:pt x="699" y="0"/>
                      <a:pt x="652" y="27"/>
                    </a:cubicBezTo>
                    <a:cubicBezTo>
                      <a:pt x="620" y="45"/>
                      <a:pt x="617" y="74"/>
                      <a:pt x="619" y="90"/>
                    </a:cubicBezTo>
                    <a:cubicBezTo>
                      <a:pt x="612" y="94"/>
                      <a:pt x="612" y="94"/>
                      <a:pt x="612" y="94"/>
                    </a:cubicBezTo>
                    <a:cubicBezTo>
                      <a:pt x="588" y="74"/>
                      <a:pt x="557" y="66"/>
                      <a:pt x="529" y="71"/>
                    </a:cubicBezTo>
                    <a:cubicBezTo>
                      <a:pt x="484" y="78"/>
                      <a:pt x="440" y="123"/>
                      <a:pt x="447" y="171"/>
                    </a:cubicBezTo>
                    <a:cubicBezTo>
                      <a:pt x="441" y="172"/>
                      <a:pt x="441" y="172"/>
                      <a:pt x="441" y="172"/>
                    </a:cubicBezTo>
                    <a:cubicBezTo>
                      <a:pt x="433" y="164"/>
                      <a:pt x="423" y="157"/>
                      <a:pt x="410" y="153"/>
                    </a:cubicBezTo>
                    <a:cubicBezTo>
                      <a:pt x="372" y="143"/>
                      <a:pt x="348" y="155"/>
                      <a:pt x="337" y="175"/>
                    </a:cubicBezTo>
                    <a:cubicBezTo>
                      <a:pt x="333" y="172"/>
                      <a:pt x="333" y="172"/>
                      <a:pt x="333" y="172"/>
                    </a:cubicBezTo>
                    <a:cubicBezTo>
                      <a:pt x="334" y="171"/>
                      <a:pt x="334" y="170"/>
                      <a:pt x="334" y="169"/>
                    </a:cubicBezTo>
                    <a:cubicBezTo>
                      <a:pt x="345" y="120"/>
                      <a:pt x="254" y="66"/>
                      <a:pt x="197" y="128"/>
                    </a:cubicBezTo>
                    <a:cubicBezTo>
                      <a:pt x="165" y="162"/>
                      <a:pt x="174" y="219"/>
                      <a:pt x="174" y="219"/>
                    </a:cubicBezTo>
                    <a:cubicBezTo>
                      <a:pt x="174" y="219"/>
                      <a:pt x="162" y="236"/>
                      <a:pt x="123" y="236"/>
                    </a:cubicBezTo>
                    <a:cubicBezTo>
                      <a:pt x="84" y="236"/>
                      <a:pt x="70" y="200"/>
                      <a:pt x="35" y="210"/>
                    </a:cubicBezTo>
                    <a:cubicBezTo>
                      <a:pt x="0" y="221"/>
                      <a:pt x="10" y="255"/>
                      <a:pt x="10" y="255"/>
                    </a:cubicBezTo>
                    <a:cubicBezTo>
                      <a:pt x="10" y="255"/>
                      <a:pt x="24" y="240"/>
                      <a:pt x="47" y="248"/>
                    </a:cubicBezTo>
                    <a:cubicBezTo>
                      <a:pt x="78" y="259"/>
                      <a:pt x="80" y="314"/>
                      <a:pt x="156" y="296"/>
                    </a:cubicBezTo>
                    <a:cubicBezTo>
                      <a:pt x="156" y="296"/>
                      <a:pt x="158" y="306"/>
                      <a:pt x="160" y="314"/>
                    </a:cubicBezTo>
                    <a:cubicBezTo>
                      <a:pt x="176" y="363"/>
                      <a:pt x="241" y="370"/>
                      <a:pt x="290" y="349"/>
                    </a:cubicBezTo>
                    <a:cubicBezTo>
                      <a:pt x="325" y="333"/>
                      <a:pt x="333" y="292"/>
                      <a:pt x="333" y="292"/>
                    </a:cubicBezTo>
                    <a:cubicBezTo>
                      <a:pt x="333" y="292"/>
                      <a:pt x="377" y="331"/>
                      <a:pt x="426" y="290"/>
                    </a:cubicBezTo>
                    <a:cubicBezTo>
                      <a:pt x="437" y="280"/>
                      <a:pt x="445" y="269"/>
                      <a:pt x="451" y="257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6" y="267"/>
                      <a:pt x="473" y="296"/>
                      <a:pt x="531" y="296"/>
                    </a:cubicBezTo>
                    <a:cubicBezTo>
                      <a:pt x="585" y="296"/>
                      <a:pt x="625" y="263"/>
                      <a:pt x="640" y="214"/>
                    </a:cubicBezTo>
                    <a:cubicBezTo>
                      <a:pt x="643" y="214"/>
                      <a:pt x="643" y="214"/>
                      <a:pt x="643" y="214"/>
                    </a:cubicBezTo>
                    <a:cubicBezTo>
                      <a:pt x="650" y="221"/>
                      <a:pt x="667" y="237"/>
                      <a:pt x="696" y="224"/>
                    </a:cubicBezTo>
                    <a:cubicBezTo>
                      <a:pt x="727" y="210"/>
                      <a:pt x="730" y="167"/>
                      <a:pt x="709" y="149"/>
                    </a:cubicBezTo>
                    <a:cubicBezTo>
                      <a:pt x="713" y="142"/>
                      <a:pt x="713" y="142"/>
                      <a:pt x="713" y="142"/>
                    </a:cubicBezTo>
                    <a:cubicBezTo>
                      <a:pt x="738" y="147"/>
                      <a:pt x="759" y="124"/>
                      <a:pt x="756" y="81"/>
                    </a:cubicBezTo>
                    <a:close/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8675688" y="977900"/>
                <a:ext cx="576262" cy="457200"/>
              </a:xfrm>
              <a:custGeom>
                <a:avLst/>
                <a:gdLst>
                  <a:gd name="T0" fmla="*/ 3 w 198"/>
                  <a:gd name="T1" fmla="*/ 77 h 157"/>
                  <a:gd name="T2" fmla="*/ 52 w 198"/>
                  <a:gd name="T3" fmla="*/ 124 h 157"/>
                  <a:gd name="T4" fmla="*/ 177 w 198"/>
                  <a:gd name="T5" fmla="*/ 61 h 157"/>
                  <a:gd name="T6" fmla="*/ 3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3" y="77"/>
                    </a:moveTo>
                    <a:cubicBezTo>
                      <a:pt x="0" y="82"/>
                      <a:pt x="39" y="113"/>
                      <a:pt x="52" y="124"/>
                    </a:cubicBezTo>
                    <a:cubicBezTo>
                      <a:pt x="61" y="132"/>
                      <a:pt x="198" y="157"/>
                      <a:pt x="177" y="61"/>
                    </a:cubicBezTo>
                    <a:cubicBezTo>
                      <a:pt x="163" y="0"/>
                      <a:pt x="29" y="29"/>
                      <a:pt x="3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8162925" y="1090613"/>
                <a:ext cx="161925" cy="38100"/>
              </a:xfrm>
              <a:custGeom>
                <a:avLst/>
                <a:gdLst>
                  <a:gd name="T0" fmla="*/ 15 w 56"/>
                  <a:gd name="T1" fmla="*/ 0 h 13"/>
                  <a:gd name="T2" fmla="*/ 7 w 56"/>
                  <a:gd name="T3" fmla="*/ 0 h 13"/>
                  <a:gd name="T4" fmla="*/ 6 w 56"/>
                  <a:gd name="T5" fmla="*/ 11 h 13"/>
                  <a:gd name="T6" fmla="*/ 7 w 56"/>
                  <a:gd name="T7" fmla="*/ 11 h 13"/>
                  <a:gd name="T8" fmla="*/ 14 w 56"/>
                  <a:gd name="T9" fmla="*/ 10 h 13"/>
                  <a:gd name="T10" fmla="*/ 28 w 56"/>
                  <a:gd name="T11" fmla="*/ 11 h 13"/>
                  <a:gd name="T12" fmla="*/ 50 w 56"/>
                  <a:gd name="T13" fmla="*/ 13 h 13"/>
                  <a:gd name="T14" fmla="*/ 50 w 56"/>
                  <a:gd name="T15" fmla="*/ 13 h 13"/>
                  <a:gd name="T16" fmla="*/ 51 w 56"/>
                  <a:gd name="T17" fmla="*/ 4 h 13"/>
                  <a:gd name="T18" fmla="*/ 29 w 56"/>
                  <a:gd name="T19" fmla="*/ 1 h 13"/>
                  <a:gd name="T20" fmla="*/ 15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15" y="0"/>
                    </a:moveTo>
                    <a:cubicBezTo>
                      <a:pt x="12" y="0"/>
                      <a:pt x="9" y="0"/>
                      <a:pt x="7" y="0"/>
                    </a:cubicBezTo>
                    <a:cubicBezTo>
                      <a:pt x="0" y="1"/>
                      <a:pt x="0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9" y="11"/>
                      <a:pt x="12" y="10"/>
                      <a:pt x="14" y="10"/>
                    </a:cubicBezTo>
                    <a:cubicBezTo>
                      <a:pt x="19" y="10"/>
                      <a:pt x="24" y="11"/>
                      <a:pt x="28" y="11"/>
                    </a:cubicBezTo>
                    <a:cubicBezTo>
                      <a:pt x="36" y="11"/>
                      <a:pt x="43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5" y="13"/>
                      <a:pt x="56" y="5"/>
                      <a:pt x="51" y="4"/>
                    </a:cubicBezTo>
                    <a:cubicBezTo>
                      <a:pt x="44" y="2"/>
                      <a:pt x="36" y="1"/>
                      <a:pt x="29" y="1"/>
                    </a:cubicBezTo>
                    <a:cubicBezTo>
                      <a:pt x="24" y="0"/>
                      <a:pt x="20" y="0"/>
                      <a:pt x="1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8348663" y="1111250"/>
                <a:ext cx="63500" cy="31750"/>
              </a:xfrm>
              <a:custGeom>
                <a:avLst/>
                <a:gdLst>
                  <a:gd name="T0" fmla="*/ 5 w 22"/>
                  <a:gd name="T1" fmla="*/ 0 h 11"/>
                  <a:gd name="T2" fmla="*/ 2 w 22"/>
                  <a:gd name="T3" fmla="*/ 1 h 11"/>
                  <a:gd name="T4" fmla="*/ 0 w 22"/>
                  <a:gd name="T5" fmla="*/ 4 h 11"/>
                  <a:gd name="T6" fmla="*/ 2 w 22"/>
                  <a:gd name="T7" fmla="*/ 8 h 11"/>
                  <a:gd name="T8" fmla="*/ 3 w 22"/>
                  <a:gd name="T9" fmla="*/ 9 h 11"/>
                  <a:gd name="T10" fmla="*/ 5 w 22"/>
                  <a:gd name="T11" fmla="*/ 9 h 11"/>
                  <a:gd name="T12" fmla="*/ 10 w 22"/>
                  <a:gd name="T13" fmla="*/ 10 h 11"/>
                  <a:gd name="T14" fmla="*/ 13 w 22"/>
                  <a:gd name="T15" fmla="*/ 11 h 11"/>
                  <a:gd name="T16" fmla="*/ 17 w 22"/>
                  <a:gd name="T17" fmla="*/ 11 h 11"/>
                  <a:gd name="T18" fmla="*/ 17 w 22"/>
                  <a:gd name="T19" fmla="*/ 11 h 11"/>
                  <a:gd name="T20" fmla="*/ 20 w 22"/>
                  <a:gd name="T21" fmla="*/ 10 h 11"/>
                  <a:gd name="T22" fmla="*/ 22 w 22"/>
                  <a:gd name="T23" fmla="*/ 7 h 11"/>
                  <a:gd name="T24" fmla="*/ 21 w 22"/>
                  <a:gd name="T25" fmla="*/ 4 h 11"/>
                  <a:gd name="T26" fmla="*/ 20 w 22"/>
                  <a:gd name="T27" fmla="*/ 3 h 11"/>
                  <a:gd name="T28" fmla="*/ 18 w 22"/>
                  <a:gd name="T29" fmla="*/ 2 h 11"/>
                  <a:gd name="T30" fmla="*/ 15 w 22"/>
                  <a:gd name="T31" fmla="*/ 1 h 11"/>
                  <a:gd name="T32" fmla="*/ 12 w 22"/>
                  <a:gd name="T33" fmla="*/ 1 h 11"/>
                  <a:gd name="T34" fmla="*/ 5 w 22"/>
                  <a:gd name="T35" fmla="*/ 0 h 11"/>
                  <a:gd name="T36" fmla="*/ 5 w 22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1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11"/>
                      <a:pt x="13" y="11"/>
                    </a:cubicBezTo>
                    <a:cubicBezTo>
                      <a:pt x="14" y="11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20" y="11"/>
                      <a:pt x="20" y="10"/>
                    </a:cubicBezTo>
                    <a:cubicBezTo>
                      <a:pt x="21" y="9"/>
                      <a:pt x="21" y="8"/>
                      <a:pt x="22" y="7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9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8864600" y="1492250"/>
                <a:ext cx="185737" cy="163513"/>
              </a:xfrm>
              <a:custGeom>
                <a:avLst/>
                <a:gdLst>
                  <a:gd name="T0" fmla="*/ 7 w 64"/>
                  <a:gd name="T1" fmla="*/ 0 h 56"/>
                  <a:gd name="T2" fmla="*/ 4 w 64"/>
                  <a:gd name="T3" fmla="*/ 9 h 56"/>
                  <a:gd name="T4" fmla="*/ 54 w 64"/>
                  <a:gd name="T5" fmla="*/ 55 h 56"/>
                  <a:gd name="T6" fmla="*/ 57 w 64"/>
                  <a:gd name="T7" fmla="*/ 56 h 56"/>
                  <a:gd name="T8" fmla="*/ 61 w 64"/>
                  <a:gd name="T9" fmla="*/ 48 h 56"/>
                  <a:gd name="T10" fmla="*/ 10 w 64"/>
                  <a:gd name="T11" fmla="*/ 1 h 56"/>
                  <a:gd name="T12" fmla="*/ 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7" y="0"/>
                    </a:moveTo>
                    <a:cubicBezTo>
                      <a:pt x="4" y="0"/>
                      <a:pt x="0" y="6"/>
                      <a:pt x="4" y="9"/>
                    </a:cubicBezTo>
                    <a:cubicBezTo>
                      <a:pt x="22" y="23"/>
                      <a:pt x="38" y="38"/>
                      <a:pt x="54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61" y="56"/>
                      <a:pt x="64" y="51"/>
                      <a:pt x="61" y="48"/>
                    </a:cubicBezTo>
                    <a:cubicBezTo>
                      <a:pt x="45" y="30"/>
                      <a:pt x="28" y="15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9048750" y="1666875"/>
                <a:ext cx="63500" cy="65088"/>
              </a:xfrm>
              <a:custGeom>
                <a:avLst/>
                <a:gdLst>
                  <a:gd name="T0" fmla="*/ 5 w 22"/>
                  <a:gd name="T1" fmla="*/ 0 h 22"/>
                  <a:gd name="T2" fmla="*/ 2 w 22"/>
                  <a:gd name="T3" fmla="*/ 2 h 22"/>
                  <a:gd name="T4" fmla="*/ 2 w 22"/>
                  <a:gd name="T5" fmla="*/ 9 h 22"/>
                  <a:gd name="T6" fmla="*/ 12 w 22"/>
                  <a:gd name="T7" fmla="*/ 20 h 22"/>
                  <a:gd name="T8" fmla="*/ 16 w 22"/>
                  <a:gd name="T9" fmla="*/ 22 h 22"/>
                  <a:gd name="T10" fmla="*/ 19 w 22"/>
                  <a:gd name="T11" fmla="*/ 21 h 22"/>
                  <a:gd name="T12" fmla="*/ 20 w 22"/>
                  <a:gd name="T13" fmla="*/ 14 h 22"/>
                  <a:gd name="T14" fmla="*/ 9 w 22"/>
                  <a:gd name="T15" fmla="*/ 2 h 22"/>
                  <a:gd name="T16" fmla="*/ 5 w 22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2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6" y="12"/>
                      <a:pt x="9" y="16"/>
                      <a:pt x="12" y="20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7" y="22"/>
                      <a:pt x="18" y="21"/>
                      <a:pt x="19" y="21"/>
                    </a:cubicBezTo>
                    <a:cubicBezTo>
                      <a:pt x="21" y="19"/>
                      <a:pt x="22" y="16"/>
                      <a:pt x="20" y="14"/>
                    </a:cubicBezTo>
                    <a:cubicBezTo>
                      <a:pt x="17" y="10"/>
                      <a:pt x="13" y="6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67725" y="1225550"/>
                <a:ext cx="90487" cy="87313"/>
              </a:xfrm>
              <a:custGeom>
                <a:avLst/>
                <a:gdLst>
                  <a:gd name="T0" fmla="*/ 19 w 31"/>
                  <a:gd name="T1" fmla="*/ 5 h 30"/>
                  <a:gd name="T2" fmla="*/ 13 w 31"/>
                  <a:gd name="T3" fmla="*/ 25 h 30"/>
                  <a:gd name="T4" fmla="*/ 19 w 31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0">
                    <a:moveTo>
                      <a:pt x="19" y="5"/>
                    </a:moveTo>
                    <a:cubicBezTo>
                      <a:pt x="8" y="0"/>
                      <a:pt x="0" y="20"/>
                      <a:pt x="13" y="25"/>
                    </a:cubicBezTo>
                    <a:cubicBezTo>
                      <a:pt x="26" y="30"/>
                      <a:pt x="31" y="10"/>
                      <a:pt x="19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7893050" y="981075"/>
                <a:ext cx="49212" cy="80963"/>
              </a:xfrm>
              <a:custGeom>
                <a:avLst/>
                <a:gdLst>
                  <a:gd name="T0" fmla="*/ 1 w 17"/>
                  <a:gd name="T1" fmla="*/ 4 h 28"/>
                  <a:gd name="T2" fmla="*/ 11 w 17"/>
                  <a:gd name="T3" fmla="*/ 26 h 28"/>
                  <a:gd name="T4" fmla="*/ 15 w 17"/>
                  <a:gd name="T5" fmla="*/ 27 h 28"/>
                  <a:gd name="T6" fmla="*/ 16 w 17"/>
                  <a:gd name="T7" fmla="*/ 22 h 28"/>
                  <a:gd name="T8" fmla="*/ 8 w 17"/>
                  <a:gd name="T9" fmla="*/ 2 h 28"/>
                  <a:gd name="T10" fmla="*/ 3 w 17"/>
                  <a:gd name="T11" fmla="*/ 0 h 28"/>
                  <a:gd name="T12" fmla="*/ 1 w 17"/>
                  <a:gd name="T1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" y="4"/>
                    </a:moveTo>
                    <a:cubicBezTo>
                      <a:pt x="4" y="12"/>
                      <a:pt x="7" y="19"/>
                      <a:pt x="11" y="26"/>
                    </a:cubicBezTo>
                    <a:cubicBezTo>
                      <a:pt x="11" y="27"/>
                      <a:pt x="14" y="28"/>
                      <a:pt x="15" y="27"/>
                    </a:cubicBezTo>
                    <a:cubicBezTo>
                      <a:pt x="17" y="26"/>
                      <a:pt x="17" y="24"/>
                      <a:pt x="16" y="22"/>
                    </a:cubicBezTo>
                    <a:cubicBezTo>
                      <a:pt x="13" y="16"/>
                      <a:pt x="10" y="9"/>
                      <a:pt x="8" y="2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798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1 w 8"/>
                  <a:gd name="T3" fmla="*/ 27 h 31"/>
                  <a:gd name="T4" fmla="*/ 5 w 8"/>
                  <a:gd name="T5" fmla="*/ 31 h 31"/>
                  <a:gd name="T6" fmla="*/ 8 w 8"/>
                  <a:gd name="T7" fmla="*/ 27 h 31"/>
                  <a:gd name="T8" fmla="*/ 7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0" y="12"/>
                      <a:pt x="1" y="20"/>
                      <a:pt x="1" y="27"/>
                    </a:cubicBezTo>
                    <a:cubicBezTo>
                      <a:pt x="2" y="29"/>
                      <a:pt x="3" y="31"/>
                      <a:pt x="5" y="31"/>
                    </a:cubicBezTo>
                    <a:cubicBezTo>
                      <a:pt x="7" y="31"/>
                      <a:pt x="8" y="29"/>
                      <a:pt x="8" y="27"/>
                    </a:cubicBezTo>
                    <a:cubicBezTo>
                      <a:pt x="8" y="20"/>
                      <a:pt x="7" y="12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43863" y="1247775"/>
                <a:ext cx="176212" cy="192088"/>
              </a:xfrm>
              <a:custGeom>
                <a:avLst/>
                <a:gdLst>
                  <a:gd name="T0" fmla="*/ 3 w 61"/>
                  <a:gd name="T1" fmla="*/ 8 h 66"/>
                  <a:gd name="T2" fmla="*/ 53 w 61"/>
                  <a:gd name="T3" fmla="*/ 63 h 66"/>
                  <a:gd name="T4" fmla="*/ 58 w 61"/>
                  <a:gd name="T5" fmla="*/ 58 h 66"/>
                  <a:gd name="T6" fmla="*/ 8 w 61"/>
                  <a:gd name="T7" fmla="*/ 3 h 66"/>
                  <a:gd name="T8" fmla="*/ 3 w 61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8"/>
                    </a:moveTo>
                    <a:cubicBezTo>
                      <a:pt x="20" y="26"/>
                      <a:pt x="37" y="44"/>
                      <a:pt x="53" y="63"/>
                    </a:cubicBezTo>
                    <a:cubicBezTo>
                      <a:pt x="56" y="66"/>
                      <a:pt x="61" y="61"/>
                      <a:pt x="58" y="58"/>
                    </a:cubicBezTo>
                    <a:cubicBezTo>
                      <a:pt x="42" y="39"/>
                      <a:pt x="25" y="21"/>
                      <a:pt x="8" y="3"/>
                    </a:cubicBezTo>
                    <a:cubicBezTo>
                      <a:pt x="5" y="0"/>
                      <a:pt x="0" y="5"/>
                      <a:pt x="3" y="8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8089900" y="1195388"/>
                <a:ext cx="234950" cy="119063"/>
              </a:xfrm>
              <a:custGeom>
                <a:avLst/>
                <a:gdLst>
                  <a:gd name="T0" fmla="*/ 4 w 81"/>
                  <a:gd name="T1" fmla="*/ 7 h 41"/>
                  <a:gd name="T2" fmla="*/ 74 w 81"/>
                  <a:gd name="T3" fmla="*/ 39 h 41"/>
                  <a:gd name="T4" fmla="*/ 77 w 81"/>
                  <a:gd name="T5" fmla="*/ 33 h 41"/>
                  <a:gd name="T6" fmla="*/ 7 w 81"/>
                  <a:gd name="T7" fmla="*/ 2 h 41"/>
                  <a:gd name="T8" fmla="*/ 4 w 81"/>
                  <a:gd name="T9" fmla="*/ 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4" y="7"/>
                    </a:moveTo>
                    <a:cubicBezTo>
                      <a:pt x="27" y="18"/>
                      <a:pt x="51" y="28"/>
                      <a:pt x="74" y="39"/>
                    </a:cubicBezTo>
                    <a:cubicBezTo>
                      <a:pt x="78" y="41"/>
                      <a:pt x="81" y="35"/>
                      <a:pt x="77" y="33"/>
                    </a:cubicBezTo>
                    <a:cubicBezTo>
                      <a:pt x="54" y="22"/>
                      <a:pt x="31" y="12"/>
                      <a:pt x="7" y="2"/>
                    </a:cubicBezTo>
                    <a:cubicBezTo>
                      <a:pt x="3" y="0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769350" y="1946275"/>
                <a:ext cx="220662" cy="163513"/>
              </a:xfrm>
              <a:custGeom>
                <a:avLst/>
                <a:gdLst>
                  <a:gd name="T0" fmla="*/ 71 w 76"/>
                  <a:gd name="T1" fmla="*/ 17 h 56"/>
                  <a:gd name="T2" fmla="*/ 29 w 76"/>
                  <a:gd name="T3" fmla="*/ 6 h 56"/>
                  <a:gd name="T4" fmla="*/ 2 w 76"/>
                  <a:gd name="T5" fmla="*/ 42 h 56"/>
                  <a:gd name="T6" fmla="*/ 43 w 76"/>
                  <a:gd name="T7" fmla="*/ 53 h 56"/>
                  <a:gd name="T8" fmla="*/ 75 w 76"/>
                  <a:gd name="T9" fmla="*/ 31 h 56"/>
                  <a:gd name="T10" fmla="*/ 55 w 76"/>
                  <a:gd name="T11" fmla="*/ 40 h 56"/>
                  <a:gd name="T12" fmla="*/ 68 w 76"/>
                  <a:gd name="T13" fmla="*/ 28 h 56"/>
                  <a:gd name="T14" fmla="*/ 57 w 76"/>
                  <a:gd name="T15" fmla="*/ 28 h 56"/>
                  <a:gd name="T16" fmla="*/ 63 w 76"/>
                  <a:gd name="T17" fmla="*/ 22 h 56"/>
                  <a:gd name="T18" fmla="*/ 52 w 76"/>
                  <a:gd name="T19" fmla="*/ 15 h 56"/>
                  <a:gd name="T20" fmla="*/ 71 w 76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56">
                    <a:moveTo>
                      <a:pt x="71" y="17"/>
                    </a:moveTo>
                    <a:cubicBezTo>
                      <a:pt x="58" y="5"/>
                      <a:pt x="43" y="0"/>
                      <a:pt x="29" y="6"/>
                    </a:cubicBezTo>
                    <a:cubicBezTo>
                      <a:pt x="18" y="10"/>
                      <a:pt x="0" y="36"/>
                      <a:pt x="2" y="42"/>
                    </a:cubicBezTo>
                    <a:cubicBezTo>
                      <a:pt x="5" y="49"/>
                      <a:pt x="31" y="56"/>
                      <a:pt x="43" y="53"/>
                    </a:cubicBezTo>
                    <a:cubicBezTo>
                      <a:pt x="62" y="49"/>
                      <a:pt x="73" y="34"/>
                      <a:pt x="75" y="31"/>
                    </a:cubicBezTo>
                    <a:cubicBezTo>
                      <a:pt x="76" y="28"/>
                      <a:pt x="58" y="41"/>
                      <a:pt x="55" y="40"/>
                    </a:cubicBezTo>
                    <a:cubicBezTo>
                      <a:pt x="53" y="39"/>
                      <a:pt x="68" y="30"/>
                      <a:pt x="68" y="28"/>
                    </a:cubicBezTo>
                    <a:cubicBezTo>
                      <a:pt x="67" y="26"/>
                      <a:pt x="58" y="30"/>
                      <a:pt x="57" y="28"/>
                    </a:cubicBezTo>
                    <a:cubicBezTo>
                      <a:pt x="56" y="26"/>
                      <a:pt x="62" y="24"/>
                      <a:pt x="63" y="22"/>
                    </a:cubicBezTo>
                    <a:cubicBezTo>
                      <a:pt x="63" y="21"/>
                      <a:pt x="51" y="17"/>
                      <a:pt x="52" y="15"/>
                    </a:cubicBezTo>
                    <a:cubicBezTo>
                      <a:pt x="53" y="13"/>
                      <a:pt x="72" y="18"/>
                      <a:pt x="71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8894763" y="1763713"/>
                <a:ext cx="165100" cy="209550"/>
              </a:xfrm>
              <a:custGeom>
                <a:avLst/>
                <a:gdLst>
                  <a:gd name="T0" fmla="*/ 48 w 57"/>
                  <a:gd name="T1" fmla="*/ 64 h 72"/>
                  <a:gd name="T2" fmla="*/ 49 w 57"/>
                  <a:gd name="T3" fmla="*/ 21 h 72"/>
                  <a:gd name="T4" fmla="*/ 7 w 57"/>
                  <a:gd name="T5" fmla="*/ 4 h 72"/>
                  <a:gd name="T6" fmla="*/ 6 w 57"/>
                  <a:gd name="T7" fmla="*/ 46 h 72"/>
                  <a:gd name="T8" fmla="*/ 35 w 57"/>
                  <a:gd name="T9" fmla="*/ 72 h 72"/>
                  <a:gd name="T10" fmla="*/ 22 w 57"/>
                  <a:gd name="T11" fmla="*/ 55 h 72"/>
                  <a:gd name="T12" fmla="*/ 36 w 57"/>
                  <a:gd name="T13" fmla="*/ 64 h 72"/>
                  <a:gd name="T14" fmla="*/ 34 w 57"/>
                  <a:gd name="T15" fmla="*/ 54 h 72"/>
                  <a:gd name="T16" fmla="*/ 41 w 57"/>
                  <a:gd name="T17" fmla="*/ 58 h 72"/>
                  <a:gd name="T18" fmla="*/ 45 w 57"/>
                  <a:gd name="T19" fmla="*/ 45 h 72"/>
                  <a:gd name="T20" fmla="*/ 48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48" y="64"/>
                    </a:moveTo>
                    <a:cubicBezTo>
                      <a:pt x="56" y="49"/>
                      <a:pt x="57" y="34"/>
                      <a:pt x="49" y="21"/>
                    </a:cubicBezTo>
                    <a:cubicBezTo>
                      <a:pt x="42" y="12"/>
                      <a:pt x="13" y="0"/>
                      <a:pt x="7" y="4"/>
                    </a:cubicBezTo>
                    <a:cubicBezTo>
                      <a:pt x="1" y="8"/>
                      <a:pt x="0" y="35"/>
                      <a:pt x="6" y="46"/>
                    </a:cubicBezTo>
                    <a:cubicBezTo>
                      <a:pt x="15" y="64"/>
                      <a:pt x="32" y="71"/>
                      <a:pt x="35" y="72"/>
                    </a:cubicBezTo>
                    <a:cubicBezTo>
                      <a:pt x="38" y="72"/>
                      <a:pt x="21" y="57"/>
                      <a:pt x="22" y="55"/>
                    </a:cubicBezTo>
                    <a:cubicBezTo>
                      <a:pt x="22" y="52"/>
                      <a:pt x="35" y="65"/>
                      <a:pt x="36" y="64"/>
                    </a:cubicBezTo>
                    <a:cubicBezTo>
                      <a:pt x="38" y="63"/>
                      <a:pt x="32" y="55"/>
                      <a:pt x="34" y="54"/>
                    </a:cubicBezTo>
                    <a:cubicBezTo>
                      <a:pt x="36" y="53"/>
                      <a:pt x="39" y="58"/>
                      <a:pt x="41" y="58"/>
                    </a:cubicBezTo>
                    <a:cubicBezTo>
                      <a:pt x="42" y="58"/>
                      <a:pt x="43" y="45"/>
                      <a:pt x="45" y="45"/>
                    </a:cubicBezTo>
                    <a:cubicBezTo>
                      <a:pt x="47" y="46"/>
                      <a:pt x="47" y="66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9085263" y="2001838"/>
                <a:ext cx="212725" cy="163513"/>
              </a:xfrm>
              <a:custGeom>
                <a:avLst/>
                <a:gdLst>
                  <a:gd name="T0" fmla="*/ 0 w 73"/>
                  <a:gd name="T1" fmla="*/ 22 h 56"/>
                  <a:gd name="T2" fmla="*/ 29 w 73"/>
                  <a:gd name="T3" fmla="*/ 54 h 56"/>
                  <a:gd name="T4" fmla="*/ 71 w 73"/>
                  <a:gd name="T5" fmla="*/ 38 h 56"/>
                  <a:gd name="T6" fmla="*/ 43 w 73"/>
                  <a:gd name="T7" fmla="*/ 6 h 56"/>
                  <a:gd name="T8" fmla="*/ 4 w 73"/>
                  <a:gd name="T9" fmla="*/ 8 h 56"/>
                  <a:gd name="T10" fmla="*/ 26 w 73"/>
                  <a:gd name="T11" fmla="*/ 11 h 56"/>
                  <a:gd name="T12" fmla="*/ 9 w 73"/>
                  <a:gd name="T13" fmla="*/ 14 h 56"/>
                  <a:gd name="T14" fmla="*/ 17 w 73"/>
                  <a:gd name="T15" fmla="*/ 20 h 56"/>
                  <a:gd name="T16" fmla="*/ 10 w 73"/>
                  <a:gd name="T17" fmla="*/ 22 h 56"/>
                  <a:gd name="T18" fmla="*/ 15 w 73"/>
                  <a:gd name="T19" fmla="*/ 34 h 56"/>
                  <a:gd name="T20" fmla="*/ 0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0" y="22"/>
                    </a:moveTo>
                    <a:cubicBezTo>
                      <a:pt x="5" y="39"/>
                      <a:pt x="15" y="51"/>
                      <a:pt x="29" y="54"/>
                    </a:cubicBezTo>
                    <a:cubicBezTo>
                      <a:pt x="41" y="56"/>
                      <a:pt x="70" y="44"/>
                      <a:pt x="71" y="38"/>
                    </a:cubicBezTo>
                    <a:cubicBezTo>
                      <a:pt x="73" y="31"/>
                      <a:pt x="55" y="10"/>
                      <a:pt x="43" y="6"/>
                    </a:cubicBezTo>
                    <a:cubicBezTo>
                      <a:pt x="24" y="0"/>
                      <a:pt x="7" y="6"/>
                      <a:pt x="4" y="8"/>
                    </a:cubicBezTo>
                    <a:cubicBezTo>
                      <a:pt x="2" y="10"/>
                      <a:pt x="24" y="9"/>
                      <a:pt x="26" y="11"/>
                    </a:cubicBezTo>
                    <a:cubicBezTo>
                      <a:pt x="27" y="13"/>
                      <a:pt x="9" y="12"/>
                      <a:pt x="9" y="14"/>
                    </a:cubicBezTo>
                    <a:cubicBezTo>
                      <a:pt x="8" y="16"/>
                      <a:pt x="18" y="18"/>
                      <a:pt x="17" y="20"/>
                    </a:cubicBezTo>
                    <a:cubicBezTo>
                      <a:pt x="17" y="22"/>
                      <a:pt x="11" y="21"/>
                      <a:pt x="10" y="22"/>
                    </a:cubicBezTo>
                    <a:cubicBezTo>
                      <a:pt x="9" y="22"/>
                      <a:pt x="17" y="33"/>
                      <a:pt x="15" y="34"/>
                    </a:cubicBezTo>
                    <a:cubicBezTo>
                      <a:pt x="13" y="3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9059863" y="1812925"/>
                <a:ext cx="171450" cy="192088"/>
              </a:xfrm>
              <a:custGeom>
                <a:avLst/>
                <a:gdLst>
                  <a:gd name="T0" fmla="*/ 12 w 59"/>
                  <a:gd name="T1" fmla="*/ 64 h 66"/>
                  <a:gd name="T2" fmla="*/ 52 w 59"/>
                  <a:gd name="T3" fmla="*/ 49 h 66"/>
                  <a:gd name="T4" fmla="*/ 54 w 59"/>
                  <a:gd name="T5" fmla="*/ 4 h 66"/>
                  <a:gd name="T6" fmla="*/ 13 w 59"/>
                  <a:gd name="T7" fmla="*/ 18 h 66"/>
                  <a:gd name="T8" fmla="*/ 0 w 59"/>
                  <a:gd name="T9" fmla="*/ 54 h 66"/>
                  <a:gd name="T10" fmla="*/ 11 w 59"/>
                  <a:gd name="T11" fmla="*/ 36 h 66"/>
                  <a:gd name="T12" fmla="*/ 8 w 59"/>
                  <a:gd name="T13" fmla="*/ 53 h 66"/>
                  <a:gd name="T14" fmla="*/ 17 w 59"/>
                  <a:gd name="T15" fmla="*/ 47 h 66"/>
                  <a:gd name="T16" fmla="*/ 15 w 59"/>
                  <a:gd name="T17" fmla="*/ 55 h 66"/>
                  <a:gd name="T18" fmla="*/ 28 w 59"/>
                  <a:gd name="T19" fmla="*/ 54 h 66"/>
                  <a:gd name="T20" fmla="*/ 12 w 59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66">
                    <a:moveTo>
                      <a:pt x="12" y="64"/>
                    </a:moveTo>
                    <a:cubicBezTo>
                      <a:pt x="29" y="66"/>
                      <a:pt x="44" y="61"/>
                      <a:pt x="52" y="49"/>
                    </a:cubicBezTo>
                    <a:cubicBezTo>
                      <a:pt x="59" y="39"/>
                      <a:pt x="59" y="8"/>
                      <a:pt x="54" y="4"/>
                    </a:cubicBezTo>
                    <a:cubicBezTo>
                      <a:pt x="48" y="0"/>
                      <a:pt x="22" y="9"/>
                      <a:pt x="13" y="18"/>
                    </a:cubicBezTo>
                    <a:cubicBezTo>
                      <a:pt x="1" y="33"/>
                      <a:pt x="0" y="51"/>
                      <a:pt x="0" y="54"/>
                    </a:cubicBezTo>
                    <a:cubicBezTo>
                      <a:pt x="1" y="58"/>
                      <a:pt x="9" y="37"/>
                      <a:pt x="11" y="36"/>
                    </a:cubicBezTo>
                    <a:cubicBezTo>
                      <a:pt x="14" y="36"/>
                      <a:pt x="6" y="52"/>
                      <a:pt x="8" y="53"/>
                    </a:cubicBezTo>
                    <a:cubicBezTo>
                      <a:pt x="9" y="54"/>
                      <a:pt x="15" y="46"/>
                      <a:pt x="17" y="47"/>
                    </a:cubicBezTo>
                    <a:cubicBezTo>
                      <a:pt x="18" y="48"/>
                      <a:pt x="15" y="53"/>
                      <a:pt x="15" y="55"/>
                    </a:cubicBezTo>
                    <a:cubicBezTo>
                      <a:pt x="15" y="56"/>
                      <a:pt x="28" y="52"/>
                      <a:pt x="28" y="54"/>
                    </a:cubicBezTo>
                    <a:cubicBezTo>
                      <a:pt x="29" y="57"/>
                      <a:pt x="10" y="63"/>
                      <a:pt x="12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937625" y="2063750"/>
                <a:ext cx="153987" cy="211138"/>
              </a:xfrm>
              <a:custGeom>
                <a:avLst/>
                <a:gdLst>
                  <a:gd name="T0" fmla="*/ 28 w 53"/>
                  <a:gd name="T1" fmla="*/ 0 h 73"/>
                  <a:gd name="T2" fmla="*/ 1 w 53"/>
                  <a:gd name="T3" fmla="*/ 33 h 73"/>
                  <a:gd name="T4" fmla="*/ 22 w 53"/>
                  <a:gd name="T5" fmla="*/ 73 h 73"/>
                  <a:gd name="T6" fmla="*/ 50 w 53"/>
                  <a:gd name="T7" fmla="*/ 40 h 73"/>
                  <a:gd name="T8" fmla="*/ 43 w 53"/>
                  <a:gd name="T9" fmla="*/ 2 h 73"/>
                  <a:gd name="T10" fmla="*/ 42 w 53"/>
                  <a:gd name="T11" fmla="*/ 24 h 73"/>
                  <a:gd name="T12" fmla="*/ 37 w 53"/>
                  <a:gd name="T13" fmla="*/ 7 h 73"/>
                  <a:gd name="T14" fmla="*/ 32 w 53"/>
                  <a:gd name="T15" fmla="*/ 17 h 73"/>
                  <a:gd name="T16" fmla="*/ 30 w 53"/>
                  <a:gd name="T17" fmla="*/ 9 h 73"/>
                  <a:gd name="T18" fmla="*/ 18 w 53"/>
                  <a:gd name="T19" fmla="*/ 17 h 73"/>
                  <a:gd name="T20" fmla="*/ 28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8" y="0"/>
                    </a:moveTo>
                    <a:cubicBezTo>
                      <a:pt x="12" y="7"/>
                      <a:pt x="2" y="18"/>
                      <a:pt x="1" y="33"/>
                    </a:cubicBezTo>
                    <a:cubicBezTo>
                      <a:pt x="0" y="45"/>
                      <a:pt x="16" y="72"/>
                      <a:pt x="22" y="73"/>
                    </a:cubicBezTo>
                    <a:cubicBezTo>
                      <a:pt x="29" y="73"/>
                      <a:pt x="47" y="53"/>
                      <a:pt x="50" y="40"/>
                    </a:cubicBezTo>
                    <a:cubicBezTo>
                      <a:pt x="53" y="21"/>
                      <a:pt x="45" y="5"/>
                      <a:pt x="43" y="2"/>
                    </a:cubicBezTo>
                    <a:cubicBezTo>
                      <a:pt x="40" y="0"/>
                      <a:pt x="44" y="22"/>
                      <a:pt x="42" y="24"/>
                    </a:cubicBezTo>
                    <a:cubicBezTo>
                      <a:pt x="40" y="25"/>
                      <a:pt x="39" y="7"/>
                      <a:pt x="37" y="7"/>
                    </a:cubicBezTo>
                    <a:cubicBezTo>
                      <a:pt x="35" y="7"/>
                      <a:pt x="34" y="17"/>
                      <a:pt x="32" y="17"/>
                    </a:cubicBezTo>
                    <a:cubicBezTo>
                      <a:pt x="30" y="17"/>
                      <a:pt x="31" y="11"/>
                      <a:pt x="30" y="9"/>
                    </a:cubicBezTo>
                    <a:cubicBezTo>
                      <a:pt x="29" y="8"/>
                      <a:pt x="20" y="18"/>
                      <a:pt x="18" y="17"/>
                    </a:cubicBezTo>
                    <a:cubicBezTo>
                      <a:pt x="17" y="15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574088" y="1554163"/>
                <a:ext cx="114300" cy="130175"/>
              </a:xfrm>
              <a:custGeom>
                <a:avLst/>
                <a:gdLst>
                  <a:gd name="T0" fmla="*/ 33 w 39"/>
                  <a:gd name="T1" fmla="*/ 42 h 45"/>
                  <a:gd name="T2" fmla="*/ 19 w 39"/>
                  <a:gd name="T3" fmla="*/ 7 h 45"/>
                  <a:gd name="T4" fmla="*/ 33 w 39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45">
                    <a:moveTo>
                      <a:pt x="33" y="42"/>
                    </a:moveTo>
                    <a:cubicBezTo>
                      <a:pt x="38" y="38"/>
                      <a:pt x="39" y="0"/>
                      <a:pt x="19" y="7"/>
                    </a:cubicBezTo>
                    <a:cubicBezTo>
                      <a:pt x="0" y="14"/>
                      <a:pt x="29" y="45"/>
                      <a:pt x="33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688388" y="1558925"/>
                <a:ext cx="130175" cy="134938"/>
              </a:xfrm>
              <a:custGeom>
                <a:avLst/>
                <a:gdLst>
                  <a:gd name="T0" fmla="*/ 5 w 45"/>
                  <a:gd name="T1" fmla="*/ 43 h 46"/>
                  <a:gd name="T2" fmla="*/ 29 w 45"/>
                  <a:gd name="T3" fmla="*/ 14 h 46"/>
                  <a:gd name="T4" fmla="*/ 5 w 45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6">
                    <a:moveTo>
                      <a:pt x="5" y="43"/>
                    </a:moveTo>
                    <a:cubicBezTo>
                      <a:pt x="11" y="46"/>
                      <a:pt x="45" y="28"/>
                      <a:pt x="29" y="14"/>
                    </a:cubicBezTo>
                    <a:cubicBezTo>
                      <a:pt x="13" y="0"/>
                      <a:pt x="0" y="41"/>
                      <a:pt x="5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691563" y="1698625"/>
                <a:ext cx="130175" cy="122238"/>
              </a:xfrm>
              <a:custGeom>
                <a:avLst/>
                <a:gdLst>
                  <a:gd name="T0" fmla="*/ 2 w 45"/>
                  <a:gd name="T1" fmla="*/ 4 h 42"/>
                  <a:gd name="T2" fmla="*/ 34 w 45"/>
                  <a:gd name="T3" fmla="*/ 24 h 42"/>
                  <a:gd name="T4" fmla="*/ 2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2" y="4"/>
                    </a:moveTo>
                    <a:cubicBezTo>
                      <a:pt x="0" y="11"/>
                      <a:pt x="23" y="42"/>
                      <a:pt x="34" y="24"/>
                    </a:cubicBezTo>
                    <a:cubicBezTo>
                      <a:pt x="45" y="6"/>
                      <a:pt x="3" y="0"/>
                      <a:pt x="2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594725" y="1714500"/>
                <a:ext cx="122237" cy="115888"/>
              </a:xfrm>
              <a:custGeom>
                <a:avLst/>
                <a:gdLst>
                  <a:gd name="T0" fmla="*/ 24 w 42"/>
                  <a:gd name="T1" fmla="*/ 1 h 40"/>
                  <a:gd name="T2" fmla="*/ 21 w 42"/>
                  <a:gd name="T3" fmla="*/ 39 h 40"/>
                  <a:gd name="T4" fmla="*/ 24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24" y="1"/>
                    </a:moveTo>
                    <a:cubicBezTo>
                      <a:pt x="17" y="3"/>
                      <a:pt x="0" y="37"/>
                      <a:pt x="21" y="39"/>
                    </a:cubicBezTo>
                    <a:cubicBezTo>
                      <a:pt x="42" y="40"/>
                      <a:pt x="29" y="0"/>
                      <a:pt x="24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8540750" y="1638300"/>
                <a:ext cx="115887" cy="122238"/>
              </a:xfrm>
              <a:custGeom>
                <a:avLst/>
                <a:gdLst>
                  <a:gd name="T0" fmla="*/ 38 w 40"/>
                  <a:gd name="T1" fmla="*/ 21 h 42"/>
                  <a:gd name="T2" fmla="*/ 1 w 40"/>
                  <a:gd name="T3" fmla="*/ 21 h 42"/>
                  <a:gd name="T4" fmla="*/ 38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38" y="21"/>
                    </a:moveTo>
                    <a:cubicBezTo>
                      <a:pt x="36" y="14"/>
                      <a:pt x="1" y="0"/>
                      <a:pt x="1" y="21"/>
                    </a:cubicBezTo>
                    <a:cubicBezTo>
                      <a:pt x="0" y="42"/>
                      <a:pt x="40" y="25"/>
                      <a:pt x="38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828088" y="957263"/>
                <a:ext cx="234950" cy="77788"/>
              </a:xfrm>
              <a:custGeom>
                <a:avLst/>
                <a:gdLst>
                  <a:gd name="T0" fmla="*/ 69 w 81"/>
                  <a:gd name="T1" fmla="*/ 0 h 27"/>
                  <a:gd name="T2" fmla="*/ 59 w 81"/>
                  <a:gd name="T3" fmla="*/ 1 h 27"/>
                  <a:gd name="T4" fmla="*/ 41 w 81"/>
                  <a:gd name="T5" fmla="*/ 4 h 27"/>
                  <a:gd name="T6" fmla="*/ 5 w 81"/>
                  <a:gd name="T7" fmla="*/ 17 h 27"/>
                  <a:gd name="T8" fmla="*/ 8 w 81"/>
                  <a:gd name="T9" fmla="*/ 27 h 27"/>
                  <a:gd name="T10" fmla="*/ 11 w 81"/>
                  <a:gd name="T11" fmla="*/ 26 h 27"/>
                  <a:gd name="T12" fmla="*/ 43 w 81"/>
                  <a:gd name="T13" fmla="*/ 14 h 27"/>
                  <a:gd name="T14" fmla="*/ 60 w 81"/>
                  <a:gd name="T15" fmla="*/ 11 h 27"/>
                  <a:gd name="T16" fmla="*/ 78 w 81"/>
                  <a:gd name="T17" fmla="*/ 9 h 27"/>
                  <a:gd name="T18" fmla="*/ 78 w 81"/>
                  <a:gd name="T19" fmla="*/ 1 h 27"/>
                  <a:gd name="T20" fmla="*/ 69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69" y="0"/>
                    </a:moveTo>
                    <a:cubicBezTo>
                      <a:pt x="66" y="0"/>
                      <a:pt x="62" y="0"/>
                      <a:pt x="59" y="1"/>
                    </a:cubicBezTo>
                    <a:cubicBezTo>
                      <a:pt x="53" y="1"/>
                      <a:pt x="47" y="3"/>
                      <a:pt x="41" y="4"/>
                    </a:cubicBezTo>
                    <a:cubicBezTo>
                      <a:pt x="28" y="7"/>
                      <a:pt x="17" y="11"/>
                      <a:pt x="5" y="17"/>
                    </a:cubicBezTo>
                    <a:cubicBezTo>
                      <a:pt x="0" y="20"/>
                      <a:pt x="3" y="27"/>
                      <a:pt x="8" y="27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21" y="21"/>
                      <a:pt x="32" y="17"/>
                      <a:pt x="43" y="14"/>
                    </a:cubicBezTo>
                    <a:cubicBezTo>
                      <a:pt x="49" y="13"/>
                      <a:pt x="55" y="12"/>
                      <a:pt x="60" y="11"/>
                    </a:cubicBezTo>
                    <a:cubicBezTo>
                      <a:pt x="66" y="10"/>
                      <a:pt x="72" y="10"/>
                      <a:pt x="78" y="9"/>
                    </a:cubicBezTo>
                    <a:cubicBezTo>
                      <a:pt x="81" y="7"/>
                      <a:pt x="81" y="2"/>
                      <a:pt x="78" y="1"/>
                    </a:cubicBezTo>
                    <a:cubicBezTo>
                      <a:pt x="75" y="0"/>
                      <a:pt x="72" y="0"/>
                      <a:pt x="6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9083675" y="957263"/>
                <a:ext cx="88900" cy="42863"/>
              </a:xfrm>
              <a:custGeom>
                <a:avLst/>
                <a:gdLst>
                  <a:gd name="T0" fmla="*/ 5 w 31"/>
                  <a:gd name="T1" fmla="*/ 0 h 15"/>
                  <a:gd name="T2" fmla="*/ 0 w 31"/>
                  <a:gd name="T3" fmla="*/ 5 h 15"/>
                  <a:gd name="T4" fmla="*/ 5 w 31"/>
                  <a:gd name="T5" fmla="*/ 10 h 15"/>
                  <a:gd name="T6" fmla="*/ 8 w 31"/>
                  <a:gd name="T7" fmla="*/ 10 h 15"/>
                  <a:gd name="T8" fmla="*/ 9 w 31"/>
                  <a:gd name="T9" fmla="*/ 10 h 15"/>
                  <a:gd name="T10" fmla="*/ 9 w 31"/>
                  <a:gd name="T11" fmla="*/ 11 h 15"/>
                  <a:gd name="T12" fmla="*/ 15 w 31"/>
                  <a:gd name="T13" fmla="*/ 12 h 15"/>
                  <a:gd name="T14" fmla="*/ 25 w 31"/>
                  <a:gd name="T15" fmla="*/ 15 h 15"/>
                  <a:gd name="T16" fmla="*/ 26 w 31"/>
                  <a:gd name="T17" fmla="*/ 15 h 15"/>
                  <a:gd name="T18" fmla="*/ 30 w 31"/>
                  <a:gd name="T19" fmla="*/ 12 h 15"/>
                  <a:gd name="T20" fmla="*/ 28 w 31"/>
                  <a:gd name="T21" fmla="*/ 6 h 15"/>
                  <a:gd name="T22" fmla="*/ 5 w 31"/>
                  <a:gd name="T23" fmla="*/ 0 h 15"/>
                  <a:gd name="T24" fmla="*/ 5 w 31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5">
                    <a:moveTo>
                      <a:pt x="5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11"/>
                      <a:pt x="15" y="12"/>
                    </a:cubicBezTo>
                    <a:cubicBezTo>
                      <a:pt x="18" y="13"/>
                      <a:pt x="21" y="14"/>
                      <a:pt x="25" y="15"/>
                    </a:cubicBezTo>
                    <a:cubicBezTo>
                      <a:pt x="25" y="15"/>
                      <a:pt x="25" y="15"/>
                      <a:pt x="26" y="15"/>
                    </a:cubicBezTo>
                    <a:cubicBezTo>
                      <a:pt x="28" y="15"/>
                      <a:pt x="30" y="14"/>
                      <a:pt x="30" y="12"/>
                    </a:cubicBezTo>
                    <a:cubicBezTo>
                      <a:pt x="31" y="10"/>
                      <a:pt x="30" y="7"/>
                      <a:pt x="28" y="6"/>
                    </a:cubicBezTo>
                    <a:cubicBezTo>
                      <a:pt x="21" y="2"/>
                      <a:pt x="1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545072" y="3813586"/>
              <a:ext cx="401638" cy="384175"/>
              <a:chOff x="8286750" y="433388"/>
              <a:chExt cx="401638" cy="384175"/>
            </a:xfrm>
          </p:grpSpPr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8313738" y="433388"/>
                <a:ext cx="374650" cy="384175"/>
              </a:xfrm>
              <a:custGeom>
                <a:avLst/>
                <a:gdLst>
                  <a:gd name="T0" fmla="*/ 36 w 129"/>
                  <a:gd name="T1" fmla="*/ 132 h 132"/>
                  <a:gd name="T2" fmla="*/ 29 w 129"/>
                  <a:gd name="T3" fmla="*/ 131 h 132"/>
                  <a:gd name="T4" fmla="*/ 0 w 129"/>
                  <a:gd name="T5" fmla="*/ 99 h 132"/>
                  <a:gd name="T6" fmla="*/ 19 w 129"/>
                  <a:gd name="T7" fmla="*/ 73 h 132"/>
                  <a:gd name="T8" fmla="*/ 33 w 129"/>
                  <a:gd name="T9" fmla="*/ 78 h 132"/>
                  <a:gd name="T10" fmla="*/ 36 w 129"/>
                  <a:gd name="T11" fmla="*/ 90 h 132"/>
                  <a:gd name="T12" fmla="*/ 31 w 129"/>
                  <a:gd name="T13" fmla="*/ 93 h 132"/>
                  <a:gd name="T14" fmla="*/ 28 w 129"/>
                  <a:gd name="T15" fmla="*/ 89 h 132"/>
                  <a:gd name="T16" fmla="*/ 27 w 129"/>
                  <a:gd name="T17" fmla="*/ 83 h 132"/>
                  <a:gd name="T18" fmla="*/ 19 w 129"/>
                  <a:gd name="T19" fmla="*/ 81 h 132"/>
                  <a:gd name="T20" fmla="*/ 8 w 129"/>
                  <a:gd name="T21" fmla="*/ 99 h 132"/>
                  <a:gd name="T22" fmla="*/ 30 w 129"/>
                  <a:gd name="T23" fmla="*/ 124 h 132"/>
                  <a:gd name="T24" fmla="*/ 54 w 129"/>
                  <a:gd name="T25" fmla="*/ 119 h 132"/>
                  <a:gd name="T26" fmla="*/ 64 w 129"/>
                  <a:gd name="T27" fmla="*/ 90 h 132"/>
                  <a:gd name="T28" fmla="*/ 66 w 129"/>
                  <a:gd name="T29" fmla="*/ 87 h 132"/>
                  <a:gd name="T30" fmla="*/ 69 w 129"/>
                  <a:gd name="T31" fmla="*/ 87 h 132"/>
                  <a:gd name="T32" fmla="*/ 111 w 129"/>
                  <a:gd name="T33" fmla="*/ 73 h 132"/>
                  <a:gd name="T34" fmla="*/ 105 w 129"/>
                  <a:gd name="T35" fmla="*/ 24 h 132"/>
                  <a:gd name="T36" fmla="*/ 62 w 129"/>
                  <a:gd name="T37" fmla="*/ 20 h 132"/>
                  <a:gd name="T38" fmla="*/ 51 w 129"/>
                  <a:gd name="T39" fmla="*/ 53 h 132"/>
                  <a:gd name="T40" fmla="*/ 65 w 129"/>
                  <a:gd name="T41" fmla="*/ 62 h 132"/>
                  <a:gd name="T42" fmla="*/ 65 w 129"/>
                  <a:gd name="T43" fmla="*/ 62 h 132"/>
                  <a:gd name="T44" fmla="*/ 78 w 129"/>
                  <a:gd name="T45" fmla="*/ 55 h 132"/>
                  <a:gd name="T46" fmla="*/ 77 w 129"/>
                  <a:gd name="T47" fmla="*/ 44 h 132"/>
                  <a:gd name="T48" fmla="*/ 78 w 129"/>
                  <a:gd name="T49" fmla="*/ 38 h 132"/>
                  <a:gd name="T50" fmla="*/ 83 w 129"/>
                  <a:gd name="T51" fmla="*/ 39 h 132"/>
                  <a:gd name="T52" fmla="*/ 85 w 129"/>
                  <a:gd name="T53" fmla="*/ 58 h 132"/>
                  <a:gd name="T54" fmla="*/ 65 w 129"/>
                  <a:gd name="T55" fmla="*/ 70 h 132"/>
                  <a:gd name="T56" fmla="*/ 65 w 129"/>
                  <a:gd name="T57" fmla="*/ 70 h 132"/>
                  <a:gd name="T58" fmla="*/ 44 w 129"/>
                  <a:gd name="T59" fmla="*/ 56 h 132"/>
                  <a:gd name="T60" fmla="*/ 58 w 129"/>
                  <a:gd name="T61" fmla="*/ 14 h 132"/>
                  <a:gd name="T62" fmla="*/ 110 w 129"/>
                  <a:gd name="T63" fmla="*/ 19 h 132"/>
                  <a:gd name="T64" fmla="*/ 117 w 129"/>
                  <a:gd name="T65" fmla="*/ 77 h 132"/>
                  <a:gd name="T66" fmla="*/ 71 w 129"/>
                  <a:gd name="T67" fmla="*/ 95 h 132"/>
                  <a:gd name="T68" fmla="*/ 58 w 129"/>
                  <a:gd name="T69" fmla="*/ 124 h 132"/>
                  <a:gd name="T70" fmla="*/ 36 w 129"/>
                  <a:gd name="T7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9" h="132">
                    <a:moveTo>
                      <a:pt x="36" y="132"/>
                    </a:moveTo>
                    <a:cubicBezTo>
                      <a:pt x="34" y="132"/>
                      <a:pt x="32" y="132"/>
                      <a:pt x="29" y="131"/>
                    </a:cubicBezTo>
                    <a:cubicBezTo>
                      <a:pt x="7" y="128"/>
                      <a:pt x="0" y="112"/>
                      <a:pt x="0" y="99"/>
                    </a:cubicBezTo>
                    <a:cubicBezTo>
                      <a:pt x="1" y="85"/>
                      <a:pt x="9" y="74"/>
                      <a:pt x="19" y="73"/>
                    </a:cubicBezTo>
                    <a:cubicBezTo>
                      <a:pt x="25" y="73"/>
                      <a:pt x="29" y="74"/>
                      <a:pt x="33" y="78"/>
                    </a:cubicBezTo>
                    <a:cubicBezTo>
                      <a:pt x="37" y="83"/>
                      <a:pt x="36" y="90"/>
                      <a:pt x="36" y="90"/>
                    </a:cubicBezTo>
                    <a:cubicBezTo>
                      <a:pt x="35" y="92"/>
                      <a:pt x="33" y="94"/>
                      <a:pt x="31" y="93"/>
                    </a:cubicBezTo>
                    <a:cubicBezTo>
                      <a:pt x="29" y="93"/>
                      <a:pt x="28" y="91"/>
                      <a:pt x="28" y="89"/>
                    </a:cubicBezTo>
                    <a:cubicBezTo>
                      <a:pt x="29" y="88"/>
                      <a:pt x="29" y="84"/>
                      <a:pt x="27" y="83"/>
                    </a:cubicBezTo>
                    <a:cubicBezTo>
                      <a:pt x="26" y="81"/>
                      <a:pt x="23" y="80"/>
                      <a:pt x="19" y="81"/>
                    </a:cubicBezTo>
                    <a:cubicBezTo>
                      <a:pt x="13" y="81"/>
                      <a:pt x="8" y="89"/>
                      <a:pt x="8" y="99"/>
                    </a:cubicBezTo>
                    <a:cubicBezTo>
                      <a:pt x="7" y="110"/>
                      <a:pt x="13" y="122"/>
                      <a:pt x="30" y="124"/>
                    </a:cubicBezTo>
                    <a:cubicBezTo>
                      <a:pt x="40" y="126"/>
                      <a:pt x="48" y="124"/>
                      <a:pt x="54" y="119"/>
                    </a:cubicBezTo>
                    <a:cubicBezTo>
                      <a:pt x="64" y="109"/>
                      <a:pt x="64" y="91"/>
                      <a:pt x="64" y="90"/>
                    </a:cubicBezTo>
                    <a:cubicBezTo>
                      <a:pt x="64" y="89"/>
                      <a:pt x="65" y="88"/>
                      <a:pt x="66" y="87"/>
                    </a:cubicBezTo>
                    <a:cubicBezTo>
                      <a:pt x="67" y="87"/>
                      <a:pt x="68" y="87"/>
                      <a:pt x="69" y="87"/>
                    </a:cubicBezTo>
                    <a:cubicBezTo>
                      <a:pt x="89" y="94"/>
                      <a:pt x="104" y="85"/>
                      <a:pt x="111" y="73"/>
                    </a:cubicBezTo>
                    <a:cubicBezTo>
                      <a:pt x="119" y="60"/>
                      <a:pt x="121" y="40"/>
                      <a:pt x="105" y="24"/>
                    </a:cubicBezTo>
                    <a:cubicBezTo>
                      <a:pt x="90" y="9"/>
                      <a:pt x="73" y="12"/>
                      <a:pt x="62" y="20"/>
                    </a:cubicBezTo>
                    <a:cubicBezTo>
                      <a:pt x="52" y="27"/>
                      <a:pt x="45" y="41"/>
                      <a:pt x="51" y="53"/>
                    </a:cubicBezTo>
                    <a:cubicBezTo>
                      <a:pt x="54" y="59"/>
                      <a:pt x="59" y="62"/>
                      <a:pt x="65" y="62"/>
                    </a:cubicBezTo>
                    <a:cubicBezTo>
                      <a:pt x="65" y="62"/>
                      <a:pt x="65" y="62"/>
                      <a:pt x="65" y="62"/>
                    </a:cubicBezTo>
                    <a:cubicBezTo>
                      <a:pt x="71" y="62"/>
                      <a:pt x="76" y="59"/>
                      <a:pt x="78" y="55"/>
                    </a:cubicBezTo>
                    <a:cubicBezTo>
                      <a:pt x="80" y="52"/>
                      <a:pt x="81" y="48"/>
                      <a:pt x="77" y="44"/>
                    </a:cubicBezTo>
                    <a:cubicBezTo>
                      <a:pt x="76" y="42"/>
                      <a:pt x="76" y="40"/>
                      <a:pt x="78" y="38"/>
                    </a:cubicBezTo>
                    <a:cubicBezTo>
                      <a:pt x="80" y="37"/>
                      <a:pt x="82" y="38"/>
                      <a:pt x="83" y="39"/>
                    </a:cubicBezTo>
                    <a:cubicBezTo>
                      <a:pt x="88" y="45"/>
                      <a:pt x="88" y="52"/>
                      <a:pt x="85" y="58"/>
                    </a:cubicBezTo>
                    <a:cubicBezTo>
                      <a:pt x="81" y="65"/>
                      <a:pt x="73" y="70"/>
                      <a:pt x="65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57" y="70"/>
                      <a:pt x="49" y="65"/>
                      <a:pt x="44" y="56"/>
                    </a:cubicBezTo>
                    <a:cubicBezTo>
                      <a:pt x="37" y="43"/>
                      <a:pt x="43" y="25"/>
                      <a:pt x="58" y="14"/>
                    </a:cubicBezTo>
                    <a:cubicBezTo>
                      <a:pt x="71" y="5"/>
                      <a:pt x="92" y="0"/>
                      <a:pt x="110" y="19"/>
                    </a:cubicBezTo>
                    <a:cubicBezTo>
                      <a:pt x="129" y="37"/>
                      <a:pt x="127" y="62"/>
                      <a:pt x="117" y="77"/>
                    </a:cubicBezTo>
                    <a:cubicBezTo>
                      <a:pt x="107" y="93"/>
                      <a:pt x="89" y="100"/>
                      <a:pt x="71" y="95"/>
                    </a:cubicBezTo>
                    <a:cubicBezTo>
                      <a:pt x="71" y="102"/>
                      <a:pt x="68" y="116"/>
                      <a:pt x="58" y="124"/>
                    </a:cubicBezTo>
                    <a:cubicBezTo>
                      <a:pt x="53" y="129"/>
                      <a:pt x="45" y="132"/>
                      <a:pt x="36" y="132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8286750" y="511175"/>
                <a:ext cx="174625" cy="157163"/>
              </a:xfrm>
              <a:custGeom>
                <a:avLst/>
                <a:gdLst>
                  <a:gd name="T0" fmla="*/ 29 w 60"/>
                  <a:gd name="T1" fmla="*/ 54 h 54"/>
                  <a:gd name="T2" fmla="*/ 4 w 60"/>
                  <a:gd name="T3" fmla="*/ 37 h 54"/>
                  <a:gd name="T4" fmla="*/ 11 w 60"/>
                  <a:gd name="T5" fmla="*/ 6 h 54"/>
                  <a:gd name="T6" fmla="*/ 31 w 60"/>
                  <a:gd name="T7" fmla="*/ 4 h 54"/>
                  <a:gd name="T8" fmla="*/ 39 w 60"/>
                  <a:gd name="T9" fmla="*/ 20 h 54"/>
                  <a:gd name="T10" fmla="*/ 27 w 60"/>
                  <a:gd name="T11" fmla="*/ 31 h 54"/>
                  <a:gd name="T12" fmla="*/ 23 w 60"/>
                  <a:gd name="T13" fmla="*/ 28 h 54"/>
                  <a:gd name="T14" fmla="*/ 26 w 60"/>
                  <a:gd name="T15" fmla="*/ 24 h 54"/>
                  <a:gd name="T16" fmla="*/ 32 w 60"/>
                  <a:gd name="T17" fmla="*/ 19 h 54"/>
                  <a:gd name="T18" fmla="*/ 27 w 60"/>
                  <a:gd name="T19" fmla="*/ 10 h 54"/>
                  <a:gd name="T20" fmla="*/ 15 w 60"/>
                  <a:gd name="T21" fmla="*/ 12 h 54"/>
                  <a:gd name="T22" fmla="*/ 11 w 60"/>
                  <a:gd name="T23" fmla="*/ 34 h 54"/>
                  <a:gd name="T24" fmla="*/ 30 w 60"/>
                  <a:gd name="T25" fmla="*/ 47 h 54"/>
                  <a:gd name="T26" fmla="*/ 52 w 60"/>
                  <a:gd name="T27" fmla="*/ 26 h 54"/>
                  <a:gd name="T28" fmla="*/ 56 w 60"/>
                  <a:gd name="T29" fmla="*/ 22 h 54"/>
                  <a:gd name="T30" fmla="*/ 60 w 60"/>
                  <a:gd name="T31" fmla="*/ 26 h 54"/>
                  <a:gd name="T32" fmla="*/ 31 w 60"/>
                  <a:gd name="T33" fmla="*/ 54 h 54"/>
                  <a:gd name="T34" fmla="*/ 29 w 60"/>
                  <a:gd name="T3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54">
                    <a:moveTo>
                      <a:pt x="29" y="54"/>
                    </a:moveTo>
                    <a:cubicBezTo>
                      <a:pt x="18" y="54"/>
                      <a:pt x="9" y="48"/>
                      <a:pt x="4" y="37"/>
                    </a:cubicBezTo>
                    <a:cubicBezTo>
                      <a:pt x="0" y="25"/>
                      <a:pt x="2" y="13"/>
                      <a:pt x="11" y="6"/>
                    </a:cubicBezTo>
                    <a:cubicBezTo>
                      <a:pt x="18" y="1"/>
                      <a:pt x="25" y="0"/>
                      <a:pt x="31" y="4"/>
                    </a:cubicBezTo>
                    <a:cubicBezTo>
                      <a:pt x="37" y="7"/>
                      <a:pt x="40" y="14"/>
                      <a:pt x="39" y="20"/>
                    </a:cubicBezTo>
                    <a:cubicBezTo>
                      <a:pt x="38" y="26"/>
                      <a:pt x="34" y="30"/>
                      <a:pt x="27" y="31"/>
                    </a:cubicBezTo>
                    <a:cubicBezTo>
                      <a:pt x="25" y="31"/>
                      <a:pt x="23" y="30"/>
                      <a:pt x="23" y="28"/>
                    </a:cubicBezTo>
                    <a:cubicBezTo>
                      <a:pt x="22" y="26"/>
                      <a:pt x="24" y="24"/>
                      <a:pt x="26" y="24"/>
                    </a:cubicBezTo>
                    <a:cubicBezTo>
                      <a:pt x="28" y="23"/>
                      <a:pt x="31" y="22"/>
                      <a:pt x="32" y="19"/>
                    </a:cubicBezTo>
                    <a:cubicBezTo>
                      <a:pt x="32" y="16"/>
                      <a:pt x="31" y="12"/>
                      <a:pt x="27" y="10"/>
                    </a:cubicBezTo>
                    <a:cubicBezTo>
                      <a:pt x="24" y="8"/>
                      <a:pt x="20" y="9"/>
                      <a:pt x="15" y="12"/>
                    </a:cubicBezTo>
                    <a:cubicBezTo>
                      <a:pt x="10" y="17"/>
                      <a:pt x="8" y="26"/>
                      <a:pt x="11" y="34"/>
                    </a:cubicBezTo>
                    <a:cubicBezTo>
                      <a:pt x="15" y="43"/>
                      <a:pt x="22" y="47"/>
                      <a:pt x="30" y="47"/>
                    </a:cubicBezTo>
                    <a:cubicBezTo>
                      <a:pt x="50" y="45"/>
                      <a:pt x="52" y="27"/>
                      <a:pt x="52" y="26"/>
                    </a:cubicBezTo>
                    <a:cubicBezTo>
                      <a:pt x="52" y="24"/>
                      <a:pt x="54" y="22"/>
                      <a:pt x="56" y="22"/>
                    </a:cubicBezTo>
                    <a:cubicBezTo>
                      <a:pt x="58" y="23"/>
                      <a:pt x="60" y="24"/>
                      <a:pt x="60" y="26"/>
                    </a:cubicBezTo>
                    <a:cubicBezTo>
                      <a:pt x="59" y="35"/>
                      <a:pt x="52" y="52"/>
                      <a:pt x="31" y="54"/>
                    </a:cubicBezTo>
                    <a:cubicBezTo>
                      <a:pt x="30" y="54"/>
                      <a:pt x="29" y="54"/>
                      <a:pt x="29" y="5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4" name="Freeform 84"/>
          <p:cNvSpPr>
            <a:spLocks/>
          </p:cNvSpPr>
          <p:nvPr/>
        </p:nvSpPr>
        <p:spPr bwMode="auto">
          <a:xfrm>
            <a:off x="9348222" y="964881"/>
            <a:ext cx="1089025" cy="304800"/>
          </a:xfrm>
          <a:custGeom>
            <a:avLst/>
            <a:gdLst>
              <a:gd name="T0" fmla="*/ 75 w 375"/>
              <a:gd name="T1" fmla="*/ 80 h 105"/>
              <a:gd name="T2" fmla="*/ 83 w 375"/>
              <a:gd name="T3" fmla="*/ 73 h 105"/>
              <a:gd name="T4" fmla="*/ 75 w 375"/>
              <a:gd name="T5" fmla="*/ 65 h 105"/>
              <a:gd name="T6" fmla="*/ 13 w 375"/>
              <a:gd name="T7" fmla="*/ 65 h 105"/>
              <a:gd name="T8" fmla="*/ 0 w 375"/>
              <a:gd name="T9" fmla="*/ 52 h 105"/>
              <a:gd name="T10" fmla="*/ 13 w 375"/>
              <a:gd name="T11" fmla="*/ 40 h 105"/>
              <a:gd name="T12" fmla="*/ 121 w 375"/>
              <a:gd name="T13" fmla="*/ 40 h 105"/>
              <a:gd name="T14" fmla="*/ 129 w 375"/>
              <a:gd name="T15" fmla="*/ 32 h 105"/>
              <a:gd name="T16" fmla="*/ 121 w 375"/>
              <a:gd name="T17" fmla="*/ 24 h 105"/>
              <a:gd name="T18" fmla="*/ 110 w 375"/>
              <a:gd name="T19" fmla="*/ 25 h 105"/>
              <a:gd name="T20" fmla="*/ 98 w 375"/>
              <a:gd name="T21" fmla="*/ 12 h 105"/>
              <a:gd name="T22" fmla="*/ 110 w 375"/>
              <a:gd name="T23" fmla="*/ 0 h 105"/>
              <a:gd name="T24" fmla="*/ 215 w 375"/>
              <a:gd name="T25" fmla="*/ 0 h 105"/>
              <a:gd name="T26" fmla="*/ 227 w 375"/>
              <a:gd name="T27" fmla="*/ 12 h 105"/>
              <a:gd name="T28" fmla="*/ 215 w 375"/>
              <a:gd name="T29" fmla="*/ 25 h 105"/>
              <a:gd name="T30" fmla="*/ 193 w 375"/>
              <a:gd name="T31" fmla="*/ 24 h 105"/>
              <a:gd name="T32" fmla="*/ 185 w 375"/>
              <a:gd name="T33" fmla="*/ 32 h 105"/>
              <a:gd name="T34" fmla="*/ 193 w 375"/>
              <a:gd name="T35" fmla="*/ 40 h 105"/>
              <a:gd name="T36" fmla="*/ 363 w 375"/>
              <a:gd name="T37" fmla="*/ 40 h 105"/>
              <a:gd name="T38" fmla="*/ 375 w 375"/>
              <a:gd name="T39" fmla="*/ 52 h 105"/>
              <a:gd name="T40" fmla="*/ 363 w 375"/>
              <a:gd name="T41" fmla="*/ 65 h 105"/>
              <a:gd name="T42" fmla="*/ 216 w 375"/>
              <a:gd name="T43" fmla="*/ 65 h 105"/>
              <a:gd name="T44" fmla="*/ 208 w 375"/>
              <a:gd name="T45" fmla="*/ 73 h 105"/>
              <a:gd name="T46" fmla="*/ 216 w 375"/>
              <a:gd name="T47" fmla="*/ 80 h 105"/>
              <a:gd name="T48" fmla="*/ 261 w 375"/>
              <a:gd name="T49" fmla="*/ 80 h 105"/>
              <a:gd name="T50" fmla="*/ 273 w 375"/>
              <a:gd name="T51" fmla="*/ 92 h 105"/>
              <a:gd name="T52" fmla="*/ 261 w 375"/>
              <a:gd name="T53" fmla="*/ 105 h 105"/>
              <a:gd name="T54" fmla="*/ 71 w 375"/>
              <a:gd name="T55" fmla="*/ 105 h 105"/>
              <a:gd name="T56" fmla="*/ 58 w 375"/>
              <a:gd name="T57" fmla="*/ 92 h 105"/>
              <a:gd name="T58" fmla="*/ 71 w 375"/>
              <a:gd name="T59" fmla="*/ 80 h 105"/>
              <a:gd name="T60" fmla="*/ 75 w 375"/>
              <a:gd name="T61" fmla="*/ 8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75" h="105">
                <a:moveTo>
                  <a:pt x="75" y="80"/>
                </a:moveTo>
                <a:cubicBezTo>
                  <a:pt x="79" y="80"/>
                  <a:pt x="83" y="77"/>
                  <a:pt x="83" y="73"/>
                </a:cubicBezTo>
                <a:cubicBezTo>
                  <a:pt x="83" y="68"/>
                  <a:pt x="79" y="65"/>
                  <a:pt x="7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6" y="65"/>
                  <a:pt x="0" y="59"/>
                  <a:pt x="0" y="52"/>
                </a:cubicBezTo>
                <a:cubicBezTo>
                  <a:pt x="0" y="46"/>
                  <a:pt x="6" y="40"/>
                  <a:pt x="13" y="40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6" y="40"/>
                  <a:pt x="129" y="37"/>
                  <a:pt x="129" y="32"/>
                </a:cubicBezTo>
                <a:cubicBezTo>
                  <a:pt x="129" y="28"/>
                  <a:pt x="126" y="24"/>
                  <a:pt x="121" y="24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03" y="25"/>
                  <a:pt x="98" y="19"/>
                  <a:pt x="98" y="12"/>
                </a:cubicBezTo>
                <a:cubicBezTo>
                  <a:pt x="98" y="5"/>
                  <a:pt x="103" y="0"/>
                  <a:pt x="110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21" y="0"/>
                  <a:pt x="227" y="5"/>
                  <a:pt x="227" y="12"/>
                </a:cubicBezTo>
                <a:cubicBezTo>
                  <a:pt x="227" y="19"/>
                  <a:pt x="221" y="25"/>
                  <a:pt x="215" y="25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89" y="24"/>
                  <a:pt x="185" y="28"/>
                  <a:pt x="185" y="32"/>
                </a:cubicBezTo>
                <a:cubicBezTo>
                  <a:pt x="185" y="37"/>
                  <a:pt x="189" y="40"/>
                  <a:pt x="193" y="40"/>
                </a:cubicBezTo>
                <a:cubicBezTo>
                  <a:pt x="363" y="40"/>
                  <a:pt x="363" y="40"/>
                  <a:pt x="363" y="40"/>
                </a:cubicBezTo>
                <a:cubicBezTo>
                  <a:pt x="369" y="40"/>
                  <a:pt x="375" y="46"/>
                  <a:pt x="375" y="52"/>
                </a:cubicBezTo>
                <a:cubicBezTo>
                  <a:pt x="375" y="59"/>
                  <a:pt x="369" y="65"/>
                  <a:pt x="363" y="65"/>
                </a:cubicBezTo>
                <a:cubicBezTo>
                  <a:pt x="216" y="65"/>
                  <a:pt x="216" y="65"/>
                  <a:pt x="216" y="65"/>
                </a:cubicBezTo>
                <a:cubicBezTo>
                  <a:pt x="212" y="65"/>
                  <a:pt x="208" y="68"/>
                  <a:pt x="208" y="73"/>
                </a:cubicBezTo>
                <a:cubicBezTo>
                  <a:pt x="208" y="77"/>
                  <a:pt x="212" y="80"/>
                  <a:pt x="216" y="80"/>
                </a:cubicBezTo>
                <a:cubicBezTo>
                  <a:pt x="261" y="80"/>
                  <a:pt x="261" y="80"/>
                  <a:pt x="261" y="80"/>
                </a:cubicBezTo>
                <a:cubicBezTo>
                  <a:pt x="268" y="80"/>
                  <a:pt x="273" y="86"/>
                  <a:pt x="273" y="92"/>
                </a:cubicBezTo>
                <a:cubicBezTo>
                  <a:pt x="273" y="99"/>
                  <a:pt x="268" y="105"/>
                  <a:pt x="261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64" y="105"/>
                  <a:pt x="58" y="99"/>
                  <a:pt x="58" y="92"/>
                </a:cubicBezTo>
                <a:cubicBezTo>
                  <a:pt x="58" y="86"/>
                  <a:pt x="64" y="80"/>
                  <a:pt x="71" y="80"/>
                </a:cubicBezTo>
                <a:cubicBezTo>
                  <a:pt x="75" y="80"/>
                  <a:pt x="75" y="80"/>
                  <a:pt x="75" y="80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/>
          </p:cNvSpPr>
          <p:nvPr/>
        </p:nvSpPr>
        <p:spPr bwMode="auto">
          <a:xfrm>
            <a:off x="2077076" y="828356"/>
            <a:ext cx="979487" cy="273050"/>
          </a:xfrm>
          <a:custGeom>
            <a:avLst/>
            <a:gdLst>
              <a:gd name="T0" fmla="*/ 270 w 337"/>
              <a:gd name="T1" fmla="*/ 72 h 94"/>
              <a:gd name="T2" fmla="*/ 263 w 337"/>
              <a:gd name="T3" fmla="*/ 65 h 94"/>
              <a:gd name="T4" fmla="*/ 270 w 337"/>
              <a:gd name="T5" fmla="*/ 58 h 94"/>
              <a:gd name="T6" fmla="*/ 326 w 337"/>
              <a:gd name="T7" fmla="*/ 58 h 94"/>
              <a:gd name="T8" fmla="*/ 337 w 337"/>
              <a:gd name="T9" fmla="*/ 47 h 94"/>
              <a:gd name="T10" fmla="*/ 326 w 337"/>
              <a:gd name="T11" fmla="*/ 36 h 94"/>
              <a:gd name="T12" fmla="*/ 228 w 337"/>
              <a:gd name="T13" fmla="*/ 36 h 94"/>
              <a:gd name="T14" fmla="*/ 221 w 337"/>
              <a:gd name="T15" fmla="*/ 29 h 94"/>
              <a:gd name="T16" fmla="*/ 228 w 337"/>
              <a:gd name="T17" fmla="*/ 22 h 94"/>
              <a:gd name="T18" fmla="*/ 239 w 337"/>
              <a:gd name="T19" fmla="*/ 22 h 94"/>
              <a:gd name="T20" fmla="*/ 250 w 337"/>
              <a:gd name="T21" fmla="*/ 11 h 94"/>
              <a:gd name="T22" fmla="*/ 239 w 337"/>
              <a:gd name="T23" fmla="*/ 0 h 94"/>
              <a:gd name="T24" fmla="*/ 144 w 337"/>
              <a:gd name="T25" fmla="*/ 0 h 94"/>
              <a:gd name="T26" fmla="*/ 133 w 337"/>
              <a:gd name="T27" fmla="*/ 11 h 94"/>
              <a:gd name="T28" fmla="*/ 144 w 337"/>
              <a:gd name="T29" fmla="*/ 22 h 94"/>
              <a:gd name="T30" fmla="*/ 163 w 337"/>
              <a:gd name="T31" fmla="*/ 22 h 94"/>
              <a:gd name="T32" fmla="*/ 171 w 337"/>
              <a:gd name="T33" fmla="*/ 29 h 94"/>
              <a:gd name="T34" fmla="*/ 163 w 337"/>
              <a:gd name="T35" fmla="*/ 36 h 94"/>
              <a:gd name="T36" fmla="*/ 11 w 337"/>
              <a:gd name="T37" fmla="*/ 36 h 94"/>
              <a:gd name="T38" fmla="*/ 0 w 337"/>
              <a:gd name="T39" fmla="*/ 47 h 94"/>
              <a:gd name="T40" fmla="*/ 11 w 337"/>
              <a:gd name="T41" fmla="*/ 58 h 94"/>
              <a:gd name="T42" fmla="*/ 143 w 337"/>
              <a:gd name="T43" fmla="*/ 58 h 94"/>
              <a:gd name="T44" fmla="*/ 150 w 337"/>
              <a:gd name="T45" fmla="*/ 65 h 94"/>
              <a:gd name="T46" fmla="*/ 143 w 337"/>
              <a:gd name="T47" fmla="*/ 72 h 94"/>
              <a:gd name="T48" fmla="*/ 102 w 337"/>
              <a:gd name="T49" fmla="*/ 72 h 94"/>
              <a:gd name="T50" fmla="*/ 91 w 337"/>
              <a:gd name="T51" fmla="*/ 83 h 94"/>
              <a:gd name="T52" fmla="*/ 102 w 337"/>
              <a:gd name="T53" fmla="*/ 94 h 94"/>
              <a:gd name="T54" fmla="*/ 274 w 337"/>
              <a:gd name="T55" fmla="*/ 94 h 94"/>
              <a:gd name="T56" fmla="*/ 285 w 337"/>
              <a:gd name="T57" fmla="*/ 83 h 94"/>
              <a:gd name="T58" fmla="*/ 274 w 337"/>
              <a:gd name="T59" fmla="*/ 72 h 94"/>
              <a:gd name="T60" fmla="*/ 270 w 337"/>
              <a:gd name="T61" fmla="*/ 7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7" h="94">
                <a:moveTo>
                  <a:pt x="270" y="72"/>
                </a:moveTo>
                <a:cubicBezTo>
                  <a:pt x="266" y="72"/>
                  <a:pt x="263" y="69"/>
                  <a:pt x="263" y="65"/>
                </a:cubicBezTo>
                <a:cubicBezTo>
                  <a:pt x="263" y="61"/>
                  <a:pt x="266" y="58"/>
                  <a:pt x="270" y="58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32" y="58"/>
                  <a:pt x="337" y="53"/>
                  <a:pt x="337" y="47"/>
                </a:cubicBezTo>
                <a:cubicBezTo>
                  <a:pt x="337" y="41"/>
                  <a:pt x="332" y="36"/>
                  <a:pt x="326" y="36"/>
                </a:cubicBezTo>
                <a:cubicBezTo>
                  <a:pt x="228" y="36"/>
                  <a:pt x="228" y="36"/>
                  <a:pt x="228" y="36"/>
                </a:cubicBezTo>
                <a:cubicBezTo>
                  <a:pt x="224" y="36"/>
                  <a:pt x="221" y="33"/>
                  <a:pt x="221" y="29"/>
                </a:cubicBezTo>
                <a:cubicBezTo>
                  <a:pt x="221" y="25"/>
                  <a:pt x="224" y="22"/>
                  <a:pt x="228" y="22"/>
                </a:cubicBezTo>
                <a:cubicBezTo>
                  <a:pt x="239" y="22"/>
                  <a:pt x="239" y="22"/>
                  <a:pt x="239" y="22"/>
                </a:cubicBezTo>
                <a:cubicBezTo>
                  <a:pt x="245" y="22"/>
                  <a:pt x="250" y="17"/>
                  <a:pt x="250" y="11"/>
                </a:cubicBezTo>
                <a:cubicBezTo>
                  <a:pt x="250" y="5"/>
                  <a:pt x="245" y="0"/>
                  <a:pt x="239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8" y="0"/>
                  <a:pt x="133" y="5"/>
                  <a:pt x="133" y="11"/>
                </a:cubicBezTo>
                <a:cubicBezTo>
                  <a:pt x="133" y="17"/>
                  <a:pt x="138" y="22"/>
                  <a:pt x="144" y="22"/>
                </a:cubicBezTo>
                <a:cubicBezTo>
                  <a:pt x="163" y="22"/>
                  <a:pt x="163" y="22"/>
                  <a:pt x="163" y="22"/>
                </a:cubicBezTo>
                <a:cubicBezTo>
                  <a:pt x="167" y="22"/>
                  <a:pt x="171" y="25"/>
                  <a:pt x="171" y="29"/>
                </a:cubicBezTo>
                <a:cubicBezTo>
                  <a:pt x="171" y="33"/>
                  <a:pt x="167" y="36"/>
                  <a:pt x="16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5" y="36"/>
                  <a:pt x="0" y="41"/>
                  <a:pt x="0" y="47"/>
                </a:cubicBezTo>
                <a:cubicBezTo>
                  <a:pt x="0" y="53"/>
                  <a:pt x="5" y="58"/>
                  <a:pt x="11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7" y="58"/>
                  <a:pt x="150" y="61"/>
                  <a:pt x="150" y="65"/>
                </a:cubicBezTo>
                <a:cubicBezTo>
                  <a:pt x="150" y="69"/>
                  <a:pt x="147" y="72"/>
                  <a:pt x="143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96" y="72"/>
                  <a:pt x="91" y="77"/>
                  <a:pt x="91" y="83"/>
                </a:cubicBezTo>
                <a:cubicBezTo>
                  <a:pt x="91" y="89"/>
                  <a:pt x="96" y="94"/>
                  <a:pt x="102" y="94"/>
                </a:cubicBezTo>
                <a:cubicBezTo>
                  <a:pt x="274" y="94"/>
                  <a:pt x="274" y="94"/>
                  <a:pt x="274" y="94"/>
                </a:cubicBezTo>
                <a:cubicBezTo>
                  <a:pt x="280" y="94"/>
                  <a:pt x="285" y="89"/>
                  <a:pt x="285" y="83"/>
                </a:cubicBezTo>
                <a:cubicBezTo>
                  <a:pt x="285" y="77"/>
                  <a:pt x="280" y="72"/>
                  <a:pt x="274" y="72"/>
                </a:cubicBezTo>
                <a:cubicBezTo>
                  <a:pt x="270" y="72"/>
                  <a:pt x="270" y="72"/>
                  <a:pt x="270" y="72"/>
                </a:cubicBezTo>
              </a:path>
            </a:pathLst>
          </a:custGeom>
          <a:solidFill>
            <a:srgbClr val="F6A4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2612" y="4930966"/>
            <a:ext cx="1546414" cy="1632848"/>
            <a:chOff x="1046789" y="3734211"/>
            <a:chExt cx="2613024" cy="2759075"/>
          </a:xfrm>
        </p:grpSpPr>
        <p:grpSp>
          <p:nvGrpSpPr>
            <p:cNvPr id="151" name="组合 150"/>
            <p:cNvGrpSpPr/>
            <p:nvPr/>
          </p:nvGrpSpPr>
          <p:grpSpPr>
            <a:xfrm>
              <a:off x="1046789" y="4096161"/>
              <a:ext cx="557212" cy="1052512"/>
              <a:chOff x="2128838" y="715963"/>
              <a:chExt cx="557212" cy="1052512"/>
            </a:xfrm>
          </p:grpSpPr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2390775" y="1279525"/>
                <a:ext cx="49212" cy="488950"/>
              </a:xfrm>
              <a:custGeom>
                <a:avLst/>
                <a:gdLst>
                  <a:gd name="T0" fmla="*/ 4 w 17"/>
                  <a:gd name="T1" fmla="*/ 168 h 168"/>
                  <a:gd name="T2" fmla="*/ 3 w 17"/>
                  <a:gd name="T3" fmla="*/ 168 h 168"/>
                  <a:gd name="T4" fmla="*/ 0 w 17"/>
                  <a:gd name="T5" fmla="*/ 163 h 168"/>
                  <a:gd name="T6" fmla="*/ 3 w 17"/>
                  <a:gd name="T7" fmla="*/ 5 h 168"/>
                  <a:gd name="T8" fmla="*/ 7 w 17"/>
                  <a:gd name="T9" fmla="*/ 0 h 168"/>
                  <a:gd name="T10" fmla="*/ 11 w 17"/>
                  <a:gd name="T11" fmla="*/ 4 h 168"/>
                  <a:gd name="T12" fmla="*/ 8 w 17"/>
                  <a:gd name="T13" fmla="*/ 164 h 168"/>
                  <a:gd name="T14" fmla="*/ 4 w 17"/>
                  <a:gd name="T15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68">
                    <a:moveTo>
                      <a:pt x="4" y="168"/>
                    </a:moveTo>
                    <a:cubicBezTo>
                      <a:pt x="3" y="168"/>
                      <a:pt x="3" y="168"/>
                      <a:pt x="3" y="168"/>
                    </a:cubicBezTo>
                    <a:cubicBezTo>
                      <a:pt x="1" y="167"/>
                      <a:pt x="0" y="165"/>
                      <a:pt x="0" y="163"/>
                    </a:cubicBezTo>
                    <a:cubicBezTo>
                      <a:pt x="9" y="77"/>
                      <a:pt x="3" y="5"/>
                      <a:pt x="3" y="5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cubicBezTo>
                      <a:pt x="11" y="5"/>
                      <a:pt x="17" y="78"/>
                      <a:pt x="8" y="164"/>
                    </a:cubicBezTo>
                    <a:cubicBezTo>
                      <a:pt x="8" y="166"/>
                      <a:pt x="6" y="168"/>
                      <a:pt x="4" y="1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2346325" y="1244600"/>
                <a:ext cx="73025" cy="347663"/>
              </a:xfrm>
              <a:custGeom>
                <a:avLst/>
                <a:gdLst>
                  <a:gd name="T0" fmla="*/ 5 w 25"/>
                  <a:gd name="T1" fmla="*/ 119 h 119"/>
                  <a:gd name="T2" fmla="*/ 3 w 25"/>
                  <a:gd name="T3" fmla="*/ 119 h 119"/>
                  <a:gd name="T4" fmla="*/ 1 w 25"/>
                  <a:gd name="T5" fmla="*/ 114 h 119"/>
                  <a:gd name="T6" fmla="*/ 17 w 25"/>
                  <a:gd name="T7" fmla="*/ 4 h 119"/>
                  <a:gd name="T8" fmla="*/ 21 w 25"/>
                  <a:gd name="T9" fmla="*/ 0 h 119"/>
                  <a:gd name="T10" fmla="*/ 21 w 25"/>
                  <a:gd name="T11" fmla="*/ 0 h 119"/>
                  <a:gd name="T12" fmla="*/ 25 w 25"/>
                  <a:gd name="T13" fmla="*/ 4 h 119"/>
                  <a:gd name="T14" fmla="*/ 9 w 25"/>
                  <a:gd name="T15" fmla="*/ 117 h 119"/>
                  <a:gd name="T16" fmla="*/ 5 w 25"/>
                  <a:gd name="T1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9">
                    <a:moveTo>
                      <a:pt x="5" y="119"/>
                    </a:moveTo>
                    <a:cubicBezTo>
                      <a:pt x="4" y="119"/>
                      <a:pt x="4" y="119"/>
                      <a:pt x="3" y="119"/>
                    </a:cubicBezTo>
                    <a:cubicBezTo>
                      <a:pt x="1" y="118"/>
                      <a:pt x="0" y="116"/>
                      <a:pt x="1" y="114"/>
                    </a:cubicBezTo>
                    <a:cubicBezTo>
                      <a:pt x="16" y="76"/>
                      <a:pt x="17" y="4"/>
                      <a:pt x="17" y="4"/>
                    </a:cubicBezTo>
                    <a:cubicBezTo>
                      <a:pt x="17" y="2"/>
                      <a:pt x="1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7"/>
                      <a:pt x="24" y="78"/>
                      <a:pt x="9" y="117"/>
                    </a:cubicBezTo>
                    <a:cubicBezTo>
                      <a:pt x="8" y="118"/>
                      <a:pt x="6" y="119"/>
                      <a:pt x="5" y="119"/>
                    </a:cubicBezTo>
                  </a:path>
                </a:pathLst>
              </a:custGeom>
              <a:solidFill>
                <a:srgbClr val="FDE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355850" y="1192213"/>
                <a:ext cx="106362" cy="111125"/>
              </a:xfrm>
              <a:prstGeom prst="ellipse">
                <a:avLst/>
              </a:prstGeom>
              <a:solidFill>
                <a:srgbClr val="FBD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128838" y="715963"/>
                <a:ext cx="557212" cy="558800"/>
              </a:xfrm>
              <a:prstGeom prst="ellipse">
                <a:avLst/>
              </a:pr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2201863" y="736600"/>
                <a:ext cx="431800" cy="119063"/>
              </a:xfrm>
              <a:custGeom>
                <a:avLst/>
                <a:gdLst>
                  <a:gd name="T0" fmla="*/ 35 w 149"/>
                  <a:gd name="T1" fmla="*/ 0 h 41"/>
                  <a:gd name="T2" fmla="*/ 142 w 149"/>
                  <a:gd name="T3" fmla="*/ 24 h 41"/>
                  <a:gd name="T4" fmla="*/ 149 w 149"/>
                  <a:gd name="T5" fmla="*/ 33 h 41"/>
                  <a:gd name="T6" fmla="*/ 65 w 149"/>
                  <a:gd name="T7" fmla="*/ 39 h 41"/>
                  <a:gd name="T8" fmla="*/ 0 w 149"/>
                  <a:gd name="T9" fmla="*/ 24 h 41"/>
                  <a:gd name="T10" fmla="*/ 35 w 149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41">
                    <a:moveTo>
                      <a:pt x="35" y="0"/>
                    </a:moveTo>
                    <a:cubicBezTo>
                      <a:pt x="69" y="15"/>
                      <a:pt x="104" y="23"/>
                      <a:pt x="142" y="24"/>
                    </a:cubicBezTo>
                    <a:cubicBezTo>
                      <a:pt x="145" y="27"/>
                      <a:pt x="147" y="30"/>
                      <a:pt x="149" y="33"/>
                    </a:cubicBezTo>
                    <a:cubicBezTo>
                      <a:pt x="122" y="41"/>
                      <a:pt x="92" y="41"/>
                      <a:pt x="65" y="39"/>
                    </a:cubicBezTo>
                    <a:cubicBezTo>
                      <a:pt x="43" y="38"/>
                      <a:pt x="21" y="33"/>
                      <a:pt x="0" y="24"/>
                    </a:cubicBezTo>
                    <a:cubicBezTo>
                      <a:pt x="10" y="14"/>
                      <a:pt x="22" y="6"/>
                      <a:pt x="35" y="0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2139950" y="1076325"/>
                <a:ext cx="493712" cy="150813"/>
              </a:xfrm>
              <a:custGeom>
                <a:avLst/>
                <a:gdLst>
                  <a:gd name="T0" fmla="*/ 145 w 170"/>
                  <a:gd name="T1" fmla="*/ 52 h 52"/>
                  <a:gd name="T2" fmla="*/ 4 w 170"/>
                  <a:gd name="T3" fmla="*/ 10 h 52"/>
                  <a:gd name="T4" fmla="*/ 0 w 170"/>
                  <a:gd name="T5" fmla="*/ 0 h 52"/>
                  <a:gd name="T6" fmla="*/ 170 w 170"/>
                  <a:gd name="T7" fmla="*/ 29 h 52"/>
                  <a:gd name="T8" fmla="*/ 145 w 17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52">
                    <a:moveTo>
                      <a:pt x="145" y="52"/>
                    </a:moveTo>
                    <a:cubicBezTo>
                      <a:pt x="96" y="48"/>
                      <a:pt x="48" y="33"/>
                      <a:pt x="4" y="10"/>
                    </a:cubicBezTo>
                    <a:cubicBezTo>
                      <a:pt x="3" y="7"/>
                      <a:pt x="2" y="3"/>
                      <a:pt x="0" y="0"/>
                    </a:cubicBezTo>
                    <a:cubicBezTo>
                      <a:pt x="55" y="22"/>
                      <a:pt x="112" y="31"/>
                      <a:pt x="170" y="29"/>
                    </a:cubicBezTo>
                    <a:cubicBezTo>
                      <a:pt x="163" y="38"/>
                      <a:pt x="155" y="46"/>
                      <a:pt x="145" y="52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2138363" y="817563"/>
                <a:ext cx="525462" cy="258763"/>
              </a:xfrm>
              <a:custGeom>
                <a:avLst/>
                <a:gdLst>
                  <a:gd name="T0" fmla="*/ 2 w 181"/>
                  <a:gd name="T1" fmla="*/ 89 h 89"/>
                  <a:gd name="T2" fmla="*/ 0 w 181"/>
                  <a:gd name="T3" fmla="*/ 85 h 89"/>
                  <a:gd name="T4" fmla="*/ 168 w 181"/>
                  <a:gd name="T5" fmla="*/ 0 h 89"/>
                  <a:gd name="T6" fmla="*/ 181 w 181"/>
                  <a:gd name="T7" fmla="*/ 21 h 89"/>
                  <a:gd name="T8" fmla="*/ 2 w 18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89">
                    <a:moveTo>
                      <a:pt x="2" y="89"/>
                    </a:moveTo>
                    <a:cubicBezTo>
                      <a:pt x="1" y="88"/>
                      <a:pt x="1" y="86"/>
                      <a:pt x="0" y="85"/>
                    </a:cubicBezTo>
                    <a:cubicBezTo>
                      <a:pt x="60" y="66"/>
                      <a:pt x="117" y="38"/>
                      <a:pt x="168" y="0"/>
                    </a:cubicBezTo>
                    <a:cubicBezTo>
                      <a:pt x="173" y="7"/>
                      <a:pt x="177" y="14"/>
                      <a:pt x="181" y="21"/>
                    </a:cubicBezTo>
                    <a:cubicBezTo>
                      <a:pt x="128" y="59"/>
                      <a:pt x="66" y="79"/>
                      <a:pt x="2" y="89"/>
                    </a:cubicBezTo>
                  </a:path>
                </a:pathLst>
              </a:custGeom>
              <a:solidFill>
                <a:srgbClr val="C500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2128838" y="981075"/>
                <a:ext cx="3175" cy="14288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5 h 5"/>
                  <a:gd name="T6" fmla="*/ 0 w 1"/>
                  <a:gd name="T7" fmla="*/ 5 h 5"/>
                  <a:gd name="T8" fmla="*/ 0 w 1"/>
                  <a:gd name="T9" fmla="*/ 5 h 5"/>
                  <a:gd name="T10" fmla="*/ 0 w 1"/>
                  <a:gd name="T11" fmla="*/ 5 h 5"/>
                  <a:gd name="T12" fmla="*/ 0 w 1"/>
                  <a:gd name="T13" fmla="*/ 4 h 5"/>
                  <a:gd name="T14" fmla="*/ 0 w 1"/>
                  <a:gd name="T15" fmla="*/ 4 h 5"/>
                  <a:gd name="T16" fmla="*/ 0 w 1"/>
                  <a:gd name="T17" fmla="*/ 4 h 5"/>
                  <a:gd name="T18" fmla="*/ 0 w 1"/>
                  <a:gd name="T19" fmla="*/ 4 h 5"/>
                  <a:gd name="T20" fmla="*/ 0 w 1"/>
                  <a:gd name="T21" fmla="*/ 4 h 5"/>
                  <a:gd name="T22" fmla="*/ 0 w 1"/>
                  <a:gd name="T23" fmla="*/ 4 h 5"/>
                  <a:gd name="T24" fmla="*/ 0 w 1"/>
                  <a:gd name="T25" fmla="*/ 4 h 5"/>
                  <a:gd name="T26" fmla="*/ 0 w 1"/>
                  <a:gd name="T27" fmla="*/ 4 h 5"/>
                  <a:gd name="T28" fmla="*/ 0 w 1"/>
                  <a:gd name="T29" fmla="*/ 4 h 5"/>
                  <a:gd name="T30" fmla="*/ 0 w 1"/>
                  <a:gd name="T31" fmla="*/ 3 h 5"/>
                  <a:gd name="T32" fmla="*/ 0 w 1"/>
                  <a:gd name="T33" fmla="*/ 3 h 5"/>
                  <a:gd name="T34" fmla="*/ 0 w 1"/>
                  <a:gd name="T35" fmla="*/ 3 h 5"/>
                  <a:gd name="T36" fmla="*/ 0 w 1"/>
                  <a:gd name="T37" fmla="*/ 3 h 5"/>
                  <a:gd name="T38" fmla="*/ 0 w 1"/>
                  <a:gd name="T39" fmla="*/ 3 h 5"/>
                  <a:gd name="T40" fmla="*/ 0 w 1"/>
                  <a:gd name="T41" fmla="*/ 3 h 5"/>
                  <a:gd name="T42" fmla="*/ 0 w 1"/>
                  <a:gd name="T43" fmla="*/ 3 h 5"/>
                  <a:gd name="T44" fmla="*/ 0 w 1"/>
                  <a:gd name="T45" fmla="*/ 3 h 5"/>
                  <a:gd name="T46" fmla="*/ 0 w 1"/>
                  <a:gd name="T47" fmla="*/ 3 h 5"/>
                  <a:gd name="T48" fmla="*/ 0 w 1"/>
                  <a:gd name="T49" fmla="*/ 3 h 5"/>
                  <a:gd name="T50" fmla="*/ 0 w 1"/>
                  <a:gd name="T51" fmla="*/ 3 h 5"/>
                  <a:gd name="T52" fmla="*/ 0 w 1"/>
                  <a:gd name="T53" fmla="*/ 2 h 5"/>
                  <a:gd name="T54" fmla="*/ 0 w 1"/>
                  <a:gd name="T55" fmla="*/ 2 h 5"/>
                  <a:gd name="T56" fmla="*/ 0 w 1"/>
                  <a:gd name="T57" fmla="*/ 2 h 5"/>
                  <a:gd name="T58" fmla="*/ 0 w 1"/>
                  <a:gd name="T59" fmla="*/ 2 h 5"/>
                  <a:gd name="T60" fmla="*/ 0 w 1"/>
                  <a:gd name="T61" fmla="*/ 2 h 5"/>
                  <a:gd name="T62" fmla="*/ 0 w 1"/>
                  <a:gd name="T63" fmla="*/ 2 h 5"/>
                  <a:gd name="T64" fmla="*/ 0 w 1"/>
                  <a:gd name="T65" fmla="*/ 2 h 5"/>
                  <a:gd name="T66" fmla="*/ 0 w 1"/>
                  <a:gd name="T67" fmla="*/ 2 h 5"/>
                  <a:gd name="T68" fmla="*/ 0 w 1"/>
                  <a:gd name="T69" fmla="*/ 2 h 5"/>
                  <a:gd name="T70" fmla="*/ 0 w 1"/>
                  <a:gd name="T71" fmla="*/ 2 h 5"/>
                  <a:gd name="T72" fmla="*/ 0 w 1"/>
                  <a:gd name="T73" fmla="*/ 1 h 5"/>
                  <a:gd name="T74" fmla="*/ 0 w 1"/>
                  <a:gd name="T75" fmla="*/ 1 h 5"/>
                  <a:gd name="T76" fmla="*/ 0 w 1"/>
                  <a:gd name="T77" fmla="*/ 1 h 5"/>
                  <a:gd name="T78" fmla="*/ 1 w 1"/>
                  <a:gd name="T79" fmla="*/ 1 h 5"/>
                  <a:gd name="T80" fmla="*/ 1 w 1"/>
                  <a:gd name="T81" fmla="*/ 1 h 5"/>
                  <a:gd name="T82" fmla="*/ 1 w 1"/>
                  <a:gd name="T83" fmla="*/ 1 h 5"/>
                  <a:gd name="T84" fmla="*/ 1 w 1"/>
                  <a:gd name="T85" fmla="*/ 1 h 5"/>
                  <a:gd name="T86" fmla="*/ 1 w 1"/>
                  <a:gd name="T87" fmla="*/ 1 h 5"/>
                  <a:gd name="T88" fmla="*/ 1 w 1"/>
                  <a:gd name="T89" fmla="*/ 1 h 5"/>
                  <a:gd name="T90" fmla="*/ 1 w 1"/>
                  <a:gd name="T91" fmla="*/ 0 h 5"/>
                  <a:gd name="T92" fmla="*/ 1 w 1"/>
                  <a:gd name="T93" fmla="*/ 0 h 5"/>
                  <a:gd name="T94" fmla="*/ 1 w 1"/>
                  <a:gd name="T95" fmla="*/ 0 h 5"/>
                  <a:gd name="T96" fmla="*/ 1 w 1"/>
                  <a:gd name="T97" fmla="*/ 0 h 5"/>
                  <a:gd name="T98" fmla="*/ 1 w 1"/>
                  <a:gd name="T9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2128838" y="715963"/>
                <a:ext cx="290512" cy="558800"/>
              </a:xfrm>
              <a:custGeom>
                <a:avLst/>
                <a:gdLst>
                  <a:gd name="T0" fmla="*/ 6 w 100"/>
                  <a:gd name="T1" fmla="*/ 124 h 192"/>
                  <a:gd name="T2" fmla="*/ 90 w 100"/>
                  <a:gd name="T3" fmla="*/ 104 h 192"/>
                  <a:gd name="T4" fmla="*/ 1 w 100"/>
                  <a:gd name="T5" fmla="*/ 91 h 192"/>
                  <a:gd name="T6" fmla="*/ 1 w 100"/>
                  <a:gd name="T7" fmla="*/ 91 h 192"/>
                  <a:gd name="T8" fmla="*/ 1 w 100"/>
                  <a:gd name="T9" fmla="*/ 91 h 192"/>
                  <a:gd name="T10" fmla="*/ 1 w 100"/>
                  <a:gd name="T11" fmla="*/ 92 h 192"/>
                  <a:gd name="T12" fmla="*/ 1 w 100"/>
                  <a:gd name="T13" fmla="*/ 92 h 192"/>
                  <a:gd name="T14" fmla="*/ 1 w 100"/>
                  <a:gd name="T15" fmla="*/ 92 h 192"/>
                  <a:gd name="T16" fmla="*/ 1 w 100"/>
                  <a:gd name="T17" fmla="*/ 92 h 192"/>
                  <a:gd name="T18" fmla="*/ 1 w 100"/>
                  <a:gd name="T19" fmla="*/ 92 h 192"/>
                  <a:gd name="T20" fmla="*/ 0 w 100"/>
                  <a:gd name="T21" fmla="*/ 92 h 192"/>
                  <a:gd name="T22" fmla="*/ 0 w 100"/>
                  <a:gd name="T23" fmla="*/ 92 h 192"/>
                  <a:gd name="T24" fmla="*/ 0 w 100"/>
                  <a:gd name="T25" fmla="*/ 93 h 192"/>
                  <a:gd name="T26" fmla="*/ 0 w 100"/>
                  <a:gd name="T27" fmla="*/ 93 h 192"/>
                  <a:gd name="T28" fmla="*/ 0 w 100"/>
                  <a:gd name="T29" fmla="*/ 93 h 192"/>
                  <a:gd name="T30" fmla="*/ 0 w 100"/>
                  <a:gd name="T31" fmla="*/ 93 h 192"/>
                  <a:gd name="T32" fmla="*/ 0 w 100"/>
                  <a:gd name="T33" fmla="*/ 93 h 192"/>
                  <a:gd name="T34" fmla="*/ 0 w 100"/>
                  <a:gd name="T35" fmla="*/ 93 h 192"/>
                  <a:gd name="T36" fmla="*/ 0 w 100"/>
                  <a:gd name="T37" fmla="*/ 94 h 192"/>
                  <a:gd name="T38" fmla="*/ 0 w 100"/>
                  <a:gd name="T39" fmla="*/ 94 h 192"/>
                  <a:gd name="T40" fmla="*/ 0 w 100"/>
                  <a:gd name="T41" fmla="*/ 94 h 192"/>
                  <a:gd name="T42" fmla="*/ 0 w 100"/>
                  <a:gd name="T43" fmla="*/ 94 h 192"/>
                  <a:gd name="T44" fmla="*/ 0 w 100"/>
                  <a:gd name="T45" fmla="*/ 94 h 192"/>
                  <a:gd name="T46" fmla="*/ 0 w 100"/>
                  <a:gd name="T47" fmla="*/ 94 h 192"/>
                  <a:gd name="T48" fmla="*/ 0 w 100"/>
                  <a:gd name="T49" fmla="*/ 94 h 192"/>
                  <a:gd name="T50" fmla="*/ 0 w 100"/>
                  <a:gd name="T51" fmla="*/ 95 h 192"/>
                  <a:gd name="T52" fmla="*/ 0 w 100"/>
                  <a:gd name="T53" fmla="*/ 95 h 192"/>
                  <a:gd name="T54" fmla="*/ 0 w 100"/>
                  <a:gd name="T55" fmla="*/ 95 h 192"/>
                  <a:gd name="T56" fmla="*/ 0 w 100"/>
                  <a:gd name="T57" fmla="*/ 95 h 192"/>
                  <a:gd name="T58" fmla="*/ 0 w 100"/>
                  <a:gd name="T59" fmla="*/ 95 h 192"/>
                  <a:gd name="T60" fmla="*/ 0 w 100"/>
                  <a:gd name="T61" fmla="*/ 95 h 192"/>
                  <a:gd name="T62" fmla="*/ 0 w 100"/>
                  <a:gd name="T63" fmla="*/ 95 h 192"/>
                  <a:gd name="T64" fmla="*/ 0 w 100"/>
                  <a:gd name="T65" fmla="*/ 96 h 192"/>
                  <a:gd name="T66" fmla="*/ 0 w 100"/>
                  <a:gd name="T67" fmla="*/ 96 h 192"/>
                  <a:gd name="T68" fmla="*/ 0 w 100"/>
                  <a:gd name="T69" fmla="*/ 96 h 192"/>
                  <a:gd name="T70" fmla="*/ 96 w 100"/>
                  <a:gd name="T71" fmla="*/ 192 h 192"/>
                  <a:gd name="T72" fmla="*/ 97 w 100"/>
                  <a:gd name="T73" fmla="*/ 168 h 192"/>
                  <a:gd name="T74" fmla="*/ 4 w 100"/>
                  <a:gd name="T75" fmla="*/ 124 h 192"/>
                  <a:gd name="T76" fmla="*/ 3 w 100"/>
                  <a:gd name="T77" fmla="*/ 120 h 192"/>
                  <a:gd name="T78" fmla="*/ 89 w 100"/>
                  <a:gd name="T79" fmla="*/ 46 h 192"/>
                  <a:gd name="T80" fmla="*/ 37 w 100"/>
                  <a:gd name="T81" fmla="*/ 20 h 192"/>
                  <a:gd name="T82" fmla="*/ 37 w 100"/>
                  <a:gd name="T83" fmla="*/ 20 h 192"/>
                  <a:gd name="T84" fmla="*/ 37 w 100"/>
                  <a:gd name="T85" fmla="*/ 20 h 192"/>
                  <a:gd name="T86" fmla="*/ 90 w 100"/>
                  <a:gd name="T87" fmla="*/ 1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" h="192">
                    <a:moveTo>
                      <a:pt x="90" y="104"/>
                    </a:moveTo>
                    <a:cubicBezTo>
                      <a:pt x="63" y="113"/>
                      <a:pt x="34" y="120"/>
                      <a:pt x="6" y="124"/>
                    </a:cubicBezTo>
                    <a:cubicBezTo>
                      <a:pt x="35" y="136"/>
                      <a:pt x="64" y="144"/>
                      <a:pt x="94" y="148"/>
                    </a:cubicBezTo>
                    <a:cubicBezTo>
                      <a:pt x="93" y="133"/>
                      <a:pt x="91" y="118"/>
                      <a:pt x="90" y="104"/>
                    </a:cubicBezTo>
                    <a:moveTo>
                      <a:pt x="25" y="31"/>
                    </a:moveTo>
                    <a:cubicBezTo>
                      <a:pt x="11" y="47"/>
                      <a:pt x="2" y="68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1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49"/>
                      <a:pt x="43" y="192"/>
                      <a:pt x="96" y="192"/>
                    </a:cubicBezTo>
                    <a:cubicBezTo>
                      <a:pt x="98" y="192"/>
                      <a:pt x="99" y="192"/>
                      <a:pt x="100" y="192"/>
                    </a:cubicBezTo>
                    <a:cubicBezTo>
                      <a:pt x="99" y="184"/>
                      <a:pt x="98" y="176"/>
                      <a:pt x="97" y="168"/>
                    </a:cubicBezTo>
                    <a:cubicBezTo>
                      <a:pt x="66" y="161"/>
                      <a:pt x="36" y="149"/>
                      <a:pt x="8" y="134"/>
                    </a:cubicBezTo>
                    <a:cubicBezTo>
                      <a:pt x="7" y="131"/>
                      <a:pt x="6" y="127"/>
                      <a:pt x="4" y="124"/>
                    </a:cubicBezTo>
                    <a:cubicBezTo>
                      <a:pt x="4" y="124"/>
                      <a:pt x="5" y="124"/>
                      <a:pt x="5" y="124"/>
                    </a:cubicBezTo>
                    <a:cubicBezTo>
                      <a:pt x="4" y="123"/>
                      <a:pt x="4" y="121"/>
                      <a:pt x="3" y="120"/>
                    </a:cubicBezTo>
                    <a:cubicBezTo>
                      <a:pt x="33" y="111"/>
                      <a:pt x="61" y="99"/>
                      <a:pt x="89" y="85"/>
                    </a:cubicBezTo>
                    <a:cubicBezTo>
                      <a:pt x="88" y="72"/>
                      <a:pt x="88" y="59"/>
                      <a:pt x="89" y="46"/>
                    </a:cubicBezTo>
                    <a:cubicBezTo>
                      <a:pt x="67" y="45"/>
                      <a:pt x="46" y="39"/>
                      <a:pt x="25" y="31"/>
                    </a:cubicBezTo>
                    <a:moveTo>
                      <a:pt x="37" y="20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moveTo>
                      <a:pt x="92" y="0"/>
                    </a:moveTo>
                    <a:cubicBezTo>
                      <a:pt x="72" y="1"/>
                      <a:pt x="53" y="8"/>
                      <a:pt x="37" y="20"/>
                    </a:cubicBezTo>
                    <a:cubicBezTo>
                      <a:pt x="44" y="15"/>
                      <a:pt x="52" y="10"/>
                      <a:pt x="60" y="7"/>
                    </a:cubicBezTo>
                    <a:cubicBezTo>
                      <a:pt x="70" y="11"/>
                      <a:pt x="80" y="15"/>
                      <a:pt x="90" y="18"/>
                    </a:cubicBezTo>
                    <a:cubicBezTo>
                      <a:pt x="91" y="12"/>
                      <a:pt x="91" y="6"/>
                      <a:pt x="92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2201863" y="736600"/>
                <a:ext cx="188912" cy="112713"/>
              </a:xfrm>
              <a:custGeom>
                <a:avLst/>
                <a:gdLst>
                  <a:gd name="T0" fmla="*/ 35 w 65"/>
                  <a:gd name="T1" fmla="*/ 0 h 39"/>
                  <a:gd name="T2" fmla="*/ 12 w 65"/>
                  <a:gd name="T3" fmla="*/ 13 h 39"/>
                  <a:gd name="T4" fmla="*/ 12 w 65"/>
                  <a:gd name="T5" fmla="*/ 13 h 39"/>
                  <a:gd name="T6" fmla="*/ 12 w 65"/>
                  <a:gd name="T7" fmla="*/ 13 h 39"/>
                  <a:gd name="T8" fmla="*/ 0 w 65"/>
                  <a:gd name="T9" fmla="*/ 24 h 39"/>
                  <a:gd name="T10" fmla="*/ 64 w 65"/>
                  <a:gd name="T11" fmla="*/ 39 h 39"/>
                  <a:gd name="T12" fmla="*/ 65 w 65"/>
                  <a:gd name="T13" fmla="*/ 11 h 39"/>
                  <a:gd name="T14" fmla="*/ 35 w 65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39">
                    <a:moveTo>
                      <a:pt x="35" y="0"/>
                    </a:moveTo>
                    <a:cubicBezTo>
                      <a:pt x="27" y="3"/>
                      <a:pt x="19" y="8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8" y="17"/>
                      <a:pt x="4" y="20"/>
                      <a:pt x="0" y="24"/>
                    </a:cubicBezTo>
                    <a:cubicBezTo>
                      <a:pt x="21" y="32"/>
                      <a:pt x="42" y="38"/>
                      <a:pt x="64" y="39"/>
                    </a:cubicBezTo>
                    <a:cubicBezTo>
                      <a:pt x="64" y="30"/>
                      <a:pt x="64" y="20"/>
                      <a:pt x="65" y="11"/>
                    </a:cubicBezTo>
                    <a:cubicBezTo>
                      <a:pt x="55" y="8"/>
                      <a:pt x="45" y="4"/>
                      <a:pt x="35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2139950" y="1076325"/>
                <a:ext cx="271462" cy="128588"/>
              </a:xfrm>
              <a:custGeom>
                <a:avLst/>
                <a:gdLst>
                  <a:gd name="T0" fmla="*/ 0 w 93"/>
                  <a:gd name="T1" fmla="*/ 0 h 44"/>
                  <a:gd name="T2" fmla="*/ 4 w 93"/>
                  <a:gd name="T3" fmla="*/ 10 h 44"/>
                  <a:gd name="T4" fmla="*/ 93 w 93"/>
                  <a:gd name="T5" fmla="*/ 44 h 44"/>
                  <a:gd name="T6" fmla="*/ 90 w 93"/>
                  <a:gd name="T7" fmla="*/ 24 h 44"/>
                  <a:gd name="T8" fmla="*/ 2 w 93"/>
                  <a:gd name="T9" fmla="*/ 0 h 44"/>
                  <a:gd name="T10" fmla="*/ 1 w 93"/>
                  <a:gd name="T11" fmla="*/ 0 h 44"/>
                  <a:gd name="T12" fmla="*/ 1 w 93"/>
                  <a:gd name="T13" fmla="*/ 0 h 44"/>
                  <a:gd name="T14" fmla="*/ 0 w 93"/>
                  <a:gd name="T1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4">
                    <a:moveTo>
                      <a:pt x="0" y="0"/>
                    </a:moveTo>
                    <a:cubicBezTo>
                      <a:pt x="2" y="3"/>
                      <a:pt x="3" y="7"/>
                      <a:pt x="4" y="10"/>
                    </a:cubicBezTo>
                    <a:cubicBezTo>
                      <a:pt x="32" y="25"/>
                      <a:pt x="62" y="37"/>
                      <a:pt x="93" y="44"/>
                    </a:cubicBezTo>
                    <a:cubicBezTo>
                      <a:pt x="92" y="37"/>
                      <a:pt x="91" y="31"/>
                      <a:pt x="90" y="24"/>
                    </a:cubicBezTo>
                    <a:cubicBezTo>
                      <a:pt x="60" y="20"/>
                      <a:pt x="31" y="12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00"/>
              <p:cNvSpPr>
                <a:spLocks/>
              </p:cNvSpPr>
              <p:nvPr/>
            </p:nvSpPr>
            <p:spPr bwMode="auto">
              <a:xfrm>
                <a:off x="2138363" y="963613"/>
                <a:ext cx="252412" cy="112713"/>
              </a:xfrm>
              <a:custGeom>
                <a:avLst/>
                <a:gdLst>
                  <a:gd name="T0" fmla="*/ 86 w 87"/>
                  <a:gd name="T1" fmla="*/ 0 h 39"/>
                  <a:gd name="T2" fmla="*/ 0 w 87"/>
                  <a:gd name="T3" fmla="*/ 35 h 39"/>
                  <a:gd name="T4" fmla="*/ 2 w 87"/>
                  <a:gd name="T5" fmla="*/ 39 h 39"/>
                  <a:gd name="T6" fmla="*/ 2 w 87"/>
                  <a:gd name="T7" fmla="*/ 39 h 39"/>
                  <a:gd name="T8" fmla="*/ 3 w 87"/>
                  <a:gd name="T9" fmla="*/ 39 h 39"/>
                  <a:gd name="T10" fmla="*/ 87 w 87"/>
                  <a:gd name="T11" fmla="*/ 19 h 39"/>
                  <a:gd name="T12" fmla="*/ 86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6" y="0"/>
                    </a:moveTo>
                    <a:cubicBezTo>
                      <a:pt x="58" y="14"/>
                      <a:pt x="30" y="26"/>
                      <a:pt x="0" y="35"/>
                    </a:cubicBezTo>
                    <a:cubicBezTo>
                      <a:pt x="1" y="36"/>
                      <a:pt x="1" y="38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1" y="35"/>
                      <a:pt x="60" y="28"/>
                      <a:pt x="87" y="19"/>
                    </a:cubicBezTo>
                    <a:cubicBezTo>
                      <a:pt x="87" y="13"/>
                      <a:pt x="86" y="6"/>
                      <a:pt x="86" y="0"/>
                    </a:cubicBezTo>
                  </a:path>
                </a:pathLst>
              </a:custGeom>
              <a:solidFill>
                <a:srgbClr val="C50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2597150" y="989013"/>
                <a:ext cx="52387" cy="114300"/>
              </a:xfrm>
              <a:custGeom>
                <a:avLst/>
                <a:gdLst>
                  <a:gd name="T0" fmla="*/ 12 w 18"/>
                  <a:gd name="T1" fmla="*/ 0 h 39"/>
                  <a:gd name="T2" fmla="*/ 12 w 18"/>
                  <a:gd name="T3" fmla="*/ 0 h 39"/>
                  <a:gd name="T4" fmla="*/ 7 w 18"/>
                  <a:gd name="T5" fmla="*/ 5 h 39"/>
                  <a:gd name="T6" fmla="*/ 5 w 18"/>
                  <a:gd name="T7" fmla="*/ 19 h 39"/>
                  <a:gd name="T8" fmla="*/ 1 w 18"/>
                  <a:gd name="T9" fmla="*/ 33 h 39"/>
                  <a:gd name="T10" fmla="*/ 5 w 18"/>
                  <a:gd name="T11" fmla="*/ 39 h 39"/>
                  <a:gd name="T12" fmla="*/ 6 w 18"/>
                  <a:gd name="T13" fmla="*/ 39 h 39"/>
                  <a:gd name="T14" fmla="*/ 11 w 18"/>
                  <a:gd name="T15" fmla="*/ 36 h 39"/>
                  <a:gd name="T16" fmla="*/ 17 w 18"/>
                  <a:gd name="T17" fmla="*/ 5 h 39"/>
                  <a:gd name="T18" fmla="*/ 12 w 18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39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2"/>
                      <a:pt x="7" y="5"/>
                    </a:cubicBezTo>
                    <a:cubicBezTo>
                      <a:pt x="7" y="10"/>
                      <a:pt x="6" y="14"/>
                      <a:pt x="5" y="19"/>
                    </a:cubicBezTo>
                    <a:cubicBezTo>
                      <a:pt x="4" y="24"/>
                      <a:pt x="3" y="28"/>
                      <a:pt x="1" y="33"/>
                    </a:cubicBezTo>
                    <a:cubicBezTo>
                      <a:pt x="0" y="35"/>
                      <a:pt x="2" y="39"/>
                      <a:pt x="5" y="39"/>
                    </a:cubicBezTo>
                    <a:cubicBezTo>
                      <a:pt x="5" y="39"/>
                      <a:pt x="6" y="39"/>
                      <a:pt x="6" y="39"/>
                    </a:cubicBezTo>
                    <a:cubicBezTo>
                      <a:pt x="9" y="39"/>
                      <a:pt x="10" y="38"/>
                      <a:pt x="11" y="36"/>
                    </a:cubicBezTo>
                    <a:cubicBezTo>
                      <a:pt x="15" y="26"/>
                      <a:pt x="17" y="16"/>
                      <a:pt x="17" y="5"/>
                    </a:cubicBezTo>
                    <a:cubicBezTo>
                      <a:pt x="18" y="2"/>
                      <a:pt x="15" y="0"/>
                      <a:pt x="12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2605088" y="901700"/>
                <a:ext cx="38100" cy="66675"/>
              </a:xfrm>
              <a:custGeom>
                <a:avLst/>
                <a:gdLst>
                  <a:gd name="T0" fmla="*/ 9 w 13"/>
                  <a:gd name="T1" fmla="*/ 0 h 23"/>
                  <a:gd name="T2" fmla="*/ 0 w 13"/>
                  <a:gd name="T3" fmla="*/ 5 h 23"/>
                  <a:gd name="T4" fmla="*/ 0 w 13"/>
                  <a:gd name="T5" fmla="*/ 6 h 23"/>
                  <a:gd name="T6" fmla="*/ 0 w 13"/>
                  <a:gd name="T7" fmla="*/ 6 h 23"/>
                  <a:gd name="T8" fmla="*/ 1 w 13"/>
                  <a:gd name="T9" fmla="*/ 7 h 23"/>
                  <a:gd name="T10" fmla="*/ 2 w 13"/>
                  <a:gd name="T11" fmla="*/ 13 h 23"/>
                  <a:gd name="T12" fmla="*/ 2 w 13"/>
                  <a:gd name="T13" fmla="*/ 14 h 23"/>
                  <a:gd name="T14" fmla="*/ 2 w 13"/>
                  <a:gd name="T15" fmla="*/ 14 h 23"/>
                  <a:gd name="T16" fmla="*/ 3 w 13"/>
                  <a:gd name="T17" fmla="*/ 15 h 23"/>
                  <a:gd name="T18" fmla="*/ 3 w 13"/>
                  <a:gd name="T19" fmla="*/ 18 h 23"/>
                  <a:gd name="T20" fmla="*/ 8 w 13"/>
                  <a:gd name="T21" fmla="*/ 23 h 23"/>
                  <a:gd name="T22" fmla="*/ 8 w 13"/>
                  <a:gd name="T23" fmla="*/ 23 h 23"/>
                  <a:gd name="T24" fmla="*/ 13 w 13"/>
                  <a:gd name="T25" fmla="*/ 18 h 23"/>
                  <a:gd name="T26" fmla="*/ 9 w 13"/>
                  <a:gd name="T2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3">
                    <a:moveTo>
                      <a:pt x="9" y="0"/>
                    </a:moveTo>
                    <a:cubicBezTo>
                      <a:pt x="6" y="2"/>
                      <a:pt x="3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9"/>
                      <a:pt x="2" y="11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3" y="20"/>
                      <a:pt x="5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3" y="21"/>
                      <a:pt x="13" y="18"/>
                    </a:cubicBezTo>
                    <a:cubicBezTo>
                      <a:pt x="13" y="12"/>
                      <a:pt x="11" y="5"/>
                      <a:pt x="9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2587625" y="869950"/>
                <a:ext cx="44450" cy="46038"/>
              </a:xfrm>
              <a:custGeom>
                <a:avLst/>
                <a:gdLst>
                  <a:gd name="T0" fmla="*/ 5 w 15"/>
                  <a:gd name="T1" fmla="*/ 0 h 16"/>
                  <a:gd name="T2" fmla="*/ 2 w 15"/>
                  <a:gd name="T3" fmla="*/ 2 h 16"/>
                  <a:gd name="T4" fmla="*/ 2 w 15"/>
                  <a:gd name="T5" fmla="*/ 9 h 16"/>
                  <a:gd name="T6" fmla="*/ 1 w 15"/>
                  <a:gd name="T7" fmla="*/ 9 h 16"/>
                  <a:gd name="T8" fmla="*/ 2 w 15"/>
                  <a:gd name="T9" fmla="*/ 9 h 16"/>
                  <a:gd name="T10" fmla="*/ 3 w 15"/>
                  <a:gd name="T11" fmla="*/ 11 h 16"/>
                  <a:gd name="T12" fmla="*/ 4 w 15"/>
                  <a:gd name="T13" fmla="*/ 13 h 16"/>
                  <a:gd name="T14" fmla="*/ 6 w 15"/>
                  <a:gd name="T15" fmla="*/ 16 h 16"/>
                  <a:gd name="T16" fmla="*/ 6 w 15"/>
                  <a:gd name="T17" fmla="*/ 16 h 16"/>
                  <a:gd name="T18" fmla="*/ 15 w 15"/>
                  <a:gd name="T19" fmla="*/ 11 h 16"/>
                  <a:gd name="T20" fmla="*/ 9 w 15"/>
                  <a:gd name="T21" fmla="*/ 2 h 16"/>
                  <a:gd name="T22" fmla="*/ 5 w 15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5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9" y="14"/>
                      <a:pt x="12" y="13"/>
                      <a:pt x="15" y="11"/>
                    </a:cubicBezTo>
                    <a:cubicBezTo>
                      <a:pt x="13" y="7"/>
                      <a:pt x="11" y="4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</a:path>
                </a:pathLst>
              </a:custGeom>
              <a:solidFill>
                <a:srgbClr val="DE0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546851" y="4124736"/>
              <a:ext cx="1663700" cy="2092325"/>
            </a:xfrm>
            <a:custGeom>
              <a:avLst/>
              <a:gdLst>
                <a:gd name="T0" fmla="*/ 231 w 573"/>
                <a:gd name="T1" fmla="*/ 234 h 719"/>
                <a:gd name="T2" fmla="*/ 79 w 573"/>
                <a:gd name="T3" fmla="*/ 166 h 719"/>
                <a:gd name="T4" fmla="*/ 333 w 573"/>
                <a:gd name="T5" fmla="*/ 137 h 719"/>
                <a:gd name="T6" fmla="*/ 555 w 573"/>
                <a:gd name="T7" fmla="*/ 133 h 719"/>
                <a:gd name="T8" fmla="*/ 446 w 573"/>
                <a:gd name="T9" fmla="*/ 288 h 719"/>
                <a:gd name="T10" fmla="*/ 376 w 573"/>
                <a:gd name="T11" fmla="*/ 572 h 719"/>
                <a:gd name="T12" fmla="*/ 70 w 573"/>
                <a:gd name="T13" fmla="*/ 639 h 719"/>
                <a:gd name="T14" fmla="*/ 90 w 573"/>
                <a:gd name="T15" fmla="*/ 388 h 719"/>
                <a:gd name="T16" fmla="*/ 231 w 573"/>
                <a:gd name="T17" fmla="*/ 234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719">
                  <a:moveTo>
                    <a:pt x="231" y="234"/>
                  </a:moveTo>
                  <a:cubicBezTo>
                    <a:pt x="231" y="234"/>
                    <a:pt x="106" y="274"/>
                    <a:pt x="79" y="166"/>
                  </a:cubicBezTo>
                  <a:cubicBezTo>
                    <a:pt x="52" y="55"/>
                    <a:pt x="201" y="0"/>
                    <a:pt x="333" y="137"/>
                  </a:cubicBezTo>
                  <a:cubicBezTo>
                    <a:pt x="333" y="137"/>
                    <a:pt x="436" y="70"/>
                    <a:pt x="555" y="133"/>
                  </a:cubicBezTo>
                  <a:cubicBezTo>
                    <a:pt x="573" y="143"/>
                    <a:pt x="547" y="223"/>
                    <a:pt x="446" y="288"/>
                  </a:cubicBezTo>
                  <a:cubicBezTo>
                    <a:pt x="446" y="288"/>
                    <a:pt x="363" y="425"/>
                    <a:pt x="376" y="572"/>
                  </a:cubicBezTo>
                  <a:cubicBezTo>
                    <a:pt x="389" y="719"/>
                    <a:pt x="139" y="676"/>
                    <a:pt x="70" y="639"/>
                  </a:cubicBezTo>
                  <a:cubicBezTo>
                    <a:pt x="0" y="602"/>
                    <a:pt x="23" y="491"/>
                    <a:pt x="90" y="388"/>
                  </a:cubicBezTo>
                  <a:cubicBezTo>
                    <a:pt x="158" y="285"/>
                    <a:pt x="231" y="234"/>
                    <a:pt x="231" y="234"/>
                  </a:cubicBezTo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235701" y="5416961"/>
              <a:ext cx="2200275" cy="1076325"/>
            </a:xfrm>
            <a:custGeom>
              <a:avLst/>
              <a:gdLst>
                <a:gd name="T0" fmla="*/ 2 w 758"/>
                <a:gd name="T1" fmla="*/ 81 h 370"/>
                <a:gd name="T2" fmla="*/ 106 w 758"/>
                <a:gd name="T3" fmla="*/ 27 h 370"/>
                <a:gd name="T4" fmla="*/ 139 w 758"/>
                <a:gd name="T5" fmla="*/ 90 h 370"/>
                <a:gd name="T6" fmla="*/ 147 w 758"/>
                <a:gd name="T7" fmla="*/ 94 h 370"/>
                <a:gd name="T8" fmla="*/ 229 w 758"/>
                <a:gd name="T9" fmla="*/ 71 h 370"/>
                <a:gd name="T10" fmla="*/ 312 w 758"/>
                <a:gd name="T11" fmla="*/ 171 h 370"/>
                <a:gd name="T12" fmla="*/ 318 w 758"/>
                <a:gd name="T13" fmla="*/ 172 h 370"/>
                <a:gd name="T14" fmla="*/ 348 w 758"/>
                <a:gd name="T15" fmla="*/ 153 h 370"/>
                <a:gd name="T16" fmla="*/ 421 w 758"/>
                <a:gd name="T17" fmla="*/ 175 h 370"/>
                <a:gd name="T18" fmla="*/ 425 w 758"/>
                <a:gd name="T19" fmla="*/ 172 h 370"/>
                <a:gd name="T20" fmla="*/ 424 w 758"/>
                <a:gd name="T21" fmla="*/ 169 h 370"/>
                <a:gd name="T22" fmla="*/ 561 w 758"/>
                <a:gd name="T23" fmla="*/ 128 h 370"/>
                <a:gd name="T24" fmla="*/ 584 w 758"/>
                <a:gd name="T25" fmla="*/ 219 h 370"/>
                <a:gd name="T26" fmla="*/ 635 w 758"/>
                <a:gd name="T27" fmla="*/ 236 h 370"/>
                <a:gd name="T28" fmla="*/ 723 w 758"/>
                <a:gd name="T29" fmla="*/ 210 h 370"/>
                <a:gd name="T30" fmla="*/ 749 w 758"/>
                <a:gd name="T31" fmla="*/ 255 h 370"/>
                <a:gd name="T32" fmla="*/ 712 w 758"/>
                <a:gd name="T33" fmla="*/ 248 h 370"/>
                <a:gd name="T34" fmla="*/ 602 w 758"/>
                <a:gd name="T35" fmla="*/ 296 h 370"/>
                <a:gd name="T36" fmla="*/ 598 w 758"/>
                <a:gd name="T37" fmla="*/ 314 h 370"/>
                <a:gd name="T38" fmla="*/ 469 w 758"/>
                <a:gd name="T39" fmla="*/ 349 h 370"/>
                <a:gd name="T40" fmla="*/ 425 w 758"/>
                <a:gd name="T41" fmla="*/ 292 h 370"/>
                <a:gd name="T42" fmla="*/ 332 w 758"/>
                <a:gd name="T43" fmla="*/ 290 h 370"/>
                <a:gd name="T44" fmla="*/ 308 w 758"/>
                <a:gd name="T45" fmla="*/ 257 h 370"/>
                <a:gd name="T46" fmla="*/ 306 w 758"/>
                <a:gd name="T47" fmla="*/ 258 h 370"/>
                <a:gd name="T48" fmla="*/ 227 w 758"/>
                <a:gd name="T49" fmla="*/ 296 h 370"/>
                <a:gd name="T50" fmla="*/ 119 w 758"/>
                <a:gd name="T51" fmla="*/ 214 h 370"/>
                <a:gd name="T52" fmla="*/ 115 w 758"/>
                <a:gd name="T53" fmla="*/ 214 h 370"/>
                <a:gd name="T54" fmla="*/ 63 w 758"/>
                <a:gd name="T55" fmla="*/ 224 h 370"/>
                <a:gd name="T56" fmla="*/ 49 w 758"/>
                <a:gd name="T57" fmla="*/ 149 h 370"/>
                <a:gd name="T58" fmla="*/ 46 w 758"/>
                <a:gd name="T59" fmla="*/ 142 h 370"/>
                <a:gd name="T60" fmla="*/ 2 w 758"/>
                <a:gd name="T61" fmla="*/ 8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8" h="370">
                  <a:moveTo>
                    <a:pt x="2" y="81"/>
                  </a:moveTo>
                  <a:cubicBezTo>
                    <a:pt x="5" y="29"/>
                    <a:pt x="59" y="0"/>
                    <a:pt x="106" y="27"/>
                  </a:cubicBezTo>
                  <a:cubicBezTo>
                    <a:pt x="138" y="45"/>
                    <a:pt x="141" y="74"/>
                    <a:pt x="139" y="90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70" y="74"/>
                    <a:pt x="201" y="66"/>
                    <a:pt x="229" y="71"/>
                  </a:cubicBezTo>
                  <a:cubicBezTo>
                    <a:pt x="274" y="78"/>
                    <a:pt x="318" y="123"/>
                    <a:pt x="312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26" y="164"/>
                    <a:pt x="336" y="157"/>
                    <a:pt x="348" y="153"/>
                  </a:cubicBezTo>
                  <a:cubicBezTo>
                    <a:pt x="386" y="143"/>
                    <a:pt x="411" y="155"/>
                    <a:pt x="421" y="175"/>
                  </a:cubicBezTo>
                  <a:cubicBezTo>
                    <a:pt x="425" y="172"/>
                    <a:pt x="425" y="172"/>
                    <a:pt x="425" y="172"/>
                  </a:cubicBezTo>
                  <a:cubicBezTo>
                    <a:pt x="425" y="171"/>
                    <a:pt x="424" y="170"/>
                    <a:pt x="424" y="169"/>
                  </a:cubicBezTo>
                  <a:cubicBezTo>
                    <a:pt x="414" y="120"/>
                    <a:pt x="504" y="66"/>
                    <a:pt x="561" y="128"/>
                  </a:cubicBezTo>
                  <a:cubicBezTo>
                    <a:pt x="593" y="162"/>
                    <a:pt x="584" y="219"/>
                    <a:pt x="584" y="219"/>
                  </a:cubicBezTo>
                  <a:cubicBezTo>
                    <a:pt x="584" y="219"/>
                    <a:pt x="596" y="236"/>
                    <a:pt x="635" y="236"/>
                  </a:cubicBezTo>
                  <a:cubicBezTo>
                    <a:pt x="674" y="236"/>
                    <a:pt x="688" y="200"/>
                    <a:pt x="723" y="210"/>
                  </a:cubicBezTo>
                  <a:cubicBezTo>
                    <a:pt x="758" y="221"/>
                    <a:pt x="749" y="255"/>
                    <a:pt x="749" y="255"/>
                  </a:cubicBezTo>
                  <a:cubicBezTo>
                    <a:pt x="749" y="255"/>
                    <a:pt x="735" y="240"/>
                    <a:pt x="712" y="248"/>
                  </a:cubicBezTo>
                  <a:cubicBezTo>
                    <a:pt x="681" y="259"/>
                    <a:pt x="678" y="314"/>
                    <a:pt x="602" y="296"/>
                  </a:cubicBezTo>
                  <a:cubicBezTo>
                    <a:pt x="602" y="296"/>
                    <a:pt x="601" y="306"/>
                    <a:pt x="598" y="314"/>
                  </a:cubicBezTo>
                  <a:cubicBezTo>
                    <a:pt x="582" y="363"/>
                    <a:pt x="517" y="370"/>
                    <a:pt x="469" y="349"/>
                  </a:cubicBezTo>
                  <a:cubicBezTo>
                    <a:pt x="433" y="333"/>
                    <a:pt x="425" y="292"/>
                    <a:pt x="425" y="292"/>
                  </a:cubicBezTo>
                  <a:cubicBezTo>
                    <a:pt x="425" y="292"/>
                    <a:pt x="381" y="331"/>
                    <a:pt x="332" y="290"/>
                  </a:cubicBezTo>
                  <a:cubicBezTo>
                    <a:pt x="321" y="280"/>
                    <a:pt x="313" y="269"/>
                    <a:pt x="308" y="257"/>
                  </a:cubicBezTo>
                  <a:cubicBezTo>
                    <a:pt x="306" y="258"/>
                    <a:pt x="306" y="258"/>
                    <a:pt x="306" y="258"/>
                  </a:cubicBezTo>
                  <a:cubicBezTo>
                    <a:pt x="302" y="267"/>
                    <a:pt x="285" y="296"/>
                    <a:pt x="227" y="296"/>
                  </a:cubicBezTo>
                  <a:cubicBezTo>
                    <a:pt x="173" y="296"/>
                    <a:pt x="133" y="263"/>
                    <a:pt x="119" y="214"/>
                  </a:cubicBezTo>
                  <a:cubicBezTo>
                    <a:pt x="115" y="214"/>
                    <a:pt x="115" y="214"/>
                    <a:pt x="115" y="214"/>
                  </a:cubicBezTo>
                  <a:cubicBezTo>
                    <a:pt x="109" y="221"/>
                    <a:pt x="92" y="237"/>
                    <a:pt x="63" y="224"/>
                  </a:cubicBezTo>
                  <a:cubicBezTo>
                    <a:pt x="31" y="210"/>
                    <a:pt x="28" y="167"/>
                    <a:pt x="49" y="149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20" y="147"/>
                    <a:pt x="0" y="124"/>
                    <a:pt x="2" y="81"/>
                  </a:cubicBezTo>
                  <a:close/>
                </a:path>
              </a:pathLst>
            </a:custGeom>
            <a:solidFill>
              <a:srgbClr val="C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2916864" y="5996398"/>
              <a:ext cx="517525" cy="304800"/>
            </a:xfrm>
            <a:custGeom>
              <a:avLst/>
              <a:gdLst>
                <a:gd name="T0" fmla="*/ 51 w 178"/>
                <a:gd name="T1" fmla="*/ 105 h 105"/>
                <a:gd name="T2" fmla="*/ 22 w 178"/>
                <a:gd name="T3" fmla="*/ 101 h 105"/>
                <a:gd name="T4" fmla="*/ 19 w 178"/>
                <a:gd name="T5" fmla="*/ 96 h 105"/>
                <a:gd name="T6" fmla="*/ 25 w 178"/>
                <a:gd name="T7" fmla="*/ 92 h 105"/>
                <a:gd name="T8" fmla="*/ 104 w 178"/>
                <a:gd name="T9" fmla="*/ 67 h 105"/>
                <a:gd name="T10" fmla="*/ 131 w 178"/>
                <a:gd name="T11" fmla="*/ 45 h 105"/>
                <a:gd name="T12" fmla="*/ 166 w 178"/>
                <a:gd name="T13" fmla="*/ 48 h 105"/>
                <a:gd name="T14" fmla="*/ 143 w 178"/>
                <a:gd name="T15" fmla="*/ 15 h 105"/>
                <a:gd name="T16" fmla="*/ 101 w 178"/>
                <a:gd name="T17" fmla="*/ 26 h 105"/>
                <a:gd name="T18" fmla="*/ 56 w 178"/>
                <a:gd name="T19" fmla="*/ 42 h 105"/>
                <a:gd name="T20" fmla="*/ 1 w 178"/>
                <a:gd name="T21" fmla="*/ 23 h 105"/>
                <a:gd name="T22" fmla="*/ 2 w 178"/>
                <a:gd name="T23" fmla="*/ 17 h 105"/>
                <a:gd name="T24" fmla="*/ 9 w 178"/>
                <a:gd name="T25" fmla="*/ 18 h 105"/>
                <a:gd name="T26" fmla="*/ 56 w 178"/>
                <a:gd name="T27" fmla="*/ 32 h 105"/>
                <a:gd name="T28" fmla="*/ 96 w 178"/>
                <a:gd name="T29" fmla="*/ 18 h 105"/>
                <a:gd name="T30" fmla="*/ 146 w 178"/>
                <a:gd name="T31" fmla="*/ 7 h 105"/>
                <a:gd name="T32" fmla="*/ 174 w 178"/>
                <a:gd name="T33" fmla="*/ 58 h 105"/>
                <a:gd name="T34" fmla="*/ 171 w 178"/>
                <a:gd name="T35" fmla="*/ 61 h 105"/>
                <a:gd name="T36" fmla="*/ 166 w 178"/>
                <a:gd name="T37" fmla="*/ 59 h 105"/>
                <a:gd name="T38" fmla="*/ 134 w 178"/>
                <a:gd name="T39" fmla="*/ 54 h 105"/>
                <a:gd name="T40" fmla="*/ 111 w 178"/>
                <a:gd name="T41" fmla="*/ 73 h 105"/>
                <a:gd name="T42" fmla="*/ 51 w 178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05">
                  <a:moveTo>
                    <a:pt x="51" y="105"/>
                  </a:moveTo>
                  <a:cubicBezTo>
                    <a:pt x="43" y="105"/>
                    <a:pt x="33" y="104"/>
                    <a:pt x="22" y="101"/>
                  </a:cubicBezTo>
                  <a:cubicBezTo>
                    <a:pt x="20" y="101"/>
                    <a:pt x="18" y="98"/>
                    <a:pt x="19" y="96"/>
                  </a:cubicBezTo>
                  <a:cubicBezTo>
                    <a:pt x="20" y="93"/>
                    <a:pt x="22" y="92"/>
                    <a:pt x="25" y="92"/>
                  </a:cubicBezTo>
                  <a:cubicBezTo>
                    <a:pt x="73" y="104"/>
                    <a:pt x="89" y="85"/>
                    <a:pt x="104" y="67"/>
                  </a:cubicBezTo>
                  <a:cubicBezTo>
                    <a:pt x="112" y="58"/>
                    <a:pt x="120" y="49"/>
                    <a:pt x="131" y="45"/>
                  </a:cubicBezTo>
                  <a:cubicBezTo>
                    <a:pt x="147" y="39"/>
                    <a:pt x="159" y="44"/>
                    <a:pt x="166" y="48"/>
                  </a:cubicBezTo>
                  <a:cubicBezTo>
                    <a:pt x="167" y="38"/>
                    <a:pt x="164" y="22"/>
                    <a:pt x="143" y="15"/>
                  </a:cubicBezTo>
                  <a:cubicBezTo>
                    <a:pt x="126" y="10"/>
                    <a:pt x="115" y="18"/>
                    <a:pt x="101" y="26"/>
                  </a:cubicBezTo>
                  <a:cubicBezTo>
                    <a:pt x="89" y="33"/>
                    <a:pt x="76" y="42"/>
                    <a:pt x="56" y="42"/>
                  </a:cubicBezTo>
                  <a:cubicBezTo>
                    <a:pt x="16" y="42"/>
                    <a:pt x="2" y="24"/>
                    <a:pt x="1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4" y="15"/>
                    <a:pt x="7" y="16"/>
                    <a:pt x="9" y="18"/>
                  </a:cubicBezTo>
                  <a:cubicBezTo>
                    <a:pt x="9" y="18"/>
                    <a:pt x="21" y="32"/>
                    <a:pt x="56" y="32"/>
                  </a:cubicBezTo>
                  <a:cubicBezTo>
                    <a:pt x="73" y="32"/>
                    <a:pt x="85" y="25"/>
                    <a:pt x="96" y="18"/>
                  </a:cubicBezTo>
                  <a:cubicBezTo>
                    <a:pt x="110" y="9"/>
                    <a:pt x="125" y="0"/>
                    <a:pt x="146" y="7"/>
                  </a:cubicBezTo>
                  <a:cubicBezTo>
                    <a:pt x="177" y="16"/>
                    <a:pt x="178" y="44"/>
                    <a:pt x="174" y="58"/>
                  </a:cubicBezTo>
                  <a:cubicBezTo>
                    <a:pt x="174" y="59"/>
                    <a:pt x="172" y="60"/>
                    <a:pt x="171" y="61"/>
                  </a:cubicBezTo>
                  <a:cubicBezTo>
                    <a:pt x="169" y="61"/>
                    <a:pt x="167" y="61"/>
                    <a:pt x="166" y="59"/>
                  </a:cubicBezTo>
                  <a:cubicBezTo>
                    <a:pt x="166" y="59"/>
                    <a:pt x="154" y="46"/>
                    <a:pt x="134" y="54"/>
                  </a:cubicBezTo>
                  <a:cubicBezTo>
                    <a:pt x="125" y="57"/>
                    <a:pt x="119" y="64"/>
                    <a:pt x="111" y="73"/>
                  </a:cubicBezTo>
                  <a:cubicBezTo>
                    <a:pt x="99" y="88"/>
                    <a:pt x="84" y="105"/>
                    <a:pt x="51" y="105"/>
                  </a:cubicBezTo>
                  <a:close/>
                </a:path>
              </a:pathLst>
            </a:custGeom>
            <a:solidFill>
              <a:srgbClr val="F6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224589" y="4319998"/>
              <a:ext cx="1990724" cy="2159001"/>
              <a:chOff x="2306638" y="939800"/>
              <a:chExt cx="1990724" cy="2159001"/>
            </a:xfrm>
          </p:grpSpPr>
          <p:sp>
            <p:nvSpPr>
              <p:cNvPr id="105" name="Freeform 105"/>
              <p:cNvSpPr>
                <a:spLocks noEditPoints="1"/>
              </p:cNvSpPr>
              <p:nvPr/>
            </p:nvSpPr>
            <p:spPr bwMode="auto">
              <a:xfrm>
                <a:off x="2857500" y="1225550"/>
                <a:ext cx="114300" cy="174625"/>
              </a:xfrm>
              <a:custGeom>
                <a:avLst/>
                <a:gdLst>
                  <a:gd name="T0" fmla="*/ 39 w 39"/>
                  <a:gd name="T1" fmla="*/ 60 h 60"/>
                  <a:gd name="T2" fmla="*/ 39 w 39"/>
                  <a:gd name="T3" fmla="*/ 60 h 60"/>
                  <a:gd name="T4" fmla="*/ 39 w 39"/>
                  <a:gd name="T5" fmla="*/ 60 h 60"/>
                  <a:gd name="T6" fmla="*/ 0 w 39"/>
                  <a:gd name="T7" fmla="*/ 1 h 60"/>
                  <a:gd name="T8" fmla="*/ 39 w 39"/>
                  <a:gd name="T9" fmla="*/ 60 h 60"/>
                  <a:gd name="T10" fmla="*/ 0 w 39"/>
                  <a:gd name="T11" fmla="*/ 1 h 60"/>
                  <a:gd name="T12" fmla="*/ 0 w 39"/>
                  <a:gd name="T13" fmla="*/ 1 h 60"/>
                  <a:gd name="T14" fmla="*/ 0 w 39"/>
                  <a:gd name="T15" fmla="*/ 1 h 60"/>
                  <a:gd name="T16" fmla="*/ 0 w 39"/>
                  <a:gd name="T17" fmla="*/ 1 h 60"/>
                  <a:gd name="T18" fmla="*/ 0 w 39"/>
                  <a:gd name="T19" fmla="*/ 1 h 60"/>
                  <a:gd name="T20" fmla="*/ 0 w 39"/>
                  <a:gd name="T21" fmla="*/ 1 h 60"/>
                  <a:gd name="T22" fmla="*/ 0 w 39"/>
                  <a:gd name="T23" fmla="*/ 1 h 60"/>
                  <a:gd name="T24" fmla="*/ 0 w 39"/>
                  <a:gd name="T25" fmla="*/ 1 h 60"/>
                  <a:gd name="T26" fmla="*/ 0 w 39"/>
                  <a:gd name="T27" fmla="*/ 1 h 60"/>
                  <a:gd name="T28" fmla="*/ 0 w 39"/>
                  <a:gd name="T29" fmla="*/ 1 h 60"/>
                  <a:gd name="T30" fmla="*/ 0 w 39"/>
                  <a:gd name="T31" fmla="*/ 0 h 60"/>
                  <a:gd name="T32" fmla="*/ 0 w 39"/>
                  <a:gd name="T33" fmla="*/ 0 h 60"/>
                  <a:gd name="T34" fmla="*/ 0 w 39"/>
                  <a:gd name="T3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60">
                    <a:moveTo>
                      <a:pt x="39" y="60"/>
                    </a:move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moveTo>
                      <a:pt x="0" y="1"/>
                    </a:moveTo>
                    <a:cubicBezTo>
                      <a:pt x="7" y="30"/>
                      <a:pt x="22" y="49"/>
                      <a:pt x="39" y="60"/>
                    </a:cubicBezTo>
                    <a:cubicBezTo>
                      <a:pt x="22" y="49"/>
                      <a:pt x="7" y="30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2828925" y="957263"/>
                <a:ext cx="357187" cy="488950"/>
              </a:xfrm>
              <a:custGeom>
                <a:avLst/>
                <a:gdLst>
                  <a:gd name="T0" fmla="*/ 43 w 123"/>
                  <a:gd name="T1" fmla="*/ 0 h 168"/>
                  <a:gd name="T2" fmla="*/ 10 w 123"/>
                  <a:gd name="T3" fmla="*/ 92 h 168"/>
                  <a:gd name="T4" fmla="*/ 10 w 123"/>
                  <a:gd name="T5" fmla="*/ 92 h 168"/>
                  <a:gd name="T6" fmla="*/ 10 w 123"/>
                  <a:gd name="T7" fmla="*/ 93 h 168"/>
                  <a:gd name="T8" fmla="*/ 10 w 123"/>
                  <a:gd name="T9" fmla="*/ 93 h 168"/>
                  <a:gd name="T10" fmla="*/ 10 w 123"/>
                  <a:gd name="T11" fmla="*/ 93 h 168"/>
                  <a:gd name="T12" fmla="*/ 10 w 123"/>
                  <a:gd name="T13" fmla="*/ 93 h 168"/>
                  <a:gd name="T14" fmla="*/ 10 w 123"/>
                  <a:gd name="T15" fmla="*/ 93 h 168"/>
                  <a:gd name="T16" fmla="*/ 10 w 123"/>
                  <a:gd name="T17" fmla="*/ 93 h 168"/>
                  <a:gd name="T18" fmla="*/ 10 w 123"/>
                  <a:gd name="T19" fmla="*/ 93 h 168"/>
                  <a:gd name="T20" fmla="*/ 10 w 123"/>
                  <a:gd name="T21" fmla="*/ 93 h 168"/>
                  <a:gd name="T22" fmla="*/ 49 w 123"/>
                  <a:gd name="T23" fmla="*/ 152 h 168"/>
                  <a:gd name="T24" fmla="*/ 49 w 123"/>
                  <a:gd name="T25" fmla="*/ 152 h 168"/>
                  <a:gd name="T26" fmla="*/ 49 w 123"/>
                  <a:gd name="T27" fmla="*/ 152 h 168"/>
                  <a:gd name="T28" fmla="*/ 111 w 123"/>
                  <a:gd name="T29" fmla="*/ 168 h 168"/>
                  <a:gd name="T30" fmla="*/ 123 w 123"/>
                  <a:gd name="T31" fmla="*/ 168 h 168"/>
                  <a:gd name="T32" fmla="*/ 45 w 123"/>
                  <a:gd name="T33" fmla="*/ 78 h 168"/>
                  <a:gd name="T34" fmla="*/ 43 w 123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68">
                    <a:moveTo>
                      <a:pt x="43" y="0"/>
                    </a:moveTo>
                    <a:cubicBezTo>
                      <a:pt x="14" y="19"/>
                      <a:pt x="0" y="52"/>
                      <a:pt x="10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2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17" y="122"/>
                      <a:pt x="32" y="141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68" y="165"/>
                      <a:pt x="91" y="168"/>
                      <a:pt x="111" y="168"/>
                    </a:cubicBezTo>
                    <a:cubicBezTo>
                      <a:pt x="115" y="168"/>
                      <a:pt x="119" y="168"/>
                      <a:pt x="123" y="168"/>
                    </a:cubicBezTo>
                    <a:cubicBezTo>
                      <a:pt x="88" y="147"/>
                      <a:pt x="58" y="118"/>
                      <a:pt x="45" y="78"/>
                    </a:cubicBezTo>
                    <a:cubicBezTo>
                      <a:pt x="36" y="51"/>
                      <a:pt x="36" y="25"/>
                      <a:pt x="43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7"/>
              <p:cNvSpPr>
                <a:spLocks noEditPoints="1"/>
              </p:cNvSpPr>
              <p:nvPr/>
            </p:nvSpPr>
            <p:spPr bwMode="auto">
              <a:xfrm>
                <a:off x="3455988" y="1574800"/>
                <a:ext cx="479425" cy="1122363"/>
              </a:xfrm>
              <a:custGeom>
                <a:avLst/>
                <a:gdLst>
                  <a:gd name="T0" fmla="*/ 90 w 165"/>
                  <a:gd name="T1" fmla="*/ 255 h 386"/>
                  <a:gd name="T2" fmla="*/ 91 w 165"/>
                  <a:gd name="T3" fmla="*/ 287 h 386"/>
                  <a:gd name="T4" fmla="*/ 0 w 165"/>
                  <a:gd name="T5" fmla="*/ 386 h 386"/>
                  <a:gd name="T6" fmla="*/ 91 w 165"/>
                  <a:gd name="T7" fmla="*/ 287 h 386"/>
                  <a:gd name="T8" fmla="*/ 90 w 165"/>
                  <a:gd name="T9" fmla="*/ 255 h 386"/>
                  <a:gd name="T10" fmla="*/ 162 w 165"/>
                  <a:gd name="T11" fmla="*/ 3 h 386"/>
                  <a:gd name="T12" fmla="*/ 161 w 165"/>
                  <a:gd name="T13" fmla="*/ 3 h 386"/>
                  <a:gd name="T14" fmla="*/ 162 w 165"/>
                  <a:gd name="T15" fmla="*/ 3 h 386"/>
                  <a:gd name="T16" fmla="*/ 162 w 165"/>
                  <a:gd name="T17" fmla="*/ 2 h 386"/>
                  <a:gd name="T18" fmla="*/ 162 w 165"/>
                  <a:gd name="T19" fmla="*/ 3 h 386"/>
                  <a:gd name="T20" fmla="*/ 162 w 165"/>
                  <a:gd name="T21" fmla="*/ 2 h 386"/>
                  <a:gd name="T22" fmla="*/ 162 w 165"/>
                  <a:gd name="T23" fmla="*/ 2 h 386"/>
                  <a:gd name="T24" fmla="*/ 162 w 165"/>
                  <a:gd name="T25" fmla="*/ 2 h 386"/>
                  <a:gd name="T26" fmla="*/ 162 w 165"/>
                  <a:gd name="T27" fmla="*/ 2 h 386"/>
                  <a:gd name="T28" fmla="*/ 162 w 165"/>
                  <a:gd name="T29" fmla="*/ 2 h 386"/>
                  <a:gd name="T30" fmla="*/ 162 w 165"/>
                  <a:gd name="T31" fmla="*/ 2 h 386"/>
                  <a:gd name="T32" fmla="*/ 162 w 165"/>
                  <a:gd name="T33" fmla="*/ 2 h 386"/>
                  <a:gd name="T34" fmla="*/ 163 w 165"/>
                  <a:gd name="T35" fmla="*/ 2 h 386"/>
                  <a:gd name="T36" fmla="*/ 162 w 165"/>
                  <a:gd name="T37" fmla="*/ 2 h 386"/>
                  <a:gd name="T38" fmla="*/ 163 w 165"/>
                  <a:gd name="T39" fmla="*/ 2 h 386"/>
                  <a:gd name="T40" fmla="*/ 163 w 165"/>
                  <a:gd name="T41" fmla="*/ 2 h 386"/>
                  <a:gd name="T42" fmla="*/ 163 w 165"/>
                  <a:gd name="T43" fmla="*/ 2 h 386"/>
                  <a:gd name="T44" fmla="*/ 163 w 165"/>
                  <a:gd name="T45" fmla="*/ 2 h 386"/>
                  <a:gd name="T46" fmla="*/ 163 w 165"/>
                  <a:gd name="T47" fmla="*/ 2 h 386"/>
                  <a:gd name="T48" fmla="*/ 163 w 165"/>
                  <a:gd name="T49" fmla="*/ 2 h 386"/>
                  <a:gd name="T50" fmla="*/ 163 w 165"/>
                  <a:gd name="T51" fmla="*/ 2 h 386"/>
                  <a:gd name="T52" fmla="*/ 163 w 165"/>
                  <a:gd name="T53" fmla="*/ 1 h 386"/>
                  <a:gd name="T54" fmla="*/ 163 w 165"/>
                  <a:gd name="T55" fmla="*/ 1 h 386"/>
                  <a:gd name="T56" fmla="*/ 163 w 165"/>
                  <a:gd name="T57" fmla="*/ 1 h 386"/>
                  <a:gd name="T58" fmla="*/ 164 w 165"/>
                  <a:gd name="T59" fmla="*/ 1 h 386"/>
                  <a:gd name="T60" fmla="*/ 164 w 165"/>
                  <a:gd name="T61" fmla="*/ 1 h 386"/>
                  <a:gd name="T62" fmla="*/ 164 w 165"/>
                  <a:gd name="T63" fmla="*/ 1 h 386"/>
                  <a:gd name="T64" fmla="*/ 164 w 165"/>
                  <a:gd name="T65" fmla="*/ 1 h 386"/>
                  <a:gd name="T66" fmla="*/ 164 w 165"/>
                  <a:gd name="T67" fmla="*/ 1 h 386"/>
                  <a:gd name="T68" fmla="*/ 164 w 165"/>
                  <a:gd name="T69" fmla="*/ 1 h 386"/>
                  <a:gd name="T70" fmla="*/ 164 w 165"/>
                  <a:gd name="T71" fmla="*/ 1 h 386"/>
                  <a:gd name="T72" fmla="*/ 164 w 165"/>
                  <a:gd name="T73" fmla="*/ 1 h 386"/>
                  <a:gd name="T74" fmla="*/ 164 w 165"/>
                  <a:gd name="T75" fmla="*/ 1 h 386"/>
                  <a:gd name="T76" fmla="*/ 165 w 165"/>
                  <a:gd name="T77" fmla="*/ 1 h 386"/>
                  <a:gd name="T78" fmla="*/ 165 w 165"/>
                  <a:gd name="T79" fmla="*/ 1 h 386"/>
                  <a:gd name="T80" fmla="*/ 165 w 165"/>
                  <a:gd name="T81" fmla="*/ 1 h 386"/>
                  <a:gd name="T82" fmla="*/ 165 w 165"/>
                  <a:gd name="T83" fmla="*/ 0 h 386"/>
                  <a:gd name="T84" fmla="*/ 165 w 165"/>
                  <a:gd name="T85" fmla="*/ 0 h 386"/>
                  <a:gd name="T86" fmla="*/ 165 w 165"/>
                  <a:gd name="T8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5" h="386">
                    <a:moveTo>
                      <a:pt x="90" y="255"/>
                    </a:moveTo>
                    <a:cubicBezTo>
                      <a:pt x="90" y="265"/>
                      <a:pt x="90" y="276"/>
                      <a:pt x="91" y="287"/>
                    </a:cubicBezTo>
                    <a:cubicBezTo>
                      <a:pt x="97" y="349"/>
                      <a:pt x="55" y="377"/>
                      <a:pt x="0" y="386"/>
                    </a:cubicBezTo>
                    <a:cubicBezTo>
                      <a:pt x="55" y="377"/>
                      <a:pt x="97" y="349"/>
                      <a:pt x="91" y="287"/>
                    </a:cubicBezTo>
                    <a:cubicBezTo>
                      <a:pt x="90" y="276"/>
                      <a:pt x="90" y="265"/>
                      <a:pt x="90" y="255"/>
                    </a:cubicBezTo>
                    <a:moveTo>
                      <a:pt x="162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1" y="3"/>
                      <a:pt x="161" y="3"/>
                      <a:pt x="162" y="3"/>
                    </a:cubicBezTo>
                    <a:moveTo>
                      <a:pt x="162" y="2"/>
                    </a:moveTo>
                    <a:cubicBezTo>
                      <a:pt x="162" y="3"/>
                      <a:pt x="162" y="3"/>
                      <a:pt x="162" y="3"/>
                    </a:cubicBezTo>
                    <a:cubicBezTo>
                      <a:pt x="162" y="3"/>
                      <a:pt x="162" y="3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2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2" y="2"/>
                      <a:pt x="162" y="2"/>
                      <a:pt x="162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2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2"/>
                    </a:move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2"/>
                      <a:pt x="163" y="2"/>
                      <a:pt x="163" y="2"/>
                    </a:cubicBezTo>
                    <a:moveTo>
                      <a:pt x="163" y="1"/>
                    </a:moveTo>
                    <a:cubicBezTo>
                      <a:pt x="163" y="1"/>
                      <a:pt x="163" y="1"/>
                      <a:pt x="163" y="1"/>
                    </a:cubicBezTo>
                    <a:cubicBezTo>
                      <a:pt x="163" y="1"/>
                      <a:pt x="163" y="1"/>
                      <a:pt x="163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4" y="1"/>
                    </a:moveTo>
                    <a:cubicBezTo>
                      <a:pt x="164" y="1"/>
                      <a:pt x="164" y="1"/>
                      <a:pt x="164" y="1"/>
                    </a:cubicBezTo>
                    <a:cubicBezTo>
                      <a:pt x="164" y="1"/>
                      <a:pt x="164" y="1"/>
                      <a:pt x="164" y="1"/>
                    </a:cubicBezTo>
                    <a:moveTo>
                      <a:pt x="165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5" y="1"/>
                      <a:pt x="165" y="1"/>
                      <a:pt x="165" y="1"/>
                    </a:cubicBezTo>
                    <a:moveTo>
                      <a:pt x="165" y="0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</a:path>
                </a:pathLst>
              </a:custGeom>
              <a:solidFill>
                <a:srgbClr val="FFE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3000375" y="1344613"/>
                <a:ext cx="1177925" cy="1365250"/>
              </a:xfrm>
              <a:custGeom>
                <a:avLst/>
                <a:gdLst>
                  <a:gd name="T0" fmla="*/ 406 w 406"/>
                  <a:gd name="T1" fmla="*/ 0 h 469"/>
                  <a:gd name="T2" fmla="*/ 150 w 406"/>
                  <a:gd name="T3" fmla="*/ 204 h 469"/>
                  <a:gd name="T4" fmla="*/ 32 w 406"/>
                  <a:gd name="T5" fmla="*/ 380 h 469"/>
                  <a:gd name="T6" fmla="*/ 0 w 406"/>
                  <a:gd name="T7" fmla="*/ 454 h 469"/>
                  <a:gd name="T8" fmla="*/ 112 w 406"/>
                  <a:gd name="T9" fmla="*/ 469 h 469"/>
                  <a:gd name="T10" fmla="*/ 157 w 406"/>
                  <a:gd name="T11" fmla="*/ 465 h 469"/>
                  <a:gd name="T12" fmla="*/ 248 w 406"/>
                  <a:gd name="T13" fmla="*/ 366 h 469"/>
                  <a:gd name="T14" fmla="*/ 247 w 406"/>
                  <a:gd name="T15" fmla="*/ 334 h 469"/>
                  <a:gd name="T16" fmla="*/ 318 w 406"/>
                  <a:gd name="T17" fmla="*/ 82 h 469"/>
                  <a:gd name="T18" fmla="*/ 318 w 406"/>
                  <a:gd name="T19" fmla="*/ 82 h 469"/>
                  <a:gd name="T20" fmla="*/ 319 w 406"/>
                  <a:gd name="T21" fmla="*/ 82 h 469"/>
                  <a:gd name="T22" fmla="*/ 319 w 406"/>
                  <a:gd name="T23" fmla="*/ 82 h 469"/>
                  <a:gd name="T24" fmla="*/ 319 w 406"/>
                  <a:gd name="T25" fmla="*/ 81 h 469"/>
                  <a:gd name="T26" fmla="*/ 319 w 406"/>
                  <a:gd name="T27" fmla="*/ 81 h 469"/>
                  <a:gd name="T28" fmla="*/ 319 w 406"/>
                  <a:gd name="T29" fmla="*/ 81 h 469"/>
                  <a:gd name="T30" fmla="*/ 319 w 406"/>
                  <a:gd name="T31" fmla="*/ 81 h 469"/>
                  <a:gd name="T32" fmla="*/ 319 w 406"/>
                  <a:gd name="T33" fmla="*/ 81 h 469"/>
                  <a:gd name="T34" fmla="*/ 319 w 406"/>
                  <a:gd name="T35" fmla="*/ 81 h 469"/>
                  <a:gd name="T36" fmla="*/ 320 w 406"/>
                  <a:gd name="T37" fmla="*/ 81 h 469"/>
                  <a:gd name="T38" fmla="*/ 320 w 406"/>
                  <a:gd name="T39" fmla="*/ 81 h 469"/>
                  <a:gd name="T40" fmla="*/ 320 w 406"/>
                  <a:gd name="T41" fmla="*/ 81 h 469"/>
                  <a:gd name="T42" fmla="*/ 320 w 406"/>
                  <a:gd name="T43" fmla="*/ 81 h 469"/>
                  <a:gd name="T44" fmla="*/ 320 w 406"/>
                  <a:gd name="T45" fmla="*/ 81 h 469"/>
                  <a:gd name="T46" fmla="*/ 320 w 406"/>
                  <a:gd name="T47" fmla="*/ 80 h 469"/>
                  <a:gd name="T48" fmla="*/ 320 w 406"/>
                  <a:gd name="T49" fmla="*/ 80 h 469"/>
                  <a:gd name="T50" fmla="*/ 321 w 406"/>
                  <a:gd name="T51" fmla="*/ 80 h 469"/>
                  <a:gd name="T52" fmla="*/ 321 w 406"/>
                  <a:gd name="T53" fmla="*/ 80 h 469"/>
                  <a:gd name="T54" fmla="*/ 321 w 406"/>
                  <a:gd name="T55" fmla="*/ 80 h 469"/>
                  <a:gd name="T56" fmla="*/ 321 w 406"/>
                  <a:gd name="T57" fmla="*/ 80 h 469"/>
                  <a:gd name="T58" fmla="*/ 321 w 406"/>
                  <a:gd name="T59" fmla="*/ 80 h 469"/>
                  <a:gd name="T60" fmla="*/ 321 w 406"/>
                  <a:gd name="T61" fmla="*/ 80 h 469"/>
                  <a:gd name="T62" fmla="*/ 322 w 406"/>
                  <a:gd name="T63" fmla="*/ 80 h 469"/>
                  <a:gd name="T64" fmla="*/ 322 w 406"/>
                  <a:gd name="T65" fmla="*/ 80 h 469"/>
                  <a:gd name="T66" fmla="*/ 322 w 406"/>
                  <a:gd name="T67" fmla="*/ 79 h 469"/>
                  <a:gd name="T68" fmla="*/ 322 w 406"/>
                  <a:gd name="T69" fmla="*/ 79 h 469"/>
                  <a:gd name="T70" fmla="*/ 406 w 406"/>
                  <a:gd name="T7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6" h="469">
                    <a:moveTo>
                      <a:pt x="406" y="0"/>
                    </a:moveTo>
                    <a:cubicBezTo>
                      <a:pt x="312" y="56"/>
                      <a:pt x="223" y="121"/>
                      <a:pt x="150" y="204"/>
                    </a:cubicBezTo>
                    <a:cubicBezTo>
                      <a:pt x="103" y="257"/>
                      <a:pt x="63" y="316"/>
                      <a:pt x="32" y="380"/>
                    </a:cubicBezTo>
                    <a:cubicBezTo>
                      <a:pt x="20" y="404"/>
                      <a:pt x="10" y="429"/>
                      <a:pt x="0" y="454"/>
                    </a:cubicBezTo>
                    <a:cubicBezTo>
                      <a:pt x="33" y="463"/>
                      <a:pt x="73" y="469"/>
                      <a:pt x="112" y="469"/>
                    </a:cubicBezTo>
                    <a:cubicBezTo>
                      <a:pt x="127" y="469"/>
                      <a:pt x="143" y="468"/>
                      <a:pt x="157" y="465"/>
                    </a:cubicBezTo>
                    <a:cubicBezTo>
                      <a:pt x="212" y="456"/>
                      <a:pt x="254" y="428"/>
                      <a:pt x="248" y="366"/>
                    </a:cubicBezTo>
                    <a:cubicBezTo>
                      <a:pt x="247" y="355"/>
                      <a:pt x="247" y="344"/>
                      <a:pt x="247" y="334"/>
                    </a:cubicBezTo>
                    <a:cubicBezTo>
                      <a:pt x="247" y="199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18" y="82"/>
                      <a:pt x="319" y="82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19" y="82"/>
                      <a:pt x="319" y="82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19" y="81"/>
                      <a:pt x="319" y="81"/>
                      <a:pt x="319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1"/>
                      <a:pt x="320" y="81"/>
                    </a:cubicBezTo>
                    <a:cubicBezTo>
                      <a:pt x="320" y="81"/>
                      <a:pt x="320" y="80"/>
                      <a:pt x="320" y="80"/>
                    </a:cubicBezTo>
                    <a:cubicBezTo>
                      <a:pt x="320" y="80"/>
                      <a:pt x="320" y="80"/>
                      <a:pt x="320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1" y="80"/>
                    </a:cubicBezTo>
                    <a:cubicBezTo>
                      <a:pt x="321" y="80"/>
                      <a:pt x="321" y="80"/>
                      <a:pt x="322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2" y="80"/>
                      <a:pt x="322" y="80"/>
                      <a:pt x="322" y="79"/>
                    </a:cubicBezTo>
                    <a:cubicBezTo>
                      <a:pt x="322" y="79"/>
                      <a:pt x="322" y="79"/>
                      <a:pt x="322" y="79"/>
                    </a:cubicBezTo>
                    <a:cubicBezTo>
                      <a:pt x="361" y="53"/>
                      <a:pt x="389" y="25"/>
                      <a:pt x="406" y="0"/>
                    </a:cubicBezTo>
                  </a:path>
                </a:pathLst>
              </a:custGeom>
              <a:solidFill>
                <a:srgbClr val="F69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4132263" y="1085850"/>
                <a:ext cx="128587" cy="161925"/>
              </a:xfrm>
              <a:custGeom>
                <a:avLst/>
                <a:gdLst>
                  <a:gd name="T0" fmla="*/ 0 w 44"/>
                  <a:gd name="T1" fmla="*/ 0 h 56"/>
                  <a:gd name="T2" fmla="*/ 37 w 44"/>
                  <a:gd name="T3" fmla="*/ 16 h 56"/>
                  <a:gd name="T4" fmla="*/ 35 w 44"/>
                  <a:gd name="T5" fmla="*/ 56 h 56"/>
                  <a:gd name="T6" fmla="*/ 0 w 44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0"/>
                    </a:moveTo>
                    <a:cubicBezTo>
                      <a:pt x="12" y="4"/>
                      <a:pt x="24" y="10"/>
                      <a:pt x="37" y="16"/>
                    </a:cubicBezTo>
                    <a:cubicBezTo>
                      <a:pt x="44" y="20"/>
                      <a:pt x="44" y="35"/>
                      <a:pt x="35" y="56"/>
                    </a:cubicBezTo>
                    <a:cubicBezTo>
                      <a:pt x="16" y="44"/>
                      <a:pt x="5" y="23"/>
                      <a:pt x="0" y="0"/>
                    </a:cubicBezTo>
                    <a:close/>
                  </a:path>
                </a:pathLst>
              </a:custGeom>
              <a:solidFill>
                <a:srgbClr val="FFE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3270250" y="1609725"/>
                <a:ext cx="638175" cy="1108075"/>
              </a:xfrm>
              <a:custGeom>
                <a:avLst/>
                <a:gdLst>
                  <a:gd name="T0" fmla="*/ 75 w 220"/>
                  <a:gd name="T1" fmla="*/ 161 h 381"/>
                  <a:gd name="T2" fmla="*/ 220 w 220"/>
                  <a:gd name="T3" fmla="*/ 0 h 381"/>
                  <a:gd name="T4" fmla="*/ 155 w 220"/>
                  <a:gd name="T5" fmla="*/ 275 h 381"/>
                  <a:gd name="T6" fmla="*/ 0 w 220"/>
                  <a:gd name="T7" fmla="*/ 377 h 381"/>
                  <a:gd name="T8" fmla="*/ 75 w 220"/>
                  <a:gd name="T9" fmla="*/ 16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81">
                    <a:moveTo>
                      <a:pt x="75" y="161"/>
                    </a:moveTo>
                    <a:cubicBezTo>
                      <a:pt x="109" y="96"/>
                      <a:pt x="156" y="36"/>
                      <a:pt x="220" y="0"/>
                    </a:cubicBezTo>
                    <a:cubicBezTo>
                      <a:pt x="202" y="32"/>
                      <a:pt x="144" y="150"/>
                      <a:pt x="155" y="275"/>
                    </a:cubicBezTo>
                    <a:cubicBezTo>
                      <a:pt x="163" y="360"/>
                      <a:pt x="83" y="381"/>
                      <a:pt x="0" y="377"/>
                    </a:cubicBezTo>
                    <a:cubicBezTo>
                      <a:pt x="12" y="302"/>
                      <a:pt x="39" y="228"/>
                      <a:pt x="75" y="16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3522663" y="2292350"/>
                <a:ext cx="595312" cy="481013"/>
              </a:xfrm>
              <a:custGeom>
                <a:avLst/>
                <a:gdLst>
                  <a:gd name="T0" fmla="*/ 156 w 205"/>
                  <a:gd name="T1" fmla="*/ 165 h 165"/>
                  <a:gd name="T2" fmla="*/ 153 w 205"/>
                  <a:gd name="T3" fmla="*/ 164 h 165"/>
                  <a:gd name="T4" fmla="*/ 152 w 205"/>
                  <a:gd name="T5" fmla="*/ 158 h 165"/>
                  <a:gd name="T6" fmla="*/ 143 w 205"/>
                  <a:gd name="T7" fmla="*/ 43 h 165"/>
                  <a:gd name="T8" fmla="*/ 48 w 205"/>
                  <a:gd name="T9" fmla="*/ 26 h 165"/>
                  <a:gd name="T10" fmla="*/ 14 w 205"/>
                  <a:gd name="T11" fmla="*/ 80 h 165"/>
                  <a:gd name="T12" fmla="*/ 34 w 205"/>
                  <a:gd name="T13" fmla="*/ 107 h 165"/>
                  <a:gd name="T14" fmla="*/ 57 w 205"/>
                  <a:gd name="T15" fmla="*/ 100 h 165"/>
                  <a:gd name="T16" fmla="*/ 60 w 205"/>
                  <a:gd name="T17" fmla="*/ 82 h 165"/>
                  <a:gd name="T18" fmla="*/ 50 w 205"/>
                  <a:gd name="T19" fmla="*/ 74 h 165"/>
                  <a:gd name="T20" fmla="*/ 42 w 205"/>
                  <a:gd name="T21" fmla="*/ 79 h 165"/>
                  <a:gd name="T22" fmla="*/ 42 w 205"/>
                  <a:gd name="T23" fmla="*/ 85 h 165"/>
                  <a:gd name="T24" fmla="*/ 41 w 205"/>
                  <a:gd name="T25" fmla="*/ 92 h 165"/>
                  <a:gd name="T26" fmla="*/ 35 w 205"/>
                  <a:gd name="T27" fmla="*/ 91 h 165"/>
                  <a:gd name="T28" fmla="*/ 34 w 205"/>
                  <a:gd name="T29" fmla="*/ 74 h 165"/>
                  <a:gd name="T30" fmla="*/ 50 w 205"/>
                  <a:gd name="T31" fmla="*/ 65 h 165"/>
                  <a:gd name="T32" fmla="*/ 68 w 205"/>
                  <a:gd name="T33" fmla="*/ 79 h 165"/>
                  <a:gd name="T34" fmla="*/ 64 w 205"/>
                  <a:gd name="T35" fmla="*/ 106 h 165"/>
                  <a:gd name="T36" fmla="*/ 32 w 205"/>
                  <a:gd name="T37" fmla="*/ 116 h 165"/>
                  <a:gd name="T38" fmla="*/ 5 w 205"/>
                  <a:gd name="T39" fmla="*/ 82 h 165"/>
                  <a:gd name="T40" fmla="*/ 44 w 205"/>
                  <a:gd name="T41" fmla="*/ 18 h 165"/>
                  <a:gd name="T42" fmla="*/ 150 w 205"/>
                  <a:gd name="T43" fmla="*/ 37 h 165"/>
                  <a:gd name="T44" fmla="*/ 160 w 205"/>
                  <a:gd name="T45" fmla="*/ 163 h 165"/>
                  <a:gd name="T46" fmla="*/ 156 w 205"/>
                  <a:gd name="T47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" h="165">
                    <a:moveTo>
                      <a:pt x="156" y="165"/>
                    </a:moveTo>
                    <a:cubicBezTo>
                      <a:pt x="155" y="165"/>
                      <a:pt x="154" y="165"/>
                      <a:pt x="153" y="164"/>
                    </a:cubicBezTo>
                    <a:cubicBezTo>
                      <a:pt x="151" y="163"/>
                      <a:pt x="151" y="160"/>
                      <a:pt x="152" y="158"/>
                    </a:cubicBezTo>
                    <a:cubicBezTo>
                      <a:pt x="154" y="155"/>
                      <a:pt x="194" y="97"/>
                      <a:pt x="143" y="43"/>
                    </a:cubicBezTo>
                    <a:cubicBezTo>
                      <a:pt x="112" y="10"/>
                      <a:pt x="74" y="13"/>
                      <a:pt x="48" y="26"/>
                    </a:cubicBezTo>
                    <a:cubicBezTo>
                      <a:pt x="24" y="38"/>
                      <a:pt x="10" y="61"/>
                      <a:pt x="14" y="80"/>
                    </a:cubicBezTo>
                    <a:cubicBezTo>
                      <a:pt x="17" y="95"/>
                      <a:pt x="24" y="104"/>
                      <a:pt x="34" y="107"/>
                    </a:cubicBezTo>
                    <a:cubicBezTo>
                      <a:pt x="43" y="109"/>
                      <a:pt x="52" y="106"/>
                      <a:pt x="57" y="100"/>
                    </a:cubicBezTo>
                    <a:cubicBezTo>
                      <a:pt x="62" y="95"/>
                      <a:pt x="62" y="89"/>
                      <a:pt x="60" y="82"/>
                    </a:cubicBezTo>
                    <a:cubicBezTo>
                      <a:pt x="57" y="77"/>
                      <a:pt x="54" y="74"/>
                      <a:pt x="50" y="74"/>
                    </a:cubicBezTo>
                    <a:cubicBezTo>
                      <a:pt x="47" y="74"/>
                      <a:pt x="43" y="76"/>
                      <a:pt x="42" y="79"/>
                    </a:cubicBezTo>
                    <a:cubicBezTo>
                      <a:pt x="41" y="80"/>
                      <a:pt x="40" y="82"/>
                      <a:pt x="42" y="85"/>
                    </a:cubicBezTo>
                    <a:cubicBezTo>
                      <a:pt x="44" y="87"/>
                      <a:pt x="43" y="90"/>
                      <a:pt x="41" y="92"/>
                    </a:cubicBezTo>
                    <a:cubicBezTo>
                      <a:pt x="39" y="93"/>
                      <a:pt x="36" y="93"/>
                      <a:pt x="35" y="91"/>
                    </a:cubicBezTo>
                    <a:cubicBezTo>
                      <a:pt x="31" y="85"/>
                      <a:pt x="31" y="79"/>
                      <a:pt x="34" y="74"/>
                    </a:cubicBezTo>
                    <a:cubicBezTo>
                      <a:pt x="37" y="68"/>
                      <a:pt x="44" y="64"/>
                      <a:pt x="50" y="65"/>
                    </a:cubicBezTo>
                    <a:cubicBezTo>
                      <a:pt x="58" y="65"/>
                      <a:pt x="64" y="70"/>
                      <a:pt x="68" y="79"/>
                    </a:cubicBezTo>
                    <a:cubicBezTo>
                      <a:pt x="72" y="88"/>
                      <a:pt x="71" y="98"/>
                      <a:pt x="64" y="106"/>
                    </a:cubicBezTo>
                    <a:cubicBezTo>
                      <a:pt x="57" y="115"/>
                      <a:pt x="44" y="119"/>
                      <a:pt x="32" y="116"/>
                    </a:cubicBezTo>
                    <a:cubicBezTo>
                      <a:pt x="24" y="114"/>
                      <a:pt x="10" y="106"/>
                      <a:pt x="5" y="82"/>
                    </a:cubicBezTo>
                    <a:cubicBezTo>
                      <a:pt x="0" y="58"/>
                      <a:pt x="15" y="32"/>
                      <a:pt x="44" y="18"/>
                    </a:cubicBezTo>
                    <a:cubicBezTo>
                      <a:pt x="71" y="4"/>
                      <a:pt x="116" y="0"/>
                      <a:pt x="150" y="37"/>
                    </a:cubicBezTo>
                    <a:cubicBezTo>
                      <a:pt x="205" y="97"/>
                      <a:pt x="160" y="162"/>
                      <a:pt x="160" y="163"/>
                    </a:cubicBezTo>
                    <a:cubicBezTo>
                      <a:pt x="159" y="164"/>
                      <a:pt x="157" y="165"/>
                      <a:pt x="156" y="165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3525838" y="2665413"/>
                <a:ext cx="563562" cy="433388"/>
              </a:xfrm>
              <a:custGeom>
                <a:avLst/>
                <a:gdLst>
                  <a:gd name="T0" fmla="*/ 106 w 194"/>
                  <a:gd name="T1" fmla="*/ 149 h 149"/>
                  <a:gd name="T2" fmla="*/ 51 w 194"/>
                  <a:gd name="T3" fmla="*/ 137 h 149"/>
                  <a:gd name="T4" fmla="*/ 4 w 194"/>
                  <a:gd name="T5" fmla="*/ 74 h 149"/>
                  <a:gd name="T6" fmla="*/ 18 w 194"/>
                  <a:gd name="T7" fmla="*/ 17 h 149"/>
                  <a:gd name="T8" fmla="*/ 63 w 194"/>
                  <a:gd name="T9" fmla="*/ 6 h 149"/>
                  <a:gd name="T10" fmla="*/ 87 w 194"/>
                  <a:gd name="T11" fmla="*/ 37 h 149"/>
                  <a:gd name="T12" fmla="*/ 67 w 194"/>
                  <a:gd name="T13" fmla="*/ 64 h 149"/>
                  <a:gd name="T14" fmla="*/ 42 w 194"/>
                  <a:gd name="T15" fmla="*/ 50 h 149"/>
                  <a:gd name="T16" fmla="*/ 45 w 194"/>
                  <a:gd name="T17" fmla="*/ 44 h 149"/>
                  <a:gd name="T18" fmla="*/ 51 w 194"/>
                  <a:gd name="T19" fmla="*/ 47 h 149"/>
                  <a:gd name="T20" fmla="*/ 65 w 194"/>
                  <a:gd name="T21" fmla="*/ 55 h 149"/>
                  <a:gd name="T22" fmla="*/ 78 w 194"/>
                  <a:gd name="T23" fmla="*/ 37 h 149"/>
                  <a:gd name="T24" fmla="*/ 59 w 194"/>
                  <a:gd name="T25" fmla="*/ 14 h 149"/>
                  <a:gd name="T26" fmla="*/ 24 w 194"/>
                  <a:gd name="T27" fmla="*/ 24 h 149"/>
                  <a:gd name="T28" fmla="*/ 13 w 194"/>
                  <a:gd name="T29" fmla="*/ 72 h 149"/>
                  <a:gd name="T30" fmla="*/ 55 w 194"/>
                  <a:gd name="T31" fmla="*/ 129 h 149"/>
                  <a:gd name="T32" fmla="*/ 143 w 194"/>
                  <a:gd name="T33" fmla="*/ 133 h 149"/>
                  <a:gd name="T34" fmla="*/ 178 w 194"/>
                  <a:gd name="T35" fmla="*/ 96 h 149"/>
                  <a:gd name="T36" fmla="*/ 174 w 194"/>
                  <a:gd name="T37" fmla="*/ 54 h 149"/>
                  <a:gd name="T38" fmla="*/ 143 w 194"/>
                  <a:gd name="T39" fmla="*/ 35 h 149"/>
                  <a:gd name="T40" fmla="*/ 119 w 194"/>
                  <a:gd name="T41" fmla="*/ 51 h 149"/>
                  <a:gd name="T42" fmla="*/ 122 w 194"/>
                  <a:gd name="T43" fmla="*/ 69 h 149"/>
                  <a:gd name="T44" fmla="*/ 123 w 194"/>
                  <a:gd name="T45" fmla="*/ 76 h 149"/>
                  <a:gd name="T46" fmla="*/ 117 w 194"/>
                  <a:gd name="T47" fmla="*/ 77 h 149"/>
                  <a:gd name="T48" fmla="*/ 110 w 194"/>
                  <a:gd name="T49" fmla="*/ 47 h 149"/>
                  <a:gd name="T50" fmla="*/ 144 w 194"/>
                  <a:gd name="T51" fmla="*/ 26 h 149"/>
                  <a:gd name="T52" fmla="*/ 182 w 194"/>
                  <a:gd name="T53" fmla="*/ 49 h 149"/>
                  <a:gd name="T54" fmla="*/ 186 w 194"/>
                  <a:gd name="T55" fmla="*/ 99 h 149"/>
                  <a:gd name="T56" fmla="*/ 147 w 194"/>
                  <a:gd name="T57" fmla="*/ 141 h 149"/>
                  <a:gd name="T58" fmla="*/ 106 w 194"/>
                  <a:gd name="T5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49">
                    <a:moveTo>
                      <a:pt x="106" y="149"/>
                    </a:moveTo>
                    <a:cubicBezTo>
                      <a:pt x="87" y="149"/>
                      <a:pt x="68" y="145"/>
                      <a:pt x="51" y="137"/>
                    </a:cubicBezTo>
                    <a:cubicBezTo>
                      <a:pt x="26" y="126"/>
                      <a:pt x="9" y="102"/>
                      <a:pt x="4" y="74"/>
                    </a:cubicBezTo>
                    <a:cubicBezTo>
                      <a:pt x="0" y="51"/>
                      <a:pt x="5" y="30"/>
                      <a:pt x="18" y="17"/>
                    </a:cubicBezTo>
                    <a:cubicBezTo>
                      <a:pt x="31" y="5"/>
                      <a:pt x="48" y="0"/>
                      <a:pt x="63" y="6"/>
                    </a:cubicBezTo>
                    <a:cubicBezTo>
                      <a:pt x="76" y="11"/>
                      <a:pt x="86" y="23"/>
                      <a:pt x="87" y="37"/>
                    </a:cubicBezTo>
                    <a:cubicBezTo>
                      <a:pt x="88" y="53"/>
                      <a:pt x="78" y="62"/>
                      <a:pt x="67" y="64"/>
                    </a:cubicBezTo>
                    <a:cubicBezTo>
                      <a:pt x="55" y="66"/>
                      <a:pt x="45" y="61"/>
                      <a:pt x="42" y="50"/>
                    </a:cubicBezTo>
                    <a:cubicBezTo>
                      <a:pt x="41" y="48"/>
                      <a:pt x="43" y="45"/>
                      <a:pt x="45" y="44"/>
                    </a:cubicBezTo>
                    <a:cubicBezTo>
                      <a:pt x="48" y="44"/>
                      <a:pt x="50" y="45"/>
                      <a:pt x="51" y="47"/>
                    </a:cubicBezTo>
                    <a:cubicBezTo>
                      <a:pt x="53" y="54"/>
                      <a:pt x="60" y="56"/>
                      <a:pt x="65" y="55"/>
                    </a:cubicBezTo>
                    <a:cubicBezTo>
                      <a:pt x="72" y="54"/>
                      <a:pt x="79" y="49"/>
                      <a:pt x="78" y="37"/>
                    </a:cubicBezTo>
                    <a:cubicBezTo>
                      <a:pt x="77" y="27"/>
                      <a:pt x="70" y="18"/>
                      <a:pt x="59" y="14"/>
                    </a:cubicBezTo>
                    <a:cubicBezTo>
                      <a:pt x="48" y="10"/>
                      <a:pt x="35" y="14"/>
                      <a:pt x="24" y="24"/>
                    </a:cubicBezTo>
                    <a:cubicBezTo>
                      <a:pt x="14" y="34"/>
                      <a:pt x="10" y="53"/>
                      <a:pt x="13" y="72"/>
                    </a:cubicBezTo>
                    <a:cubicBezTo>
                      <a:pt x="18" y="97"/>
                      <a:pt x="33" y="119"/>
                      <a:pt x="55" y="129"/>
                    </a:cubicBezTo>
                    <a:cubicBezTo>
                      <a:pt x="83" y="142"/>
                      <a:pt x="118" y="144"/>
                      <a:pt x="143" y="133"/>
                    </a:cubicBezTo>
                    <a:cubicBezTo>
                      <a:pt x="161" y="125"/>
                      <a:pt x="172" y="113"/>
                      <a:pt x="178" y="96"/>
                    </a:cubicBezTo>
                    <a:cubicBezTo>
                      <a:pt x="183" y="80"/>
                      <a:pt x="182" y="65"/>
                      <a:pt x="174" y="54"/>
                    </a:cubicBezTo>
                    <a:cubicBezTo>
                      <a:pt x="166" y="41"/>
                      <a:pt x="152" y="36"/>
                      <a:pt x="143" y="35"/>
                    </a:cubicBezTo>
                    <a:cubicBezTo>
                      <a:pt x="130" y="34"/>
                      <a:pt x="121" y="43"/>
                      <a:pt x="119" y="51"/>
                    </a:cubicBezTo>
                    <a:cubicBezTo>
                      <a:pt x="116" y="56"/>
                      <a:pt x="116" y="65"/>
                      <a:pt x="122" y="69"/>
                    </a:cubicBezTo>
                    <a:cubicBezTo>
                      <a:pt x="124" y="71"/>
                      <a:pt x="125" y="74"/>
                      <a:pt x="123" y="76"/>
                    </a:cubicBezTo>
                    <a:cubicBezTo>
                      <a:pt x="122" y="78"/>
                      <a:pt x="119" y="78"/>
                      <a:pt x="117" y="77"/>
                    </a:cubicBezTo>
                    <a:cubicBezTo>
                      <a:pt x="108" y="70"/>
                      <a:pt x="106" y="59"/>
                      <a:pt x="110" y="47"/>
                    </a:cubicBezTo>
                    <a:cubicBezTo>
                      <a:pt x="114" y="37"/>
                      <a:pt x="125" y="24"/>
                      <a:pt x="144" y="26"/>
                    </a:cubicBezTo>
                    <a:cubicBezTo>
                      <a:pt x="155" y="27"/>
                      <a:pt x="172" y="33"/>
                      <a:pt x="182" y="49"/>
                    </a:cubicBezTo>
                    <a:cubicBezTo>
                      <a:pt x="188" y="58"/>
                      <a:pt x="194" y="75"/>
                      <a:pt x="186" y="99"/>
                    </a:cubicBezTo>
                    <a:cubicBezTo>
                      <a:pt x="180" y="118"/>
                      <a:pt x="167" y="133"/>
                      <a:pt x="147" y="141"/>
                    </a:cubicBezTo>
                    <a:cubicBezTo>
                      <a:pt x="135" y="147"/>
                      <a:pt x="120" y="149"/>
                      <a:pt x="106" y="14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3159125" y="2444750"/>
                <a:ext cx="412750" cy="534988"/>
              </a:xfrm>
              <a:custGeom>
                <a:avLst/>
                <a:gdLst>
                  <a:gd name="T0" fmla="*/ 90 w 142"/>
                  <a:gd name="T1" fmla="*/ 173 h 184"/>
                  <a:gd name="T2" fmla="*/ 39 w 142"/>
                  <a:gd name="T3" fmla="*/ 153 h 184"/>
                  <a:gd name="T4" fmla="*/ 7 w 142"/>
                  <a:gd name="T5" fmla="*/ 63 h 184"/>
                  <a:gd name="T6" fmla="*/ 57 w 142"/>
                  <a:gd name="T7" fmla="*/ 9 h 184"/>
                  <a:gd name="T8" fmla="*/ 121 w 142"/>
                  <a:gd name="T9" fmla="*/ 16 h 184"/>
                  <a:gd name="T10" fmla="*/ 142 w 142"/>
                  <a:gd name="T11" fmla="*/ 60 h 184"/>
                  <a:gd name="T12" fmla="*/ 110 w 142"/>
                  <a:gd name="T13" fmla="*/ 98 h 184"/>
                  <a:gd name="T14" fmla="*/ 70 w 142"/>
                  <a:gd name="T15" fmla="*/ 80 h 184"/>
                  <a:gd name="T16" fmla="*/ 70 w 142"/>
                  <a:gd name="T17" fmla="*/ 55 h 184"/>
                  <a:gd name="T18" fmla="*/ 87 w 142"/>
                  <a:gd name="T19" fmla="*/ 49 h 184"/>
                  <a:gd name="T20" fmla="*/ 99 w 142"/>
                  <a:gd name="T21" fmla="*/ 59 h 184"/>
                  <a:gd name="T22" fmla="*/ 96 w 142"/>
                  <a:gd name="T23" fmla="*/ 65 h 184"/>
                  <a:gd name="T24" fmla="*/ 90 w 142"/>
                  <a:gd name="T25" fmla="*/ 61 h 184"/>
                  <a:gd name="T26" fmla="*/ 86 w 142"/>
                  <a:gd name="T27" fmla="*/ 58 h 184"/>
                  <a:gd name="T28" fmla="*/ 77 w 142"/>
                  <a:gd name="T29" fmla="*/ 61 h 184"/>
                  <a:gd name="T30" fmla="*/ 78 w 142"/>
                  <a:gd name="T31" fmla="*/ 77 h 184"/>
                  <a:gd name="T32" fmla="*/ 108 w 142"/>
                  <a:gd name="T33" fmla="*/ 89 h 184"/>
                  <a:gd name="T34" fmla="*/ 133 w 142"/>
                  <a:gd name="T35" fmla="*/ 60 h 184"/>
                  <a:gd name="T36" fmla="*/ 116 w 142"/>
                  <a:gd name="T37" fmla="*/ 23 h 184"/>
                  <a:gd name="T38" fmla="*/ 59 w 142"/>
                  <a:gd name="T39" fmla="*/ 18 h 184"/>
                  <a:gd name="T40" fmla="*/ 16 w 142"/>
                  <a:gd name="T41" fmla="*/ 65 h 184"/>
                  <a:gd name="T42" fmla="*/ 45 w 142"/>
                  <a:gd name="T43" fmla="*/ 146 h 184"/>
                  <a:gd name="T44" fmla="*/ 132 w 142"/>
                  <a:gd name="T45" fmla="*/ 149 h 184"/>
                  <a:gd name="T46" fmla="*/ 139 w 142"/>
                  <a:gd name="T47" fmla="*/ 149 h 184"/>
                  <a:gd name="T48" fmla="*/ 138 w 142"/>
                  <a:gd name="T49" fmla="*/ 156 h 184"/>
                  <a:gd name="T50" fmla="*/ 90 w 142"/>
                  <a:gd name="T51" fmla="*/ 17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184">
                    <a:moveTo>
                      <a:pt x="90" y="173"/>
                    </a:moveTo>
                    <a:cubicBezTo>
                      <a:pt x="74" y="173"/>
                      <a:pt x="57" y="168"/>
                      <a:pt x="39" y="153"/>
                    </a:cubicBezTo>
                    <a:cubicBezTo>
                      <a:pt x="12" y="131"/>
                      <a:pt x="0" y="96"/>
                      <a:pt x="7" y="63"/>
                    </a:cubicBezTo>
                    <a:cubicBezTo>
                      <a:pt x="13" y="36"/>
                      <a:pt x="32" y="16"/>
                      <a:pt x="57" y="9"/>
                    </a:cubicBezTo>
                    <a:cubicBezTo>
                      <a:pt x="90" y="0"/>
                      <a:pt x="110" y="8"/>
                      <a:pt x="121" y="16"/>
                    </a:cubicBezTo>
                    <a:cubicBezTo>
                      <a:pt x="134" y="26"/>
                      <a:pt x="142" y="42"/>
                      <a:pt x="142" y="60"/>
                    </a:cubicBezTo>
                    <a:cubicBezTo>
                      <a:pt x="142" y="81"/>
                      <a:pt x="125" y="95"/>
                      <a:pt x="110" y="98"/>
                    </a:cubicBezTo>
                    <a:cubicBezTo>
                      <a:pt x="92" y="102"/>
                      <a:pt x="77" y="95"/>
                      <a:pt x="70" y="80"/>
                    </a:cubicBezTo>
                    <a:cubicBezTo>
                      <a:pt x="63" y="67"/>
                      <a:pt x="67" y="59"/>
                      <a:pt x="70" y="55"/>
                    </a:cubicBezTo>
                    <a:cubicBezTo>
                      <a:pt x="74" y="50"/>
                      <a:pt x="81" y="47"/>
                      <a:pt x="87" y="49"/>
                    </a:cubicBezTo>
                    <a:cubicBezTo>
                      <a:pt x="93" y="50"/>
                      <a:pt x="97" y="54"/>
                      <a:pt x="99" y="59"/>
                    </a:cubicBezTo>
                    <a:cubicBezTo>
                      <a:pt x="99" y="61"/>
                      <a:pt x="98" y="64"/>
                      <a:pt x="96" y="65"/>
                    </a:cubicBezTo>
                    <a:cubicBezTo>
                      <a:pt x="93" y="65"/>
                      <a:pt x="91" y="64"/>
                      <a:pt x="90" y="61"/>
                    </a:cubicBezTo>
                    <a:cubicBezTo>
                      <a:pt x="89" y="59"/>
                      <a:pt x="87" y="58"/>
                      <a:pt x="86" y="58"/>
                    </a:cubicBezTo>
                    <a:cubicBezTo>
                      <a:pt x="83" y="57"/>
                      <a:pt x="80" y="58"/>
                      <a:pt x="77" y="61"/>
                    </a:cubicBezTo>
                    <a:cubicBezTo>
                      <a:pt x="75" y="64"/>
                      <a:pt x="75" y="70"/>
                      <a:pt x="78" y="77"/>
                    </a:cubicBezTo>
                    <a:cubicBezTo>
                      <a:pt x="84" y="90"/>
                      <a:pt x="97" y="92"/>
                      <a:pt x="108" y="89"/>
                    </a:cubicBezTo>
                    <a:cubicBezTo>
                      <a:pt x="120" y="87"/>
                      <a:pt x="133" y="76"/>
                      <a:pt x="133" y="60"/>
                    </a:cubicBezTo>
                    <a:cubicBezTo>
                      <a:pt x="133" y="45"/>
                      <a:pt x="126" y="31"/>
                      <a:pt x="116" y="23"/>
                    </a:cubicBezTo>
                    <a:cubicBezTo>
                      <a:pt x="102" y="13"/>
                      <a:pt x="83" y="11"/>
                      <a:pt x="59" y="18"/>
                    </a:cubicBezTo>
                    <a:cubicBezTo>
                      <a:pt x="37" y="24"/>
                      <a:pt x="21" y="41"/>
                      <a:pt x="16" y="65"/>
                    </a:cubicBezTo>
                    <a:cubicBezTo>
                      <a:pt x="10" y="95"/>
                      <a:pt x="21" y="126"/>
                      <a:pt x="45" y="146"/>
                    </a:cubicBezTo>
                    <a:cubicBezTo>
                      <a:pt x="90" y="184"/>
                      <a:pt x="131" y="150"/>
                      <a:pt x="132" y="149"/>
                    </a:cubicBezTo>
                    <a:cubicBezTo>
                      <a:pt x="134" y="147"/>
                      <a:pt x="137" y="147"/>
                      <a:pt x="139" y="149"/>
                    </a:cubicBezTo>
                    <a:cubicBezTo>
                      <a:pt x="140" y="151"/>
                      <a:pt x="140" y="154"/>
                      <a:pt x="138" y="156"/>
                    </a:cubicBezTo>
                    <a:cubicBezTo>
                      <a:pt x="138" y="156"/>
                      <a:pt x="118" y="173"/>
                      <a:pt x="90" y="173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6"/>
              <p:cNvSpPr>
                <a:spLocks/>
              </p:cNvSpPr>
              <p:nvPr/>
            </p:nvSpPr>
            <p:spPr bwMode="auto">
              <a:xfrm>
                <a:off x="2628900" y="2214563"/>
                <a:ext cx="630237" cy="695325"/>
              </a:xfrm>
              <a:custGeom>
                <a:avLst/>
                <a:gdLst>
                  <a:gd name="T0" fmla="*/ 120 w 217"/>
                  <a:gd name="T1" fmla="*/ 239 h 239"/>
                  <a:gd name="T2" fmla="*/ 36 w 217"/>
                  <a:gd name="T3" fmla="*/ 205 h 239"/>
                  <a:gd name="T4" fmla="*/ 2 w 217"/>
                  <a:gd name="T5" fmla="*/ 108 h 239"/>
                  <a:gd name="T6" fmla="*/ 39 w 217"/>
                  <a:gd name="T7" fmla="*/ 28 h 239"/>
                  <a:gd name="T8" fmla="*/ 123 w 217"/>
                  <a:gd name="T9" fmla="*/ 5 h 239"/>
                  <a:gd name="T10" fmla="*/ 209 w 217"/>
                  <a:gd name="T11" fmla="*/ 112 h 239"/>
                  <a:gd name="T12" fmla="*/ 166 w 217"/>
                  <a:gd name="T13" fmla="*/ 168 h 239"/>
                  <a:gd name="T14" fmla="*/ 115 w 217"/>
                  <a:gd name="T15" fmla="*/ 159 h 239"/>
                  <a:gd name="T16" fmla="*/ 102 w 217"/>
                  <a:gd name="T17" fmla="*/ 120 h 239"/>
                  <a:gd name="T18" fmla="*/ 124 w 217"/>
                  <a:gd name="T19" fmla="*/ 96 h 239"/>
                  <a:gd name="T20" fmla="*/ 158 w 217"/>
                  <a:gd name="T21" fmla="*/ 108 h 239"/>
                  <a:gd name="T22" fmla="*/ 158 w 217"/>
                  <a:gd name="T23" fmla="*/ 114 h 239"/>
                  <a:gd name="T24" fmla="*/ 151 w 217"/>
                  <a:gd name="T25" fmla="*/ 114 h 239"/>
                  <a:gd name="T26" fmla="*/ 126 w 217"/>
                  <a:gd name="T27" fmla="*/ 105 h 239"/>
                  <a:gd name="T28" fmla="*/ 111 w 217"/>
                  <a:gd name="T29" fmla="*/ 122 h 239"/>
                  <a:gd name="T30" fmla="*/ 121 w 217"/>
                  <a:gd name="T31" fmla="*/ 152 h 239"/>
                  <a:gd name="T32" fmla="*/ 163 w 217"/>
                  <a:gd name="T33" fmla="*/ 160 h 239"/>
                  <a:gd name="T34" fmla="*/ 200 w 217"/>
                  <a:gd name="T35" fmla="*/ 110 h 239"/>
                  <a:gd name="T36" fmla="*/ 121 w 217"/>
                  <a:gd name="T37" fmla="*/ 14 h 239"/>
                  <a:gd name="T38" fmla="*/ 45 w 217"/>
                  <a:gd name="T39" fmla="*/ 35 h 239"/>
                  <a:gd name="T40" fmla="*/ 11 w 217"/>
                  <a:gd name="T41" fmla="*/ 108 h 239"/>
                  <a:gd name="T42" fmla="*/ 43 w 217"/>
                  <a:gd name="T43" fmla="*/ 199 h 239"/>
                  <a:gd name="T44" fmla="*/ 120 w 217"/>
                  <a:gd name="T45" fmla="*/ 230 h 239"/>
                  <a:gd name="T46" fmla="*/ 195 w 217"/>
                  <a:gd name="T47" fmla="*/ 193 h 239"/>
                  <a:gd name="T48" fmla="*/ 201 w 217"/>
                  <a:gd name="T49" fmla="*/ 190 h 239"/>
                  <a:gd name="T50" fmla="*/ 204 w 217"/>
                  <a:gd name="T51" fmla="*/ 195 h 239"/>
                  <a:gd name="T52" fmla="*/ 120 w 217"/>
                  <a:gd name="T53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7" h="239">
                    <a:moveTo>
                      <a:pt x="120" y="239"/>
                    </a:moveTo>
                    <a:cubicBezTo>
                      <a:pt x="87" y="239"/>
                      <a:pt x="58" y="228"/>
                      <a:pt x="36" y="205"/>
                    </a:cubicBezTo>
                    <a:cubicBezTo>
                      <a:pt x="13" y="181"/>
                      <a:pt x="0" y="146"/>
                      <a:pt x="2" y="108"/>
                    </a:cubicBezTo>
                    <a:cubicBezTo>
                      <a:pt x="3" y="66"/>
                      <a:pt x="23" y="41"/>
                      <a:pt x="39" y="28"/>
                    </a:cubicBezTo>
                    <a:cubicBezTo>
                      <a:pt x="62" y="9"/>
                      <a:pt x="94" y="0"/>
                      <a:pt x="123" y="5"/>
                    </a:cubicBezTo>
                    <a:cubicBezTo>
                      <a:pt x="170" y="13"/>
                      <a:pt x="217" y="60"/>
                      <a:pt x="209" y="112"/>
                    </a:cubicBezTo>
                    <a:cubicBezTo>
                      <a:pt x="205" y="139"/>
                      <a:pt x="189" y="160"/>
                      <a:pt x="166" y="168"/>
                    </a:cubicBezTo>
                    <a:cubicBezTo>
                      <a:pt x="148" y="175"/>
                      <a:pt x="129" y="171"/>
                      <a:pt x="115" y="159"/>
                    </a:cubicBezTo>
                    <a:cubicBezTo>
                      <a:pt x="104" y="148"/>
                      <a:pt x="99" y="134"/>
                      <a:pt x="102" y="120"/>
                    </a:cubicBezTo>
                    <a:cubicBezTo>
                      <a:pt x="105" y="108"/>
                      <a:pt x="113" y="99"/>
                      <a:pt x="124" y="96"/>
                    </a:cubicBezTo>
                    <a:cubicBezTo>
                      <a:pt x="135" y="93"/>
                      <a:pt x="147" y="97"/>
                      <a:pt x="158" y="108"/>
                    </a:cubicBezTo>
                    <a:cubicBezTo>
                      <a:pt x="160" y="109"/>
                      <a:pt x="160" y="112"/>
                      <a:pt x="158" y="114"/>
                    </a:cubicBezTo>
                    <a:cubicBezTo>
                      <a:pt x="156" y="116"/>
                      <a:pt x="153" y="116"/>
                      <a:pt x="151" y="114"/>
                    </a:cubicBezTo>
                    <a:cubicBezTo>
                      <a:pt x="143" y="106"/>
                      <a:pt x="134" y="102"/>
                      <a:pt x="126" y="105"/>
                    </a:cubicBezTo>
                    <a:cubicBezTo>
                      <a:pt x="119" y="107"/>
                      <a:pt x="113" y="114"/>
                      <a:pt x="111" y="122"/>
                    </a:cubicBezTo>
                    <a:cubicBezTo>
                      <a:pt x="108" y="133"/>
                      <a:pt x="112" y="144"/>
                      <a:pt x="121" y="152"/>
                    </a:cubicBezTo>
                    <a:cubicBezTo>
                      <a:pt x="132" y="162"/>
                      <a:pt x="148" y="165"/>
                      <a:pt x="163" y="160"/>
                    </a:cubicBezTo>
                    <a:cubicBezTo>
                      <a:pt x="182" y="153"/>
                      <a:pt x="196" y="134"/>
                      <a:pt x="200" y="110"/>
                    </a:cubicBezTo>
                    <a:cubicBezTo>
                      <a:pt x="207" y="64"/>
                      <a:pt x="164" y="22"/>
                      <a:pt x="121" y="14"/>
                    </a:cubicBezTo>
                    <a:cubicBezTo>
                      <a:pt x="95" y="10"/>
                      <a:pt x="66" y="17"/>
                      <a:pt x="45" y="35"/>
                    </a:cubicBezTo>
                    <a:cubicBezTo>
                      <a:pt x="30" y="47"/>
                      <a:pt x="12" y="69"/>
                      <a:pt x="11" y="108"/>
                    </a:cubicBezTo>
                    <a:cubicBezTo>
                      <a:pt x="10" y="144"/>
                      <a:pt x="21" y="177"/>
                      <a:pt x="43" y="199"/>
                    </a:cubicBezTo>
                    <a:cubicBezTo>
                      <a:pt x="63" y="219"/>
                      <a:pt x="89" y="230"/>
                      <a:pt x="120" y="230"/>
                    </a:cubicBezTo>
                    <a:cubicBezTo>
                      <a:pt x="184" y="230"/>
                      <a:pt x="195" y="195"/>
                      <a:pt x="195" y="193"/>
                    </a:cubicBezTo>
                    <a:cubicBezTo>
                      <a:pt x="196" y="191"/>
                      <a:pt x="199" y="189"/>
                      <a:pt x="201" y="190"/>
                    </a:cubicBezTo>
                    <a:cubicBezTo>
                      <a:pt x="203" y="190"/>
                      <a:pt x="205" y="193"/>
                      <a:pt x="204" y="195"/>
                    </a:cubicBezTo>
                    <a:cubicBezTo>
                      <a:pt x="204" y="197"/>
                      <a:pt x="192" y="239"/>
                      <a:pt x="120" y="2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2306638" y="2063750"/>
                <a:ext cx="466725" cy="403225"/>
              </a:xfrm>
              <a:custGeom>
                <a:avLst/>
                <a:gdLst>
                  <a:gd name="T0" fmla="*/ 43 w 161"/>
                  <a:gd name="T1" fmla="*/ 139 h 139"/>
                  <a:gd name="T2" fmla="*/ 24 w 161"/>
                  <a:gd name="T3" fmla="*/ 133 h 139"/>
                  <a:gd name="T4" fmla="*/ 2 w 161"/>
                  <a:gd name="T5" fmla="*/ 71 h 139"/>
                  <a:gd name="T6" fmla="*/ 38 w 161"/>
                  <a:gd name="T7" fmla="*/ 12 h 139"/>
                  <a:gd name="T8" fmla="*/ 112 w 161"/>
                  <a:gd name="T9" fmla="*/ 14 h 139"/>
                  <a:gd name="T10" fmla="*/ 146 w 161"/>
                  <a:gd name="T11" fmla="*/ 94 h 139"/>
                  <a:gd name="T12" fmla="*/ 140 w 161"/>
                  <a:gd name="T13" fmla="*/ 97 h 139"/>
                  <a:gd name="T14" fmla="*/ 137 w 161"/>
                  <a:gd name="T15" fmla="*/ 91 h 139"/>
                  <a:gd name="T16" fmla="*/ 108 w 161"/>
                  <a:gd name="T17" fmla="*/ 22 h 139"/>
                  <a:gd name="T18" fmla="*/ 43 w 161"/>
                  <a:gd name="T19" fmla="*/ 20 h 139"/>
                  <a:gd name="T20" fmla="*/ 11 w 161"/>
                  <a:gd name="T21" fmla="*/ 72 h 139"/>
                  <a:gd name="T22" fmla="*/ 29 w 161"/>
                  <a:gd name="T23" fmla="*/ 125 h 139"/>
                  <a:gd name="T24" fmla="*/ 61 w 161"/>
                  <a:gd name="T25" fmla="*/ 124 h 139"/>
                  <a:gd name="T26" fmla="*/ 71 w 161"/>
                  <a:gd name="T27" fmla="*/ 107 h 139"/>
                  <a:gd name="T28" fmla="*/ 58 w 161"/>
                  <a:gd name="T29" fmla="*/ 90 h 139"/>
                  <a:gd name="T30" fmla="*/ 41 w 161"/>
                  <a:gd name="T31" fmla="*/ 94 h 139"/>
                  <a:gd name="T32" fmla="*/ 35 w 161"/>
                  <a:gd name="T33" fmla="*/ 94 h 139"/>
                  <a:gd name="T34" fmla="*/ 35 w 161"/>
                  <a:gd name="T35" fmla="*/ 88 h 139"/>
                  <a:gd name="T36" fmla="*/ 62 w 161"/>
                  <a:gd name="T37" fmla="*/ 81 h 139"/>
                  <a:gd name="T38" fmla="*/ 80 w 161"/>
                  <a:gd name="T39" fmla="*/ 107 h 139"/>
                  <a:gd name="T40" fmla="*/ 65 w 161"/>
                  <a:gd name="T41" fmla="*/ 132 h 139"/>
                  <a:gd name="T42" fmla="*/ 43 w 161"/>
                  <a:gd name="T4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39">
                    <a:moveTo>
                      <a:pt x="43" y="139"/>
                    </a:moveTo>
                    <a:cubicBezTo>
                      <a:pt x="36" y="139"/>
                      <a:pt x="30" y="137"/>
                      <a:pt x="24" y="133"/>
                    </a:cubicBezTo>
                    <a:cubicBezTo>
                      <a:pt x="8" y="123"/>
                      <a:pt x="0" y="101"/>
                      <a:pt x="2" y="71"/>
                    </a:cubicBezTo>
                    <a:cubicBezTo>
                      <a:pt x="3" y="46"/>
                      <a:pt x="17" y="24"/>
                      <a:pt x="38" y="12"/>
                    </a:cubicBezTo>
                    <a:cubicBezTo>
                      <a:pt x="61" y="0"/>
                      <a:pt x="89" y="0"/>
                      <a:pt x="112" y="14"/>
                    </a:cubicBezTo>
                    <a:cubicBezTo>
                      <a:pt x="161" y="42"/>
                      <a:pt x="146" y="94"/>
                      <a:pt x="146" y="94"/>
                    </a:cubicBezTo>
                    <a:cubicBezTo>
                      <a:pt x="145" y="97"/>
                      <a:pt x="142" y="98"/>
                      <a:pt x="140" y="97"/>
                    </a:cubicBezTo>
                    <a:cubicBezTo>
                      <a:pt x="137" y="96"/>
                      <a:pt x="136" y="94"/>
                      <a:pt x="137" y="91"/>
                    </a:cubicBezTo>
                    <a:cubicBezTo>
                      <a:pt x="137" y="89"/>
                      <a:pt x="150" y="46"/>
                      <a:pt x="108" y="22"/>
                    </a:cubicBezTo>
                    <a:cubicBezTo>
                      <a:pt x="87" y="10"/>
                      <a:pt x="63" y="9"/>
                      <a:pt x="43" y="20"/>
                    </a:cubicBezTo>
                    <a:cubicBezTo>
                      <a:pt x="24" y="31"/>
                      <a:pt x="12" y="49"/>
                      <a:pt x="11" y="72"/>
                    </a:cubicBezTo>
                    <a:cubicBezTo>
                      <a:pt x="9" y="98"/>
                      <a:pt x="16" y="117"/>
                      <a:pt x="29" y="125"/>
                    </a:cubicBezTo>
                    <a:cubicBezTo>
                      <a:pt x="38" y="131"/>
                      <a:pt x="49" y="131"/>
                      <a:pt x="61" y="124"/>
                    </a:cubicBezTo>
                    <a:cubicBezTo>
                      <a:pt x="70" y="119"/>
                      <a:pt x="72" y="112"/>
                      <a:pt x="71" y="107"/>
                    </a:cubicBezTo>
                    <a:cubicBezTo>
                      <a:pt x="71" y="100"/>
                      <a:pt x="65" y="92"/>
                      <a:pt x="58" y="90"/>
                    </a:cubicBezTo>
                    <a:cubicBezTo>
                      <a:pt x="54" y="88"/>
                      <a:pt x="48" y="88"/>
                      <a:pt x="41" y="94"/>
                    </a:cubicBezTo>
                    <a:cubicBezTo>
                      <a:pt x="39" y="96"/>
                      <a:pt x="37" y="96"/>
                      <a:pt x="35" y="94"/>
                    </a:cubicBezTo>
                    <a:cubicBezTo>
                      <a:pt x="33" y="93"/>
                      <a:pt x="33" y="90"/>
                      <a:pt x="35" y="88"/>
                    </a:cubicBezTo>
                    <a:cubicBezTo>
                      <a:pt x="43" y="80"/>
                      <a:pt x="52" y="78"/>
                      <a:pt x="62" y="81"/>
                    </a:cubicBezTo>
                    <a:cubicBezTo>
                      <a:pt x="72" y="85"/>
                      <a:pt x="80" y="95"/>
                      <a:pt x="80" y="107"/>
                    </a:cubicBezTo>
                    <a:cubicBezTo>
                      <a:pt x="81" y="117"/>
                      <a:pt x="76" y="127"/>
                      <a:pt x="65" y="132"/>
                    </a:cubicBezTo>
                    <a:cubicBezTo>
                      <a:pt x="58" y="137"/>
                      <a:pt x="50" y="139"/>
                      <a:pt x="43" y="139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2401888" y="2432050"/>
                <a:ext cx="273050" cy="285750"/>
              </a:xfrm>
              <a:custGeom>
                <a:avLst/>
                <a:gdLst>
                  <a:gd name="T0" fmla="*/ 55 w 94"/>
                  <a:gd name="T1" fmla="*/ 97 h 98"/>
                  <a:gd name="T2" fmla="*/ 32 w 94"/>
                  <a:gd name="T3" fmla="*/ 92 h 98"/>
                  <a:gd name="T4" fmla="*/ 3 w 94"/>
                  <a:gd name="T5" fmla="*/ 39 h 98"/>
                  <a:gd name="T6" fmla="*/ 33 w 94"/>
                  <a:gd name="T7" fmla="*/ 2 h 98"/>
                  <a:gd name="T8" fmla="*/ 64 w 94"/>
                  <a:gd name="T9" fmla="*/ 12 h 98"/>
                  <a:gd name="T10" fmla="*/ 67 w 94"/>
                  <a:gd name="T11" fmla="*/ 40 h 98"/>
                  <a:gd name="T12" fmla="*/ 51 w 94"/>
                  <a:gd name="T13" fmla="*/ 50 h 98"/>
                  <a:gd name="T14" fmla="*/ 46 w 94"/>
                  <a:gd name="T15" fmla="*/ 45 h 98"/>
                  <a:gd name="T16" fmla="*/ 51 w 94"/>
                  <a:gd name="T17" fmla="*/ 41 h 98"/>
                  <a:gd name="T18" fmla="*/ 59 w 94"/>
                  <a:gd name="T19" fmla="*/ 36 h 98"/>
                  <a:gd name="T20" fmla="*/ 56 w 94"/>
                  <a:gd name="T21" fmla="*/ 18 h 98"/>
                  <a:gd name="T22" fmla="*/ 35 w 94"/>
                  <a:gd name="T23" fmla="*/ 11 h 98"/>
                  <a:gd name="T24" fmla="*/ 12 w 94"/>
                  <a:gd name="T25" fmla="*/ 40 h 98"/>
                  <a:gd name="T26" fmla="*/ 36 w 94"/>
                  <a:gd name="T27" fmla="*/ 84 h 98"/>
                  <a:gd name="T28" fmla="*/ 85 w 94"/>
                  <a:gd name="T29" fmla="*/ 72 h 98"/>
                  <a:gd name="T30" fmla="*/ 91 w 94"/>
                  <a:gd name="T31" fmla="*/ 70 h 98"/>
                  <a:gd name="T32" fmla="*/ 93 w 94"/>
                  <a:gd name="T33" fmla="*/ 77 h 98"/>
                  <a:gd name="T34" fmla="*/ 55 w 94"/>
                  <a:gd name="T35" fmla="*/ 9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98">
                    <a:moveTo>
                      <a:pt x="55" y="97"/>
                    </a:moveTo>
                    <a:cubicBezTo>
                      <a:pt x="48" y="97"/>
                      <a:pt x="41" y="96"/>
                      <a:pt x="32" y="92"/>
                    </a:cubicBezTo>
                    <a:cubicBezTo>
                      <a:pt x="9" y="82"/>
                      <a:pt x="0" y="58"/>
                      <a:pt x="3" y="39"/>
                    </a:cubicBezTo>
                    <a:cubicBezTo>
                      <a:pt x="5" y="20"/>
                      <a:pt x="16" y="6"/>
                      <a:pt x="33" y="2"/>
                    </a:cubicBezTo>
                    <a:cubicBezTo>
                      <a:pt x="46" y="0"/>
                      <a:pt x="57" y="3"/>
                      <a:pt x="64" y="12"/>
                    </a:cubicBezTo>
                    <a:cubicBezTo>
                      <a:pt x="70" y="20"/>
                      <a:pt x="71" y="32"/>
                      <a:pt x="67" y="40"/>
                    </a:cubicBezTo>
                    <a:cubicBezTo>
                      <a:pt x="64" y="46"/>
                      <a:pt x="58" y="50"/>
                      <a:pt x="51" y="50"/>
                    </a:cubicBezTo>
                    <a:cubicBezTo>
                      <a:pt x="48" y="50"/>
                      <a:pt x="46" y="48"/>
                      <a:pt x="46" y="45"/>
                    </a:cubicBezTo>
                    <a:cubicBezTo>
                      <a:pt x="46" y="43"/>
                      <a:pt x="48" y="41"/>
                      <a:pt x="51" y="41"/>
                    </a:cubicBezTo>
                    <a:cubicBezTo>
                      <a:pt x="55" y="41"/>
                      <a:pt x="58" y="39"/>
                      <a:pt x="59" y="36"/>
                    </a:cubicBezTo>
                    <a:cubicBezTo>
                      <a:pt x="62" y="31"/>
                      <a:pt x="60" y="23"/>
                      <a:pt x="56" y="18"/>
                    </a:cubicBezTo>
                    <a:cubicBezTo>
                      <a:pt x="52" y="12"/>
                      <a:pt x="44" y="9"/>
                      <a:pt x="35" y="11"/>
                    </a:cubicBezTo>
                    <a:cubicBezTo>
                      <a:pt x="20" y="14"/>
                      <a:pt x="13" y="28"/>
                      <a:pt x="12" y="40"/>
                    </a:cubicBezTo>
                    <a:cubicBezTo>
                      <a:pt x="10" y="55"/>
                      <a:pt x="17" y="75"/>
                      <a:pt x="36" y="84"/>
                    </a:cubicBezTo>
                    <a:cubicBezTo>
                      <a:pt x="69" y="98"/>
                      <a:pt x="84" y="73"/>
                      <a:pt x="85" y="72"/>
                    </a:cubicBezTo>
                    <a:cubicBezTo>
                      <a:pt x="86" y="70"/>
                      <a:pt x="89" y="69"/>
                      <a:pt x="91" y="70"/>
                    </a:cubicBezTo>
                    <a:cubicBezTo>
                      <a:pt x="93" y="72"/>
                      <a:pt x="94" y="75"/>
                      <a:pt x="93" y="77"/>
                    </a:cubicBezTo>
                    <a:cubicBezTo>
                      <a:pt x="92" y="77"/>
                      <a:pt x="80" y="97"/>
                      <a:pt x="55" y="97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2938463" y="977900"/>
                <a:ext cx="576262" cy="457200"/>
              </a:xfrm>
              <a:custGeom>
                <a:avLst/>
                <a:gdLst>
                  <a:gd name="T0" fmla="*/ 196 w 198"/>
                  <a:gd name="T1" fmla="*/ 77 h 157"/>
                  <a:gd name="T2" fmla="*/ 147 w 198"/>
                  <a:gd name="T3" fmla="*/ 124 h 157"/>
                  <a:gd name="T4" fmla="*/ 22 w 198"/>
                  <a:gd name="T5" fmla="*/ 61 h 157"/>
                  <a:gd name="T6" fmla="*/ 196 w 198"/>
                  <a:gd name="T7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8" h="157">
                    <a:moveTo>
                      <a:pt x="196" y="77"/>
                    </a:moveTo>
                    <a:cubicBezTo>
                      <a:pt x="198" y="82"/>
                      <a:pt x="159" y="113"/>
                      <a:pt x="147" y="124"/>
                    </a:cubicBezTo>
                    <a:cubicBezTo>
                      <a:pt x="137" y="132"/>
                      <a:pt x="0" y="157"/>
                      <a:pt x="22" y="61"/>
                    </a:cubicBezTo>
                    <a:cubicBezTo>
                      <a:pt x="35" y="0"/>
                      <a:pt x="169" y="29"/>
                      <a:pt x="196" y="7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3865563" y="1090613"/>
                <a:ext cx="161925" cy="38100"/>
              </a:xfrm>
              <a:custGeom>
                <a:avLst/>
                <a:gdLst>
                  <a:gd name="T0" fmla="*/ 41 w 56"/>
                  <a:gd name="T1" fmla="*/ 0 h 13"/>
                  <a:gd name="T2" fmla="*/ 28 w 56"/>
                  <a:gd name="T3" fmla="*/ 1 h 13"/>
                  <a:gd name="T4" fmla="*/ 5 w 56"/>
                  <a:gd name="T5" fmla="*/ 4 h 13"/>
                  <a:gd name="T6" fmla="*/ 6 w 56"/>
                  <a:gd name="T7" fmla="*/ 13 h 13"/>
                  <a:gd name="T8" fmla="*/ 6 w 56"/>
                  <a:gd name="T9" fmla="*/ 13 h 13"/>
                  <a:gd name="T10" fmla="*/ 28 w 56"/>
                  <a:gd name="T11" fmla="*/ 11 h 13"/>
                  <a:gd name="T12" fmla="*/ 42 w 56"/>
                  <a:gd name="T13" fmla="*/ 10 h 13"/>
                  <a:gd name="T14" fmla="*/ 50 w 56"/>
                  <a:gd name="T15" fmla="*/ 11 h 13"/>
                  <a:gd name="T16" fmla="*/ 50 w 56"/>
                  <a:gd name="T17" fmla="*/ 11 h 13"/>
                  <a:gd name="T18" fmla="*/ 50 w 56"/>
                  <a:gd name="T19" fmla="*/ 0 h 13"/>
                  <a:gd name="T20" fmla="*/ 41 w 56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13">
                    <a:moveTo>
                      <a:pt x="41" y="0"/>
                    </a:moveTo>
                    <a:cubicBezTo>
                      <a:pt x="37" y="0"/>
                      <a:pt x="32" y="0"/>
                      <a:pt x="28" y="1"/>
                    </a:cubicBezTo>
                    <a:cubicBezTo>
                      <a:pt x="20" y="1"/>
                      <a:pt x="12" y="2"/>
                      <a:pt x="5" y="4"/>
                    </a:cubicBezTo>
                    <a:cubicBezTo>
                      <a:pt x="0" y="5"/>
                      <a:pt x="1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3" y="12"/>
                      <a:pt x="21" y="11"/>
                      <a:pt x="28" y="11"/>
                    </a:cubicBezTo>
                    <a:cubicBezTo>
                      <a:pt x="33" y="11"/>
                      <a:pt x="38" y="10"/>
                      <a:pt x="42" y="10"/>
                    </a:cubicBezTo>
                    <a:cubicBezTo>
                      <a:pt x="45" y="10"/>
                      <a:pt x="47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6" y="11"/>
                      <a:pt x="56" y="1"/>
                      <a:pt x="50" y="0"/>
                    </a:cubicBezTo>
                    <a:cubicBezTo>
                      <a:pt x="47" y="0"/>
                      <a:pt x="44" y="0"/>
                      <a:pt x="41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3781425" y="1111250"/>
                <a:ext cx="60325" cy="31750"/>
              </a:xfrm>
              <a:custGeom>
                <a:avLst/>
                <a:gdLst>
                  <a:gd name="T0" fmla="*/ 16 w 21"/>
                  <a:gd name="T1" fmla="*/ 0 h 11"/>
                  <a:gd name="T2" fmla="*/ 16 w 21"/>
                  <a:gd name="T3" fmla="*/ 0 h 11"/>
                  <a:gd name="T4" fmla="*/ 9 w 21"/>
                  <a:gd name="T5" fmla="*/ 1 h 11"/>
                  <a:gd name="T6" fmla="*/ 6 w 21"/>
                  <a:gd name="T7" fmla="*/ 1 h 11"/>
                  <a:gd name="T8" fmla="*/ 3 w 21"/>
                  <a:gd name="T9" fmla="*/ 2 h 11"/>
                  <a:gd name="T10" fmla="*/ 0 w 21"/>
                  <a:gd name="T11" fmla="*/ 4 h 11"/>
                  <a:gd name="T12" fmla="*/ 0 w 21"/>
                  <a:gd name="T13" fmla="*/ 7 h 11"/>
                  <a:gd name="T14" fmla="*/ 1 w 21"/>
                  <a:gd name="T15" fmla="*/ 10 h 11"/>
                  <a:gd name="T16" fmla="*/ 4 w 21"/>
                  <a:gd name="T17" fmla="*/ 11 h 11"/>
                  <a:gd name="T18" fmla="*/ 4 w 21"/>
                  <a:gd name="T19" fmla="*/ 11 h 11"/>
                  <a:gd name="T20" fmla="*/ 8 w 21"/>
                  <a:gd name="T21" fmla="*/ 11 h 11"/>
                  <a:gd name="T22" fmla="*/ 11 w 21"/>
                  <a:gd name="T23" fmla="*/ 10 h 11"/>
                  <a:gd name="T24" fmla="*/ 16 w 21"/>
                  <a:gd name="T25" fmla="*/ 9 h 11"/>
                  <a:gd name="T26" fmla="*/ 16 w 21"/>
                  <a:gd name="T27" fmla="*/ 9 h 11"/>
                  <a:gd name="T28" fmla="*/ 18 w 21"/>
                  <a:gd name="T29" fmla="*/ 9 h 11"/>
                  <a:gd name="T30" fmla="*/ 20 w 21"/>
                  <a:gd name="T31" fmla="*/ 8 h 11"/>
                  <a:gd name="T32" fmla="*/ 21 w 21"/>
                  <a:gd name="T33" fmla="*/ 4 h 11"/>
                  <a:gd name="T34" fmla="*/ 20 w 21"/>
                  <a:gd name="T35" fmla="*/ 1 h 11"/>
                  <a:gd name="T36" fmla="*/ 16 w 21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0"/>
                      <a:pt x="11" y="10"/>
                    </a:cubicBezTo>
                    <a:cubicBezTo>
                      <a:pt x="13" y="10"/>
                      <a:pt x="15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9"/>
                      <a:pt x="19" y="8"/>
                      <a:pt x="20" y="8"/>
                    </a:cubicBezTo>
                    <a:cubicBezTo>
                      <a:pt x="20" y="7"/>
                      <a:pt x="21" y="6"/>
                      <a:pt x="21" y="4"/>
                    </a:cubicBezTo>
                    <a:cubicBezTo>
                      <a:pt x="21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3140075" y="1492250"/>
                <a:ext cx="185737" cy="163513"/>
              </a:xfrm>
              <a:custGeom>
                <a:avLst/>
                <a:gdLst>
                  <a:gd name="T0" fmla="*/ 57 w 64"/>
                  <a:gd name="T1" fmla="*/ 0 h 56"/>
                  <a:gd name="T2" fmla="*/ 54 w 64"/>
                  <a:gd name="T3" fmla="*/ 1 h 56"/>
                  <a:gd name="T4" fmla="*/ 4 w 64"/>
                  <a:gd name="T5" fmla="*/ 48 h 56"/>
                  <a:gd name="T6" fmla="*/ 7 w 64"/>
                  <a:gd name="T7" fmla="*/ 56 h 56"/>
                  <a:gd name="T8" fmla="*/ 11 w 64"/>
                  <a:gd name="T9" fmla="*/ 55 h 56"/>
                  <a:gd name="T10" fmla="*/ 60 w 64"/>
                  <a:gd name="T11" fmla="*/ 9 h 56"/>
                  <a:gd name="T12" fmla="*/ 57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57" y="0"/>
                    </a:moveTo>
                    <a:cubicBezTo>
                      <a:pt x="56" y="0"/>
                      <a:pt x="55" y="0"/>
                      <a:pt x="54" y="1"/>
                    </a:cubicBezTo>
                    <a:cubicBezTo>
                      <a:pt x="36" y="15"/>
                      <a:pt x="19" y="30"/>
                      <a:pt x="4" y="48"/>
                    </a:cubicBezTo>
                    <a:cubicBezTo>
                      <a:pt x="0" y="51"/>
                      <a:pt x="4" y="56"/>
                      <a:pt x="7" y="56"/>
                    </a:cubicBezTo>
                    <a:cubicBezTo>
                      <a:pt x="8" y="56"/>
                      <a:pt x="10" y="56"/>
                      <a:pt x="11" y="55"/>
                    </a:cubicBezTo>
                    <a:cubicBezTo>
                      <a:pt x="26" y="38"/>
                      <a:pt x="43" y="23"/>
                      <a:pt x="60" y="9"/>
                    </a:cubicBezTo>
                    <a:cubicBezTo>
                      <a:pt x="64" y="6"/>
                      <a:pt x="61" y="0"/>
                      <a:pt x="57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3081338" y="1666875"/>
                <a:ext cx="60325" cy="65088"/>
              </a:xfrm>
              <a:custGeom>
                <a:avLst/>
                <a:gdLst>
                  <a:gd name="T0" fmla="*/ 16 w 21"/>
                  <a:gd name="T1" fmla="*/ 0 h 22"/>
                  <a:gd name="T2" fmla="*/ 13 w 21"/>
                  <a:gd name="T3" fmla="*/ 2 h 22"/>
                  <a:gd name="T4" fmla="*/ 1 w 21"/>
                  <a:gd name="T5" fmla="*/ 14 h 22"/>
                  <a:gd name="T6" fmla="*/ 1 w 21"/>
                  <a:gd name="T7" fmla="*/ 18 h 22"/>
                  <a:gd name="T8" fmla="*/ 2 w 21"/>
                  <a:gd name="T9" fmla="*/ 21 h 22"/>
                  <a:gd name="T10" fmla="*/ 6 w 21"/>
                  <a:gd name="T11" fmla="*/ 22 h 22"/>
                  <a:gd name="T12" fmla="*/ 9 w 21"/>
                  <a:gd name="T13" fmla="*/ 20 h 22"/>
                  <a:gd name="T14" fmla="*/ 19 w 21"/>
                  <a:gd name="T15" fmla="*/ 9 h 22"/>
                  <a:gd name="T16" fmla="*/ 21 w 21"/>
                  <a:gd name="T17" fmla="*/ 5 h 22"/>
                  <a:gd name="T18" fmla="*/ 19 w 21"/>
                  <a:gd name="T19" fmla="*/ 2 h 22"/>
                  <a:gd name="T20" fmla="*/ 16 w 21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6" y="0"/>
                    </a:moveTo>
                    <a:cubicBezTo>
                      <a:pt x="15" y="0"/>
                      <a:pt x="14" y="1"/>
                      <a:pt x="13" y="2"/>
                    </a:cubicBezTo>
                    <a:cubicBezTo>
                      <a:pt x="8" y="6"/>
                      <a:pt x="4" y="10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6" y="22"/>
                    </a:cubicBezTo>
                    <a:cubicBezTo>
                      <a:pt x="7" y="22"/>
                      <a:pt x="8" y="21"/>
                      <a:pt x="9" y="20"/>
                    </a:cubicBezTo>
                    <a:cubicBezTo>
                      <a:pt x="12" y="16"/>
                      <a:pt x="16" y="12"/>
                      <a:pt x="19" y="9"/>
                    </a:cubicBezTo>
                    <a:cubicBezTo>
                      <a:pt x="20" y="8"/>
                      <a:pt x="21" y="6"/>
                      <a:pt x="21" y="5"/>
                    </a:cubicBezTo>
                    <a:cubicBezTo>
                      <a:pt x="21" y="4"/>
                      <a:pt x="20" y="2"/>
                      <a:pt x="19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3633788" y="1225550"/>
                <a:ext cx="92075" cy="87313"/>
              </a:xfrm>
              <a:custGeom>
                <a:avLst/>
                <a:gdLst>
                  <a:gd name="T0" fmla="*/ 12 w 32"/>
                  <a:gd name="T1" fmla="*/ 5 h 30"/>
                  <a:gd name="T2" fmla="*/ 18 w 32"/>
                  <a:gd name="T3" fmla="*/ 25 h 30"/>
                  <a:gd name="T4" fmla="*/ 12 w 32"/>
                  <a:gd name="T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0">
                    <a:moveTo>
                      <a:pt x="12" y="5"/>
                    </a:moveTo>
                    <a:cubicBezTo>
                      <a:pt x="23" y="0"/>
                      <a:pt x="32" y="20"/>
                      <a:pt x="18" y="25"/>
                    </a:cubicBezTo>
                    <a:cubicBezTo>
                      <a:pt x="5" y="30"/>
                      <a:pt x="0" y="10"/>
                      <a:pt x="12" y="5"/>
                    </a:cubicBezTo>
                    <a:close/>
                  </a:path>
                </a:pathLst>
              </a:custGeom>
              <a:solidFill>
                <a:srgbClr val="322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4248150" y="981075"/>
                <a:ext cx="49212" cy="80963"/>
              </a:xfrm>
              <a:custGeom>
                <a:avLst/>
                <a:gdLst>
                  <a:gd name="T0" fmla="*/ 10 w 17"/>
                  <a:gd name="T1" fmla="*/ 2 h 28"/>
                  <a:gd name="T2" fmla="*/ 1 w 17"/>
                  <a:gd name="T3" fmla="*/ 22 h 28"/>
                  <a:gd name="T4" fmla="*/ 2 w 17"/>
                  <a:gd name="T5" fmla="*/ 27 h 28"/>
                  <a:gd name="T6" fmla="*/ 7 w 17"/>
                  <a:gd name="T7" fmla="*/ 26 h 28"/>
                  <a:gd name="T8" fmla="*/ 16 w 17"/>
                  <a:gd name="T9" fmla="*/ 4 h 28"/>
                  <a:gd name="T10" fmla="*/ 14 w 17"/>
                  <a:gd name="T11" fmla="*/ 0 h 28"/>
                  <a:gd name="T12" fmla="*/ 10 w 17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0" y="2"/>
                    </a:moveTo>
                    <a:cubicBezTo>
                      <a:pt x="7" y="9"/>
                      <a:pt x="4" y="16"/>
                      <a:pt x="1" y="22"/>
                    </a:cubicBezTo>
                    <a:cubicBezTo>
                      <a:pt x="0" y="24"/>
                      <a:pt x="0" y="26"/>
                      <a:pt x="2" y="27"/>
                    </a:cubicBezTo>
                    <a:cubicBezTo>
                      <a:pt x="4" y="28"/>
                      <a:pt x="6" y="27"/>
                      <a:pt x="7" y="26"/>
                    </a:cubicBezTo>
                    <a:cubicBezTo>
                      <a:pt x="11" y="19"/>
                      <a:pt x="14" y="12"/>
                      <a:pt x="16" y="4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10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4178300" y="939800"/>
                <a:ext cx="23812" cy="90488"/>
              </a:xfrm>
              <a:custGeom>
                <a:avLst/>
                <a:gdLst>
                  <a:gd name="T0" fmla="*/ 1 w 8"/>
                  <a:gd name="T1" fmla="*/ 4 h 31"/>
                  <a:gd name="T2" fmla="*/ 0 w 8"/>
                  <a:gd name="T3" fmla="*/ 27 h 31"/>
                  <a:gd name="T4" fmla="*/ 3 w 8"/>
                  <a:gd name="T5" fmla="*/ 31 h 31"/>
                  <a:gd name="T6" fmla="*/ 7 w 8"/>
                  <a:gd name="T7" fmla="*/ 27 h 31"/>
                  <a:gd name="T8" fmla="*/ 8 w 8"/>
                  <a:gd name="T9" fmla="*/ 4 h 31"/>
                  <a:gd name="T10" fmla="*/ 4 w 8"/>
                  <a:gd name="T11" fmla="*/ 0 h 31"/>
                  <a:gd name="T12" fmla="*/ 1 w 8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1" y="4"/>
                    </a:moveTo>
                    <a:cubicBezTo>
                      <a:pt x="1" y="12"/>
                      <a:pt x="1" y="20"/>
                      <a:pt x="0" y="27"/>
                    </a:cubicBezTo>
                    <a:cubicBezTo>
                      <a:pt x="0" y="29"/>
                      <a:pt x="2" y="31"/>
                      <a:pt x="3" y="31"/>
                    </a:cubicBezTo>
                    <a:cubicBezTo>
                      <a:pt x="5" y="31"/>
                      <a:pt x="7" y="29"/>
                      <a:pt x="7" y="27"/>
                    </a:cubicBezTo>
                    <a:cubicBezTo>
                      <a:pt x="8" y="20"/>
                      <a:pt x="8" y="1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3973513" y="1247775"/>
                <a:ext cx="173037" cy="192088"/>
              </a:xfrm>
              <a:custGeom>
                <a:avLst/>
                <a:gdLst>
                  <a:gd name="T0" fmla="*/ 52 w 60"/>
                  <a:gd name="T1" fmla="*/ 3 h 66"/>
                  <a:gd name="T2" fmla="*/ 3 w 60"/>
                  <a:gd name="T3" fmla="*/ 58 h 66"/>
                  <a:gd name="T4" fmla="*/ 7 w 60"/>
                  <a:gd name="T5" fmla="*/ 63 h 66"/>
                  <a:gd name="T6" fmla="*/ 57 w 60"/>
                  <a:gd name="T7" fmla="*/ 8 h 66"/>
                  <a:gd name="T8" fmla="*/ 52 w 60"/>
                  <a:gd name="T9" fmla="*/ 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6">
                    <a:moveTo>
                      <a:pt x="52" y="3"/>
                    </a:moveTo>
                    <a:cubicBezTo>
                      <a:pt x="35" y="21"/>
                      <a:pt x="18" y="39"/>
                      <a:pt x="3" y="58"/>
                    </a:cubicBezTo>
                    <a:cubicBezTo>
                      <a:pt x="0" y="61"/>
                      <a:pt x="4" y="66"/>
                      <a:pt x="7" y="63"/>
                    </a:cubicBezTo>
                    <a:cubicBezTo>
                      <a:pt x="24" y="44"/>
                      <a:pt x="40" y="26"/>
                      <a:pt x="57" y="8"/>
                    </a:cubicBezTo>
                    <a:cubicBezTo>
                      <a:pt x="60" y="5"/>
                      <a:pt x="55" y="0"/>
                      <a:pt x="52" y="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3865563" y="1195388"/>
                <a:ext cx="238125" cy="119063"/>
              </a:xfrm>
              <a:custGeom>
                <a:avLst/>
                <a:gdLst>
                  <a:gd name="T0" fmla="*/ 74 w 82"/>
                  <a:gd name="T1" fmla="*/ 2 h 41"/>
                  <a:gd name="T2" fmla="*/ 4 w 82"/>
                  <a:gd name="T3" fmla="*/ 33 h 41"/>
                  <a:gd name="T4" fmla="*/ 8 w 82"/>
                  <a:gd name="T5" fmla="*/ 39 h 41"/>
                  <a:gd name="T6" fmla="*/ 78 w 82"/>
                  <a:gd name="T7" fmla="*/ 7 h 41"/>
                  <a:gd name="T8" fmla="*/ 74 w 82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1">
                    <a:moveTo>
                      <a:pt x="74" y="2"/>
                    </a:moveTo>
                    <a:cubicBezTo>
                      <a:pt x="51" y="12"/>
                      <a:pt x="27" y="22"/>
                      <a:pt x="4" y="33"/>
                    </a:cubicBezTo>
                    <a:cubicBezTo>
                      <a:pt x="0" y="35"/>
                      <a:pt x="4" y="41"/>
                      <a:pt x="8" y="39"/>
                    </a:cubicBezTo>
                    <a:cubicBezTo>
                      <a:pt x="31" y="28"/>
                      <a:pt x="54" y="18"/>
                      <a:pt x="78" y="7"/>
                    </a:cubicBezTo>
                    <a:cubicBezTo>
                      <a:pt x="82" y="6"/>
                      <a:pt x="78" y="0"/>
                      <a:pt x="74" y="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3200400" y="1946275"/>
                <a:ext cx="223837" cy="163513"/>
              </a:xfrm>
              <a:custGeom>
                <a:avLst/>
                <a:gdLst>
                  <a:gd name="T0" fmla="*/ 6 w 77"/>
                  <a:gd name="T1" fmla="*/ 17 h 56"/>
                  <a:gd name="T2" fmla="*/ 47 w 77"/>
                  <a:gd name="T3" fmla="*/ 6 h 56"/>
                  <a:gd name="T4" fmla="*/ 74 w 77"/>
                  <a:gd name="T5" fmla="*/ 42 h 56"/>
                  <a:gd name="T6" fmla="*/ 33 w 77"/>
                  <a:gd name="T7" fmla="*/ 53 h 56"/>
                  <a:gd name="T8" fmla="*/ 2 w 77"/>
                  <a:gd name="T9" fmla="*/ 31 h 56"/>
                  <a:gd name="T10" fmla="*/ 21 w 77"/>
                  <a:gd name="T11" fmla="*/ 40 h 56"/>
                  <a:gd name="T12" fmla="*/ 9 w 77"/>
                  <a:gd name="T13" fmla="*/ 28 h 56"/>
                  <a:gd name="T14" fmla="*/ 19 w 77"/>
                  <a:gd name="T15" fmla="*/ 28 h 56"/>
                  <a:gd name="T16" fmla="*/ 14 w 77"/>
                  <a:gd name="T17" fmla="*/ 22 h 56"/>
                  <a:gd name="T18" fmla="*/ 25 w 77"/>
                  <a:gd name="T19" fmla="*/ 15 h 56"/>
                  <a:gd name="T20" fmla="*/ 6 w 77"/>
                  <a:gd name="T2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56">
                    <a:moveTo>
                      <a:pt x="6" y="17"/>
                    </a:moveTo>
                    <a:cubicBezTo>
                      <a:pt x="19" y="5"/>
                      <a:pt x="33" y="0"/>
                      <a:pt x="47" y="6"/>
                    </a:cubicBezTo>
                    <a:cubicBezTo>
                      <a:pt x="58" y="10"/>
                      <a:pt x="77" y="36"/>
                      <a:pt x="74" y="42"/>
                    </a:cubicBezTo>
                    <a:cubicBezTo>
                      <a:pt x="72" y="49"/>
                      <a:pt x="46" y="56"/>
                      <a:pt x="33" y="53"/>
                    </a:cubicBezTo>
                    <a:cubicBezTo>
                      <a:pt x="14" y="49"/>
                      <a:pt x="3" y="34"/>
                      <a:pt x="2" y="31"/>
                    </a:cubicBezTo>
                    <a:cubicBezTo>
                      <a:pt x="0" y="28"/>
                      <a:pt x="19" y="41"/>
                      <a:pt x="21" y="40"/>
                    </a:cubicBezTo>
                    <a:cubicBezTo>
                      <a:pt x="24" y="39"/>
                      <a:pt x="8" y="30"/>
                      <a:pt x="9" y="28"/>
                    </a:cubicBezTo>
                    <a:cubicBezTo>
                      <a:pt x="9" y="26"/>
                      <a:pt x="18" y="30"/>
                      <a:pt x="19" y="28"/>
                    </a:cubicBezTo>
                    <a:cubicBezTo>
                      <a:pt x="20" y="26"/>
                      <a:pt x="14" y="24"/>
                      <a:pt x="14" y="22"/>
                    </a:cubicBezTo>
                    <a:cubicBezTo>
                      <a:pt x="13" y="21"/>
                      <a:pt x="26" y="17"/>
                      <a:pt x="25" y="15"/>
                    </a:cubicBezTo>
                    <a:cubicBezTo>
                      <a:pt x="24" y="13"/>
                      <a:pt x="5" y="18"/>
                      <a:pt x="6" y="17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3130550" y="1763713"/>
                <a:ext cx="165100" cy="209550"/>
              </a:xfrm>
              <a:custGeom>
                <a:avLst/>
                <a:gdLst>
                  <a:gd name="T0" fmla="*/ 10 w 57"/>
                  <a:gd name="T1" fmla="*/ 64 h 72"/>
                  <a:gd name="T2" fmla="*/ 9 w 57"/>
                  <a:gd name="T3" fmla="*/ 21 h 72"/>
                  <a:gd name="T4" fmla="*/ 50 w 57"/>
                  <a:gd name="T5" fmla="*/ 4 h 72"/>
                  <a:gd name="T6" fmla="*/ 52 w 57"/>
                  <a:gd name="T7" fmla="*/ 46 h 72"/>
                  <a:gd name="T8" fmla="*/ 22 w 57"/>
                  <a:gd name="T9" fmla="*/ 72 h 72"/>
                  <a:gd name="T10" fmla="*/ 35 w 57"/>
                  <a:gd name="T11" fmla="*/ 55 h 72"/>
                  <a:gd name="T12" fmla="*/ 21 w 57"/>
                  <a:gd name="T13" fmla="*/ 64 h 72"/>
                  <a:gd name="T14" fmla="*/ 23 w 57"/>
                  <a:gd name="T15" fmla="*/ 54 h 72"/>
                  <a:gd name="T16" fmla="*/ 17 w 57"/>
                  <a:gd name="T17" fmla="*/ 58 h 72"/>
                  <a:gd name="T18" fmla="*/ 12 w 57"/>
                  <a:gd name="T19" fmla="*/ 45 h 72"/>
                  <a:gd name="T20" fmla="*/ 10 w 57"/>
                  <a:gd name="T21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72">
                    <a:moveTo>
                      <a:pt x="10" y="64"/>
                    </a:moveTo>
                    <a:cubicBezTo>
                      <a:pt x="1" y="49"/>
                      <a:pt x="0" y="34"/>
                      <a:pt x="9" y="21"/>
                    </a:cubicBezTo>
                    <a:cubicBezTo>
                      <a:pt x="15" y="12"/>
                      <a:pt x="45" y="0"/>
                      <a:pt x="50" y="4"/>
                    </a:cubicBezTo>
                    <a:cubicBezTo>
                      <a:pt x="56" y="8"/>
                      <a:pt x="57" y="35"/>
                      <a:pt x="52" y="46"/>
                    </a:cubicBezTo>
                    <a:cubicBezTo>
                      <a:pt x="42" y="64"/>
                      <a:pt x="26" y="71"/>
                      <a:pt x="22" y="72"/>
                    </a:cubicBezTo>
                    <a:cubicBezTo>
                      <a:pt x="19" y="72"/>
                      <a:pt x="36" y="57"/>
                      <a:pt x="35" y="55"/>
                    </a:cubicBezTo>
                    <a:cubicBezTo>
                      <a:pt x="35" y="52"/>
                      <a:pt x="22" y="65"/>
                      <a:pt x="21" y="64"/>
                    </a:cubicBezTo>
                    <a:cubicBezTo>
                      <a:pt x="20" y="63"/>
                      <a:pt x="25" y="55"/>
                      <a:pt x="23" y="54"/>
                    </a:cubicBezTo>
                    <a:cubicBezTo>
                      <a:pt x="22" y="53"/>
                      <a:pt x="18" y="58"/>
                      <a:pt x="17" y="58"/>
                    </a:cubicBezTo>
                    <a:cubicBezTo>
                      <a:pt x="15" y="58"/>
                      <a:pt x="14" y="45"/>
                      <a:pt x="12" y="45"/>
                    </a:cubicBezTo>
                    <a:cubicBezTo>
                      <a:pt x="10" y="46"/>
                      <a:pt x="10" y="66"/>
                      <a:pt x="10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2892425" y="2001838"/>
                <a:ext cx="212725" cy="163513"/>
              </a:xfrm>
              <a:custGeom>
                <a:avLst/>
                <a:gdLst>
                  <a:gd name="T0" fmla="*/ 73 w 73"/>
                  <a:gd name="T1" fmla="*/ 22 h 56"/>
                  <a:gd name="T2" fmla="*/ 44 w 73"/>
                  <a:gd name="T3" fmla="*/ 54 h 56"/>
                  <a:gd name="T4" fmla="*/ 2 w 73"/>
                  <a:gd name="T5" fmla="*/ 38 h 56"/>
                  <a:gd name="T6" fmla="*/ 30 w 73"/>
                  <a:gd name="T7" fmla="*/ 6 h 56"/>
                  <a:gd name="T8" fmla="*/ 69 w 73"/>
                  <a:gd name="T9" fmla="*/ 8 h 56"/>
                  <a:gd name="T10" fmla="*/ 48 w 73"/>
                  <a:gd name="T11" fmla="*/ 11 h 56"/>
                  <a:gd name="T12" fmla="*/ 65 w 73"/>
                  <a:gd name="T13" fmla="*/ 14 h 56"/>
                  <a:gd name="T14" fmla="*/ 56 w 73"/>
                  <a:gd name="T15" fmla="*/ 20 h 56"/>
                  <a:gd name="T16" fmla="*/ 63 w 73"/>
                  <a:gd name="T17" fmla="*/ 22 h 56"/>
                  <a:gd name="T18" fmla="*/ 58 w 73"/>
                  <a:gd name="T19" fmla="*/ 34 h 56"/>
                  <a:gd name="T20" fmla="*/ 73 w 73"/>
                  <a:gd name="T21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56">
                    <a:moveTo>
                      <a:pt x="73" y="22"/>
                    </a:moveTo>
                    <a:cubicBezTo>
                      <a:pt x="68" y="39"/>
                      <a:pt x="59" y="51"/>
                      <a:pt x="44" y="54"/>
                    </a:cubicBezTo>
                    <a:cubicBezTo>
                      <a:pt x="33" y="56"/>
                      <a:pt x="3" y="44"/>
                      <a:pt x="2" y="38"/>
                    </a:cubicBezTo>
                    <a:cubicBezTo>
                      <a:pt x="0" y="31"/>
                      <a:pt x="18" y="10"/>
                      <a:pt x="30" y="6"/>
                    </a:cubicBezTo>
                    <a:cubicBezTo>
                      <a:pt x="49" y="0"/>
                      <a:pt x="66" y="6"/>
                      <a:pt x="69" y="8"/>
                    </a:cubicBezTo>
                    <a:cubicBezTo>
                      <a:pt x="72" y="10"/>
                      <a:pt x="49" y="9"/>
                      <a:pt x="48" y="11"/>
                    </a:cubicBezTo>
                    <a:cubicBezTo>
                      <a:pt x="46" y="13"/>
                      <a:pt x="64" y="12"/>
                      <a:pt x="65" y="14"/>
                    </a:cubicBezTo>
                    <a:cubicBezTo>
                      <a:pt x="65" y="16"/>
                      <a:pt x="55" y="18"/>
                      <a:pt x="56" y="20"/>
                    </a:cubicBezTo>
                    <a:cubicBezTo>
                      <a:pt x="56" y="22"/>
                      <a:pt x="62" y="21"/>
                      <a:pt x="63" y="22"/>
                    </a:cubicBezTo>
                    <a:cubicBezTo>
                      <a:pt x="65" y="22"/>
                      <a:pt x="56" y="33"/>
                      <a:pt x="58" y="34"/>
                    </a:cubicBezTo>
                    <a:cubicBezTo>
                      <a:pt x="60" y="35"/>
                      <a:pt x="73" y="21"/>
                      <a:pt x="73" y="2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2959100" y="1812925"/>
                <a:ext cx="174625" cy="192088"/>
              </a:xfrm>
              <a:custGeom>
                <a:avLst/>
                <a:gdLst>
                  <a:gd name="T0" fmla="*/ 48 w 60"/>
                  <a:gd name="T1" fmla="*/ 64 h 66"/>
                  <a:gd name="T2" fmla="*/ 7 w 60"/>
                  <a:gd name="T3" fmla="*/ 49 h 66"/>
                  <a:gd name="T4" fmla="*/ 6 w 60"/>
                  <a:gd name="T5" fmla="*/ 4 h 66"/>
                  <a:gd name="T6" fmla="*/ 46 w 60"/>
                  <a:gd name="T7" fmla="*/ 18 h 66"/>
                  <a:gd name="T8" fmla="*/ 59 w 60"/>
                  <a:gd name="T9" fmla="*/ 54 h 66"/>
                  <a:gd name="T10" fmla="*/ 48 w 60"/>
                  <a:gd name="T11" fmla="*/ 36 h 66"/>
                  <a:gd name="T12" fmla="*/ 52 w 60"/>
                  <a:gd name="T13" fmla="*/ 53 h 66"/>
                  <a:gd name="T14" fmla="*/ 43 w 60"/>
                  <a:gd name="T15" fmla="*/ 47 h 66"/>
                  <a:gd name="T16" fmla="*/ 44 w 60"/>
                  <a:gd name="T17" fmla="*/ 55 h 66"/>
                  <a:gd name="T18" fmla="*/ 31 w 60"/>
                  <a:gd name="T19" fmla="*/ 54 h 66"/>
                  <a:gd name="T20" fmla="*/ 48 w 60"/>
                  <a:gd name="T2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6">
                    <a:moveTo>
                      <a:pt x="48" y="64"/>
                    </a:moveTo>
                    <a:cubicBezTo>
                      <a:pt x="30" y="66"/>
                      <a:pt x="16" y="61"/>
                      <a:pt x="7" y="49"/>
                    </a:cubicBezTo>
                    <a:cubicBezTo>
                      <a:pt x="1" y="39"/>
                      <a:pt x="0" y="8"/>
                      <a:pt x="6" y="4"/>
                    </a:cubicBezTo>
                    <a:cubicBezTo>
                      <a:pt x="12" y="0"/>
                      <a:pt x="38" y="9"/>
                      <a:pt x="46" y="18"/>
                    </a:cubicBezTo>
                    <a:cubicBezTo>
                      <a:pt x="59" y="33"/>
                      <a:pt x="60" y="51"/>
                      <a:pt x="59" y="54"/>
                    </a:cubicBezTo>
                    <a:cubicBezTo>
                      <a:pt x="58" y="58"/>
                      <a:pt x="51" y="37"/>
                      <a:pt x="48" y="36"/>
                    </a:cubicBezTo>
                    <a:cubicBezTo>
                      <a:pt x="45" y="36"/>
                      <a:pt x="53" y="52"/>
                      <a:pt x="52" y="53"/>
                    </a:cubicBezTo>
                    <a:cubicBezTo>
                      <a:pt x="50" y="54"/>
                      <a:pt x="45" y="46"/>
                      <a:pt x="43" y="47"/>
                    </a:cubicBezTo>
                    <a:cubicBezTo>
                      <a:pt x="41" y="48"/>
                      <a:pt x="45" y="53"/>
                      <a:pt x="44" y="55"/>
                    </a:cubicBezTo>
                    <a:cubicBezTo>
                      <a:pt x="44" y="56"/>
                      <a:pt x="31" y="52"/>
                      <a:pt x="31" y="54"/>
                    </a:cubicBezTo>
                    <a:cubicBezTo>
                      <a:pt x="30" y="57"/>
                      <a:pt x="49" y="63"/>
                      <a:pt x="48" y="6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3098800" y="2063750"/>
                <a:ext cx="153987" cy="211138"/>
              </a:xfrm>
              <a:custGeom>
                <a:avLst/>
                <a:gdLst>
                  <a:gd name="T0" fmla="*/ 25 w 53"/>
                  <a:gd name="T1" fmla="*/ 0 h 73"/>
                  <a:gd name="T2" fmla="*/ 53 w 53"/>
                  <a:gd name="T3" fmla="*/ 33 h 73"/>
                  <a:gd name="T4" fmla="*/ 31 w 53"/>
                  <a:gd name="T5" fmla="*/ 73 h 73"/>
                  <a:gd name="T6" fmla="*/ 4 w 53"/>
                  <a:gd name="T7" fmla="*/ 40 h 73"/>
                  <a:gd name="T8" fmla="*/ 11 w 53"/>
                  <a:gd name="T9" fmla="*/ 2 h 73"/>
                  <a:gd name="T10" fmla="*/ 11 w 53"/>
                  <a:gd name="T11" fmla="*/ 24 h 73"/>
                  <a:gd name="T12" fmla="*/ 16 w 53"/>
                  <a:gd name="T13" fmla="*/ 7 h 73"/>
                  <a:gd name="T14" fmla="*/ 21 w 53"/>
                  <a:gd name="T15" fmla="*/ 17 h 73"/>
                  <a:gd name="T16" fmla="*/ 23 w 53"/>
                  <a:gd name="T17" fmla="*/ 9 h 73"/>
                  <a:gd name="T18" fmla="*/ 35 w 53"/>
                  <a:gd name="T19" fmla="*/ 17 h 73"/>
                  <a:gd name="T20" fmla="*/ 25 w 53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73">
                    <a:moveTo>
                      <a:pt x="25" y="0"/>
                    </a:moveTo>
                    <a:cubicBezTo>
                      <a:pt x="41" y="7"/>
                      <a:pt x="52" y="18"/>
                      <a:pt x="53" y="33"/>
                    </a:cubicBezTo>
                    <a:cubicBezTo>
                      <a:pt x="53" y="45"/>
                      <a:pt x="38" y="72"/>
                      <a:pt x="31" y="73"/>
                    </a:cubicBezTo>
                    <a:cubicBezTo>
                      <a:pt x="24" y="73"/>
                      <a:pt x="6" y="53"/>
                      <a:pt x="4" y="40"/>
                    </a:cubicBezTo>
                    <a:cubicBezTo>
                      <a:pt x="0" y="21"/>
                      <a:pt x="8" y="5"/>
                      <a:pt x="11" y="2"/>
                    </a:cubicBezTo>
                    <a:cubicBezTo>
                      <a:pt x="13" y="0"/>
                      <a:pt x="9" y="22"/>
                      <a:pt x="11" y="24"/>
                    </a:cubicBezTo>
                    <a:cubicBezTo>
                      <a:pt x="13" y="25"/>
                      <a:pt x="15" y="7"/>
                      <a:pt x="16" y="7"/>
                    </a:cubicBezTo>
                    <a:cubicBezTo>
                      <a:pt x="18" y="7"/>
                      <a:pt x="19" y="17"/>
                      <a:pt x="21" y="17"/>
                    </a:cubicBezTo>
                    <a:cubicBezTo>
                      <a:pt x="23" y="17"/>
                      <a:pt x="22" y="11"/>
                      <a:pt x="23" y="9"/>
                    </a:cubicBezTo>
                    <a:cubicBezTo>
                      <a:pt x="24" y="8"/>
                      <a:pt x="34" y="18"/>
                      <a:pt x="35" y="17"/>
                    </a:cubicBezTo>
                    <a:cubicBezTo>
                      <a:pt x="37" y="15"/>
                      <a:pt x="24" y="0"/>
                      <a:pt x="25" y="0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3502025" y="1554163"/>
                <a:ext cx="115887" cy="130175"/>
              </a:xfrm>
              <a:custGeom>
                <a:avLst/>
                <a:gdLst>
                  <a:gd name="T0" fmla="*/ 6 w 40"/>
                  <a:gd name="T1" fmla="*/ 42 h 45"/>
                  <a:gd name="T2" fmla="*/ 20 w 40"/>
                  <a:gd name="T3" fmla="*/ 7 h 45"/>
                  <a:gd name="T4" fmla="*/ 6 w 40"/>
                  <a:gd name="T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5">
                    <a:moveTo>
                      <a:pt x="6" y="42"/>
                    </a:moveTo>
                    <a:cubicBezTo>
                      <a:pt x="1" y="38"/>
                      <a:pt x="0" y="0"/>
                      <a:pt x="20" y="7"/>
                    </a:cubicBezTo>
                    <a:cubicBezTo>
                      <a:pt x="40" y="14"/>
                      <a:pt x="10" y="45"/>
                      <a:pt x="6" y="42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3375025" y="1558925"/>
                <a:ext cx="127000" cy="134938"/>
              </a:xfrm>
              <a:custGeom>
                <a:avLst/>
                <a:gdLst>
                  <a:gd name="T0" fmla="*/ 40 w 44"/>
                  <a:gd name="T1" fmla="*/ 43 h 46"/>
                  <a:gd name="T2" fmla="*/ 15 w 44"/>
                  <a:gd name="T3" fmla="*/ 14 h 46"/>
                  <a:gd name="T4" fmla="*/ 40 w 44"/>
                  <a:gd name="T5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6">
                    <a:moveTo>
                      <a:pt x="40" y="43"/>
                    </a:moveTo>
                    <a:cubicBezTo>
                      <a:pt x="33" y="46"/>
                      <a:pt x="0" y="28"/>
                      <a:pt x="15" y="14"/>
                    </a:cubicBezTo>
                    <a:cubicBezTo>
                      <a:pt x="31" y="0"/>
                      <a:pt x="44" y="41"/>
                      <a:pt x="40" y="43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3368675" y="1698625"/>
                <a:ext cx="130175" cy="122238"/>
              </a:xfrm>
              <a:custGeom>
                <a:avLst/>
                <a:gdLst>
                  <a:gd name="T0" fmla="*/ 43 w 45"/>
                  <a:gd name="T1" fmla="*/ 4 h 42"/>
                  <a:gd name="T2" fmla="*/ 11 w 45"/>
                  <a:gd name="T3" fmla="*/ 24 h 42"/>
                  <a:gd name="T4" fmla="*/ 43 w 45"/>
                  <a:gd name="T5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42">
                    <a:moveTo>
                      <a:pt x="43" y="4"/>
                    </a:moveTo>
                    <a:cubicBezTo>
                      <a:pt x="45" y="11"/>
                      <a:pt x="22" y="42"/>
                      <a:pt x="11" y="24"/>
                    </a:cubicBezTo>
                    <a:cubicBezTo>
                      <a:pt x="0" y="6"/>
                      <a:pt x="42" y="0"/>
                      <a:pt x="43" y="4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3473450" y="1714500"/>
                <a:ext cx="122237" cy="115888"/>
              </a:xfrm>
              <a:custGeom>
                <a:avLst/>
                <a:gdLst>
                  <a:gd name="T0" fmla="*/ 18 w 42"/>
                  <a:gd name="T1" fmla="*/ 1 h 40"/>
                  <a:gd name="T2" fmla="*/ 21 w 42"/>
                  <a:gd name="T3" fmla="*/ 39 h 40"/>
                  <a:gd name="T4" fmla="*/ 18 w 42"/>
                  <a:gd name="T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40">
                    <a:moveTo>
                      <a:pt x="18" y="1"/>
                    </a:moveTo>
                    <a:cubicBezTo>
                      <a:pt x="25" y="3"/>
                      <a:pt x="42" y="37"/>
                      <a:pt x="21" y="39"/>
                    </a:cubicBezTo>
                    <a:cubicBezTo>
                      <a:pt x="0" y="40"/>
                      <a:pt x="14" y="0"/>
                      <a:pt x="18" y="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3533775" y="1638300"/>
                <a:ext cx="117475" cy="122238"/>
              </a:xfrm>
              <a:custGeom>
                <a:avLst/>
                <a:gdLst>
                  <a:gd name="T0" fmla="*/ 2 w 40"/>
                  <a:gd name="T1" fmla="*/ 21 h 42"/>
                  <a:gd name="T2" fmla="*/ 40 w 40"/>
                  <a:gd name="T3" fmla="*/ 21 h 42"/>
                  <a:gd name="T4" fmla="*/ 2 w 40"/>
                  <a:gd name="T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2">
                    <a:moveTo>
                      <a:pt x="2" y="21"/>
                    </a:moveTo>
                    <a:cubicBezTo>
                      <a:pt x="4" y="14"/>
                      <a:pt x="39" y="0"/>
                      <a:pt x="40" y="21"/>
                    </a:cubicBezTo>
                    <a:cubicBezTo>
                      <a:pt x="40" y="42"/>
                      <a:pt x="0" y="25"/>
                      <a:pt x="2" y="21"/>
                    </a:cubicBezTo>
                    <a:close/>
                  </a:path>
                </a:pathLst>
              </a:custGeom>
              <a:solidFill>
                <a:srgbClr val="FFE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3127375" y="957263"/>
                <a:ext cx="234950" cy="77788"/>
              </a:xfrm>
              <a:custGeom>
                <a:avLst/>
                <a:gdLst>
                  <a:gd name="T0" fmla="*/ 13 w 81"/>
                  <a:gd name="T1" fmla="*/ 0 h 27"/>
                  <a:gd name="T2" fmla="*/ 4 w 81"/>
                  <a:gd name="T3" fmla="*/ 1 h 27"/>
                  <a:gd name="T4" fmla="*/ 4 w 81"/>
                  <a:gd name="T5" fmla="*/ 9 h 27"/>
                  <a:gd name="T6" fmla="*/ 21 w 81"/>
                  <a:gd name="T7" fmla="*/ 11 h 27"/>
                  <a:gd name="T8" fmla="*/ 38 w 81"/>
                  <a:gd name="T9" fmla="*/ 14 h 27"/>
                  <a:gd name="T10" fmla="*/ 71 w 81"/>
                  <a:gd name="T11" fmla="*/ 26 h 27"/>
                  <a:gd name="T12" fmla="*/ 73 w 81"/>
                  <a:gd name="T13" fmla="*/ 27 h 27"/>
                  <a:gd name="T14" fmla="*/ 76 w 81"/>
                  <a:gd name="T15" fmla="*/ 17 h 27"/>
                  <a:gd name="T16" fmla="*/ 41 w 81"/>
                  <a:gd name="T17" fmla="*/ 4 h 27"/>
                  <a:gd name="T18" fmla="*/ 22 w 81"/>
                  <a:gd name="T19" fmla="*/ 1 h 27"/>
                  <a:gd name="T20" fmla="*/ 13 w 81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27">
                    <a:moveTo>
                      <a:pt x="13" y="0"/>
                    </a:moveTo>
                    <a:cubicBezTo>
                      <a:pt x="10" y="0"/>
                      <a:pt x="7" y="0"/>
                      <a:pt x="4" y="1"/>
                    </a:cubicBezTo>
                    <a:cubicBezTo>
                      <a:pt x="0" y="2"/>
                      <a:pt x="0" y="7"/>
                      <a:pt x="4" y="9"/>
                    </a:cubicBezTo>
                    <a:cubicBezTo>
                      <a:pt x="9" y="10"/>
                      <a:pt x="15" y="10"/>
                      <a:pt x="21" y="11"/>
                    </a:cubicBezTo>
                    <a:cubicBezTo>
                      <a:pt x="27" y="12"/>
                      <a:pt x="32" y="13"/>
                      <a:pt x="38" y="14"/>
                    </a:cubicBezTo>
                    <a:cubicBezTo>
                      <a:pt x="49" y="17"/>
                      <a:pt x="60" y="21"/>
                      <a:pt x="71" y="26"/>
                    </a:cubicBezTo>
                    <a:cubicBezTo>
                      <a:pt x="71" y="26"/>
                      <a:pt x="72" y="27"/>
                      <a:pt x="73" y="27"/>
                    </a:cubicBezTo>
                    <a:cubicBezTo>
                      <a:pt x="78" y="27"/>
                      <a:pt x="81" y="20"/>
                      <a:pt x="76" y="17"/>
                    </a:cubicBezTo>
                    <a:cubicBezTo>
                      <a:pt x="65" y="11"/>
                      <a:pt x="53" y="7"/>
                      <a:pt x="41" y="4"/>
                    </a:cubicBezTo>
                    <a:cubicBezTo>
                      <a:pt x="35" y="3"/>
                      <a:pt x="28" y="1"/>
                      <a:pt x="22" y="1"/>
                    </a:cubicBezTo>
                    <a:cubicBezTo>
                      <a:pt x="19" y="0"/>
                      <a:pt x="16" y="0"/>
                      <a:pt x="13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3017838" y="957263"/>
                <a:ext cx="90487" cy="42863"/>
              </a:xfrm>
              <a:custGeom>
                <a:avLst/>
                <a:gdLst>
                  <a:gd name="T0" fmla="*/ 26 w 31"/>
                  <a:gd name="T1" fmla="*/ 0 h 15"/>
                  <a:gd name="T2" fmla="*/ 26 w 31"/>
                  <a:gd name="T3" fmla="*/ 0 h 15"/>
                  <a:gd name="T4" fmla="*/ 3 w 31"/>
                  <a:gd name="T5" fmla="*/ 6 h 15"/>
                  <a:gd name="T6" fmla="*/ 1 w 31"/>
                  <a:gd name="T7" fmla="*/ 12 h 15"/>
                  <a:gd name="T8" fmla="*/ 6 w 31"/>
                  <a:gd name="T9" fmla="*/ 15 h 15"/>
                  <a:gd name="T10" fmla="*/ 7 w 31"/>
                  <a:gd name="T11" fmla="*/ 15 h 15"/>
                  <a:gd name="T12" fmla="*/ 17 w 31"/>
                  <a:gd name="T13" fmla="*/ 12 h 15"/>
                  <a:gd name="T14" fmla="*/ 22 w 31"/>
                  <a:gd name="T15" fmla="*/ 11 h 15"/>
                  <a:gd name="T16" fmla="*/ 23 w 31"/>
                  <a:gd name="T17" fmla="*/ 10 h 15"/>
                  <a:gd name="T18" fmla="*/ 22 w 31"/>
                  <a:gd name="T19" fmla="*/ 10 h 15"/>
                  <a:gd name="T20" fmla="*/ 24 w 31"/>
                  <a:gd name="T21" fmla="*/ 10 h 15"/>
                  <a:gd name="T22" fmla="*/ 26 w 31"/>
                  <a:gd name="T23" fmla="*/ 10 h 15"/>
                  <a:gd name="T24" fmla="*/ 31 w 31"/>
                  <a:gd name="T25" fmla="*/ 5 h 15"/>
                  <a:gd name="T26" fmla="*/ 26 w 31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15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1"/>
                      <a:pt x="10" y="2"/>
                      <a:pt x="3" y="6"/>
                    </a:cubicBezTo>
                    <a:cubicBezTo>
                      <a:pt x="1" y="7"/>
                      <a:pt x="0" y="10"/>
                      <a:pt x="1" y="12"/>
                    </a:cubicBezTo>
                    <a:cubicBezTo>
                      <a:pt x="2" y="14"/>
                      <a:pt x="4" y="15"/>
                      <a:pt x="6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10" y="14"/>
                      <a:pt x="13" y="13"/>
                      <a:pt x="17" y="12"/>
                    </a:cubicBezTo>
                    <a:cubicBezTo>
                      <a:pt x="18" y="11"/>
                      <a:pt x="20" y="11"/>
                      <a:pt x="22" y="11"/>
                    </a:cubicBezTo>
                    <a:cubicBezTo>
                      <a:pt x="22" y="11"/>
                      <a:pt x="23" y="10"/>
                      <a:pt x="23" y="10"/>
                    </a:cubicBezTo>
                    <a:cubicBezTo>
                      <a:pt x="23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10"/>
                      <a:pt x="25" y="10"/>
                      <a:pt x="26" y="10"/>
                    </a:cubicBezTo>
                    <a:cubicBezTo>
                      <a:pt x="29" y="10"/>
                      <a:pt x="31" y="8"/>
                      <a:pt x="31" y="5"/>
                    </a:cubicBezTo>
                    <a:cubicBezTo>
                      <a:pt x="31" y="3"/>
                      <a:pt x="29" y="0"/>
                      <a:pt x="26" y="0"/>
                    </a:cubicBezTo>
                  </a:path>
                </a:pathLst>
              </a:custGeom>
              <a:solidFill>
                <a:srgbClr val="F9B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2475539" y="3734211"/>
              <a:ext cx="500062" cy="477838"/>
              <a:chOff x="3557588" y="354013"/>
              <a:chExt cx="500062" cy="477838"/>
            </a:xfrm>
          </p:grpSpPr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3557588" y="354013"/>
                <a:ext cx="465137" cy="477838"/>
              </a:xfrm>
              <a:custGeom>
                <a:avLst/>
                <a:gdLst>
                  <a:gd name="T0" fmla="*/ 115 w 160"/>
                  <a:gd name="T1" fmla="*/ 164 h 164"/>
                  <a:gd name="T2" fmla="*/ 87 w 160"/>
                  <a:gd name="T3" fmla="*/ 154 h 164"/>
                  <a:gd name="T4" fmla="*/ 71 w 160"/>
                  <a:gd name="T5" fmla="*/ 118 h 164"/>
                  <a:gd name="T6" fmla="*/ 15 w 160"/>
                  <a:gd name="T7" fmla="*/ 96 h 164"/>
                  <a:gd name="T8" fmla="*/ 23 w 160"/>
                  <a:gd name="T9" fmla="*/ 23 h 164"/>
                  <a:gd name="T10" fmla="*/ 88 w 160"/>
                  <a:gd name="T11" fmla="*/ 17 h 164"/>
                  <a:gd name="T12" fmla="*/ 105 w 160"/>
                  <a:gd name="T13" fmla="*/ 69 h 164"/>
                  <a:gd name="T14" fmla="*/ 79 w 160"/>
                  <a:gd name="T15" fmla="*/ 87 h 164"/>
                  <a:gd name="T16" fmla="*/ 79 w 160"/>
                  <a:gd name="T17" fmla="*/ 87 h 164"/>
                  <a:gd name="T18" fmla="*/ 55 w 160"/>
                  <a:gd name="T19" fmla="*/ 72 h 164"/>
                  <a:gd name="T20" fmla="*/ 57 w 160"/>
                  <a:gd name="T21" fmla="*/ 49 h 164"/>
                  <a:gd name="T22" fmla="*/ 63 w 160"/>
                  <a:gd name="T23" fmla="*/ 47 h 164"/>
                  <a:gd name="T24" fmla="*/ 64 w 160"/>
                  <a:gd name="T25" fmla="*/ 54 h 164"/>
                  <a:gd name="T26" fmla="*/ 63 w 160"/>
                  <a:gd name="T27" fmla="*/ 68 h 164"/>
                  <a:gd name="T28" fmla="*/ 79 w 160"/>
                  <a:gd name="T29" fmla="*/ 77 h 164"/>
                  <a:gd name="T30" fmla="*/ 79 w 160"/>
                  <a:gd name="T31" fmla="*/ 77 h 164"/>
                  <a:gd name="T32" fmla="*/ 97 w 160"/>
                  <a:gd name="T33" fmla="*/ 65 h 164"/>
                  <a:gd name="T34" fmla="*/ 83 w 160"/>
                  <a:gd name="T35" fmla="*/ 24 h 164"/>
                  <a:gd name="T36" fmla="*/ 30 w 160"/>
                  <a:gd name="T37" fmla="*/ 29 h 164"/>
                  <a:gd name="T38" fmla="*/ 22 w 160"/>
                  <a:gd name="T39" fmla="*/ 91 h 164"/>
                  <a:gd name="T40" fmla="*/ 74 w 160"/>
                  <a:gd name="T41" fmla="*/ 108 h 164"/>
                  <a:gd name="T42" fmla="*/ 78 w 160"/>
                  <a:gd name="T43" fmla="*/ 108 h 164"/>
                  <a:gd name="T44" fmla="*/ 80 w 160"/>
                  <a:gd name="T45" fmla="*/ 112 h 164"/>
                  <a:gd name="T46" fmla="*/ 94 w 160"/>
                  <a:gd name="T47" fmla="*/ 147 h 164"/>
                  <a:gd name="T48" fmla="*/ 123 w 160"/>
                  <a:gd name="T49" fmla="*/ 154 h 164"/>
                  <a:gd name="T50" fmla="*/ 151 w 160"/>
                  <a:gd name="T51" fmla="*/ 123 h 164"/>
                  <a:gd name="T52" fmla="*/ 136 w 160"/>
                  <a:gd name="T53" fmla="*/ 100 h 164"/>
                  <a:gd name="T54" fmla="*/ 127 w 160"/>
                  <a:gd name="T55" fmla="*/ 102 h 164"/>
                  <a:gd name="T56" fmla="*/ 125 w 160"/>
                  <a:gd name="T57" fmla="*/ 110 h 164"/>
                  <a:gd name="T58" fmla="*/ 121 w 160"/>
                  <a:gd name="T59" fmla="*/ 116 h 164"/>
                  <a:gd name="T60" fmla="*/ 116 w 160"/>
                  <a:gd name="T61" fmla="*/ 112 h 164"/>
                  <a:gd name="T62" fmla="*/ 120 w 160"/>
                  <a:gd name="T63" fmla="*/ 96 h 164"/>
                  <a:gd name="T64" fmla="*/ 137 w 160"/>
                  <a:gd name="T65" fmla="*/ 91 h 164"/>
                  <a:gd name="T66" fmla="*/ 160 w 160"/>
                  <a:gd name="T67" fmla="*/ 122 h 164"/>
                  <a:gd name="T68" fmla="*/ 124 w 160"/>
                  <a:gd name="T69" fmla="*/ 163 h 164"/>
                  <a:gd name="T70" fmla="*/ 115 w 160"/>
                  <a:gd name="T71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164">
                    <a:moveTo>
                      <a:pt x="115" y="164"/>
                    </a:moveTo>
                    <a:cubicBezTo>
                      <a:pt x="104" y="164"/>
                      <a:pt x="95" y="161"/>
                      <a:pt x="87" y="154"/>
                    </a:cubicBezTo>
                    <a:cubicBezTo>
                      <a:pt x="75" y="144"/>
                      <a:pt x="72" y="127"/>
                      <a:pt x="71" y="118"/>
                    </a:cubicBezTo>
                    <a:cubicBezTo>
                      <a:pt x="49" y="124"/>
                      <a:pt x="27" y="115"/>
                      <a:pt x="15" y="96"/>
                    </a:cubicBezTo>
                    <a:cubicBezTo>
                      <a:pt x="2" y="76"/>
                      <a:pt x="0" y="46"/>
                      <a:pt x="23" y="23"/>
                    </a:cubicBezTo>
                    <a:cubicBezTo>
                      <a:pt x="46" y="0"/>
                      <a:pt x="73" y="5"/>
                      <a:pt x="88" y="17"/>
                    </a:cubicBezTo>
                    <a:cubicBezTo>
                      <a:pt x="106" y="30"/>
                      <a:pt x="114" y="53"/>
                      <a:pt x="105" y="69"/>
                    </a:cubicBezTo>
                    <a:cubicBezTo>
                      <a:pt x="99" y="80"/>
                      <a:pt x="90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69" y="87"/>
                      <a:pt x="59" y="81"/>
                      <a:pt x="55" y="72"/>
                    </a:cubicBezTo>
                    <a:cubicBezTo>
                      <a:pt x="51" y="65"/>
                      <a:pt x="51" y="56"/>
                      <a:pt x="57" y="49"/>
                    </a:cubicBezTo>
                    <a:cubicBezTo>
                      <a:pt x="58" y="46"/>
                      <a:pt x="61" y="46"/>
                      <a:pt x="63" y="47"/>
                    </a:cubicBezTo>
                    <a:cubicBezTo>
                      <a:pt x="65" y="49"/>
                      <a:pt x="66" y="52"/>
                      <a:pt x="64" y="54"/>
                    </a:cubicBezTo>
                    <a:cubicBezTo>
                      <a:pt x="60" y="60"/>
                      <a:pt x="61" y="65"/>
                      <a:pt x="63" y="68"/>
                    </a:cubicBezTo>
                    <a:cubicBezTo>
                      <a:pt x="66" y="73"/>
                      <a:pt x="72" y="77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86" y="77"/>
                      <a:pt x="93" y="73"/>
                      <a:pt x="97" y="65"/>
                    </a:cubicBezTo>
                    <a:cubicBezTo>
                      <a:pt x="105" y="51"/>
                      <a:pt x="95" y="33"/>
                      <a:pt x="83" y="24"/>
                    </a:cubicBezTo>
                    <a:cubicBezTo>
                      <a:pt x="69" y="14"/>
                      <a:pt x="49" y="11"/>
                      <a:pt x="30" y="29"/>
                    </a:cubicBezTo>
                    <a:cubicBezTo>
                      <a:pt x="10" y="49"/>
                      <a:pt x="12" y="74"/>
                      <a:pt x="22" y="91"/>
                    </a:cubicBezTo>
                    <a:cubicBezTo>
                      <a:pt x="31" y="105"/>
                      <a:pt x="50" y="117"/>
                      <a:pt x="74" y="108"/>
                    </a:cubicBezTo>
                    <a:cubicBezTo>
                      <a:pt x="75" y="107"/>
                      <a:pt x="77" y="107"/>
                      <a:pt x="78" y="108"/>
                    </a:cubicBezTo>
                    <a:cubicBezTo>
                      <a:pt x="79" y="109"/>
                      <a:pt x="80" y="111"/>
                      <a:pt x="80" y="112"/>
                    </a:cubicBezTo>
                    <a:cubicBezTo>
                      <a:pt x="80" y="112"/>
                      <a:pt x="80" y="135"/>
                      <a:pt x="94" y="147"/>
                    </a:cubicBezTo>
                    <a:cubicBezTo>
                      <a:pt x="101" y="154"/>
                      <a:pt x="110" y="156"/>
                      <a:pt x="123" y="154"/>
                    </a:cubicBezTo>
                    <a:cubicBezTo>
                      <a:pt x="144" y="151"/>
                      <a:pt x="151" y="136"/>
                      <a:pt x="151" y="123"/>
                    </a:cubicBezTo>
                    <a:cubicBezTo>
                      <a:pt x="150" y="111"/>
                      <a:pt x="144" y="101"/>
                      <a:pt x="136" y="100"/>
                    </a:cubicBezTo>
                    <a:cubicBezTo>
                      <a:pt x="132" y="100"/>
                      <a:pt x="128" y="100"/>
                      <a:pt x="127" y="102"/>
                    </a:cubicBezTo>
                    <a:cubicBezTo>
                      <a:pt x="125" y="105"/>
                      <a:pt x="125" y="109"/>
                      <a:pt x="125" y="110"/>
                    </a:cubicBezTo>
                    <a:cubicBezTo>
                      <a:pt x="125" y="113"/>
                      <a:pt x="124" y="115"/>
                      <a:pt x="121" y="116"/>
                    </a:cubicBezTo>
                    <a:cubicBezTo>
                      <a:pt x="119" y="116"/>
                      <a:pt x="116" y="114"/>
                      <a:pt x="116" y="112"/>
                    </a:cubicBezTo>
                    <a:cubicBezTo>
                      <a:pt x="116" y="111"/>
                      <a:pt x="114" y="102"/>
                      <a:pt x="120" y="96"/>
                    </a:cubicBezTo>
                    <a:cubicBezTo>
                      <a:pt x="124" y="92"/>
                      <a:pt x="129" y="90"/>
                      <a:pt x="137" y="91"/>
                    </a:cubicBezTo>
                    <a:cubicBezTo>
                      <a:pt x="150" y="92"/>
                      <a:pt x="159" y="105"/>
                      <a:pt x="160" y="122"/>
                    </a:cubicBezTo>
                    <a:cubicBezTo>
                      <a:pt x="160" y="139"/>
                      <a:pt x="151" y="159"/>
                      <a:pt x="124" y="163"/>
                    </a:cubicBezTo>
                    <a:cubicBezTo>
                      <a:pt x="121" y="164"/>
                      <a:pt x="118" y="164"/>
                      <a:pt x="115" y="164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3838575" y="450850"/>
                <a:ext cx="219075" cy="198438"/>
              </a:xfrm>
              <a:custGeom>
                <a:avLst/>
                <a:gdLst>
                  <a:gd name="T0" fmla="*/ 39 w 75"/>
                  <a:gd name="T1" fmla="*/ 68 h 68"/>
                  <a:gd name="T2" fmla="*/ 36 w 75"/>
                  <a:gd name="T3" fmla="*/ 67 h 68"/>
                  <a:gd name="T4" fmla="*/ 0 w 75"/>
                  <a:gd name="T5" fmla="*/ 33 h 68"/>
                  <a:gd name="T6" fmla="*/ 4 w 75"/>
                  <a:gd name="T7" fmla="*/ 28 h 68"/>
                  <a:gd name="T8" fmla="*/ 9 w 75"/>
                  <a:gd name="T9" fmla="*/ 32 h 68"/>
                  <a:gd name="T10" fmla="*/ 37 w 75"/>
                  <a:gd name="T11" fmla="*/ 58 h 68"/>
                  <a:gd name="T12" fmla="*/ 61 w 75"/>
                  <a:gd name="T13" fmla="*/ 43 h 68"/>
                  <a:gd name="T14" fmla="*/ 55 w 75"/>
                  <a:gd name="T15" fmla="*/ 15 h 68"/>
                  <a:gd name="T16" fmla="*/ 40 w 75"/>
                  <a:gd name="T17" fmla="*/ 13 h 68"/>
                  <a:gd name="T18" fmla="*/ 35 w 75"/>
                  <a:gd name="T19" fmla="*/ 24 h 68"/>
                  <a:gd name="T20" fmla="*/ 42 w 75"/>
                  <a:gd name="T21" fmla="*/ 30 h 68"/>
                  <a:gd name="T22" fmla="*/ 46 w 75"/>
                  <a:gd name="T23" fmla="*/ 35 h 68"/>
                  <a:gd name="T24" fmla="*/ 41 w 75"/>
                  <a:gd name="T25" fmla="*/ 39 h 68"/>
                  <a:gd name="T26" fmla="*/ 26 w 75"/>
                  <a:gd name="T27" fmla="*/ 25 h 68"/>
                  <a:gd name="T28" fmla="*/ 36 w 75"/>
                  <a:gd name="T29" fmla="*/ 5 h 68"/>
                  <a:gd name="T30" fmla="*/ 61 w 75"/>
                  <a:gd name="T31" fmla="*/ 8 h 68"/>
                  <a:gd name="T32" fmla="*/ 69 w 75"/>
                  <a:gd name="T33" fmla="*/ 46 h 68"/>
                  <a:gd name="T34" fmla="*/ 39 w 75"/>
                  <a:gd name="T3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68">
                    <a:moveTo>
                      <a:pt x="39" y="68"/>
                    </a:moveTo>
                    <a:cubicBezTo>
                      <a:pt x="38" y="68"/>
                      <a:pt x="37" y="67"/>
                      <a:pt x="36" y="67"/>
                    </a:cubicBezTo>
                    <a:cubicBezTo>
                      <a:pt x="10" y="65"/>
                      <a:pt x="1" y="44"/>
                      <a:pt x="0" y="33"/>
                    </a:cubicBezTo>
                    <a:cubicBezTo>
                      <a:pt x="0" y="31"/>
                      <a:pt x="2" y="28"/>
                      <a:pt x="4" y="28"/>
                    </a:cubicBezTo>
                    <a:cubicBezTo>
                      <a:pt x="7" y="28"/>
                      <a:pt x="9" y="30"/>
                      <a:pt x="9" y="32"/>
                    </a:cubicBezTo>
                    <a:cubicBezTo>
                      <a:pt x="9" y="33"/>
                      <a:pt x="12" y="56"/>
                      <a:pt x="37" y="58"/>
                    </a:cubicBezTo>
                    <a:cubicBezTo>
                      <a:pt x="47" y="59"/>
                      <a:pt x="56" y="53"/>
                      <a:pt x="61" y="43"/>
                    </a:cubicBezTo>
                    <a:cubicBezTo>
                      <a:pt x="65" y="32"/>
                      <a:pt x="63" y="21"/>
                      <a:pt x="55" y="15"/>
                    </a:cubicBezTo>
                    <a:cubicBezTo>
                      <a:pt x="50" y="11"/>
                      <a:pt x="45" y="10"/>
                      <a:pt x="40" y="13"/>
                    </a:cubicBezTo>
                    <a:cubicBezTo>
                      <a:pt x="37" y="15"/>
                      <a:pt x="34" y="20"/>
                      <a:pt x="35" y="24"/>
                    </a:cubicBezTo>
                    <a:cubicBezTo>
                      <a:pt x="36" y="28"/>
                      <a:pt x="39" y="29"/>
                      <a:pt x="42" y="30"/>
                    </a:cubicBezTo>
                    <a:cubicBezTo>
                      <a:pt x="45" y="30"/>
                      <a:pt x="47" y="32"/>
                      <a:pt x="46" y="35"/>
                    </a:cubicBezTo>
                    <a:cubicBezTo>
                      <a:pt x="46" y="37"/>
                      <a:pt x="43" y="39"/>
                      <a:pt x="41" y="39"/>
                    </a:cubicBezTo>
                    <a:cubicBezTo>
                      <a:pt x="33" y="37"/>
                      <a:pt x="27" y="32"/>
                      <a:pt x="26" y="25"/>
                    </a:cubicBezTo>
                    <a:cubicBezTo>
                      <a:pt x="24" y="18"/>
                      <a:pt x="28" y="9"/>
                      <a:pt x="36" y="5"/>
                    </a:cubicBezTo>
                    <a:cubicBezTo>
                      <a:pt x="43" y="0"/>
                      <a:pt x="53" y="1"/>
                      <a:pt x="61" y="8"/>
                    </a:cubicBezTo>
                    <a:cubicBezTo>
                      <a:pt x="72" y="17"/>
                      <a:pt x="75" y="32"/>
                      <a:pt x="69" y="46"/>
                    </a:cubicBezTo>
                    <a:cubicBezTo>
                      <a:pt x="64" y="60"/>
                      <a:pt x="52" y="68"/>
                      <a:pt x="39" y="68"/>
                    </a:cubicBezTo>
                    <a:close/>
                  </a:path>
                </a:pathLst>
              </a:custGeom>
              <a:solidFill>
                <a:srgbClr val="F6A4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585201" y="4116798"/>
              <a:ext cx="74612" cy="22225"/>
            </a:xfrm>
            <a:custGeom>
              <a:avLst/>
              <a:gdLst>
                <a:gd name="T0" fmla="*/ 9 w 26"/>
                <a:gd name="T1" fmla="*/ 0 h 8"/>
                <a:gd name="T2" fmla="*/ 3 w 26"/>
                <a:gd name="T3" fmla="*/ 1 h 8"/>
                <a:gd name="T4" fmla="*/ 3 w 26"/>
                <a:gd name="T5" fmla="*/ 7 h 8"/>
                <a:gd name="T6" fmla="*/ 9 w 26"/>
                <a:gd name="T7" fmla="*/ 8 h 8"/>
                <a:gd name="T8" fmla="*/ 13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  <a:gd name="T14" fmla="*/ 23 w 26"/>
                <a:gd name="T15" fmla="*/ 1 h 8"/>
                <a:gd name="T16" fmla="*/ 13 w 26"/>
                <a:gd name="T17" fmla="*/ 1 h 8"/>
                <a:gd name="T18" fmla="*/ 9 w 2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">
                  <a:moveTo>
                    <a:pt x="9" y="0"/>
                  </a:moveTo>
                  <a:cubicBezTo>
                    <a:pt x="7" y="0"/>
                    <a:pt x="5" y="1"/>
                    <a:pt x="3" y="1"/>
                  </a:cubicBezTo>
                  <a:cubicBezTo>
                    <a:pt x="0" y="2"/>
                    <a:pt x="0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8"/>
                    <a:pt x="12" y="8"/>
                    <a:pt x="13" y="8"/>
                  </a:cubicBezTo>
                  <a:cubicBezTo>
                    <a:pt x="16" y="8"/>
                    <a:pt x="19" y="8"/>
                    <a:pt x="23" y="8"/>
                  </a:cubicBezTo>
                  <a:cubicBezTo>
                    <a:pt x="24" y="8"/>
                    <a:pt x="26" y="6"/>
                    <a:pt x="26" y="4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19" y="1"/>
                    <a:pt x="16" y="1"/>
                    <a:pt x="13" y="1"/>
                  </a:cubicBezTo>
                  <a:cubicBezTo>
                    <a:pt x="12" y="1"/>
                    <a:pt x="10" y="0"/>
                    <a:pt x="9" y="0"/>
                  </a:cubicBezTo>
                </a:path>
              </a:pathLst>
            </a:custGeom>
            <a:solidFill>
              <a:srgbClr val="F9B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5207449" y="1670969"/>
            <a:ext cx="1385318" cy="2492375"/>
            <a:chOff x="3903407" y="1347614"/>
            <a:chExt cx="1385318" cy="2492375"/>
          </a:xfrm>
        </p:grpSpPr>
        <p:grpSp>
          <p:nvGrpSpPr>
            <p:cNvPr id="145" name="组合 14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156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solidFill>
                <a:srgbClr val="D3381C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solidFill>
                <a:srgbClr val="D3381C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solidFill>
                <a:srgbClr val="D3381C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7" name="TextBox 24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rPr>
                <a:t>01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2423910" y="1670969"/>
            <a:ext cx="1225224" cy="2204343"/>
            <a:chOff x="1522701" y="1347614"/>
            <a:chExt cx="1225224" cy="2204343"/>
          </a:xfrm>
          <a:solidFill>
            <a:srgbClr val="D3381C"/>
          </a:solidFill>
        </p:grpSpPr>
        <p:grpSp>
          <p:nvGrpSpPr>
            <p:cNvPr id="160" name="组合 159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162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1" name="TextBox 30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rPr>
                <a:t>02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8367107" y="1670969"/>
            <a:ext cx="1225224" cy="2204343"/>
            <a:chOff x="6444208" y="1347614"/>
            <a:chExt cx="1225224" cy="2204343"/>
          </a:xfrm>
          <a:solidFill>
            <a:srgbClr val="D3381C"/>
          </a:solidFill>
        </p:grpSpPr>
        <p:grpSp>
          <p:nvGrpSpPr>
            <p:cNvPr id="166" name="组合 165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168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67" name="TextBox 36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rPr>
                <a:t>03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661410" y="4581758"/>
            <a:ext cx="2750224" cy="882390"/>
            <a:chOff x="1068797" y="2701101"/>
            <a:chExt cx="2108063" cy="882390"/>
          </a:xfrm>
        </p:grpSpPr>
        <p:sp>
          <p:nvSpPr>
            <p:cNvPr id="172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3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532995" y="4581758"/>
            <a:ext cx="2750224" cy="882390"/>
            <a:chOff x="1068797" y="2701101"/>
            <a:chExt cx="2108063" cy="882390"/>
          </a:xfrm>
        </p:grpSpPr>
        <p:sp>
          <p:nvSpPr>
            <p:cNvPr id="175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6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404580" y="4581758"/>
            <a:ext cx="2750224" cy="882390"/>
            <a:chOff x="1068797" y="2701101"/>
            <a:chExt cx="2108063" cy="882390"/>
          </a:xfrm>
        </p:grpSpPr>
        <p:sp>
          <p:nvSpPr>
            <p:cNvPr id="178" name="îśḷ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68797" y="302609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9" name="íṧḻ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68797" y="27011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853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1026</Words>
  <Application>Microsoft Office PowerPoint</Application>
  <PresentationFormat>宽屏</PresentationFormat>
  <Paragraphs>102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Gill Sans</vt:lpstr>
      <vt:lpstr>Impact MT Std</vt:lpstr>
      <vt:lpstr>PT Sans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4</cp:revision>
  <dcterms:created xsi:type="dcterms:W3CDTF">2019-12-15T05:01:37Z</dcterms:created>
  <dcterms:modified xsi:type="dcterms:W3CDTF">2019-12-23T15:00:56Z</dcterms:modified>
</cp:coreProperties>
</file>