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7" r:id="rId6"/>
    <p:sldId id="268" r:id="rId7"/>
    <p:sldId id="269" r:id="rId8"/>
    <p:sldId id="270" r:id="rId9"/>
    <p:sldId id="271" r:id="rId10"/>
    <p:sldId id="278" r:id="rId11"/>
    <p:sldId id="277" r:id="rId12"/>
    <p:sldId id="273" r:id="rId13"/>
    <p:sldId id="274" r:id="rId14"/>
    <p:sldId id="275" r:id="rId15"/>
    <p:sldId id="276" r:id="rId16"/>
    <p:sldId id="27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9" Type="http://schemas.openxmlformats.org/officeDocument/2006/relationships/image" Target="../media/image41.png"/><Relationship Id="rId21" Type="http://schemas.openxmlformats.org/officeDocument/2006/relationships/image" Target="../media/image23.png"/><Relationship Id="rId34" Type="http://schemas.openxmlformats.org/officeDocument/2006/relationships/image" Target="../media/image36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png"/><Relationship Id="rId20" Type="http://schemas.openxmlformats.org/officeDocument/2006/relationships/image" Target="../media/image22.png"/><Relationship Id="rId4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6" name="Freeform 2332"/>
          <p:cNvSpPr>
            <a:spLocks/>
          </p:cNvSpPr>
          <p:nvPr/>
        </p:nvSpPr>
        <p:spPr bwMode="auto">
          <a:xfrm>
            <a:off x="2731450" y="29450"/>
            <a:ext cx="6852813" cy="6848316"/>
          </a:xfrm>
          <a:prstGeom prst="ellipse">
            <a:avLst/>
          </a:prstGeom>
          <a:solidFill>
            <a:srgbClr val="A82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129043" y="-8731"/>
            <a:ext cx="1830388" cy="4383088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4" name="组合 2313"/>
          <p:cNvGrpSpPr/>
          <p:nvPr/>
        </p:nvGrpSpPr>
        <p:grpSpPr>
          <a:xfrm>
            <a:off x="103188" y="20638"/>
            <a:ext cx="1409700" cy="2882900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2" name="组合 2331"/>
          <p:cNvGrpSpPr/>
          <p:nvPr/>
        </p:nvGrpSpPr>
        <p:grpSpPr>
          <a:xfrm>
            <a:off x="5755763" y="20638"/>
            <a:ext cx="800174" cy="1571669"/>
            <a:chOff x="5399088" y="20638"/>
            <a:chExt cx="885825" cy="1739901"/>
          </a:xfrm>
        </p:grpSpPr>
        <p:sp>
          <p:nvSpPr>
            <p:cNvPr id="2318" name="Oval 2315"/>
            <p:cNvSpPr>
              <a:spLocks noChangeArrowheads="1"/>
            </p:cNvSpPr>
            <p:nvPr/>
          </p:nvSpPr>
          <p:spPr bwMode="auto">
            <a:xfrm>
              <a:off x="5407026" y="684213"/>
              <a:ext cx="874713" cy="7064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9" name="Freeform 2316"/>
            <p:cNvSpPr>
              <a:spLocks noEditPoints="1"/>
            </p:cNvSpPr>
            <p:nvPr/>
          </p:nvSpPr>
          <p:spPr bwMode="auto">
            <a:xfrm>
              <a:off x="5399088" y="677863"/>
              <a:ext cx="885825" cy="715963"/>
            </a:xfrm>
            <a:custGeom>
              <a:avLst/>
              <a:gdLst>
                <a:gd name="T0" fmla="*/ 233 w 233"/>
                <a:gd name="T1" fmla="*/ 95 h 190"/>
                <a:gd name="T2" fmla="*/ 232 w 233"/>
                <a:gd name="T3" fmla="*/ 103 h 190"/>
                <a:gd name="T4" fmla="*/ 228 w 233"/>
                <a:gd name="T5" fmla="*/ 123 h 190"/>
                <a:gd name="T6" fmla="*/ 211 w 233"/>
                <a:gd name="T7" fmla="*/ 151 h 190"/>
                <a:gd name="T8" fmla="*/ 177 w 233"/>
                <a:gd name="T9" fmla="*/ 176 h 190"/>
                <a:gd name="T10" fmla="*/ 129 w 233"/>
                <a:gd name="T11" fmla="*/ 190 h 190"/>
                <a:gd name="T12" fmla="*/ 115 w 233"/>
                <a:gd name="T13" fmla="*/ 190 h 190"/>
                <a:gd name="T14" fmla="*/ 108 w 233"/>
                <a:gd name="T15" fmla="*/ 190 h 190"/>
                <a:gd name="T16" fmla="*/ 105 w 233"/>
                <a:gd name="T17" fmla="*/ 190 h 190"/>
                <a:gd name="T18" fmla="*/ 102 w 233"/>
                <a:gd name="T19" fmla="*/ 189 h 190"/>
                <a:gd name="T20" fmla="*/ 95 w 233"/>
                <a:gd name="T21" fmla="*/ 188 h 190"/>
                <a:gd name="T22" fmla="*/ 88 w 233"/>
                <a:gd name="T23" fmla="*/ 187 h 190"/>
                <a:gd name="T24" fmla="*/ 74 w 233"/>
                <a:gd name="T25" fmla="*/ 183 h 190"/>
                <a:gd name="T26" fmla="*/ 47 w 233"/>
                <a:gd name="T27" fmla="*/ 171 h 190"/>
                <a:gd name="T28" fmla="*/ 34 w 233"/>
                <a:gd name="T29" fmla="*/ 162 h 190"/>
                <a:gd name="T30" fmla="*/ 23 w 233"/>
                <a:gd name="T31" fmla="*/ 152 h 190"/>
                <a:gd name="T32" fmla="*/ 7 w 233"/>
                <a:gd name="T33" fmla="*/ 126 h 190"/>
                <a:gd name="T34" fmla="*/ 0 w 233"/>
                <a:gd name="T35" fmla="*/ 95 h 190"/>
                <a:gd name="T36" fmla="*/ 7 w 233"/>
                <a:gd name="T37" fmla="*/ 65 h 190"/>
                <a:gd name="T38" fmla="*/ 23 w 233"/>
                <a:gd name="T39" fmla="*/ 39 h 190"/>
                <a:gd name="T40" fmla="*/ 34 w 233"/>
                <a:gd name="T41" fmla="*/ 28 h 190"/>
                <a:gd name="T42" fmla="*/ 47 w 233"/>
                <a:gd name="T43" fmla="*/ 20 h 190"/>
                <a:gd name="T44" fmla="*/ 74 w 233"/>
                <a:gd name="T45" fmla="*/ 7 h 190"/>
                <a:gd name="T46" fmla="*/ 129 w 233"/>
                <a:gd name="T47" fmla="*/ 1 h 190"/>
                <a:gd name="T48" fmla="*/ 177 w 233"/>
                <a:gd name="T49" fmla="*/ 14 h 190"/>
                <a:gd name="T50" fmla="*/ 210 w 233"/>
                <a:gd name="T51" fmla="*/ 40 h 190"/>
                <a:gd name="T52" fmla="*/ 228 w 233"/>
                <a:gd name="T53" fmla="*/ 67 h 190"/>
                <a:gd name="T54" fmla="*/ 232 w 233"/>
                <a:gd name="T55" fmla="*/ 88 h 190"/>
                <a:gd name="T56" fmla="*/ 233 w 233"/>
                <a:gd name="T57" fmla="*/ 95 h 190"/>
                <a:gd name="T58" fmla="*/ 230 w 233"/>
                <a:gd name="T59" fmla="*/ 95 h 190"/>
                <a:gd name="T60" fmla="*/ 230 w 233"/>
                <a:gd name="T61" fmla="*/ 88 h 190"/>
                <a:gd name="T62" fmla="*/ 225 w 233"/>
                <a:gd name="T63" fmla="*/ 68 h 190"/>
                <a:gd name="T64" fmla="*/ 209 w 233"/>
                <a:gd name="T65" fmla="*/ 41 h 190"/>
                <a:gd name="T66" fmla="*/ 176 w 233"/>
                <a:gd name="T67" fmla="*/ 17 h 190"/>
                <a:gd name="T68" fmla="*/ 129 w 233"/>
                <a:gd name="T69" fmla="*/ 4 h 190"/>
                <a:gd name="T70" fmla="*/ 75 w 233"/>
                <a:gd name="T71" fmla="*/ 10 h 190"/>
                <a:gd name="T72" fmla="*/ 49 w 233"/>
                <a:gd name="T73" fmla="*/ 22 h 190"/>
                <a:gd name="T74" fmla="*/ 37 w 233"/>
                <a:gd name="T75" fmla="*/ 31 h 190"/>
                <a:gd name="T76" fmla="*/ 26 w 233"/>
                <a:gd name="T77" fmla="*/ 41 h 190"/>
                <a:gd name="T78" fmla="*/ 10 w 233"/>
                <a:gd name="T79" fmla="*/ 66 h 190"/>
                <a:gd name="T80" fmla="*/ 4 w 233"/>
                <a:gd name="T81" fmla="*/ 95 h 190"/>
                <a:gd name="T82" fmla="*/ 10 w 233"/>
                <a:gd name="T83" fmla="*/ 124 h 190"/>
                <a:gd name="T84" fmla="*/ 26 w 233"/>
                <a:gd name="T85" fmla="*/ 149 h 190"/>
                <a:gd name="T86" fmla="*/ 37 w 233"/>
                <a:gd name="T87" fmla="*/ 160 h 190"/>
                <a:gd name="T88" fmla="*/ 49 w 233"/>
                <a:gd name="T89" fmla="*/ 168 h 190"/>
                <a:gd name="T90" fmla="*/ 75 w 233"/>
                <a:gd name="T91" fmla="*/ 180 h 190"/>
                <a:gd name="T92" fmla="*/ 88 w 233"/>
                <a:gd name="T93" fmla="*/ 184 h 190"/>
                <a:gd name="T94" fmla="*/ 95 w 233"/>
                <a:gd name="T95" fmla="*/ 185 h 190"/>
                <a:gd name="T96" fmla="*/ 102 w 233"/>
                <a:gd name="T97" fmla="*/ 186 h 190"/>
                <a:gd name="T98" fmla="*/ 105 w 233"/>
                <a:gd name="T99" fmla="*/ 187 h 190"/>
                <a:gd name="T100" fmla="*/ 109 w 233"/>
                <a:gd name="T101" fmla="*/ 187 h 190"/>
                <a:gd name="T102" fmla="*/ 115 w 233"/>
                <a:gd name="T103" fmla="*/ 187 h 190"/>
                <a:gd name="T104" fmla="*/ 129 w 233"/>
                <a:gd name="T105" fmla="*/ 187 h 190"/>
                <a:gd name="T106" fmla="*/ 176 w 233"/>
                <a:gd name="T107" fmla="*/ 174 h 190"/>
                <a:gd name="T108" fmla="*/ 209 w 233"/>
                <a:gd name="T109" fmla="*/ 149 h 190"/>
                <a:gd name="T110" fmla="*/ 225 w 233"/>
                <a:gd name="T111" fmla="*/ 122 h 190"/>
                <a:gd name="T112" fmla="*/ 230 w 233"/>
                <a:gd name="T113" fmla="*/ 103 h 190"/>
                <a:gd name="T114" fmla="*/ 231 w 233"/>
                <a:gd name="T115" fmla="*/ 95 h 190"/>
                <a:gd name="T116" fmla="*/ 230 w 233"/>
                <a:gd name="T11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3" h="190">
                  <a:moveTo>
                    <a:pt x="233" y="95"/>
                  </a:moveTo>
                  <a:cubicBezTo>
                    <a:pt x="233" y="95"/>
                    <a:pt x="232" y="98"/>
                    <a:pt x="232" y="103"/>
                  </a:cubicBezTo>
                  <a:cubicBezTo>
                    <a:pt x="232" y="107"/>
                    <a:pt x="230" y="115"/>
                    <a:pt x="228" y="123"/>
                  </a:cubicBezTo>
                  <a:cubicBezTo>
                    <a:pt x="224" y="132"/>
                    <a:pt x="219" y="142"/>
                    <a:pt x="211" y="151"/>
                  </a:cubicBezTo>
                  <a:cubicBezTo>
                    <a:pt x="202" y="160"/>
                    <a:pt x="191" y="169"/>
                    <a:pt x="177" y="176"/>
                  </a:cubicBezTo>
                  <a:cubicBezTo>
                    <a:pt x="163" y="183"/>
                    <a:pt x="147" y="188"/>
                    <a:pt x="129" y="190"/>
                  </a:cubicBezTo>
                  <a:cubicBezTo>
                    <a:pt x="124" y="190"/>
                    <a:pt x="120" y="190"/>
                    <a:pt x="115" y="190"/>
                  </a:cubicBezTo>
                  <a:cubicBezTo>
                    <a:pt x="113" y="190"/>
                    <a:pt x="111" y="190"/>
                    <a:pt x="108" y="190"/>
                  </a:cubicBezTo>
                  <a:cubicBezTo>
                    <a:pt x="105" y="190"/>
                    <a:pt x="105" y="190"/>
                    <a:pt x="105" y="190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99" y="189"/>
                    <a:pt x="97" y="189"/>
                    <a:pt x="95" y="188"/>
                  </a:cubicBezTo>
                  <a:cubicBezTo>
                    <a:pt x="92" y="188"/>
                    <a:pt x="90" y="187"/>
                    <a:pt x="88" y="187"/>
                  </a:cubicBezTo>
                  <a:cubicBezTo>
                    <a:pt x="83" y="186"/>
                    <a:pt x="78" y="185"/>
                    <a:pt x="74" y="183"/>
                  </a:cubicBezTo>
                  <a:cubicBezTo>
                    <a:pt x="64" y="180"/>
                    <a:pt x="55" y="176"/>
                    <a:pt x="47" y="171"/>
                  </a:cubicBezTo>
                  <a:cubicBezTo>
                    <a:pt x="42" y="169"/>
                    <a:pt x="39" y="165"/>
                    <a:pt x="34" y="162"/>
                  </a:cubicBezTo>
                  <a:cubicBezTo>
                    <a:pt x="31" y="159"/>
                    <a:pt x="27" y="156"/>
                    <a:pt x="23" y="152"/>
                  </a:cubicBezTo>
                  <a:cubicBezTo>
                    <a:pt x="17" y="144"/>
                    <a:pt x="11" y="136"/>
                    <a:pt x="7" y="126"/>
                  </a:cubicBezTo>
                  <a:cubicBezTo>
                    <a:pt x="3" y="116"/>
                    <a:pt x="1" y="106"/>
                    <a:pt x="0" y="95"/>
                  </a:cubicBezTo>
                  <a:cubicBezTo>
                    <a:pt x="1" y="85"/>
                    <a:pt x="3" y="74"/>
                    <a:pt x="7" y="65"/>
                  </a:cubicBezTo>
                  <a:cubicBezTo>
                    <a:pt x="11" y="55"/>
                    <a:pt x="17" y="46"/>
                    <a:pt x="23" y="39"/>
                  </a:cubicBezTo>
                  <a:cubicBezTo>
                    <a:pt x="27" y="35"/>
                    <a:pt x="31" y="32"/>
                    <a:pt x="34" y="28"/>
                  </a:cubicBezTo>
                  <a:cubicBezTo>
                    <a:pt x="39" y="25"/>
                    <a:pt x="42" y="22"/>
                    <a:pt x="47" y="20"/>
                  </a:cubicBezTo>
                  <a:cubicBezTo>
                    <a:pt x="55" y="14"/>
                    <a:pt x="64" y="10"/>
                    <a:pt x="74" y="7"/>
                  </a:cubicBezTo>
                  <a:cubicBezTo>
                    <a:pt x="92" y="1"/>
                    <a:pt x="111" y="0"/>
                    <a:pt x="129" y="1"/>
                  </a:cubicBezTo>
                  <a:cubicBezTo>
                    <a:pt x="147" y="3"/>
                    <a:pt x="163" y="7"/>
                    <a:pt x="177" y="14"/>
                  </a:cubicBezTo>
                  <a:cubicBezTo>
                    <a:pt x="191" y="21"/>
                    <a:pt x="202" y="30"/>
                    <a:pt x="210" y="40"/>
                  </a:cubicBezTo>
                  <a:cubicBezTo>
                    <a:pt x="219" y="49"/>
                    <a:pt x="224" y="59"/>
                    <a:pt x="228" y="67"/>
                  </a:cubicBezTo>
                  <a:cubicBezTo>
                    <a:pt x="231" y="76"/>
                    <a:pt x="232" y="83"/>
                    <a:pt x="232" y="88"/>
                  </a:cubicBezTo>
                  <a:cubicBezTo>
                    <a:pt x="233" y="93"/>
                    <a:pt x="233" y="95"/>
                    <a:pt x="233" y="95"/>
                  </a:cubicBezTo>
                  <a:close/>
                  <a:moveTo>
                    <a:pt x="230" y="95"/>
                  </a:moveTo>
                  <a:cubicBezTo>
                    <a:pt x="230" y="95"/>
                    <a:pt x="230" y="93"/>
                    <a:pt x="230" y="88"/>
                  </a:cubicBezTo>
                  <a:cubicBezTo>
                    <a:pt x="230" y="83"/>
                    <a:pt x="228" y="77"/>
                    <a:pt x="225" y="68"/>
                  </a:cubicBezTo>
                  <a:cubicBezTo>
                    <a:pt x="222" y="60"/>
                    <a:pt x="217" y="50"/>
                    <a:pt x="209" y="41"/>
                  </a:cubicBezTo>
                  <a:cubicBezTo>
                    <a:pt x="200" y="32"/>
                    <a:pt x="189" y="23"/>
                    <a:pt x="176" y="17"/>
                  </a:cubicBezTo>
                  <a:cubicBezTo>
                    <a:pt x="162" y="10"/>
                    <a:pt x="146" y="5"/>
                    <a:pt x="129" y="4"/>
                  </a:cubicBezTo>
                  <a:cubicBezTo>
                    <a:pt x="111" y="3"/>
                    <a:pt x="93" y="4"/>
                    <a:pt x="75" y="10"/>
                  </a:cubicBezTo>
                  <a:cubicBezTo>
                    <a:pt x="66" y="13"/>
                    <a:pt x="57" y="17"/>
                    <a:pt x="49" y="22"/>
                  </a:cubicBezTo>
                  <a:cubicBezTo>
                    <a:pt x="44" y="25"/>
                    <a:pt x="41" y="28"/>
                    <a:pt x="37" y="31"/>
                  </a:cubicBezTo>
                  <a:cubicBezTo>
                    <a:pt x="33" y="34"/>
                    <a:pt x="29" y="37"/>
                    <a:pt x="26" y="41"/>
                  </a:cubicBezTo>
                  <a:cubicBezTo>
                    <a:pt x="19" y="49"/>
                    <a:pt x="14" y="57"/>
                    <a:pt x="10" y="66"/>
                  </a:cubicBezTo>
                  <a:cubicBezTo>
                    <a:pt x="6" y="75"/>
                    <a:pt x="4" y="85"/>
                    <a:pt x="4" y="95"/>
                  </a:cubicBezTo>
                  <a:cubicBezTo>
                    <a:pt x="4" y="105"/>
                    <a:pt x="6" y="115"/>
                    <a:pt x="10" y="124"/>
                  </a:cubicBezTo>
                  <a:cubicBezTo>
                    <a:pt x="14" y="134"/>
                    <a:pt x="19" y="142"/>
                    <a:pt x="26" y="149"/>
                  </a:cubicBezTo>
                  <a:cubicBezTo>
                    <a:pt x="29" y="153"/>
                    <a:pt x="33" y="156"/>
                    <a:pt x="37" y="160"/>
                  </a:cubicBezTo>
                  <a:cubicBezTo>
                    <a:pt x="41" y="163"/>
                    <a:pt x="44" y="166"/>
                    <a:pt x="49" y="168"/>
                  </a:cubicBezTo>
                  <a:cubicBezTo>
                    <a:pt x="57" y="173"/>
                    <a:pt x="66" y="177"/>
                    <a:pt x="75" y="180"/>
                  </a:cubicBezTo>
                  <a:cubicBezTo>
                    <a:pt x="79" y="182"/>
                    <a:pt x="84" y="183"/>
                    <a:pt x="88" y="184"/>
                  </a:cubicBezTo>
                  <a:cubicBezTo>
                    <a:pt x="91" y="184"/>
                    <a:pt x="93" y="185"/>
                    <a:pt x="95" y="185"/>
                  </a:cubicBezTo>
                  <a:cubicBezTo>
                    <a:pt x="97" y="186"/>
                    <a:pt x="100" y="186"/>
                    <a:pt x="102" y="186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11" y="187"/>
                    <a:pt x="113" y="187"/>
                    <a:pt x="115" y="187"/>
                  </a:cubicBezTo>
                  <a:cubicBezTo>
                    <a:pt x="120" y="187"/>
                    <a:pt x="124" y="187"/>
                    <a:pt x="129" y="187"/>
                  </a:cubicBezTo>
                  <a:cubicBezTo>
                    <a:pt x="146" y="185"/>
                    <a:pt x="162" y="180"/>
                    <a:pt x="176" y="174"/>
                  </a:cubicBezTo>
                  <a:cubicBezTo>
                    <a:pt x="189" y="167"/>
                    <a:pt x="200" y="158"/>
                    <a:pt x="209" y="149"/>
                  </a:cubicBezTo>
                  <a:cubicBezTo>
                    <a:pt x="217" y="140"/>
                    <a:pt x="222" y="131"/>
                    <a:pt x="225" y="122"/>
                  </a:cubicBezTo>
                  <a:cubicBezTo>
                    <a:pt x="228" y="114"/>
                    <a:pt x="230" y="107"/>
                    <a:pt x="230" y="103"/>
                  </a:cubicBezTo>
                  <a:cubicBezTo>
                    <a:pt x="230" y="98"/>
                    <a:pt x="231" y="95"/>
                    <a:pt x="231" y="95"/>
                  </a:cubicBezTo>
                  <a:lnTo>
                    <a:pt x="230" y="95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0" name="Freeform 2317"/>
            <p:cNvSpPr>
              <a:spLocks/>
            </p:cNvSpPr>
            <p:nvPr/>
          </p:nvSpPr>
          <p:spPr bwMode="auto">
            <a:xfrm>
              <a:off x="5969001" y="695326"/>
              <a:ext cx="225425" cy="679450"/>
            </a:xfrm>
            <a:custGeom>
              <a:avLst/>
              <a:gdLst>
                <a:gd name="T0" fmla="*/ 2 w 59"/>
                <a:gd name="T1" fmla="*/ 0 h 180"/>
                <a:gd name="T2" fmla="*/ 10 w 59"/>
                <a:gd name="T3" fmla="*/ 6 h 180"/>
                <a:gd name="T4" fmla="*/ 18 w 59"/>
                <a:gd name="T5" fmla="*/ 12 h 180"/>
                <a:gd name="T6" fmla="*/ 23 w 59"/>
                <a:gd name="T7" fmla="*/ 16 h 180"/>
                <a:gd name="T8" fmla="*/ 29 w 59"/>
                <a:gd name="T9" fmla="*/ 22 h 180"/>
                <a:gd name="T10" fmla="*/ 34 w 59"/>
                <a:gd name="T11" fmla="*/ 27 h 180"/>
                <a:gd name="T12" fmla="*/ 40 w 59"/>
                <a:gd name="T13" fmla="*/ 34 h 180"/>
                <a:gd name="T14" fmla="*/ 45 w 59"/>
                <a:gd name="T15" fmla="*/ 42 h 180"/>
                <a:gd name="T16" fmla="*/ 50 w 59"/>
                <a:gd name="T17" fmla="*/ 50 h 180"/>
                <a:gd name="T18" fmla="*/ 57 w 59"/>
                <a:gd name="T19" fmla="*/ 69 h 180"/>
                <a:gd name="T20" fmla="*/ 59 w 59"/>
                <a:gd name="T21" fmla="*/ 79 h 180"/>
                <a:gd name="T22" fmla="*/ 59 w 59"/>
                <a:gd name="T23" fmla="*/ 90 h 180"/>
                <a:gd name="T24" fmla="*/ 58 w 59"/>
                <a:gd name="T25" fmla="*/ 100 h 180"/>
                <a:gd name="T26" fmla="*/ 56 w 59"/>
                <a:gd name="T27" fmla="*/ 110 h 180"/>
                <a:gd name="T28" fmla="*/ 53 w 59"/>
                <a:gd name="T29" fmla="*/ 120 h 180"/>
                <a:gd name="T30" fmla="*/ 48 w 59"/>
                <a:gd name="T31" fmla="*/ 129 h 180"/>
                <a:gd name="T32" fmla="*/ 44 w 59"/>
                <a:gd name="T33" fmla="*/ 137 h 180"/>
                <a:gd name="T34" fmla="*/ 39 w 59"/>
                <a:gd name="T35" fmla="*/ 145 h 180"/>
                <a:gd name="T36" fmla="*/ 28 w 59"/>
                <a:gd name="T37" fmla="*/ 158 h 180"/>
                <a:gd name="T38" fmla="*/ 9 w 59"/>
                <a:gd name="T39" fmla="*/ 175 h 180"/>
                <a:gd name="T40" fmla="*/ 2 w 59"/>
                <a:gd name="T41" fmla="*/ 180 h 180"/>
                <a:gd name="T42" fmla="*/ 0 w 59"/>
                <a:gd name="T43" fmla="*/ 178 h 180"/>
                <a:gd name="T44" fmla="*/ 8 w 59"/>
                <a:gd name="T45" fmla="*/ 173 h 180"/>
                <a:gd name="T46" fmla="*/ 26 w 59"/>
                <a:gd name="T47" fmla="*/ 156 h 180"/>
                <a:gd name="T48" fmla="*/ 36 w 59"/>
                <a:gd name="T49" fmla="*/ 143 h 180"/>
                <a:gd name="T50" fmla="*/ 41 w 59"/>
                <a:gd name="T51" fmla="*/ 136 h 180"/>
                <a:gd name="T52" fmla="*/ 45 w 59"/>
                <a:gd name="T53" fmla="*/ 127 h 180"/>
                <a:gd name="T54" fmla="*/ 49 w 59"/>
                <a:gd name="T55" fmla="*/ 119 h 180"/>
                <a:gd name="T56" fmla="*/ 53 w 59"/>
                <a:gd name="T57" fmla="*/ 109 h 180"/>
                <a:gd name="T58" fmla="*/ 55 w 59"/>
                <a:gd name="T59" fmla="*/ 100 h 180"/>
                <a:gd name="T60" fmla="*/ 56 w 59"/>
                <a:gd name="T61" fmla="*/ 89 h 180"/>
                <a:gd name="T62" fmla="*/ 55 w 59"/>
                <a:gd name="T63" fmla="*/ 79 h 180"/>
                <a:gd name="T64" fmla="*/ 54 w 59"/>
                <a:gd name="T65" fmla="*/ 70 h 180"/>
                <a:gd name="T66" fmla="*/ 47 w 59"/>
                <a:gd name="T67" fmla="*/ 51 h 180"/>
                <a:gd name="T68" fmla="*/ 43 w 59"/>
                <a:gd name="T69" fmla="*/ 43 h 180"/>
                <a:gd name="T70" fmla="*/ 37 w 59"/>
                <a:gd name="T71" fmla="*/ 36 h 180"/>
                <a:gd name="T72" fmla="*/ 32 w 59"/>
                <a:gd name="T73" fmla="*/ 29 h 180"/>
                <a:gd name="T74" fmla="*/ 27 w 59"/>
                <a:gd name="T75" fmla="*/ 24 h 180"/>
                <a:gd name="T76" fmla="*/ 22 w 59"/>
                <a:gd name="T77" fmla="*/ 19 h 180"/>
                <a:gd name="T78" fmla="*/ 17 w 59"/>
                <a:gd name="T79" fmla="*/ 14 h 180"/>
                <a:gd name="T80" fmla="*/ 8 w 59"/>
                <a:gd name="T81" fmla="*/ 7 h 180"/>
                <a:gd name="T82" fmla="*/ 1 w 59"/>
                <a:gd name="T83" fmla="*/ 2 h 180"/>
                <a:gd name="T84" fmla="*/ 2 w 59"/>
                <a:gd name="T8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180">
                  <a:moveTo>
                    <a:pt x="2" y="0"/>
                  </a:moveTo>
                  <a:cubicBezTo>
                    <a:pt x="2" y="0"/>
                    <a:pt x="5" y="2"/>
                    <a:pt x="10" y="6"/>
                  </a:cubicBezTo>
                  <a:cubicBezTo>
                    <a:pt x="12" y="7"/>
                    <a:pt x="15" y="9"/>
                    <a:pt x="18" y="12"/>
                  </a:cubicBezTo>
                  <a:cubicBezTo>
                    <a:pt x="20" y="13"/>
                    <a:pt x="22" y="15"/>
                    <a:pt x="23" y="16"/>
                  </a:cubicBezTo>
                  <a:cubicBezTo>
                    <a:pt x="25" y="18"/>
                    <a:pt x="27" y="20"/>
                    <a:pt x="29" y="22"/>
                  </a:cubicBezTo>
                  <a:cubicBezTo>
                    <a:pt x="31" y="23"/>
                    <a:pt x="33" y="25"/>
                    <a:pt x="34" y="27"/>
                  </a:cubicBezTo>
                  <a:cubicBezTo>
                    <a:pt x="36" y="30"/>
                    <a:pt x="38" y="32"/>
                    <a:pt x="40" y="34"/>
                  </a:cubicBezTo>
                  <a:cubicBezTo>
                    <a:pt x="42" y="36"/>
                    <a:pt x="43" y="39"/>
                    <a:pt x="45" y="42"/>
                  </a:cubicBezTo>
                  <a:cubicBezTo>
                    <a:pt x="47" y="44"/>
                    <a:pt x="48" y="47"/>
                    <a:pt x="50" y="50"/>
                  </a:cubicBezTo>
                  <a:cubicBezTo>
                    <a:pt x="53" y="56"/>
                    <a:pt x="55" y="62"/>
                    <a:pt x="57" y="69"/>
                  </a:cubicBezTo>
                  <a:cubicBezTo>
                    <a:pt x="58" y="72"/>
                    <a:pt x="58" y="76"/>
                    <a:pt x="59" y="79"/>
                  </a:cubicBezTo>
                  <a:cubicBezTo>
                    <a:pt x="59" y="83"/>
                    <a:pt x="59" y="86"/>
                    <a:pt x="59" y="90"/>
                  </a:cubicBezTo>
                  <a:cubicBezTo>
                    <a:pt x="59" y="93"/>
                    <a:pt x="59" y="97"/>
                    <a:pt x="58" y="100"/>
                  </a:cubicBezTo>
                  <a:cubicBezTo>
                    <a:pt x="58" y="103"/>
                    <a:pt x="57" y="107"/>
                    <a:pt x="56" y="110"/>
                  </a:cubicBezTo>
                  <a:cubicBezTo>
                    <a:pt x="55" y="113"/>
                    <a:pt x="54" y="117"/>
                    <a:pt x="53" y="120"/>
                  </a:cubicBezTo>
                  <a:cubicBezTo>
                    <a:pt x="51" y="123"/>
                    <a:pt x="50" y="126"/>
                    <a:pt x="48" y="129"/>
                  </a:cubicBezTo>
                  <a:cubicBezTo>
                    <a:pt x="47" y="132"/>
                    <a:pt x="45" y="135"/>
                    <a:pt x="44" y="137"/>
                  </a:cubicBezTo>
                  <a:cubicBezTo>
                    <a:pt x="42" y="140"/>
                    <a:pt x="40" y="142"/>
                    <a:pt x="39" y="145"/>
                  </a:cubicBezTo>
                  <a:cubicBezTo>
                    <a:pt x="35" y="150"/>
                    <a:pt x="31" y="154"/>
                    <a:pt x="28" y="158"/>
                  </a:cubicBezTo>
                  <a:cubicBezTo>
                    <a:pt x="21" y="165"/>
                    <a:pt x="14" y="171"/>
                    <a:pt x="9" y="175"/>
                  </a:cubicBezTo>
                  <a:cubicBezTo>
                    <a:pt x="5" y="178"/>
                    <a:pt x="2" y="180"/>
                    <a:pt x="2" y="18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3" y="177"/>
                    <a:pt x="8" y="173"/>
                  </a:cubicBezTo>
                  <a:cubicBezTo>
                    <a:pt x="12" y="169"/>
                    <a:pt x="19" y="163"/>
                    <a:pt x="26" y="156"/>
                  </a:cubicBezTo>
                  <a:cubicBezTo>
                    <a:pt x="29" y="152"/>
                    <a:pt x="33" y="148"/>
                    <a:pt x="36" y="143"/>
                  </a:cubicBezTo>
                  <a:cubicBezTo>
                    <a:pt x="38" y="141"/>
                    <a:pt x="39" y="138"/>
                    <a:pt x="41" y="136"/>
                  </a:cubicBezTo>
                  <a:cubicBezTo>
                    <a:pt x="43" y="133"/>
                    <a:pt x="44" y="130"/>
                    <a:pt x="45" y="127"/>
                  </a:cubicBezTo>
                  <a:cubicBezTo>
                    <a:pt x="47" y="125"/>
                    <a:pt x="48" y="122"/>
                    <a:pt x="49" y="119"/>
                  </a:cubicBezTo>
                  <a:cubicBezTo>
                    <a:pt x="50" y="116"/>
                    <a:pt x="51" y="112"/>
                    <a:pt x="53" y="109"/>
                  </a:cubicBezTo>
                  <a:cubicBezTo>
                    <a:pt x="53" y="106"/>
                    <a:pt x="54" y="103"/>
                    <a:pt x="55" y="100"/>
                  </a:cubicBezTo>
                  <a:cubicBezTo>
                    <a:pt x="55" y="96"/>
                    <a:pt x="55" y="93"/>
                    <a:pt x="56" y="89"/>
                  </a:cubicBezTo>
                  <a:cubicBezTo>
                    <a:pt x="56" y="86"/>
                    <a:pt x="56" y="83"/>
                    <a:pt x="55" y="79"/>
                  </a:cubicBezTo>
                  <a:cubicBezTo>
                    <a:pt x="55" y="76"/>
                    <a:pt x="55" y="73"/>
                    <a:pt x="54" y="70"/>
                  </a:cubicBezTo>
                  <a:cubicBezTo>
                    <a:pt x="52" y="63"/>
                    <a:pt x="50" y="57"/>
                    <a:pt x="47" y="51"/>
                  </a:cubicBezTo>
                  <a:cubicBezTo>
                    <a:pt x="46" y="49"/>
                    <a:pt x="44" y="46"/>
                    <a:pt x="43" y="43"/>
                  </a:cubicBezTo>
                  <a:cubicBezTo>
                    <a:pt x="41" y="41"/>
                    <a:pt x="39" y="38"/>
                    <a:pt x="37" y="36"/>
                  </a:cubicBezTo>
                  <a:cubicBezTo>
                    <a:pt x="36" y="34"/>
                    <a:pt x="34" y="31"/>
                    <a:pt x="32" y="29"/>
                  </a:cubicBezTo>
                  <a:cubicBezTo>
                    <a:pt x="30" y="27"/>
                    <a:pt x="29" y="25"/>
                    <a:pt x="27" y="24"/>
                  </a:cubicBezTo>
                  <a:cubicBezTo>
                    <a:pt x="25" y="22"/>
                    <a:pt x="23" y="20"/>
                    <a:pt x="22" y="19"/>
                  </a:cubicBezTo>
                  <a:cubicBezTo>
                    <a:pt x="20" y="17"/>
                    <a:pt x="18" y="15"/>
                    <a:pt x="17" y="14"/>
                  </a:cubicBezTo>
                  <a:cubicBezTo>
                    <a:pt x="13" y="11"/>
                    <a:pt x="11" y="9"/>
                    <a:pt x="8" y="7"/>
                  </a:cubicBezTo>
                  <a:cubicBezTo>
                    <a:pt x="3" y="4"/>
                    <a:pt x="1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1" name="Freeform 2318"/>
            <p:cNvSpPr>
              <a:spLocks/>
            </p:cNvSpPr>
            <p:nvPr/>
          </p:nvSpPr>
          <p:spPr bwMode="auto">
            <a:xfrm>
              <a:off x="5905501" y="688976"/>
              <a:ext cx="155575" cy="696913"/>
            </a:xfrm>
            <a:custGeom>
              <a:avLst/>
              <a:gdLst>
                <a:gd name="T0" fmla="*/ 4 w 41"/>
                <a:gd name="T1" fmla="*/ 0 h 185"/>
                <a:gd name="T2" fmla="*/ 6 w 41"/>
                <a:gd name="T3" fmla="*/ 1 h 185"/>
                <a:gd name="T4" fmla="*/ 11 w 41"/>
                <a:gd name="T5" fmla="*/ 5 h 185"/>
                <a:gd name="T6" fmla="*/ 18 w 41"/>
                <a:gd name="T7" fmla="*/ 13 h 185"/>
                <a:gd name="T8" fmla="*/ 22 w 41"/>
                <a:gd name="T9" fmla="*/ 18 h 185"/>
                <a:gd name="T10" fmla="*/ 25 w 41"/>
                <a:gd name="T11" fmla="*/ 24 h 185"/>
                <a:gd name="T12" fmla="*/ 33 w 41"/>
                <a:gd name="T13" fmla="*/ 38 h 185"/>
                <a:gd name="T14" fmla="*/ 35 w 41"/>
                <a:gd name="T15" fmla="*/ 46 h 185"/>
                <a:gd name="T16" fmla="*/ 38 w 41"/>
                <a:gd name="T17" fmla="*/ 54 h 185"/>
                <a:gd name="T18" fmla="*/ 40 w 41"/>
                <a:gd name="T19" fmla="*/ 64 h 185"/>
                <a:gd name="T20" fmla="*/ 41 w 41"/>
                <a:gd name="T21" fmla="*/ 73 h 185"/>
                <a:gd name="T22" fmla="*/ 40 w 41"/>
                <a:gd name="T23" fmla="*/ 92 h 185"/>
                <a:gd name="T24" fmla="*/ 40 w 41"/>
                <a:gd name="T25" fmla="*/ 97 h 185"/>
                <a:gd name="T26" fmla="*/ 39 w 41"/>
                <a:gd name="T27" fmla="*/ 102 h 185"/>
                <a:gd name="T28" fmla="*/ 38 w 41"/>
                <a:gd name="T29" fmla="*/ 111 h 185"/>
                <a:gd name="T30" fmla="*/ 36 w 41"/>
                <a:gd name="T31" fmla="*/ 120 h 185"/>
                <a:gd name="T32" fmla="*/ 34 w 41"/>
                <a:gd name="T33" fmla="*/ 129 h 185"/>
                <a:gd name="T34" fmla="*/ 28 w 41"/>
                <a:gd name="T35" fmla="*/ 146 h 185"/>
                <a:gd name="T36" fmla="*/ 22 w 41"/>
                <a:gd name="T37" fmla="*/ 160 h 185"/>
                <a:gd name="T38" fmla="*/ 18 w 41"/>
                <a:gd name="T39" fmla="*/ 166 h 185"/>
                <a:gd name="T40" fmla="*/ 15 w 41"/>
                <a:gd name="T41" fmla="*/ 171 h 185"/>
                <a:gd name="T42" fmla="*/ 8 w 41"/>
                <a:gd name="T43" fmla="*/ 179 h 185"/>
                <a:gd name="T44" fmla="*/ 3 w 41"/>
                <a:gd name="T45" fmla="*/ 184 h 185"/>
                <a:gd name="T46" fmla="*/ 2 w 41"/>
                <a:gd name="T47" fmla="*/ 185 h 185"/>
                <a:gd name="T48" fmla="*/ 0 w 41"/>
                <a:gd name="T49" fmla="*/ 184 h 185"/>
                <a:gd name="T50" fmla="*/ 2 w 41"/>
                <a:gd name="T51" fmla="*/ 182 h 185"/>
                <a:gd name="T52" fmla="*/ 6 w 41"/>
                <a:gd name="T53" fmla="*/ 178 h 185"/>
                <a:gd name="T54" fmla="*/ 12 w 41"/>
                <a:gd name="T55" fmla="*/ 170 h 185"/>
                <a:gd name="T56" fmla="*/ 19 w 41"/>
                <a:gd name="T57" fmla="*/ 159 h 185"/>
                <a:gd name="T58" fmla="*/ 25 w 41"/>
                <a:gd name="T59" fmla="*/ 145 h 185"/>
                <a:gd name="T60" fmla="*/ 31 w 41"/>
                <a:gd name="T61" fmla="*/ 128 h 185"/>
                <a:gd name="T62" fmla="*/ 33 w 41"/>
                <a:gd name="T63" fmla="*/ 120 h 185"/>
                <a:gd name="T64" fmla="*/ 34 w 41"/>
                <a:gd name="T65" fmla="*/ 111 h 185"/>
                <a:gd name="T66" fmla="*/ 36 w 41"/>
                <a:gd name="T67" fmla="*/ 101 h 185"/>
                <a:gd name="T68" fmla="*/ 36 w 41"/>
                <a:gd name="T69" fmla="*/ 97 h 185"/>
                <a:gd name="T70" fmla="*/ 37 w 41"/>
                <a:gd name="T71" fmla="*/ 92 h 185"/>
                <a:gd name="T72" fmla="*/ 37 w 41"/>
                <a:gd name="T73" fmla="*/ 73 h 185"/>
                <a:gd name="T74" fmla="*/ 36 w 41"/>
                <a:gd name="T75" fmla="*/ 64 h 185"/>
                <a:gd name="T76" fmla="*/ 35 w 41"/>
                <a:gd name="T77" fmla="*/ 55 h 185"/>
                <a:gd name="T78" fmla="*/ 32 w 41"/>
                <a:gd name="T79" fmla="*/ 47 h 185"/>
                <a:gd name="T80" fmla="*/ 30 w 41"/>
                <a:gd name="T81" fmla="*/ 39 h 185"/>
                <a:gd name="T82" fmla="*/ 23 w 41"/>
                <a:gd name="T83" fmla="*/ 25 h 185"/>
                <a:gd name="T84" fmla="*/ 16 w 41"/>
                <a:gd name="T85" fmla="*/ 15 h 185"/>
                <a:gd name="T86" fmla="*/ 9 w 41"/>
                <a:gd name="T87" fmla="*/ 7 h 185"/>
                <a:gd name="T88" fmla="*/ 5 w 41"/>
                <a:gd name="T89" fmla="*/ 3 h 185"/>
                <a:gd name="T90" fmla="*/ 3 w 41"/>
                <a:gd name="T91" fmla="*/ 1 h 185"/>
                <a:gd name="T92" fmla="*/ 4 w 41"/>
                <a:gd name="T9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" h="185">
                  <a:moveTo>
                    <a:pt x="4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2"/>
                    <a:pt x="9" y="3"/>
                    <a:pt x="11" y="5"/>
                  </a:cubicBezTo>
                  <a:cubicBezTo>
                    <a:pt x="13" y="7"/>
                    <a:pt x="15" y="10"/>
                    <a:pt x="18" y="13"/>
                  </a:cubicBezTo>
                  <a:cubicBezTo>
                    <a:pt x="19" y="15"/>
                    <a:pt x="20" y="16"/>
                    <a:pt x="22" y="18"/>
                  </a:cubicBezTo>
                  <a:cubicBezTo>
                    <a:pt x="23" y="20"/>
                    <a:pt x="24" y="22"/>
                    <a:pt x="25" y="24"/>
                  </a:cubicBezTo>
                  <a:cubicBezTo>
                    <a:pt x="28" y="28"/>
                    <a:pt x="30" y="33"/>
                    <a:pt x="33" y="38"/>
                  </a:cubicBezTo>
                  <a:cubicBezTo>
                    <a:pt x="33" y="40"/>
                    <a:pt x="35" y="43"/>
                    <a:pt x="35" y="46"/>
                  </a:cubicBezTo>
                  <a:cubicBezTo>
                    <a:pt x="36" y="49"/>
                    <a:pt x="37" y="51"/>
                    <a:pt x="38" y="54"/>
                  </a:cubicBezTo>
                  <a:cubicBezTo>
                    <a:pt x="38" y="57"/>
                    <a:pt x="39" y="60"/>
                    <a:pt x="40" y="64"/>
                  </a:cubicBezTo>
                  <a:cubicBezTo>
                    <a:pt x="40" y="67"/>
                    <a:pt x="40" y="70"/>
                    <a:pt x="41" y="73"/>
                  </a:cubicBezTo>
                  <a:cubicBezTo>
                    <a:pt x="41" y="79"/>
                    <a:pt x="41" y="86"/>
                    <a:pt x="40" y="92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5"/>
                    <a:pt x="39" y="108"/>
                    <a:pt x="38" y="111"/>
                  </a:cubicBezTo>
                  <a:cubicBezTo>
                    <a:pt x="37" y="114"/>
                    <a:pt x="37" y="117"/>
                    <a:pt x="36" y="120"/>
                  </a:cubicBezTo>
                  <a:cubicBezTo>
                    <a:pt x="35" y="123"/>
                    <a:pt x="34" y="126"/>
                    <a:pt x="34" y="129"/>
                  </a:cubicBezTo>
                  <a:cubicBezTo>
                    <a:pt x="32" y="135"/>
                    <a:pt x="30" y="141"/>
                    <a:pt x="28" y="146"/>
                  </a:cubicBezTo>
                  <a:cubicBezTo>
                    <a:pt x="26" y="151"/>
                    <a:pt x="24" y="156"/>
                    <a:pt x="22" y="160"/>
                  </a:cubicBezTo>
                  <a:cubicBezTo>
                    <a:pt x="20" y="162"/>
                    <a:pt x="19" y="164"/>
                    <a:pt x="18" y="166"/>
                  </a:cubicBezTo>
                  <a:cubicBezTo>
                    <a:pt x="17" y="168"/>
                    <a:pt x="16" y="170"/>
                    <a:pt x="15" y="171"/>
                  </a:cubicBezTo>
                  <a:cubicBezTo>
                    <a:pt x="12" y="174"/>
                    <a:pt x="10" y="177"/>
                    <a:pt x="8" y="179"/>
                  </a:cubicBezTo>
                  <a:cubicBezTo>
                    <a:pt x="6" y="181"/>
                    <a:pt x="5" y="183"/>
                    <a:pt x="3" y="184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1" y="183"/>
                    <a:pt x="2" y="182"/>
                  </a:cubicBezTo>
                  <a:cubicBezTo>
                    <a:pt x="3" y="181"/>
                    <a:pt x="5" y="180"/>
                    <a:pt x="6" y="178"/>
                  </a:cubicBezTo>
                  <a:cubicBezTo>
                    <a:pt x="8" y="175"/>
                    <a:pt x="10" y="173"/>
                    <a:pt x="12" y="170"/>
                  </a:cubicBezTo>
                  <a:cubicBezTo>
                    <a:pt x="14" y="166"/>
                    <a:pt x="17" y="163"/>
                    <a:pt x="19" y="159"/>
                  </a:cubicBezTo>
                  <a:cubicBezTo>
                    <a:pt x="21" y="154"/>
                    <a:pt x="23" y="150"/>
                    <a:pt x="25" y="145"/>
                  </a:cubicBezTo>
                  <a:cubicBezTo>
                    <a:pt x="27" y="140"/>
                    <a:pt x="29" y="134"/>
                    <a:pt x="31" y="128"/>
                  </a:cubicBezTo>
                  <a:cubicBezTo>
                    <a:pt x="31" y="126"/>
                    <a:pt x="32" y="123"/>
                    <a:pt x="33" y="120"/>
                  </a:cubicBezTo>
                  <a:cubicBezTo>
                    <a:pt x="33" y="117"/>
                    <a:pt x="34" y="114"/>
                    <a:pt x="34" y="111"/>
                  </a:cubicBezTo>
                  <a:cubicBezTo>
                    <a:pt x="35" y="108"/>
                    <a:pt x="35" y="104"/>
                    <a:pt x="36" y="101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86"/>
                    <a:pt x="37" y="79"/>
                    <a:pt x="37" y="73"/>
                  </a:cubicBezTo>
                  <a:cubicBezTo>
                    <a:pt x="37" y="70"/>
                    <a:pt x="37" y="67"/>
                    <a:pt x="36" y="64"/>
                  </a:cubicBezTo>
                  <a:cubicBezTo>
                    <a:pt x="36" y="61"/>
                    <a:pt x="35" y="58"/>
                    <a:pt x="35" y="55"/>
                  </a:cubicBezTo>
                  <a:cubicBezTo>
                    <a:pt x="34" y="52"/>
                    <a:pt x="33" y="50"/>
                    <a:pt x="32" y="47"/>
                  </a:cubicBezTo>
                  <a:cubicBezTo>
                    <a:pt x="32" y="44"/>
                    <a:pt x="31" y="41"/>
                    <a:pt x="30" y="39"/>
                  </a:cubicBezTo>
                  <a:cubicBezTo>
                    <a:pt x="28" y="34"/>
                    <a:pt x="25" y="29"/>
                    <a:pt x="23" y="25"/>
                  </a:cubicBezTo>
                  <a:cubicBezTo>
                    <a:pt x="21" y="21"/>
                    <a:pt x="18" y="18"/>
                    <a:pt x="16" y="15"/>
                  </a:cubicBezTo>
                  <a:cubicBezTo>
                    <a:pt x="13" y="12"/>
                    <a:pt x="11" y="9"/>
                    <a:pt x="9" y="7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4" y="2"/>
                    <a:pt x="3" y="1"/>
                    <a:pt x="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2" name="Freeform 2319"/>
            <p:cNvSpPr>
              <a:spLocks/>
            </p:cNvSpPr>
            <p:nvPr/>
          </p:nvSpPr>
          <p:spPr bwMode="auto">
            <a:xfrm>
              <a:off x="5851526" y="684213"/>
              <a:ext cx="73025" cy="706438"/>
            </a:xfrm>
            <a:custGeom>
              <a:avLst/>
              <a:gdLst>
                <a:gd name="T0" fmla="*/ 4 w 19"/>
                <a:gd name="T1" fmla="*/ 0 h 187"/>
                <a:gd name="T2" fmla="*/ 7 w 19"/>
                <a:gd name="T3" fmla="*/ 7 h 187"/>
                <a:gd name="T4" fmla="*/ 10 w 19"/>
                <a:gd name="T5" fmla="*/ 16 h 187"/>
                <a:gd name="T6" fmla="*/ 13 w 19"/>
                <a:gd name="T7" fmla="*/ 28 h 187"/>
                <a:gd name="T8" fmla="*/ 16 w 19"/>
                <a:gd name="T9" fmla="*/ 42 h 187"/>
                <a:gd name="T10" fmla="*/ 18 w 19"/>
                <a:gd name="T11" fmla="*/ 58 h 187"/>
                <a:gd name="T12" fmla="*/ 19 w 19"/>
                <a:gd name="T13" fmla="*/ 75 h 187"/>
                <a:gd name="T14" fmla="*/ 18 w 19"/>
                <a:gd name="T15" fmla="*/ 93 h 187"/>
                <a:gd name="T16" fmla="*/ 17 w 19"/>
                <a:gd name="T17" fmla="*/ 111 h 187"/>
                <a:gd name="T18" fmla="*/ 15 w 19"/>
                <a:gd name="T19" fmla="*/ 128 h 187"/>
                <a:gd name="T20" fmla="*/ 13 w 19"/>
                <a:gd name="T21" fmla="*/ 144 h 187"/>
                <a:gd name="T22" fmla="*/ 10 w 19"/>
                <a:gd name="T23" fmla="*/ 158 h 187"/>
                <a:gd name="T24" fmla="*/ 8 w 19"/>
                <a:gd name="T25" fmla="*/ 164 h 187"/>
                <a:gd name="T26" fmla="*/ 7 w 19"/>
                <a:gd name="T27" fmla="*/ 170 h 187"/>
                <a:gd name="T28" fmla="*/ 5 w 19"/>
                <a:gd name="T29" fmla="*/ 179 h 187"/>
                <a:gd name="T30" fmla="*/ 2 w 19"/>
                <a:gd name="T31" fmla="*/ 187 h 187"/>
                <a:gd name="T32" fmla="*/ 0 w 19"/>
                <a:gd name="T33" fmla="*/ 186 h 187"/>
                <a:gd name="T34" fmla="*/ 2 w 19"/>
                <a:gd name="T35" fmla="*/ 178 h 187"/>
                <a:gd name="T36" fmla="*/ 4 w 19"/>
                <a:gd name="T37" fmla="*/ 169 h 187"/>
                <a:gd name="T38" fmla="*/ 7 w 19"/>
                <a:gd name="T39" fmla="*/ 157 h 187"/>
                <a:gd name="T40" fmla="*/ 10 w 19"/>
                <a:gd name="T41" fmla="*/ 143 h 187"/>
                <a:gd name="T42" fmla="*/ 12 w 19"/>
                <a:gd name="T43" fmla="*/ 128 h 187"/>
                <a:gd name="T44" fmla="*/ 14 w 19"/>
                <a:gd name="T45" fmla="*/ 111 h 187"/>
                <a:gd name="T46" fmla="*/ 15 w 19"/>
                <a:gd name="T47" fmla="*/ 93 h 187"/>
                <a:gd name="T48" fmla="*/ 15 w 19"/>
                <a:gd name="T49" fmla="*/ 76 h 187"/>
                <a:gd name="T50" fmla="*/ 14 w 19"/>
                <a:gd name="T51" fmla="*/ 59 h 187"/>
                <a:gd name="T52" fmla="*/ 13 w 19"/>
                <a:gd name="T53" fmla="*/ 43 h 187"/>
                <a:gd name="T54" fmla="*/ 10 w 19"/>
                <a:gd name="T55" fmla="*/ 29 h 187"/>
                <a:gd name="T56" fmla="*/ 8 w 19"/>
                <a:gd name="T57" fmla="*/ 17 h 187"/>
                <a:gd name="T58" fmla="*/ 5 w 19"/>
                <a:gd name="T59" fmla="*/ 8 h 187"/>
                <a:gd name="T60" fmla="*/ 2 w 19"/>
                <a:gd name="T61" fmla="*/ 1 h 187"/>
                <a:gd name="T62" fmla="*/ 4 w 19"/>
                <a:gd name="T6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87">
                  <a:moveTo>
                    <a:pt x="4" y="0"/>
                  </a:moveTo>
                  <a:cubicBezTo>
                    <a:pt x="4" y="0"/>
                    <a:pt x="5" y="2"/>
                    <a:pt x="7" y="7"/>
                  </a:cubicBezTo>
                  <a:cubicBezTo>
                    <a:pt x="8" y="10"/>
                    <a:pt x="9" y="13"/>
                    <a:pt x="10" y="16"/>
                  </a:cubicBezTo>
                  <a:cubicBezTo>
                    <a:pt x="11" y="20"/>
                    <a:pt x="12" y="24"/>
                    <a:pt x="13" y="28"/>
                  </a:cubicBezTo>
                  <a:cubicBezTo>
                    <a:pt x="14" y="32"/>
                    <a:pt x="15" y="37"/>
                    <a:pt x="16" y="42"/>
                  </a:cubicBezTo>
                  <a:cubicBezTo>
                    <a:pt x="17" y="47"/>
                    <a:pt x="17" y="53"/>
                    <a:pt x="18" y="58"/>
                  </a:cubicBezTo>
                  <a:cubicBezTo>
                    <a:pt x="18" y="64"/>
                    <a:pt x="18" y="70"/>
                    <a:pt x="19" y="75"/>
                  </a:cubicBezTo>
                  <a:cubicBezTo>
                    <a:pt x="18" y="81"/>
                    <a:pt x="19" y="87"/>
                    <a:pt x="18" y="93"/>
                  </a:cubicBezTo>
                  <a:cubicBezTo>
                    <a:pt x="18" y="99"/>
                    <a:pt x="18" y="105"/>
                    <a:pt x="17" y="111"/>
                  </a:cubicBezTo>
                  <a:cubicBezTo>
                    <a:pt x="17" y="117"/>
                    <a:pt x="16" y="123"/>
                    <a:pt x="15" y="128"/>
                  </a:cubicBezTo>
                  <a:cubicBezTo>
                    <a:pt x="14" y="134"/>
                    <a:pt x="14" y="139"/>
                    <a:pt x="13" y="144"/>
                  </a:cubicBezTo>
                  <a:cubicBezTo>
                    <a:pt x="12" y="149"/>
                    <a:pt x="11" y="154"/>
                    <a:pt x="10" y="158"/>
                  </a:cubicBezTo>
                  <a:cubicBezTo>
                    <a:pt x="9" y="160"/>
                    <a:pt x="9" y="162"/>
                    <a:pt x="8" y="164"/>
                  </a:cubicBezTo>
                  <a:cubicBezTo>
                    <a:pt x="8" y="166"/>
                    <a:pt x="7" y="168"/>
                    <a:pt x="7" y="170"/>
                  </a:cubicBezTo>
                  <a:cubicBezTo>
                    <a:pt x="6" y="173"/>
                    <a:pt x="5" y="176"/>
                    <a:pt x="5" y="179"/>
                  </a:cubicBezTo>
                  <a:cubicBezTo>
                    <a:pt x="3" y="184"/>
                    <a:pt x="2" y="187"/>
                    <a:pt x="2" y="18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1" y="183"/>
                    <a:pt x="2" y="178"/>
                  </a:cubicBezTo>
                  <a:cubicBezTo>
                    <a:pt x="3" y="176"/>
                    <a:pt x="3" y="173"/>
                    <a:pt x="4" y="169"/>
                  </a:cubicBezTo>
                  <a:cubicBezTo>
                    <a:pt x="5" y="166"/>
                    <a:pt x="6" y="162"/>
                    <a:pt x="7" y="157"/>
                  </a:cubicBezTo>
                  <a:cubicBezTo>
                    <a:pt x="8" y="153"/>
                    <a:pt x="9" y="148"/>
                    <a:pt x="10" y="143"/>
                  </a:cubicBezTo>
                  <a:cubicBezTo>
                    <a:pt x="10" y="138"/>
                    <a:pt x="11" y="133"/>
                    <a:pt x="12" y="128"/>
                  </a:cubicBezTo>
                  <a:cubicBezTo>
                    <a:pt x="13" y="122"/>
                    <a:pt x="13" y="116"/>
                    <a:pt x="14" y="111"/>
                  </a:cubicBezTo>
                  <a:cubicBezTo>
                    <a:pt x="14" y="105"/>
                    <a:pt x="14" y="99"/>
                    <a:pt x="15" y="93"/>
                  </a:cubicBezTo>
                  <a:cubicBezTo>
                    <a:pt x="15" y="87"/>
                    <a:pt x="15" y="81"/>
                    <a:pt x="15" y="76"/>
                  </a:cubicBezTo>
                  <a:cubicBezTo>
                    <a:pt x="15" y="70"/>
                    <a:pt x="15" y="64"/>
                    <a:pt x="14" y="59"/>
                  </a:cubicBezTo>
                  <a:cubicBezTo>
                    <a:pt x="14" y="53"/>
                    <a:pt x="13" y="48"/>
                    <a:pt x="13" y="43"/>
                  </a:cubicBezTo>
                  <a:cubicBezTo>
                    <a:pt x="12" y="38"/>
                    <a:pt x="11" y="33"/>
                    <a:pt x="10" y="29"/>
                  </a:cubicBezTo>
                  <a:cubicBezTo>
                    <a:pt x="9" y="24"/>
                    <a:pt x="8" y="20"/>
                    <a:pt x="8" y="17"/>
                  </a:cubicBezTo>
                  <a:cubicBezTo>
                    <a:pt x="7" y="13"/>
                    <a:pt x="6" y="10"/>
                    <a:pt x="5" y="8"/>
                  </a:cubicBezTo>
                  <a:cubicBezTo>
                    <a:pt x="3" y="3"/>
                    <a:pt x="2" y="1"/>
                    <a:pt x="2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3" name="Freeform 2320"/>
            <p:cNvSpPr>
              <a:spLocks/>
            </p:cNvSpPr>
            <p:nvPr/>
          </p:nvSpPr>
          <p:spPr bwMode="auto">
            <a:xfrm>
              <a:off x="5768976" y="684213"/>
              <a:ext cx="68263" cy="706438"/>
            </a:xfrm>
            <a:custGeom>
              <a:avLst/>
              <a:gdLst>
                <a:gd name="T0" fmla="*/ 16 w 18"/>
                <a:gd name="T1" fmla="*/ 0 h 187"/>
                <a:gd name="T2" fmla="*/ 14 w 18"/>
                <a:gd name="T3" fmla="*/ 8 h 187"/>
                <a:gd name="T4" fmla="*/ 11 w 18"/>
                <a:gd name="T5" fmla="*/ 17 h 187"/>
                <a:gd name="T6" fmla="*/ 9 w 18"/>
                <a:gd name="T7" fmla="*/ 29 h 187"/>
                <a:gd name="T8" fmla="*/ 7 w 18"/>
                <a:gd name="T9" fmla="*/ 43 h 187"/>
                <a:gd name="T10" fmla="*/ 5 w 18"/>
                <a:gd name="T11" fmla="*/ 59 h 187"/>
                <a:gd name="T12" fmla="*/ 4 w 18"/>
                <a:gd name="T13" fmla="*/ 76 h 187"/>
                <a:gd name="T14" fmla="*/ 4 w 18"/>
                <a:gd name="T15" fmla="*/ 93 h 187"/>
                <a:gd name="T16" fmla="*/ 4 w 18"/>
                <a:gd name="T17" fmla="*/ 111 h 187"/>
                <a:gd name="T18" fmla="*/ 6 w 18"/>
                <a:gd name="T19" fmla="*/ 128 h 187"/>
                <a:gd name="T20" fmla="*/ 8 w 18"/>
                <a:gd name="T21" fmla="*/ 144 h 187"/>
                <a:gd name="T22" fmla="*/ 11 w 18"/>
                <a:gd name="T23" fmla="*/ 158 h 187"/>
                <a:gd name="T24" fmla="*/ 13 w 18"/>
                <a:gd name="T25" fmla="*/ 169 h 187"/>
                <a:gd name="T26" fmla="*/ 16 w 18"/>
                <a:gd name="T27" fmla="*/ 178 h 187"/>
                <a:gd name="T28" fmla="*/ 18 w 18"/>
                <a:gd name="T29" fmla="*/ 186 h 187"/>
                <a:gd name="T30" fmla="*/ 15 w 18"/>
                <a:gd name="T31" fmla="*/ 187 h 187"/>
                <a:gd name="T32" fmla="*/ 13 w 18"/>
                <a:gd name="T33" fmla="*/ 179 h 187"/>
                <a:gd name="T34" fmla="*/ 11 w 18"/>
                <a:gd name="T35" fmla="*/ 170 h 187"/>
                <a:gd name="T36" fmla="*/ 8 w 18"/>
                <a:gd name="T37" fmla="*/ 158 h 187"/>
                <a:gd name="T38" fmla="*/ 5 w 18"/>
                <a:gd name="T39" fmla="*/ 144 h 187"/>
                <a:gd name="T40" fmla="*/ 3 w 18"/>
                <a:gd name="T41" fmla="*/ 128 h 187"/>
                <a:gd name="T42" fmla="*/ 1 w 18"/>
                <a:gd name="T43" fmla="*/ 111 h 187"/>
                <a:gd name="T44" fmla="*/ 0 w 18"/>
                <a:gd name="T45" fmla="*/ 93 h 187"/>
                <a:gd name="T46" fmla="*/ 0 w 18"/>
                <a:gd name="T47" fmla="*/ 76 h 187"/>
                <a:gd name="T48" fmla="*/ 2 w 18"/>
                <a:gd name="T49" fmla="*/ 58 h 187"/>
                <a:gd name="T50" fmla="*/ 3 w 18"/>
                <a:gd name="T51" fmla="*/ 43 h 187"/>
                <a:gd name="T52" fmla="*/ 6 w 18"/>
                <a:gd name="T53" fmla="*/ 28 h 187"/>
                <a:gd name="T54" fmla="*/ 14 w 18"/>
                <a:gd name="T55" fmla="*/ 0 h 187"/>
                <a:gd name="T56" fmla="*/ 16 w 18"/>
                <a:gd name="T5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7">
                  <a:moveTo>
                    <a:pt x="16" y="0"/>
                  </a:moveTo>
                  <a:cubicBezTo>
                    <a:pt x="16" y="0"/>
                    <a:pt x="15" y="3"/>
                    <a:pt x="14" y="8"/>
                  </a:cubicBezTo>
                  <a:cubicBezTo>
                    <a:pt x="13" y="11"/>
                    <a:pt x="12" y="14"/>
                    <a:pt x="11" y="17"/>
                  </a:cubicBezTo>
                  <a:cubicBezTo>
                    <a:pt x="10" y="21"/>
                    <a:pt x="10" y="25"/>
                    <a:pt x="9" y="29"/>
                  </a:cubicBezTo>
                  <a:cubicBezTo>
                    <a:pt x="8" y="33"/>
                    <a:pt x="7" y="38"/>
                    <a:pt x="7" y="43"/>
                  </a:cubicBezTo>
                  <a:cubicBezTo>
                    <a:pt x="6" y="48"/>
                    <a:pt x="5" y="53"/>
                    <a:pt x="5" y="59"/>
                  </a:cubicBezTo>
                  <a:cubicBezTo>
                    <a:pt x="4" y="64"/>
                    <a:pt x="4" y="70"/>
                    <a:pt x="4" y="76"/>
                  </a:cubicBezTo>
                  <a:cubicBezTo>
                    <a:pt x="3" y="82"/>
                    <a:pt x="4" y="87"/>
                    <a:pt x="4" y="93"/>
                  </a:cubicBezTo>
                  <a:cubicBezTo>
                    <a:pt x="4" y="99"/>
                    <a:pt x="4" y="105"/>
                    <a:pt x="4" y="111"/>
                  </a:cubicBezTo>
                  <a:cubicBezTo>
                    <a:pt x="5" y="117"/>
                    <a:pt x="5" y="122"/>
                    <a:pt x="6" y="128"/>
                  </a:cubicBezTo>
                  <a:cubicBezTo>
                    <a:pt x="7" y="133"/>
                    <a:pt x="8" y="139"/>
                    <a:pt x="8" y="144"/>
                  </a:cubicBezTo>
                  <a:cubicBezTo>
                    <a:pt x="9" y="149"/>
                    <a:pt x="10" y="153"/>
                    <a:pt x="11" y="158"/>
                  </a:cubicBezTo>
                  <a:cubicBezTo>
                    <a:pt x="12" y="162"/>
                    <a:pt x="12" y="166"/>
                    <a:pt x="13" y="169"/>
                  </a:cubicBezTo>
                  <a:cubicBezTo>
                    <a:pt x="14" y="173"/>
                    <a:pt x="15" y="176"/>
                    <a:pt x="16" y="178"/>
                  </a:cubicBezTo>
                  <a:cubicBezTo>
                    <a:pt x="17" y="183"/>
                    <a:pt x="18" y="186"/>
                    <a:pt x="18" y="186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7"/>
                    <a:pt x="15" y="184"/>
                    <a:pt x="13" y="179"/>
                  </a:cubicBezTo>
                  <a:cubicBezTo>
                    <a:pt x="13" y="177"/>
                    <a:pt x="12" y="173"/>
                    <a:pt x="11" y="170"/>
                  </a:cubicBezTo>
                  <a:cubicBezTo>
                    <a:pt x="10" y="167"/>
                    <a:pt x="9" y="163"/>
                    <a:pt x="8" y="158"/>
                  </a:cubicBezTo>
                  <a:cubicBezTo>
                    <a:pt x="7" y="154"/>
                    <a:pt x="6" y="149"/>
                    <a:pt x="5" y="144"/>
                  </a:cubicBezTo>
                  <a:cubicBezTo>
                    <a:pt x="4" y="139"/>
                    <a:pt x="3" y="134"/>
                    <a:pt x="3" y="128"/>
                  </a:cubicBezTo>
                  <a:cubicBezTo>
                    <a:pt x="2" y="123"/>
                    <a:pt x="2" y="117"/>
                    <a:pt x="1" y="111"/>
                  </a:cubicBezTo>
                  <a:cubicBezTo>
                    <a:pt x="1" y="105"/>
                    <a:pt x="0" y="99"/>
                    <a:pt x="0" y="93"/>
                  </a:cubicBezTo>
                  <a:cubicBezTo>
                    <a:pt x="0" y="87"/>
                    <a:pt x="0" y="81"/>
                    <a:pt x="0" y="76"/>
                  </a:cubicBezTo>
                  <a:cubicBezTo>
                    <a:pt x="1" y="70"/>
                    <a:pt x="1" y="64"/>
                    <a:pt x="2" y="58"/>
                  </a:cubicBezTo>
                  <a:cubicBezTo>
                    <a:pt x="2" y="53"/>
                    <a:pt x="3" y="48"/>
                    <a:pt x="3" y="43"/>
                  </a:cubicBezTo>
                  <a:cubicBezTo>
                    <a:pt x="4" y="37"/>
                    <a:pt x="5" y="33"/>
                    <a:pt x="6" y="28"/>
                  </a:cubicBezTo>
                  <a:cubicBezTo>
                    <a:pt x="10" y="11"/>
                    <a:pt x="14" y="0"/>
                    <a:pt x="14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4" name="Freeform 2321"/>
            <p:cNvSpPr>
              <a:spLocks/>
            </p:cNvSpPr>
            <p:nvPr/>
          </p:nvSpPr>
          <p:spPr bwMode="auto">
            <a:xfrm>
              <a:off x="5627688" y="688976"/>
              <a:ext cx="152400" cy="696913"/>
            </a:xfrm>
            <a:custGeom>
              <a:avLst/>
              <a:gdLst>
                <a:gd name="T0" fmla="*/ 39 w 40"/>
                <a:gd name="T1" fmla="*/ 1 h 185"/>
                <a:gd name="T2" fmla="*/ 33 w 40"/>
                <a:gd name="T3" fmla="*/ 7 h 185"/>
                <a:gd name="T4" fmla="*/ 20 w 40"/>
                <a:gd name="T5" fmla="*/ 26 h 185"/>
                <a:gd name="T6" fmla="*/ 8 w 40"/>
                <a:gd name="T7" fmla="*/ 55 h 185"/>
                <a:gd name="T8" fmla="*/ 5 w 40"/>
                <a:gd name="T9" fmla="*/ 73 h 185"/>
                <a:gd name="T10" fmla="*/ 4 w 40"/>
                <a:gd name="T11" fmla="*/ 91 h 185"/>
                <a:gd name="T12" fmla="*/ 6 w 40"/>
                <a:gd name="T13" fmla="*/ 110 h 185"/>
                <a:gd name="T14" fmla="*/ 8 w 40"/>
                <a:gd name="T15" fmla="*/ 119 h 185"/>
                <a:gd name="T16" fmla="*/ 11 w 40"/>
                <a:gd name="T17" fmla="*/ 127 h 185"/>
                <a:gd name="T18" fmla="*/ 17 w 40"/>
                <a:gd name="T19" fmla="*/ 143 h 185"/>
                <a:gd name="T20" fmla="*/ 23 w 40"/>
                <a:gd name="T21" fmla="*/ 157 h 185"/>
                <a:gd name="T22" fmla="*/ 27 w 40"/>
                <a:gd name="T23" fmla="*/ 163 h 185"/>
                <a:gd name="T24" fmla="*/ 30 w 40"/>
                <a:gd name="T25" fmla="*/ 168 h 185"/>
                <a:gd name="T26" fmla="*/ 35 w 40"/>
                <a:gd name="T27" fmla="*/ 177 h 185"/>
                <a:gd name="T28" fmla="*/ 40 w 40"/>
                <a:gd name="T29" fmla="*/ 184 h 185"/>
                <a:gd name="T30" fmla="*/ 38 w 40"/>
                <a:gd name="T31" fmla="*/ 185 h 185"/>
                <a:gd name="T32" fmla="*/ 33 w 40"/>
                <a:gd name="T33" fmla="*/ 178 h 185"/>
                <a:gd name="T34" fmla="*/ 27 w 40"/>
                <a:gd name="T35" fmla="*/ 170 h 185"/>
                <a:gd name="T36" fmla="*/ 24 w 40"/>
                <a:gd name="T37" fmla="*/ 164 h 185"/>
                <a:gd name="T38" fmla="*/ 21 w 40"/>
                <a:gd name="T39" fmla="*/ 158 h 185"/>
                <a:gd name="T40" fmla="*/ 14 w 40"/>
                <a:gd name="T41" fmla="*/ 145 h 185"/>
                <a:gd name="T42" fmla="*/ 8 w 40"/>
                <a:gd name="T43" fmla="*/ 128 h 185"/>
                <a:gd name="T44" fmla="*/ 5 w 40"/>
                <a:gd name="T45" fmla="*/ 120 h 185"/>
                <a:gd name="T46" fmla="*/ 3 w 40"/>
                <a:gd name="T47" fmla="*/ 111 h 185"/>
                <a:gd name="T48" fmla="*/ 0 w 40"/>
                <a:gd name="T49" fmla="*/ 92 h 185"/>
                <a:gd name="T50" fmla="*/ 1 w 40"/>
                <a:gd name="T51" fmla="*/ 72 h 185"/>
                <a:gd name="T52" fmla="*/ 5 w 40"/>
                <a:gd name="T53" fmla="*/ 54 h 185"/>
                <a:gd name="T54" fmla="*/ 18 w 40"/>
                <a:gd name="T55" fmla="*/ 24 h 185"/>
                <a:gd name="T56" fmla="*/ 32 w 40"/>
                <a:gd name="T57" fmla="*/ 6 h 185"/>
                <a:gd name="T58" fmla="*/ 38 w 40"/>
                <a:gd name="T59" fmla="*/ 0 h 185"/>
                <a:gd name="T60" fmla="*/ 39 w 40"/>
                <a:gd name="T61" fmla="*/ 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185">
                  <a:moveTo>
                    <a:pt x="39" y="1"/>
                  </a:moveTo>
                  <a:cubicBezTo>
                    <a:pt x="39" y="1"/>
                    <a:pt x="37" y="3"/>
                    <a:pt x="33" y="7"/>
                  </a:cubicBezTo>
                  <a:cubicBezTo>
                    <a:pt x="30" y="11"/>
                    <a:pt x="25" y="18"/>
                    <a:pt x="20" y="26"/>
                  </a:cubicBezTo>
                  <a:cubicBezTo>
                    <a:pt x="15" y="34"/>
                    <a:pt x="11" y="44"/>
                    <a:pt x="8" y="55"/>
                  </a:cubicBezTo>
                  <a:cubicBezTo>
                    <a:pt x="6" y="61"/>
                    <a:pt x="5" y="67"/>
                    <a:pt x="5" y="73"/>
                  </a:cubicBezTo>
                  <a:cubicBezTo>
                    <a:pt x="4" y="79"/>
                    <a:pt x="4" y="85"/>
                    <a:pt x="4" y="91"/>
                  </a:cubicBezTo>
                  <a:cubicBezTo>
                    <a:pt x="4" y="98"/>
                    <a:pt x="5" y="104"/>
                    <a:pt x="6" y="110"/>
                  </a:cubicBezTo>
                  <a:cubicBezTo>
                    <a:pt x="7" y="113"/>
                    <a:pt x="7" y="116"/>
                    <a:pt x="8" y="119"/>
                  </a:cubicBezTo>
                  <a:cubicBezTo>
                    <a:pt x="9" y="122"/>
                    <a:pt x="10" y="125"/>
                    <a:pt x="11" y="127"/>
                  </a:cubicBezTo>
                  <a:cubicBezTo>
                    <a:pt x="12" y="133"/>
                    <a:pt x="15" y="138"/>
                    <a:pt x="17" y="143"/>
                  </a:cubicBezTo>
                  <a:cubicBezTo>
                    <a:pt x="19" y="148"/>
                    <a:pt x="21" y="153"/>
                    <a:pt x="23" y="157"/>
                  </a:cubicBezTo>
                  <a:cubicBezTo>
                    <a:pt x="24" y="159"/>
                    <a:pt x="26" y="161"/>
                    <a:pt x="27" y="163"/>
                  </a:cubicBezTo>
                  <a:cubicBezTo>
                    <a:pt x="28" y="165"/>
                    <a:pt x="29" y="166"/>
                    <a:pt x="30" y="168"/>
                  </a:cubicBezTo>
                  <a:cubicBezTo>
                    <a:pt x="32" y="171"/>
                    <a:pt x="33" y="174"/>
                    <a:pt x="35" y="177"/>
                  </a:cubicBezTo>
                  <a:cubicBezTo>
                    <a:pt x="38" y="181"/>
                    <a:pt x="40" y="184"/>
                    <a:pt x="40" y="184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6" y="182"/>
                    <a:pt x="33" y="178"/>
                  </a:cubicBezTo>
                  <a:cubicBezTo>
                    <a:pt x="31" y="176"/>
                    <a:pt x="29" y="173"/>
                    <a:pt x="27" y="170"/>
                  </a:cubicBezTo>
                  <a:cubicBezTo>
                    <a:pt x="26" y="168"/>
                    <a:pt x="25" y="166"/>
                    <a:pt x="24" y="164"/>
                  </a:cubicBezTo>
                  <a:cubicBezTo>
                    <a:pt x="23" y="162"/>
                    <a:pt x="22" y="160"/>
                    <a:pt x="21" y="158"/>
                  </a:cubicBezTo>
                  <a:cubicBezTo>
                    <a:pt x="18" y="154"/>
                    <a:pt x="16" y="149"/>
                    <a:pt x="14" y="145"/>
                  </a:cubicBezTo>
                  <a:cubicBezTo>
                    <a:pt x="12" y="139"/>
                    <a:pt x="9" y="134"/>
                    <a:pt x="8" y="128"/>
                  </a:cubicBezTo>
                  <a:cubicBezTo>
                    <a:pt x="7" y="126"/>
                    <a:pt x="6" y="123"/>
                    <a:pt x="5" y="120"/>
                  </a:cubicBezTo>
                  <a:cubicBezTo>
                    <a:pt x="4" y="117"/>
                    <a:pt x="3" y="114"/>
                    <a:pt x="3" y="111"/>
                  </a:cubicBezTo>
                  <a:cubicBezTo>
                    <a:pt x="2" y="104"/>
                    <a:pt x="1" y="98"/>
                    <a:pt x="0" y="92"/>
                  </a:cubicBezTo>
                  <a:cubicBezTo>
                    <a:pt x="0" y="85"/>
                    <a:pt x="0" y="79"/>
                    <a:pt x="1" y="72"/>
                  </a:cubicBezTo>
                  <a:cubicBezTo>
                    <a:pt x="2" y="66"/>
                    <a:pt x="3" y="60"/>
                    <a:pt x="5" y="54"/>
                  </a:cubicBezTo>
                  <a:cubicBezTo>
                    <a:pt x="8" y="43"/>
                    <a:pt x="13" y="32"/>
                    <a:pt x="18" y="24"/>
                  </a:cubicBezTo>
                  <a:cubicBezTo>
                    <a:pt x="23" y="16"/>
                    <a:pt x="28" y="10"/>
                    <a:pt x="32" y="6"/>
                  </a:cubicBezTo>
                  <a:cubicBezTo>
                    <a:pt x="36" y="2"/>
                    <a:pt x="38" y="0"/>
                    <a:pt x="38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5" name="Freeform 2322"/>
            <p:cNvSpPr>
              <a:spLocks/>
            </p:cNvSpPr>
            <p:nvPr/>
          </p:nvSpPr>
          <p:spPr bwMode="auto">
            <a:xfrm>
              <a:off x="5499101" y="703263"/>
              <a:ext cx="215900" cy="671513"/>
            </a:xfrm>
            <a:custGeom>
              <a:avLst/>
              <a:gdLst>
                <a:gd name="T0" fmla="*/ 52 w 57"/>
                <a:gd name="T1" fmla="*/ 1 h 178"/>
                <a:gd name="T2" fmla="*/ 46 w 57"/>
                <a:gd name="T3" fmla="*/ 7 h 178"/>
                <a:gd name="T4" fmla="*/ 29 w 57"/>
                <a:gd name="T5" fmla="*/ 24 h 178"/>
                <a:gd name="T6" fmla="*/ 11 w 57"/>
                <a:gd name="T7" fmla="*/ 53 h 178"/>
                <a:gd name="T8" fmla="*/ 6 w 57"/>
                <a:gd name="T9" fmla="*/ 71 h 178"/>
                <a:gd name="T10" fmla="*/ 4 w 57"/>
                <a:gd name="T11" fmla="*/ 90 h 178"/>
                <a:gd name="T12" fmla="*/ 7 w 57"/>
                <a:gd name="T13" fmla="*/ 109 h 178"/>
                <a:gd name="T14" fmla="*/ 14 w 57"/>
                <a:gd name="T15" fmla="*/ 126 h 178"/>
                <a:gd name="T16" fmla="*/ 19 w 57"/>
                <a:gd name="T17" fmla="*/ 134 h 178"/>
                <a:gd name="T18" fmla="*/ 24 w 57"/>
                <a:gd name="T19" fmla="*/ 141 h 178"/>
                <a:gd name="T20" fmla="*/ 34 w 57"/>
                <a:gd name="T21" fmla="*/ 154 h 178"/>
                <a:gd name="T22" fmla="*/ 39 w 57"/>
                <a:gd name="T23" fmla="*/ 159 h 178"/>
                <a:gd name="T24" fmla="*/ 43 w 57"/>
                <a:gd name="T25" fmla="*/ 163 h 178"/>
                <a:gd name="T26" fmla="*/ 47 w 57"/>
                <a:gd name="T27" fmla="*/ 167 h 178"/>
                <a:gd name="T28" fmla="*/ 51 w 57"/>
                <a:gd name="T29" fmla="*/ 171 h 178"/>
                <a:gd name="T30" fmla="*/ 57 w 57"/>
                <a:gd name="T31" fmla="*/ 176 h 178"/>
                <a:gd name="T32" fmla="*/ 56 w 57"/>
                <a:gd name="T33" fmla="*/ 178 h 178"/>
                <a:gd name="T34" fmla="*/ 49 w 57"/>
                <a:gd name="T35" fmla="*/ 172 h 178"/>
                <a:gd name="T36" fmla="*/ 45 w 57"/>
                <a:gd name="T37" fmla="*/ 169 h 178"/>
                <a:gd name="T38" fmla="*/ 41 w 57"/>
                <a:gd name="T39" fmla="*/ 165 h 178"/>
                <a:gd name="T40" fmla="*/ 36 w 57"/>
                <a:gd name="T41" fmla="*/ 161 h 178"/>
                <a:gd name="T42" fmla="*/ 31 w 57"/>
                <a:gd name="T43" fmla="*/ 156 h 178"/>
                <a:gd name="T44" fmla="*/ 21 w 57"/>
                <a:gd name="T45" fmla="*/ 143 h 178"/>
                <a:gd name="T46" fmla="*/ 16 w 57"/>
                <a:gd name="T47" fmla="*/ 136 h 178"/>
                <a:gd name="T48" fmla="*/ 11 w 57"/>
                <a:gd name="T49" fmla="*/ 128 h 178"/>
                <a:gd name="T50" fmla="*/ 4 w 57"/>
                <a:gd name="T51" fmla="*/ 110 h 178"/>
                <a:gd name="T52" fmla="*/ 1 w 57"/>
                <a:gd name="T53" fmla="*/ 90 h 178"/>
                <a:gd name="T54" fmla="*/ 2 w 57"/>
                <a:gd name="T55" fmla="*/ 70 h 178"/>
                <a:gd name="T56" fmla="*/ 8 w 57"/>
                <a:gd name="T57" fmla="*/ 51 h 178"/>
                <a:gd name="T58" fmla="*/ 27 w 57"/>
                <a:gd name="T59" fmla="*/ 22 h 178"/>
                <a:gd name="T60" fmla="*/ 44 w 57"/>
                <a:gd name="T61" fmla="*/ 5 h 178"/>
                <a:gd name="T62" fmla="*/ 51 w 57"/>
                <a:gd name="T63" fmla="*/ 0 h 178"/>
                <a:gd name="T64" fmla="*/ 52 w 57"/>
                <a:gd name="T65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178">
                  <a:moveTo>
                    <a:pt x="52" y="1"/>
                  </a:moveTo>
                  <a:cubicBezTo>
                    <a:pt x="52" y="1"/>
                    <a:pt x="50" y="3"/>
                    <a:pt x="46" y="7"/>
                  </a:cubicBezTo>
                  <a:cubicBezTo>
                    <a:pt x="41" y="11"/>
                    <a:pt x="35" y="17"/>
                    <a:pt x="29" y="24"/>
                  </a:cubicBezTo>
                  <a:cubicBezTo>
                    <a:pt x="23" y="32"/>
                    <a:pt x="16" y="41"/>
                    <a:pt x="11" y="53"/>
                  </a:cubicBezTo>
                  <a:cubicBezTo>
                    <a:pt x="9" y="58"/>
                    <a:pt x="7" y="64"/>
                    <a:pt x="6" y="71"/>
                  </a:cubicBezTo>
                  <a:cubicBezTo>
                    <a:pt x="4" y="77"/>
                    <a:pt x="4" y="83"/>
                    <a:pt x="4" y="90"/>
                  </a:cubicBezTo>
                  <a:cubicBezTo>
                    <a:pt x="4" y="96"/>
                    <a:pt x="6" y="103"/>
                    <a:pt x="7" y="109"/>
                  </a:cubicBezTo>
                  <a:cubicBezTo>
                    <a:pt x="9" y="115"/>
                    <a:pt x="12" y="121"/>
                    <a:pt x="14" y="126"/>
                  </a:cubicBezTo>
                  <a:cubicBezTo>
                    <a:pt x="16" y="129"/>
                    <a:pt x="17" y="132"/>
                    <a:pt x="19" y="134"/>
                  </a:cubicBezTo>
                  <a:cubicBezTo>
                    <a:pt x="21" y="137"/>
                    <a:pt x="22" y="139"/>
                    <a:pt x="24" y="141"/>
                  </a:cubicBezTo>
                  <a:cubicBezTo>
                    <a:pt x="27" y="146"/>
                    <a:pt x="30" y="150"/>
                    <a:pt x="34" y="154"/>
                  </a:cubicBezTo>
                  <a:cubicBezTo>
                    <a:pt x="35" y="155"/>
                    <a:pt x="37" y="157"/>
                    <a:pt x="39" y="159"/>
                  </a:cubicBezTo>
                  <a:cubicBezTo>
                    <a:pt x="40" y="160"/>
                    <a:pt x="42" y="162"/>
                    <a:pt x="43" y="163"/>
                  </a:cubicBezTo>
                  <a:cubicBezTo>
                    <a:pt x="44" y="165"/>
                    <a:pt x="46" y="166"/>
                    <a:pt x="47" y="167"/>
                  </a:cubicBezTo>
                  <a:cubicBezTo>
                    <a:pt x="48" y="168"/>
                    <a:pt x="50" y="170"/>
                    <a:pt x="51" y="171"/>
                  </a:cubicBezTo>
                  <a:cubicBezTo>
                    <a:pt x="55" y="174"/>
                    <a:pt x="57" y="176"/>
                    <a:pt x="57" y="176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56" y="178"/>
                    <a:pt x="53" y="176"/>
                    <a:pt x="49" y="172"/>
                  </a:cubicBezTo>
                  <a:cubicBezTo>
                    <a:pt x="48" y="171"/>
                    <a:pt x="47" y="170"/>
                    <a:pt x="45" y="169"/>
                  </a:cubicBezTo>
                  <a:cubicBezTo>
                    <a:pt x="44" y="168"/>
                    <a:pt x="43" y="167"/>
                    <a:pt x="41" y="165"/>
                  </a:cubicBezTo>
                  <a:cubicBezTo>
                    <a:pt x="40" y="164"/>
                    <a:pt x="38" y="163"/>
                    <a:pt x="36" y="161"/>
                  </a:cubicBezTo>
                  <a:cubicBezTo>
                    <a:pt x="35" y="159"/>
                    <a:pt x="33" y="158"/>
                    <a:pt x="31" y="156"/>
                  </a:cubicBezTo>
                  <a:cubicBezTo>
                    <a:pt x="28" y="152"/>
                    <a:pt x="25" y="148"/>
                    <a:pt x="21" y="143"/>
                  </a:cubicBezTo>
                  <a:cubicBezTo>
                    <a:pt x="19" y="141"/>
                    <a:pt x="18" y="138"/>
                    <a:pt x="16" y="136"/>
                  </a:cubicBezTo>
                  <a:cubicBezTo>
                    <a:pt x="14" y="133"/>
                    <a:pt x="13" y="131"/>
                    <a:pt x="11" y="128"/>
                  </a:cubicBezTo>
                  <a:cubicBezTo>
                    <a:pt x="8" y="122"/>
                    <a:pt x="6" y="116"/>
                    <a:pt x="4" y="110"/>
                  </a:cubicBezTo>
                  <a:cubicBezTo>
                    <a:pt x="2" y="103"/>
                    <a:pt x="1" y="97"/>
                    <a:pt x="1" y="90"/>
                  </a:cubicBezTo>
                  <a:cubicBezTo>
                    <a:pt x="0" y="83"/>
                    <a:pt x="1" y="76"/>
                    <a:pt x="2" y="70"/>
                  </a:cubicBezTo>
                  <a:cubicBezTo>
                    <a:pt x="4" y="63"/>
                    <a:pt x="6" y="57"/>
                    <a:pt x="8" y="51"/>
                  </a:cubicBezTo>
                  <a:cubicBezTo>
                    <a:pt x="13" y="40"/>
                    <a:pt x="20" y="30"/>
                    <a:pt x="27" y="22"/>
                  </a:cubicBezTo>
                  <a:cubicBezTo>
                    <a:pt x="33" y="15"/>
                    <a:pt x="40" y="9"/>
                    <a:pt x="44" y="5"/>
                  </a:cubicBezTo>
                  <a:cubicBezTo>
                    <a:pt x="48" y="2"/>
                    <a:pt x="51" y="0"/>
                    <a:pt x="51" y="0"/>
                  </a:cubicBezTo>
                  <a:lnTo>
                    <a:pt x="52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6" name="Freeform 2323"/>
            <p:cNvSpPr>
              <a:spLocks/>
            </p:cNvSpPr>
            <p:nvPr/>
          </p:nvSpPr>
          <p:spPr bwMode="auto">
            <a:xfrm>
              <a:off x="5726113" y="642938"/>
              <a:ext cx="236538" cy="49213"/>
            </a:xfrm>
            <a:custGeom>
              <a:avLst/>
              <a:gdLst>
                <a:gd name="T0" fmla="*/ 55 w 62"/>
                <a:gd name="T1" fmla="*/ 13 h 13"/>
                <a:gd name="T2" fmla="*/ 61 w 62"/>
                <a:gd name="T3" fmla="*/ 6 h 13"/>
                <a:gd name="T4" fmla="*/ 54 w 62"/>
                <a:gd name="T5" fmla="*/ 1 h 13"/>
                <a:gd name="T6" fmla="*/ 10 w 62"/>
                <a:gd name="T7" fmla="*/ 0 h 13"/>
                <a:gd name="T8" fmla="*/ 0 w 62"/>
                <a:gd name="T9" fmla="*/ 4 h 13"/>
                <a:gd name="T10" fmla="*/ 2 w 62"/>
                <a:gd name="T11" fmla="*/ 10 h 13"/>
                <a:gd name="T12" fmla="*/ 7 w 62"/>
                <a:gd name="T13" fmla="*/ 13 h 13"/>
                <a:gd name="T14" fmla="*/ 31 w 62"/>
                <a:gd name="T15" fmla="*/ 11 h 13"/>
                <a:gd name="T16" fmla="*/ 55 w 6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">
                  <a:moveTo>
                    <a:pt x="55" y="13"/>
                  </a:moveTo>
                  <a:cubicBezTo>
                    <a:pt x="58" y="13"/>
                    <a:pt x="62" y="10"/>
                    <a:pt x="61" y="6"/>
                  </a:cubicBezTo>
                  <a:cubicBezTo>
                    <a:pt x="61" y="3"/>
                    <a:pt x="58" y="2"/>
                    <a:pt x="54" y="1"/>
                  </a:cubicBezTo>
                  <a:cubicBezTo>
                    <a:pt x="40" y="0"/>
                    <a:pt x="24" y="0"/>
                    <a:pt x="10" y="0"/>
                  </a:cubicBezTo>
                  <a:cubicBezTo>
                    <a:pt x="6" y="0"/>
                    <a:pt x="2" y="1"/>
                    <a:pt x="0" y="4"/>
                  </a:cubicBezTo>
                  <a:cubicBezTo>
                    <a:pt x="0" y="6"/>
                    <a:pt x="0" y="8"/>
                    <a:pt x="2" y="10"/>
                  </a:cubicBezTo>
                  <a:cubicBezTo>
                    <a:pt x="3" y="11"/>
                    <a:pt x="5" y="12"/>
                    <a:pt x="7" y="13"/>
                  </a:cubicBezTo>
                  <a:cubicBezTo>
                    <a:pt x="7" y="13"/>
                    <a:pt x="20" y="11"/>
                    <a:pt x="31" y="11"/>
                  </a:cubicBezTo>
                  <a:cubicBezTo>
                    <a:pt x="42" y="11"/>
                    <a:pt x="55" y="13"/>
                    <a:pt x="55" y="13"/>
                  </a:cubicBezTo>
                  <a:close/>
                </a:path>
              </a:pathLst>
            </a:custGeom>
            <a:solidFill>
              <a:srgbClr val="FFFFFD"/>
            </a:solidFill>
            <a:ln w="7938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Freeform 2324"/>
            <p:cNvSpPr>
              <a:spLocks/>
            </p:cNvSpPr>
            <p:nvPr/>
          </p:nvSpPr>
          <p:spPr bwMode="auto">
            <a:xfrm>
              <a:off x="5745163" y="1379538"/>
              <a:ext cx="198438" cy="90488"/>
            </a:xfrm>
            <a:custGeom>
              <a:avLst/>
              <a:gdLst>
                <a:gd name="T0" fmla="*/ 0 w 52"/>
                <a:gd name="T1" fmla="*/ 0 h 24"/>
                <a:gd name="T2" fmla="*/ 0 w 52"/>
                <a:gd name="T3" fmla="*/ 11 h 24"/>
                <a:gd name="T4" fmla="*/ 1 w 52"/>
                <a:gd name="T5" fmla="*/ 19 h 24"/>
                <a:gd name="T6" fmla="*/ 13 w 52"/>
                <a:gd name="T7" fmla="*/ 23 h 24"/>
                <a:gd name="T8" fmla="*/ 39 w 52"/>
                <a:gd name="T9" fmla="*/ 23 h 24"/>
                <a:gd name="T10" fmla="*/ 49 w 52"/>
                <a:gd name="T11" fmla="*/ 19 h 24"/>
                <a:gd name="T12" fmla="*/ 51 w 52"/>
                <a:gd name="T13" fmla="*/ 11 h 24"/>
                <a:gd name="T14" fmla="*/ 51 w 52"/>
                <a:gd name="T15" fmla="*/ 0 h 24"/>
                <a:gd name="T16" fmla="*/ 26 w 52"/>
                <a:gd name="T17" fmla="*/ 3 h 24"/>
                <a:gd name="T18" fmla="*/ 0 w 5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0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4"/>
                    <a:pt x="0" y="17"/>
                    <a:pt x="1" y="19"/>
                  </a:cubicBezTo>
                  <a:cubicBezTo>
                    <a:pt x="4" y="23"/>
                    <a:pt x="9" y="23"/>
                    <a:pt x="13" y="23"/>
                  </a:cubicBezTo>
                  <a:cubicBezTo>
                    <a:pt x="22" y="23"/>
                    <a:pt x="31" y="24"/>
                    <a:pt x="39" y="23"/>
                  </a:cubicBezTo>
                  <a:cubicBezTo>
                    <a:pt x="43" y="23"/>
                    <a:pt x="47" y="22"/>
                    <a:pt x="49" y="19"/>
                  </a:cubicBezTo>
                  <a:cubicBezTo>
                    <a:pt x="51" y="17"/>
                    <a:pt x="51" y="14"/>
                    <a:pt x="51" y="11"/>
                  </a:cubicBezTo>
                  <a:cubicBezTo>
                    <a:pt x="51" y="8"/>
                    <a:pt x="52" y="3"/>
                    <a:pt x="51" y="0"/>
                  </a:cubicBezTo>
                  <a:cubicBezTo>
                    <a:pt x="51" y="0"/>
                    <a:pt x="46" y="2"/>
                    <a:pt x="26" y="3"/>
                  </a:cubicBezTo>
                  <a:cubicBezTo>
                    <a:pt x="6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D"/>
            </a:solidFill>
            <a:ln w="7938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Line 2325"/>
            <p:cNvSpPr>
              <a:spLocks noChangeShapeType="1"/>
            </p:cNvSpPr>
            <p:nvPr/>
          </p:nvSpPr>
          <p:spPr bwMode="auto">
            <a:xfrm>
              <a:off x="5843588" y="1470026"/>
              <a:ext cx="0" cy="290513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Line 2326"/>
            <p:cNvSpPr>
              <a:spLocks noChangeShapeType="1"/>
            </p:cNvSpPr>
            <p:nvPr/>
          </p:nvSpPr>
          <p:spPr bwMode="auto">
            <a:xfrm>
              <a:off x="5894388" y="1465263"/>
              <a:ext cx="0" cy="249238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0" name="Line 2327"/>
            <p:cNvSpPr>
              <a:spLocks noChangeShapeType="1"/>
            </p:cNvSpPr>
            <p:nvPr/>
          </p:nvSpPr>
          <p:spPr bwMode="auto">
            <a:xfrm>
              <a:off x="5794376" y="1470026"/>
              <a:ext cx="0" cy="244475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1" name="Line 2328"/>
            <p:cNvSpPr>
              <a:spLocks noChangeShapeType="1"/>
            </p:cNvSpPr>
            <p:nvPr/>
          </p:nvSpPr>
          <p:spPr bwMode="auto">
            <a:xfrm flipV="1">
              <a:off x="5843588" y="20638"/>
              <a:ext cx="0" cy="638175"/>
            </a:xfrm>
            <a:prstGeom prst="line">
              <a:avLst/>
            </a:prstGeom>
            <a:noFill/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409256" y="2870200"/>
            <a:ext cx="3200401" cy="3943350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7981950" y="5353051"/>
            <a:ext cx="2774950" cy="1284287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2478325" y="1370808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TextBox 1"/>
          <p:cNvSpPr txBox="1"/>
          <p:nvPr/>
        </p:nvSpPr>
        <p:spPr>
          <a:xfrm>
            <a:off x="2866971" y="1711529"/>
            <a:ext cx="6499602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总结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283901" y="3719248"/>
            <a:ext cx="61445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ISICING</a:t>
            </a:r>
            <a:endParaRPr lang="zh-CN" altLang="en-US" sz="12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6" name="圆角矩形 2"/>
          <p:cNvSpPr/>
          <p:nvPr/>
        </p:nvSpPr>
        <p:spPr>
          <a:xfrm>
            <a:off x="4640142" y="4193668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97" name="圆角矩形 2"/>
          <p:cNvSpPr/>
          <p:nvPr/>
        </p:nvSpPr>
        <p:spPr>
          <a:xfrm>
            <a:off x="4218938" y="4193668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student-graduation-cap-shape_52041"/>
          <p:cNvSpPr>
            <a:spLocks noChangeAspect="1"/>
          </p:cNvSpPr>
          <p:nvPr/>
        </p:nvSpPr>
        <p:spPr bwMode="auto">
          <a:xfrm>
            <a:off x="4323793" y="4280173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圆角矩形 2"/>
          <p:cNvSpPr/>
          <p:nvPr/>
        </p:nvSpPr>
        <p:spPr>
          <a:xfrm>
            <a:off x="6247089" y="4211420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student-graduation-cap-shape_52041"/>
          <p:cNvSpPr>
            <a:spLocks noChangeAspect="1"/>
          </p:cNvSpPr>
          <p:nvPr/>
        </p:nvSpPr>
        <p:spPr bwMode="auto">
          <a:xfrm>
            <a:off x="6340697" y="430496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圆角矩形 2"/>
          <p:cNvSpPr/>
          <p:nvPr/>
        </p:nvSpPr>
        <p:spPr>
          <a:xfrm>
            <a:off x="6673431" y="4216804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67992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6" name="Freeform 2332"/>
          <p:cNvSpPr>
            <a:spLocks/>
          </p:cNvSpPr>
          <p:nvPr/>
        </p:nvSpPr>
        <p:spPr bwMode="auto">
          <a:xfrm>
            <a:off x="2731450" y="29450"/>
            <a:ext cx="6852813" cy="6848316"/>
          </a:xfrm>
          <a:prstGeom prst="ellipse">
            <a:avLst/>
          </a:prstGeom>
          <a:solidFill>
            <a:srgbClr val="A823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129043" y="-8731"/>
            <a:ext cx="1830388" cy="4383088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4" name="组合 2313"/>
          <p:cNvGrpSpPr/>
          <p:nvPr/>
        </p:nvGrpSpPr>
        <p:grpSpPr>
          <a:xfrm>
            <a:off x="103188" y="20638"/>
            <a:ext cx="1409700" cy="2882900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32" name="组合 2331"/>
          <p:cNvGrpSpPr/>
          <p:nvPr/>
        </p:nvGrpSpPr>
        <p:grpSpPr>
          <a:xfrm>
            <a:off x="5755763" y="20638"/>
            <a:ext cx="800174" cy="1571669"/>
            <a:chOff x="5399088" y="20638"/>
            <a:chExt cx="885825" cy="1739901"/>
          </a:xfrm>
        </p:grpSpPr>
        <p:sp>
          <p:nvSpPr>
            <p:cNvPr id="2318" name="Oval 2315"/>
            <p:cNvSpPr>
              <a:spLocks noChangeArrowheads="1"/>
            </p:cNvSpPr>
            <p:nvPr/>
          </p:nvSpPr>
          <p:spPr bwMode="auto">
            <a:xfrm>
              <a:off x="5407026" y="684213"/>
              <a:ext cx="874713" cy="7064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9" name="Freeform 2316"/>
            <p:cNvSpPr>
              <a:spLocks noEditPoints="1"/>
            </p:cNvSpPr>
            <p:nvPr/>
          </p:nvSpPr>
          <p:spPr bwMode="auto">
            <a:xfrm>
              <a:off x="5399088" y="677863"/>
              <a:ext cx="885825" cy="715963"/>
            </a:xfrm>
            <a:custGeom>
              <a:avLst/>
              <a:gdLst>
                <a:gd name="T0" fmla="*/ 233 w 233"/>
                <a:gd name="T1" fmla="*/ 95 h 190"/>
                <a:gd name="T2" fmla="*/ 232 w 233"/>
                <a:gd name="T3" fmla="*/ 103 h 190"/>
                <a:gd name="T4" fmla="*/ 228 w 233"/>
                <a:gd name="T5" fmla="*/ 123 h 190"/>
                <a:gd name="T6" fmla="*/ 211 w 233"/>
                <a:gd name="T7" fmla="*/ 151 h 190"/>
                <a:gd name="T8" fmla="*/ 177 w 233"/>
                <a:gd name="T9" fmla="*/ 176 h 190"/>
                <a:gd name="T10" fmla="*/ 129 w 233"/>
                <a:gd name="T11" fmla="*/ 190 h 190"/>
                <a:gd name="T12" fmla="*/ 115 w 233"/>
                <a:gd name="T13" fmla="*/ 190 h 190"/>
                <a:gd name="T14" fmla="*/ 108 w 233"/>
                <a:gd name="T15" fmla="*/ 190 h 190"/>
                <a:gd name="T16" fmla="*/ 105 w 233"/>
                <a:gd name="T17" fmla="*/ 190 h 190"/>
                <a:gd name="T18" fmla="*/ 102 w 233"/>
                <a:gd name="T19" fmla="*/ 189 h 190"/>
                <a:gd name="T20" fmla="*/ 95 w 233"/>
                <a:gd name="T21" fmla="*/ 188 h 190"/>
                <a:gd name="T22" fmla="*/ 88 w 233"/>
                <a:gd name="T23" fmla="*/ 187 h 190"/>
                <a:gd name="T24" fmla="*/ 74 w 233"/>
                <a:gd name="T25" fmla="*/ 183 h 190"/>
                <a:gd name="T26" fmla="*/ 47 w 233"/>
                <a:gd name="T27" fmla="*/ 171 h 190"/>
                <a:gd name="T28" fmla="*/ 34 w 233"/>
                <a:gd name="T29" fmla="*/ 162 h 190"/>
                <a:gd name="T30" fmla="*/ 23 w 233"/>
                <a:gd name="T31" fmla="*/ 152 h 190"/>
                <a:gd name="T32" fmla="*/ 7 w 233"/>
                <a:gd name="T33" fmla="*/ 126 h 190"/>
                <a:gd name="T34" fmla="*/ 0 w 233"/>
                <a:gd name="T35" fmla="*/ 95 h 190"/>
                <a:gd name="T36" fmla="*/ 7 w 233"/>
                <a:gd name="T37" fmla="*/ 65 h 190"/>
                <a:gd name="T38" fmla="*/ 23 w 233"/>
                <a:gd name="T39" fmla="*/ 39 h 190"/>
                <a:gd name="T40" fmla="*/ 34 w 233"/>
                <a:gd name="T41" fmla="*/ 28 h 190"/>
                <a:gd name="T42" fmla="*/ 47 w 233"/>
                <a:gd name="T43" fmla="*/ 20 h 190"/>
                <a:gd name="T44" fmla="*/ 74 w 233"/>
                <a:gd name="T45" fmla="*/ 7 h 190"/>
                <a:gd name="T46" fmla="*/ 129 w 233"/>
                <a:gd name="T47" fmla="*/ 1 h 190"/>
                <a:gd name="T48" fmla="*/ 177 w 233"/>
                <a:gd name="T49" fmla="*/ 14 h 190"/>
                <a:gd name="T50" fmla="*/ 210 w 233"/>
                <a:gd name="T51" fmla="*/ 40 h 190"/>
                <a:gd name="T52" fmla="*/ 228 w 233"/>
                <a:gd name="T53" fmla="*/ 67 h 190"/>
                <a:gd name="T54" fmla="*/ 232 w 233"/>
                <a:gd name="T55" fmla="*/ 88 h 190"/>
                <a:gd name="T56" fmla="*/ 233 w 233"/>
                <a:gd name="T57" fmla="*/ 95 h 190"/>
                <a:gd name="T58" fmla="*/ 230 w 233"/>
                <a:gd name="T59" fmla="*/ 95 h 190"/>
                <a:gd name="T60" fmla="*/ 230 w 233"/>
                <a:gd name="T61" fmla="*/ 88 h 190"/>
                <a:gd name="T62" fmla="*/ 225 w 233"/>
                <a:gd name="T63" fmla="*/ 68 h 190"/>
                <a:gd name="T64" fmla="*/ 209 w 233"/>
                <a:gd name="T65" fmla="*/ 41 h 190"/>
                <a:gd name="T66" fmla="*/ 176 w 233"/>
                <a:gd name="T67" fmla="*/ 17 h 190"/>
                <a:gd name="T68" fmla="*/ 129 w 233"/>
                <a:gd name="T69" fmla="*/ 4 h 190"/>
                <a:gd name="T70" fmla="*/ 75 w 233"/>
                <a:gd name="T71" fmla="*/ 10 h 190"/>
                <a:gd name="T72" fmla="*/ 49 w 233"/>
                <a:gd name="T73" fmla="*/ 22 h 190"/>
                <a:gd name="T74" fmla="*/ 37 w 233"/>
                <a:gd name="T75" fmla="*/ 31 h 190"/>
                <a:gd name="T76" fmla="*/ 26 w 233"/>
                <a:gd name="T77" fmla="*/ 41 h 190"/>
                <a:gd name="T78" fmla="*/ 10 w 233"/>
                <a:gd name="T79" fmla="*/ 66 h 190"/>
                <a:gd name="T80" fmla="*/ 4 w 233"/>
                <a:gd name="T81" fmla="*/ 95 h 190"/>
                <a:gd name="T82" fmla="*/ 10 w 233"/>
                <a:gd name="T83" fmla="*/ 124 h 190"/>
                <a:gd name="T84" fmla="*/ 26 w 233"/>
                <a:gd name="T85" fmla="*/ 149 h 190"/>
                <a:gd name="T86" fmla="*/ 37 w 233"/>
                <a:gd name="T87" fmla="*/ 160 h 190"/>
                <a:gd name="T88" fmla="*/ 49 w 233"/>
                <a:gd name="T89" fmla="*/ 168 h 190"/>
                <a:gd name="T90" fmla="*/ 75 w 233"/>
                <a:gd name="T91" fmla="*/ 180 h 190"/>
                <a:gd name="T92" fmla="*/ 88 w 233"/>
                <a:gd name="T93" fmla="*/ 184 h 190"/>
                <a:gd name="T94" fmla="*/ 95 w 233"/>
                <a:gd name="T95" fmla="*/ 185 h 190"/>
                <a:gd name="T96" fmla="*/ 102 w 233"/>
                <a:gd name="T97" fmla="*/ 186 h 190"/>
                <a:gd name="T98" fmla="*/ 105 w 233"/>
                <a:gd name="T99" fmla="*/ 187 h 190"/>
                <a:gd name="T100" fmla="*/ 109 w 233"/>
                <a:gd name="T101" fmla="*/ 187 h 190"/>
                <a:gd name="T102" fmla="*/ 115 w 233"/>
                <a:gd name="T103" fmla="*/ 187 h 190"/>
                <a:gd name="T104" fmla="*/ 129 w 233"/>
                <a:gd name="T105" fmla="*/ 187 h 190"/>
                <a:gd name="T106" fmla="*/ 176 w 233"/>
                <a:gd name="T107" fmla="*/ 174 h 190"/>
                <a:gd name="T108" fmla="*/ 209 w 233"/>
                <a:gd name="T109" fmla="*/ 149 h 190"/>
                <a:gd name="T110" fmla="*/ 225 w 233"/>
                <a:gd name="T111" fmla="*/ 122 h 190"/>
                <a:gd name="T112" fmla="*/ 230 w 233"/>
                <a:gd name="T113" fmla="*/ 103 h 190"/>
                <a:gd name="T114" fmla="*/ 231 w 233"/>
                <a:gd name="T115" fmla="*/ 95 h 190"/>
                <a:gd name="T116" fmla="*/ 230 w 233"/>
                <a:gd name="T11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3" h="190">
                  <a:moveTo>
                    <a:pt x="233" y="95"/>
                  </a:moveTo>
                  <a:cubicBezTo>
                    <a:pt x="233" y="95"/>
                    <a:pt x="232" y="98"/>
                    <a:pt x="232" y="103"/>
                  </a:cubicBezTo>
                  <a:cubicBezTo>
                    <a:pt x="232" y="107"/>
                    <a:pt x="230" y="115"/>
                    <a:pt x="228" y="123"/>
                  </a:cubicBezTo>
                  <a:cubicBezTo>
                    <a:pt x="224" y="132"/>
                    <a:pt x="219" y="142"/>
                    <a:pt x="211" y="151"/>
                  </a:cubicBezTo>
                  <a:cubicBezTo>
                    <a:pt x="202" y="160"/>
                    <a:pt x="191" y="169"/>
                    <a:pt x="177" y="176"/>
                  </a:cubicBezTo>
                  <a:cubicBezTo>
                    <a:pt x="163" y="183"/>
                    <a:pt x="147" y="188"/>
                    <a:pt x="129" y="190"/>
                  </a:cubicBezTo>
                  <a:cubicBezTo>
                    <a:pt x="124" y="190"/>
                    <a:pt x="120" y="190"/>
                    <a:pt x="115" y="190"/>
                  </a:cubicBezTo>
                  <a:cubicBezTo>
                    <a:pt x="113" y="190"/>
                    <a:pt x="111" y="190"/>
                    <a:pt x="108" y="190"/>
                  </a:cubicBezTo>
                  <a:cubicBezTo>
                    <a:pt x="105" y="190"/>
                    <a:pt x="105" y="190"/>
                    <a:pt x="105" y="190"/>
                  </a:cubicBezTo>
                  <a:cubicBezTo>
                    <a:pt x="102" y="189"/>
                    <a:pt x="102" y="189"/>
                    <a:pt x="102" y="189"/>
                  </a:cubicBezTo>
                  <a:cubicBezTo>
                    <a:pt x="99" y="189"/>
                    <a:pt x="97" y="189"/>
                    <a:pt x="95" y="188"/>
                  </a:cubicBezTo>
                  <a:cubicBezTo>
                    <a:pt x="92" y="188"/>
                    <a:pt x="90" y="187"/>
                    <a:pt x="88" y="187"/>
                  </a:cubicBezTo>
                  <a:cubicBezTo>
                    <a:pt x="83" y="186"/>
                    <a:pt x="78" y="185"/>
                    <a:pt x="74" y="183"/>
                  </a:cubicBezTo>
                  <a:cubicBezTo>
                    <a:pt x="64" y="180"/>
                    <a:pt x="55" y="176"/>
                    <a:pt x="47" y="171"/>
                  </a:cubicBezTo>
                  <a:cubicBezTo>
                    <a:pt x="42" y="169"/>
                    <a:pt x="39" y="165"/>
                    <a:pt x="34" y="162"/>
                  </a:cubicBezTo>
                  <a:cubicBezTo>
                    <a:pt x="31" y="159"/>
                    <a:pt x="27" y="156"/>
                    <a:pt x="23" y="152"/>
                  </a:cubicBezTo>
                  <a:cubicBezTo>
                    <a:pt x="17" y="144"/>
                    <a:pt x="11" y="136"/>
                    <a:pt x="7" y="126"/>
                  </a:cubicBezTo>
                  <a:cubicBezTo>
                    <a:pt x="3" y="116"/>
                    <a:pt x="1" y="106"/>
                    <a:pt x="0" y="95"/>
                  </a:cubicBezTo>
                  <a:cubicBezTo>
                    <a:pt x="1" y="85"/>
                    <a:pt x="3" y="74"/>
                    <a:pt x="7" y="65"/>
                  </a:cubicBezTo>
                  <a:cubicBezTo>
                    <a:pt x="11" y="55"/>
                    <a:pt x="17" y="46"/>
                    <a:pt x="23" y="39"/>
                  </a:cubicBezTo>
                  <a:cubicBezTo>
                    <a:pt x="27" y="35"/>
                    <a:pt x="31" y="32"/>
                    <a:pt x="34" y="28"/>
                  </a:cubicBezTo>
                  <a:cubicBezTo>
                    <a:pt x="39" y="25"/>
                    <a:pt x="42" y="22"/>
                    <a:pt x="47" y="20"/>
                  </a:cubicBezTo>
                  <a:cubicBezTo>
                    <a:pt x="55" y="14"/>
                    <a:pt x="64" y="10"/>
                    <a:pt x="74" y="7"/>
                  </a:cubicBezTo>
                  <a:cubicBezTo>
                    <a:pt x="92" y="1"/>
                    <a:pt x="111" y="0"/>
                    <a:pt x="129" y="1"/>
                  </a:cubicBezTo>
                  <a:cubicBezTo>
                    <a:pt x="147" y="3"/>
                    <a:pt x="163" y="7"/>
                    <a:pt x="177" y="14"/>
                  </a:cubicBezTo>
                  <a:cubicBezTo>
                    <a:pt x="191" y="21"/>
                    <a:pt x="202" y="30"/>
                    <a:pt x="210" y="40"/>
                  </a:cubicBezTo>
                  <a:cubicBezTo>
                    <a:pt x="219" y="49"/>
                    <a:pt x="224" y="59"/>
                    <a:pt x="228" y="67"/>
                  </a:cubicBezTo>
                  <a:cubicBezTo>
                    <a:pt x="231" y="76"/>
                    <a:pt x="232" y="83"/>
                    <a:pt x="232" y="88"/>
                  </a:cubicBezTo>
                  <a:cubicBezTo>
                    <a:pt x="233" y="93"/>
                    <a:pt x="233" y="95"/>
                    <a:pt x="233" y="95"/>
                  </a:cubicBezTo>
                  <a:close/>
                  <a:moveTo>
                    <a:pt x="230" y="95"/>
                  </a:moveTo>
                  <a:cubicBezTo>
                    <a:pt x="230" y="95"/>
                    <a:pt x="230" y="93"/>
                    <a:pt x="230" y="88"/>
                  </a:cubicBezTo>
                  <a:cubicBezTo>
                    <a:pt x="230" y="83"/>
                    <a:pt x="228" y="77"/>
                    <a:pt x="225" y="68"/>
                  </a:cubicBezTo>
                  <a:cubicBezTo>
                    <a:pt x="222" y="60"/>
                    <a:pt x="217" y="50"/>
                    <a:pt x="209" y="41"/>
                  </a:cubicBezTo>
                  <a:cubicBezTo>
                    <a:pt x="200" y="32"/>
                    <a:pt x="189" y="23"/>
                    <a:pt x="176" y="17"/>
                  </a:cubicBezTo>
                  <a:cubicBezTo>
                    <a:pt x="162" y="10"/>
                    <a:pt x="146" y="5"/>
                    <a:pt x="129" y="4"/>
                  </a:cubicBezTo>
                  <a:cubicBezTo>
                    <a:pt x="111" y="3"/>
                    <a:pt x="93" y="4"/>
                    <a:pt x="75" y="10"/>
                  </a:cubicBezTo>
                  <a:cubicBezTo>
                    <a:pt x="66" y="13"/>
                    <a:pt x="57" y="17"/>
                    <a:pt x="49" y="22"/>
                  </a:cubicBezTo>
                  <a:cubicBezTo>
                    <a:pt x="44" y="25"/>
                    <a:pt x="41" y="28"/>
                    <a:pt x="37" y="31"/>
                  </a:cubicBezTo>
                  <a:cubicBezTo>
                    <a:pt x="33" y="34"/>
                    <a:pt x="29" y="37"/>
                    <a:pt x="26" y="41"/>
                  </a:cubicBezTo>
                  <a:cubicBezTo>
                    <a:pt x="19" y="49"/>
                    <a:pt x="14" y="57"/>
                    <a:pt x="10" y="66"/>
                  </a:cubicBezTo>
                  <a:cubicBezTo>
                    <a:pt x="6" y="75"/>
                    <a:pt x="4" y="85"/>
                    <a:pt x="4" y="95"/>
                  </a:cubicBezTo>
                  <a:cubicBezTo>
                    <a:pt x="4" y="105"/>
                    <a:pt x="6" y="115"/>
                    <a:pt x="10" y="124"/>
                  </a:cubicBezTo>
                  <a:cubicBezTo>
                    <a:pt x="14" y="134"/>
                    <a:pt x="19" y="142"/>
                    <a:pt x="26" y="149"/>
                  </a:cubicBezTo>
                  <a:cubicBezTo>
                    <a:pt x="29" y="153"/>
                    <a:pt x="33" y="156"/>
                    <a:pt x="37" y="160"/>
                  </a:cubicBezTo>
                  <a:cubicBezTo>
                    <a:pt x="41" y="163"/>
                    <a:pt x="44" y="166"/>
                    <a:pt x="49" y="168"/>
                  </a:cubicBezTo>
                  <a:cubicBezTo>
                    <a:pt x="57" y="173"/>
                    <a:pt x="66" y="177"/>
                    <a:pt x="75" y="180"/>
                  </a:cubicBezTo>
                  <a:cubicBezTo>
                    <a:pt x="79" y="182"/>
                    <a:pt x="84" y="183"/>
                    <a:pt x="88" y="184"/>
                  </a:cubicBezTo>
                  <a:cubicBezTo>
                    <a:pt x="91" y="184"/>
                    <a:pt x="93" y="185"/>
                    <a:pt x="95" y="185"/>
                  </a:cubicBezTo>
                  <a:cubicBezTo>
                    <a:pt x="97" y="186"/>
                    <a:pt x="100" y="186"/>
                    <a:pt x="102" y="186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11" y="187"/>
                    <a:pt x="113" y="187"/>
                    <a:pt x="115" y="187"/>
                  </a:cubicBezTo>
                  <a:cubicBezTo>
                    <a:pt x="120" y="187"/>
                    <a:pt x="124" y="187"/>
                    <a:pt x="129" y="187"/>
                  </a:cubicBezTo>
                  <a:cubicBezTo>
                    <a:pt x="146" y="185"/>
                    <a:pt x="162" y="180"/>
                    <a:pt x="176" y="174"/>
                  </a:cubicBezTo>
                  <a:cubicBezTo>
                    <a:pt x="189" y="167"/>
                    <a:pt x="200" y="158"/>
                    <a:pt x="209" y="149"/>
                  </a:cubicBezTo>
                  <a:cubicBezTo>
                    <a:pt x="217" y="140"/>
                    <a:pt x="222" y="131"/>
                    <a:pt x="225" y="122"/>
                  </a:cubicBezTo>
                  <a:cubicBezTo>
                    <a:pt x="228" y="114"/>
                    <a:pt x="230" y="107"/>
                    <a:pt x="230" y="103"/>
                  </a:cubicBezTo>
                  <a:cubicBezTo>
                    <a:pt x="230" y="98"/>
                    <a:pt x="231" y="95"/>
                    <a:pt x="231" y="95"/>
                  </a:cubicBezTo>
                  <a:lnTo>
                    <a:pt x="230" y="95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0" name="Freeform 2317"/>
            <p:cNvSpPr>
              <a:spLocks/>
            </p:cNvSpPr>
            <p:nvPr/>
          </p:nvSpPr>
          <p:spPr bwMode="auto">
            <a:xfrm>
              <a:off x="5969001" y="695326"/>
              <a:ext cx="225425" cy="679450"/>
            </a:xfrm>
            <a:custGeom>
              <a:avLst/>
              <a:gdLst>
                <a:gd name="T0" fmla="*/ 2 w 59"/>
                <a:gd name="T1" fmla="*/ 0 h 180"/>
                <a:gd name="T2" fmla="*/ 10 w 59"/>
                <a:gd name="T3" fmla="*/ 6 h 180"/>
                <a:gd name="T4" fmla="*/ 18 w 59"/>
                <a:gd name="T5" fmla="*/ 12 h 180"/>
                <a:gd name="T6" fmla="*/ 23 w 59"/>
                <a:gd name="T7" fmla="*/ 16 h 180"/>
                <a:gd name="T8" fmla="*/ 29 w 59"/>
                <a:gd name="T9" fmla="*/ 22 h 180"/>
                <a:gd name="T10" fmla="*/ 34 w 59"/>
                <a:gd name="T11" fmla="*/ 27 h 180"/>
                <a:gd name="T12" fmla="*/ 40 w 59"/>
                <a:gd name="T13" fmla="*/ 34 h 180"/>
                <a:gd name="T14" fmla="*/ 45 w 59"/>
                <a:gd name="T15" fmla="*/ 42 h 180"/>
                <a:gd name="T16" fmla="*/ 50 w 59"/>
                <a:gd name="T17" fmla="*/ 50 h 180"/>
                <a:gd name="T18" fmla="*/ 57 w 59"/>
                <a:gd name="T19" fmla="*/ 69 h 180"/>
                <a:gd name="T20" fmla="*/ 59 w 59"/>
                <a:gd name="T21" fmla="*/ 79 h 180"/>
                <a:gd name="T22" fmla="*/ 59 w 59"/>
                <a:gd name="T23" fmla="*/ 90 h 180"/>
                <a:gd name="T24" fmla="*/ 58 w 59"/>
                <a:gd name="T25" fmla="*/ 100 h 180"/>
                <a:gd name="T26" fmla="*/ 56 w 59"/>
                <a:gd name="T27" fmla="*/ 110 h 180"/>
                <a:gd name="T28" fmla="*/ 53 w 59"/>
                <a:gd name="T29" fmla="*/ 120 h 180"/>
                <a:gd name="T30" fmla="*/ 48 w 59"/>
                <a:gd name="T31" fmla="*/ 129 h 180"/>
                <a:gd name="T32" fmla="*/ 44 w 59"/>
                <a:gd name="T33" fmla="*/ 137 h 180"/>
                <a:gd name="T34" fmla="*/ 39 w 59"/>
                <a:gd name="T35" fmla="*/ 145 h 180"/>
                <a:gd name="T36" fmla="*/ 28 w 59"/>
                <a:gd name="T37" fmla="*/ 158 h 180"/>
                <a:gd name="T38" fmla="*/ 9 w 59"/>
                <a:gd name="T39" fmla="*/ 175 h 180"/>
                <a:gd name="T40" fmla="*/ 2 w 59"/>
                <a:gd name="T41" fmla="*/ 180 h 180"/>
                <a:gd name="T42" fmla="*/ 0 w 59"/>
                <a:gd name="T43" fmla="*/ 178 h 180"/>
                <a:gd name="T44" fmla="*/ 8 w 59"/>
                <a:gd name="T45" fmla="*/ 173 h 180"/>
                <a:gd name="T46" fmla="*/ 26 w 59"/>
                <a:gd name="T47" fmla="*/ 156 h 180"/>
                <a:gd name="T48" fmla="*/ 36 w 59"/>
                <a:gd name="T49" fmla="*/ 143 h 180"/>
                <a:gd name="T50" fmla="*/ 41 w 59"/>
                <a:gd name="T51" fmla="*/ 136 h 180"/>
                <a:gd name="T52" fmla="*/ 45 w 59"/>
                <a:gd name="T53" fmla="*/ 127 h 180"/>
                <a:gd name="T54" fmla="*/ 49 w 59"/>
                <a:gd name="T55" fmla="*/ 119 h 180"/>
                <a:gd name="T56" fmla="*/ 53 w 59"/>
                <a:gd name="T57" fmla="*/ 109 h 180"/>
                <a:gd name="T58" fmla="*/ 55 w 59"/>
                <a:gd name="T59" fmla="*/ 100 h 180"/>
                <a:gd name="T60" fmla="*/ 56 w 59"/>
                <a:gd name="T61" fmla="*/ 89 h 180"/>
                <a:gd name="T62" fmla="*/ 55 w 59"/>
                <a:gd name="T63" fmla="*/ 79 h 180"/>
                <a:gd name="T64" fmla="*/ 54 w 59"/>
                <a:gd name="T65" fmla="*/ 70 h 180"/>
                <a:gd name="T66" fmla="*/ 47 w 59"/>
                <a:gd name="T67" fmla="*/ 51 h 180"/>
                <a:gd name="T68" fmla="*/ 43 w 59"/>
                <a:gd name="T69" fmla="*/ 43 h 180"/>
                <a:gd name="T70" fmla="*/ 37 w 59"/>
                <a:gd name="T71" fmla="*/ 36 h 180"/>
                <a:gd name="T72" fmla="*/ 32 w 59"/>
                <a:gd name="T73" fmla="*/ 29 h 180"/>
                <a:gd name="T74" fmla="*/ 27 w 59"/>
                <a:gd name="T75" fmla="*/ 24 h 180"/>
                <a:gd name="T76" fmla="*/ 22 w 59"/>
                <a:gd name="T77" fmla="*/ 19 h 180"/>
                <a:gd name="T78" fmla="*/ 17 w 59"/>
                <a:gd name="T79" fmla="*/ 14 h 180"/>
                <a:gd name="T80" fmla="*/ 8 w 59"/>
                <a:gd name="T81" fmla="*/ 7 h 180"/>
                <a:gd name="T82" fmla="*/ 1 w 59"/>
                <a:gd name="T83" fmla="*/ 2 h 180"/>
                <a:gd name="T84" fmla="*/ 2 w 59"/>
                <a:gd name="T85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180">
                  <a:moveTo>
                    <a:pt x="2" y="0"/>
                  </a:moveTo>
                  <a:cubicBezTo>
                    <a:pt x="2" y="0"/>
                    <a:pt x="5" y="2"/>
                    <a:pt x="10" y="6"/>
                  </a:cubicBezTo>
                  <a:cubicBezTo>
                    <a:pt x="12" y="7"/>
                    <a:pt x="15" y="9"/>
                    <a:pt x="18" y="12"/>
                  </a:cubicBezTo>
                  <a:cubicBezTo>
                    <a:pt x="20" y="13"/>
                    <a:pt x="22" y="15"/>
                    <a:pt x="23" y="16"/>
                  </a:cubicBezTo>
                  <a:cubicBezTo>
                    <a:pt x="25" y="18"/>
                    <a:pt x="27" y="20"/>
                    <a:pt x="29" y="22"/>
                  </a:cubicBezTo>
                  <a:cubicBezTo>
                    <a:pt x="31" y="23"/>
                    <a:pt x="33" y="25"/>
                    <a:pt x="34" y="27"/>
                  </a:cubicBezTo>
                  <a:cubicBezTo>
                    <a:pt x="36" y="30"/>
                    <a:pt x="38" y="32"/>
                    <a:pt x="40" y="34"/>
                  </a:cubicBezTo>
                  <a:cubicBezTo>
                    <a:pt x="42" y="36"/>
                    <a:pt x="43" y="39"/>
                    <a:pt x="45" y="42"/>
                  </a:cubicBezTo>
                  <a:cubicBezTo>
                    <a:pt x="47" y="44"/>
                    <a:pt x="48" y="47"/>
                    <a:pt x="50" y="50"/>
                  </a:cubicBezTo>
                  <a:cubicBezTo>
                    <a:pt x="53" y="56"/>
                    <a:pt x="55" y="62"/>
                    <a:pt x="57" y="69"/>
                  </a:cubicBezTo>
                  <a:cubicBezTo>
                    <a:pt x="58" y="72"/>
                    <a:pt x="58" y="76"/>
                    <a:pt x="59" y="79"/>
                  </a:cubicBezTo>
                  <a:cubicBezTo>
                    <a:pt x="59" y="83"/>
                    <a:pt x="59" y="86"/>
                    <a:pt x="59" y="90"/>
                  </a:cubicBezTo>
                  <a:cubicBezTo>
                    <a:pt x="59" y="93"/>
                    <a:pt x="59" y="97"/>
                    <a:pt x="58" y="100"/>
                  </a:cubicBezTo>
                  <a:cubicBezTo>
                    <a:pt x="58" y="103"/>
                    <a:pt x="57" y="107"/>
                    <a:pt x="56" y="110"/>
                  </a:cubicBezTo>
                  <a:cubicBezTo>
                    <a:pt x="55" y="113"/>
                    <a:pt x="54" y="117"/>
                    <a:pt x="53" y="120"/>
                  </a:cubicBezTo>
                  <a:cubicBezTo>
                    <a:pt x="51" y="123"/>
                    <a:pt x="50" y="126"/>
                    <a:pt x="48" y="129"/>
                  </a:cubicBezTo>
                  <a:cubicBezTo>
                    <a:pt x="47" y="132"/>
                    <a:pt x="45" y="135"/>
                    <a:pt x="44" y="137"/>
                  </a:cubicBezTo>
                  <a:cubicBezTo>
                    <a:pt x="42" y="140"/>
                    <a:pt x="40" y="142"/>
                    <a:pt x="39" y="145"/>
                  </a:cubicBezTo>
                  <a:cubicBezTo>
                    <a:pt x="35" y="150"/>
                    <a:pt x="31" y="154"/>
                    <a:pt x="28" y="158"/>
                  </a:cubicBezTo>
                  <a:cubicBezTo>
                    <a:pt x="21" y="165"/>
                    <a:pt x="14" y="171"/>
                    <a:pt x="9" y="175"/>
                  </a:cubicBezTo>
                  <a:cubicBezTo>
                    <a:pt x="5" y="178"/>
                    <a:pt x="2" y="180"/>
                    <a:pt x="2" y="18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78"/>
                    <a:pt x="3" y="177"/>
                    <a:pt x="8" y="173"/>
                  </a:cubicBezTo>
                  <a:cubicBezTo>
                    <a:pt x="12" y="169"/>
                    <a:pt x="19" y="163"/>
                    <a:pt x="26" y="156"/>
                  </a:cubicBezTo>
                  <a:cubicBezTo>
                    <a:pt x="29" y="152"/>
                    <a:pt x="33" y="148"/>
                    <a:pt x="36" y="143"/>
                  </a:cubicBezTo>
                  <a:cubicBezTo>
                    <a:pt x="38" y="141"/>
                    <a:pt x="39" y="138"/>
                    <a:pt x="41" y="136"/>
                  </a:cubicBezTo>
                  <a:cubicBezTo>
                    <a:pt x="43" y="133"/>
                    <a:pt x="44" y="130"/>
                    <a:pt x="45" y="127"/>
                  </a:cubicBezTo>
                  <a:cubicBezTo>
                    <a:pt x="47" y="125"/>
                    <a:pt x="48" y="122"/>
                    <a:pt x="49" y="119"/>
                  </a:cubicBezTo>
                  <a:cubicBezTo>
                    <a:pt x="50" y="116"/>
                    <a:pt x="51" y="112"/>
                    <a:pt x="53" y="109"/>
                  </a:cubicBezTo>
                  <a:cubicBezTo>
                    <a:pt x="53" y="106"/>
                    <a:pt x="54" y="103"/>
                    <a:pt x="55" y="100"/>
                  </a:cubicBezTo>
                  <a:cubicBezTo>
                    <a:pt x="55" y="96"/>
                    <a:pt x="55" y="93"/>
                    <a:pt x="56" y="89"/>
                  </a:cubicBezTo>
                  <a:cubicBezTo>
                    <a:pt x="56" y="86"/>
                    <a:pt x="56" y="83"/>
                    <a:pt x="55" y="79"/>
                  </a:cubicBezTo>
                  <a:cubicBezTo>
                    <a:pt x="55" y="76"/>
                    <a:pt x="55" y="73"/>
                    <a:pt x="54" y="70"/>
                  </a:cubicBezTo>
                  <a:cubicBezTo>
                    <a:pt x="52" y="63"/>
                    <a:pt x="50" y="57"/>
                    <a:pt x="47" y="51"/>
                  </a:cubicBezTo>
                  <a:cubicBezTo>
                    <a:pt x="46" y="49"/>
                    <a:pt x="44" y="46"/>
                    <a:pt x="43" y="43"/>
                  </a:cubicBezTo>
                  <a:cubicBezTo>
                    <a:pt x="41" y="41"/>
                    <a:pt x="39" y="38"/>
                    <a:pt x="37" y="36"/>
                  </a:cubicBezTo>
                  <a:cubicBezTo>
                    <a:pt x="36" y="34"/>
                    <a:pt x="34" y="31"/>
                    <a:pt x="32" y="29"/>
                  </a:cubicBezTo>
                  <a:cubicBezTo>
                    <a:pt x="30" y="27"/>
                    <a:pt x="29" y="25"/>
                    <a:pt x="27" y="24"/>
                  </a:cubicBezTo>
                  <a:cubicBezTo>
                    <a:pt x="25" y="22"/>
                    <a:pt x="23" y="20"/>
                    <a:pt x="22" y="19"/>
                  </a:cubicBezTo>
                  <a:cubicBezTo>
                    <a:pt x="20" y="17"/>
                    <a:pt x="18" y="15"/>
                    <a:pt x="17" y="14"/>
                  </a:cubicBezTo>
                  <a:cubicBezTo>
                    <a:pt x="13" y="11"/>
                    <a:pt x="11" y="9"/>
                    <a:pt x="8" y="7"/>
                  </a:cubicBezTo>
                  <a:cubicBezTo>
                    <a:pt x="3" y="4"/>
                    <a:pt x="1" y="2"/>
                    <a:pt x="1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1" name="Freeform 2318"/>
            <p:cNvSpPr>
              <a:spLocks/>
            </p:cNvSpPr>
            <p:nvPr/>
          </p:nvSpPr>
          <p:spPr bwMode="auto">
            <a:xfrm>
              <a:off x="5905501" y="688976"/>
              <a:ext cx="155575" cy="696913"/>
            </a:xfrm>
            <a:custGeom>
              <a:avLst/>
              <a:gdLst>
                <a:gd name="T0" fmla="*/ 4 w 41"/>
                <a:gd name="T1" fmla="*/ 0 h 185"/>
                <a:gd name="T2" fmla="*/ 6 w 41"/>
                <a:gd name="T3" fmla="*/ 1 h 185"/>
                <a:gd name="T4" fmla="*/ 11 w 41"/>
                <a:gd name="T5" fmla="*/ 5 h 185"/>
                <a:gd name="T6" fmla="*/ 18 w 41"/>
                <a:gd name="T7" fmla="*/ 13 h 185"/>
                <a:gd name="T8" fmla="*/ 22 w 41"/>
                <a:gd name="T9" fmla="*/ 18 h 185"/>
                <a:gd name="T10" fmla="*/ 25 w 41"/>
                <a:gd name="T11" fmla="*/ 24 h 185"/>
                <a:gd name="T12" fmla="*/ 33 w 41"/>
                <a:gd name="T13" fmla="*/ 38 h 185"/>
                <a:gd name="T14" fmla="*/ 35 w 41"/>
                <a:gd name="T15" fmla="*/ 46 h 185"/>
                <a:gd name="T16" fmla="*/ 38 w 41"/>
                <a:gd name="T17" fmla="*/ 54 h 185"/>
                <a:gd name="T18" fmla="*/ 40 w 41"/>
                <a:gd name="T19" fmla="*/ 64 h 185"/>
                <a:gd name="T20" fmla="*/ 41 w 41"/>
                <a:gd name="T21" fmla="*/ 73 h 185"/>
                <a:gd name="T22" fmla="*/ 40 w 41"/>
                <a:gd name="T23" fmla="*/ 92 h 185"/>
                <a:gd name="T24" fmla="*/ 40 w 41"/>
                <a:gd name="T25" fmla="*/ 97 h 185"/>
                <a:gd name="T26" fmla="*/ 39 w 41"/>
                <a:gd name="T27" fmla="*/ 102 h 185"/>
                <a:gd name="T28" fmla="*/ 38 w 41"/>
                <a:gd name="T29" fmla="*/ 111 h 185"/>
                <a:gd name="T30" fmla="*/ 36 w 41"/>
                <a:gd name="T31" fmla="*/ 120 h 185"/>
                <a:gd name="T32" fmla="*/ 34 w 41"/>
                <a:gd name="T33" fmla="*/ 129 h 185"/>
                <a:gd name="T34" fmla="*/ 28 w 41"/>
                <a:gd name="T35" fmla="*/ 146 h 185"/>
                <a:gd name="T36" fmla="*/ 22 w 41"/>
                <a:gd name="T37" fmla="*/ 160 h 185"/>
                <a:gd name="T38" fmla="*/ 18 w 41"/>
                <a:gd name="T39" fmla="*/ 166 h 185"/>
                <a:gd name="T40" fmla="*/ 15 w 41"/>
                <a:gd name="T41" fmla="*/ 171 h 185"/>
                <a:gd name="T42" fmla="*/ 8 w 41"/>
                <a:gd name="T43" fmla="*/ 179 h 185"/>
                <a:gd name="T44" fmla="*/ 3 w 41"/>
                <a:gd name="T45" fmla="*/ 184 h 185"/>
                <a:gd name="T46" fmla="*/ 2 w 41"/>
                <a:gd name="T47" fmla="*/ 185 h 185"/>
                <a:gd name="T48" fmla="*/ 0 w 41"/>
                <a:gd name="T49" fmla="*/ 184 h 185"/>
                <a:gd name="T50" fmla="*/ 2 w 41"/>
                <a:gd name="T51" fmla="*/ 182 h 185"/>
                <a:gd name="T52" fmla="*/ 6 w 41"/>
                <a:gd name="T53" fmla="*/ 178 h 185"/>
                <a:gd name="T54" fmla="*/ 12 w 41"/>
                <a:gd name="T55" fmla="*/ 170 h 185"/>
                <a:gd name="T56" fmla="*/ 19 w 41"/>
                <a:gd name="T57" fmla="*/ 159 h 185"/>
                <a:gd name="T58" fmla="*/ 25 w 41"/>
                <a:gd name="T59" fmla="*/ 145 h 185"/>
                <a:gd name="T60" fmla="*/ 31 w 41"/>
                <a:gd name="T61" fmla="*/ 128 h 185"/>
                <a:gd name="T62" fmla="*/ 33 w 41"/>
                <a:gd name="T63" fmla="*/ 120 h 185"/>
                <a:gd name="T64" fmla="*/ 34 w 41"/>
                <a:gd name="T65" fmla="*/ 111 h 185"/>
                <a:gd name="T66" fmla="*/ 36 w 41"/>
                <a:gd name="T67" fmla="*/ 101 h 185"/>
                <a:gd name="T68" fmla="*/ 36 w 41"/>
                <a:gd name="T69" fmla="*/ 97 h 185"/>
                <a:gd name="T70" fmla="*/ 37 w 41"/>
                <a:gd name="T71" fmla="*/ 92 h 185"/>
                <a:gd name="T72" fmla="*/ 37 w 41"/>
                <a:gd name="T73" fmla="*/ 73 h 185"/>
                <a:gd name="T74" fmla="*/ 36 w 41"/>
                <a:gd name="T75" fmla="*/ 64 h 185"/>
                <a:gd name="T76" fmla="*/ 35 w 41"/>
                <a:gd name="T77" fmla="*/ 55 h 185"/>
                <a:gd name="T78" fmla="*/ 32 w 41"/>
                <a:gd name="T79" fmla="*/ 47 h 185"/>
                <a:gd name="T80" fmla="*/ 30 w 41"/>
                <a:gd name="T81" fmla="*/ 39 h 185"/>
                <a:gd name="T82" fmla="*/ 23 w 41"/>
                <a:gd name="T83" fmla="*/ 25 h 185"/>
                <a:gd name="T84" fmla="*/ 16 w 41"/>
                <a:gd name="T85" fmla="*/ 15 h 185"/>
                <a:gd name="T86" fmla="*/ 9 w 41"/>
                <a:gd name="T87" fmla="*/ 7 h 185"/>
                <a:gd name="T88" fmla="*/ 5 w 41"/>
                <a:gd name="T89" fmla="*/ 3 h 185"/>
                <a:gd name="T90" fmla="*/ 3 w 41"/>
                <a:gd name="T91" fmla="*/ 1 h 185"/>
                <a:gd name="T92" fmla="*/ 4 w 41"/>
                <a:gd name="T9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" h="185">
                  <a:moveTo>
                    <a:pt x="4" y="0"/>
                  </a:moveTo>
                  <a:cubicBezTo>
                    <a:pt x="4" y="0"/>
                    <a:pt x="5" y="0"/>
                    <a:pt x="6" y="1"/>
                  </a:cubicBezTo>
                  <a:cubicBezTo>
                    <a:pt x="7" y="2"/>
                    <a:pt x="9" y="3"/>
                    <a:pt x="11" y="5"/>
                  </a:cubicBezTo>
                  <a:cubicBezTo>
                    <a:pt x="13" y="7"/>
                    <a:pt x="15" y="10"/>
                    <a:pt x="18" y="13"/>
                  </a:cubicBezTo>
                  <a:cubicBezTo>
                    <a:pt x="19" y="15"/>
                    <a:pt x="20" y="16"/>
                    <a:pt x="22" y="18"/>
                  </a:cubicBezTo>
                  <a:cubicBezTo>
                    <a:pt x="23" y="20"/>
                    <a:pt x="24" y="22"/>
                    <a:pt x="25" y="24"/>
                  </a:cubicBezTo>
                  <a:cubicBezTo>
                    <a:pt x="28" y="28"/>
                    <a:pt x="30" y="33"/>
                    <a:pt x="33" y="38"/>
                  </a:cubicBezTo>
                  <a:cubicBezTo>
                    <a:pt x="33" y="40"/>
                    <a:pt x="35" y="43"/>
                    <a:pt x="35" y="46"/>
                  </a:cubicBezTo>
                  <a:cubicBezTo>
                    <a:pt x="36" y="49"/>
                    <a:pt x="37" y="51"/>
                    <a:pt x="38" y="54"/>
                  </a:cubicBezTo>
                  <a:cubicBezTo>
                    <a:pt x="38" y="57"/>
                    <a:pt x="39" y="60"/>
                    <a:pt x="40" y="64"/>
                  </a:cubicBezTo>
                  <a:cubicBezTo>
                    <a:pt x="40" y="67"/>
                    <a:pt x="40" y="70"/>
                    <a:pt x="41" y="73"/>
                  </a:cubicBezTo>
                  <a:cubicBezTo>
                    <a:pt x="41" y="79"/>
                    <a:pt x="41" y="86"/>
                    <a:pt x="40" y="92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5"/>
                    <a:pt x="39" y="108"/>
                    <a:pt x="38" y="111"/>
                  </a:cubicBezTo>
                  <a:cubicBezTo>
                    <a:pt x="37" y="114"/>
                    <a:pt x="37" y="117"/>
                    <a:pt x="36" y="120"/>
                  </a:cubicBezTo>
                  <a:cubicBezTo>
                    <a:pt x="35" y="123"/>
                    <a:pt x="34" y="126"/>
                    <a:pt x="34" y="129"/>
                  </a:cubicBezTo>
                  <a:cubicBezTo>
                    <a:pt x="32" y="135"/>
                    <a:pt x="30" y="141"/>
                    <a:pt x="28" y="146"/>
                  </a:cubicBezTo>
                  <a:cubicBezTo>
                    <a:pt x="26" y="151"/>
                    <a:pt x="24" y="156"/>
                    <a:pt x="22" y="160"/>
                  </a:cubicBezTo>
                  <a:cubicBezTo>
                    <a:pt x="20" y="162"/>
                    <a:pt x="19" y="164"/>
                    <a:pt x="18" y="166"/>
                  </a:cubicBezTo>
                  <a:cubicBezTo>
                    <a:pt x="17" y="168"/>
                    <a:pt x="16" y="170"/>
                    <a:pt x="15" y="171"/>
                  </a:cubicBezTo>
                  <a:cubicBezTo>
                    <a:pt x="12" y="174"/>
                    <a:pt x="10" y="177"/>
                    <a:pt x="8" y="179"/>
                  </a:cubicBezTo>
                  <a:cubicBezTo>
                    <a:pt x="6" y="181"/>
                    <a:pt x="5" y="183"/>
                    <a:pt x="3" y="184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84"/>
                    <a:pt x="1" y="183"/>
                    <a:pt x="2" y="182"/>
                  </a:cubicBezTo>
                  <a:cubicBezTo>
                    <a:pt x="3" y="181"/>
                    <a:pt x="5" y="180"/>
                    <a:pt x="6" y="178"/>
                  </a:cubicBezTo>
                  <a:cubicBezTo>
                    <a:pt x="8" y="175"/>
                    <a:pt x="10" y="173"/>
                    <a:pt x="12" y="170"/>
                  </a:cubicBezTo>
                  <a:cubicBezTo>
                    <a:pt x="14" y="166"/>
                    <a:pt x="17" y="163"/>
                    <a:pt x="19" y="159"/>
                  </a:cubicBezTo>
                  <a:cubicBezTo>
                    <a:pt x="21" y="154"/>
                    <a:pt x="23" y="150"/>
                    <a:pt x="25" y="145"/>
                  </a:cubicBezTo>
                  <a:cubicBezTo>
                    <a:pt x="27" y="140"/>
                    <a:pt x="29" y="134"/>
                    <a:pt x="31" y="128"/>
                  </a:cubicBezTo>
                  <a:cubicBezTo>
                    <a:pt x="31" y="126"/>
                    <a:pt x="32" y="123"/>
                    <a:pt x="33" y="120"/>
                  </a:cubicBezTo>
                  <a:cubicBezTo>
                    <a:pt x="33" y="117"/>
                    <a:pt x="34" y="114"/>
                    <a:pt x="34" y="111"/>
                  </a:cubicBezTo>
                  <a:cubicBezTo>
                    <a:pt x="35" y="108"/>
                    <a:pt x="35" y="104"/>
                    <a:pt x="36" y="101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86"/>
                    <a:pt x="37" y="79"/>
                    <a:pt x="37" y="73"/>
                  </a:cubicBezTo>
                  <a:cubicBezTo>
                    <a:pt x="37" y="70"/>
                    <a:pt x="37" y="67"/>
                    <a:pt x="36" y="64"/>
                  </a:cubicBezTo>
                  <a:cubicBezTo>
                    <a:pt x="36" y="61"/>
                    <a:pt x="35" y="58"/>
                    <a:pt x="35" y="55"/>
                  </a:cubicBezTo>
                  <a:cubicBezTo>
                    <a:pt x="34" y="52"/>
                    <a:pt x="33" y="50"/>
                    <a:pt x="32" y="47"/>
                  </a:cubicBezTo>
                  <a:cubicBezTo>
                    <a:pt x="32" y="44"/>
                    <a:pt x="31" y="41"/>
                    <a:pt x="30" y="39"/>
                  </a:cubicBezTo>
                  <a:cubicBezTo>
                    <a:pt x="28" y="34"/>
                    <a:pt x="25" y="29"/>
                    <a:pt x="23" y="25"/>
                  </a:cubicBezTo>
                  <a:cubicBezTo>
                    <a:pt x="21" y="21"/>
                    <a:pt x="18" y="18"/>
                    <a:pt x="16" y="15"/>
                  </a:cubicBezTo>
                  <a:cubicBezTo>
                    <a:pt x="13" y="12"/>
                    <a:pt x="11" y="9"/>
                    <a:pt x="9" y="7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4" y="2"/>
                    <a:pt x="3" y="1"/>
                    <a:pt x="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2" name="Freeform 2319"/>
            <p:cNvSpPr>
              <a:spLocks/>
            </p:cNvSpPr>
            <p:nvPr/>
          </p:nvSpPr>
          <p:spPr bwMode="auto">
            <a:xfrm>
              <a:off x="5851526" y="684213"/>
              <a:ext cx="73025" cy="706438"/>
            </a:xfrm>
            <a:custGeom>
              <a:avLst/>
              <a:gdLst>
                <a:gd name="T0" fmla="*/ 4 w 19"/>
                <a:gd name="T1" fmla="*/ 0 h 187"/>
                <a:gd name="T2" fmla="*/ 7 w 19"/>
                <a:gd name="T3" fmla="*/ 7 h 187"/>
                <a:gd name="T4" fmla="*/ 10 w 19"/>
                <a:gd name="T5" fmla="*/ 16 h 187"/>
                <a:gd name="T6" fmla="*/ 13 w 19"/>
                <a:gd name="T7" fmla="*/ 28 h 187"/>
                <a:gd name="T8" fmla="*/ 16 w 19"/>
                <a:gd name="T9" fmla="*/ 42 h 187"/>
                <a:gd name="T10" fmla="*/ 18 w 19"/>
                <a:gd name="T11" fmla="*/ 58 h 187"/>
                <a:gd name="T12" fmla="*/ 19 w 19"/>
                <a:gd name="T13" fmla="*/ 75 h 187"/>
                <a:gd name="T14" fmla="*/ 18 w 19"/>
                <a:gd name="T15" fmla="*/ 93 h 187"/>
                <a:gd name="T16" fmla="*/ 17 w 19"/>
                <a:gd name="T17" fmla="*/ 111 h 187"/>
                <a:gd name="T18" fmla="*/ 15 w 19"/>
                <a:gd name="T19" fmla="*/ 128 h 187"/>
                <a:gd name="T20" fmla="*/ 13 w 19"/>
                <a:gd name="T21" fmla="*/ 144 h 187"/>
                <a:gd name="T22" fmla="*/ 10 w 19"/>
                <a:gd name="T23" fmla="*/ 158 h 187"/>
                <a:gd name="T24" fmla="*/ 8 w 19"/>
                <a:gd name="T25" fmla="*/ 164 h 187"/>
                <a:gd name="T26" fmla="*/ 7 w 19"/>
                <a:gd name="T27" fmla="*/ 170 h 187"/>
                <a:gd name="T28" fmla="*/ 5 w 19"/>
                <a:gd name="T29" fmla="*/ 179 h 187"/>
                <a:gd name="T30" fmla="*/ 2 w 19"/>
                <a:gd name="T31" fmla="*/ 187 h 187"/>
                <a:gd name="T32" fmla="*/ 0 w 19"/>
                <a:gd name="T33" fmla="*/ 186 h 187"/>
                <a:gd name="T34" fmla="*/ 2 w 19"/>
                <a:gd name="T35" fmla="*/ 178 h 187"/>
                <a:gd name="T36" fmla="*/ 4 w 19"/>
                <a:gd name="T37" fmla="*/ 169 h 187"/>
                <a:gd name="T38" fmla="*/ 7 w 19"/>
                <a:gd name="T39" fmla="*/ 157 h 187"/>
                <a:gd name="T40" fmla="*/ 10 w 19"/>
                <a:gd name="T41" fmla="*/ 143 h 187"/>
                <a:gd name="T42" fmla="*/ 12 w 19"/>
                <a:gd name="T43" fmla="*/ 128 h 187"/>
                <a:gd name="T44" fmla="*/ 14 w 19"/>
                <a:gd name="T45" fmla="*/ 111 h 187"/>
                <a:gd name="T46" fmla="*/ 15 w 19"/>
                <a:gd name="T47" fmla="*/ 93 h 187"/>
                <a:gd name="T48" fmla="*/ 15 w 19"/>
                <a:gd name="T49" fmla="*/ 76 h 187"/>
                <a:gd name="T50" fmla="*/ 14 w 19"/>
                <a:gd name="T51" fmla="*/ 59 h 187"/>
                <a:gd name="T52" fmla="*/ 13 w 19"/>
                <a:gd name="T53" fmla="*/ 43 h 187"/>
                <a:gd name="T54" fmla="*/ 10 w 19"/>
                <a:gd name="T55" fmla="*/ 29 h 187"/>
                <a:gd name="T56" fmla="*/ 8 w 19"/>
                <a:gd name="T57" fmla="*/ 17 h 187"/>
                <a:gd name="T58" fmla="*/ 5 w 19"/>
                <a:gd name="T59" fmla="*/ 8 h 187"/>
                <a:gd name="T60" fmla="*/ 2 w 19"/>
                <a:gd name="T61" fmla="*/ 1 h 187"/>
                <a:gd name="T62" fmla="*/ 4 w 19"/>
                <a:gd name="T6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87">
                  <a:moveTo>
                    <a:pt x="4" y="0"/>
                  </a:moveTo>
                  <a:cubicBezTo>
                    <a:pt x="4" y="0"/>
                    <a:pt x="5" y="2"/>
                    <a:pt x="7" y="7"/>
                  </a:cubicBezTo>
                  <a:cubicBezTo>
                    <a:pt x="8" y="10"/>
                    <a:pt x="9" y="13"/>
                    <a:pt x="10" y="16"/>
                  </a:cubicBezTo>
                  <a:cubicBezTo>
                    <a:pt x="11" y="20"/>
                    <a:pt x="12" y="24"/>
                    <a:pt x="13" y="28"/>
                  </a:cubicBezTo>
                  <a:cubicBezTo>
                    <a:pt x="14" y="32"/>
                    <a:pt x="15" y="37"/>
                    <a:pt x="16" y="42"/>
                  </a:cubicBezTo>
                  <a:cubicBezTo>
                    <a:pt x="17" y="47"/>
                    <a:pt x="17" y="53"/>
                    <a:pt x="18" y="58"/>
                  </a:cubicBezTo>
                  <a:cubicBezTo>
                    <a:pt x="18" y="64"/>
                    <a:pt x="18" y="70"/>
                    <a:pt x="19" y="75"/>
                  </a:cubicBezTo>
                  <a:cubicBezTo>
                    <a:pt x="18" y="81"/>
                    <a:pt x="19" y="87"/>
                    <a:pt x="18" y="93"/>
                  </a:cubicBezTo>
                  <a:cubicBezTo>
                    <a:pt x="18" y="99"/>
                    <a:pt x="18" y="105"/>
                    <a:pt x="17" y="111"/>
                  </a:cubicBezTo>
                  <a:cubicBezTo>
                    <a:pt x="17" y="117"/>
                    <a:pt x="16" y="123"/>
                    <a:pt x="15" y="128"/>
                  </a:cubicBezTo>
                  <a:cubicBezTo>
                    <a:pt x="14" y="134"/>
                    <a:pt x="14" y="139"/>
                    <a:pt x="13" y="144"/>
                  </a:cubicBezTo>
                  <a:cubicBezTo>
                    <a:pt x="12" y="149"/>
                    <a:pt x="11" y="154"/>
                    <a:pt x="10" y="158"/>
                  </a:cubicBezTo>
                  <a:cubicBezTo>
                    <a:pt x="9" y="160"/>
                    <a:pt x="9" y="162"/>
                    <a:pt x="8" y="164"/>
                  </a:cubicBezTo>
                  <a:cubicBezTo>
                    <a:pt x="8" y="166"/>
                    <a:pt x="7" y="168"/>
                    <a:pt x="7" y="170"/>
                  </a:cubicBezTo>
                  <a:cubicBezTo>
                    <a:pt x="6" y="173"/>
                    <a:pt x="5" y="176"/>
                    <a:pt x="5" y="179"/>
                  </a:cubicBezTo>
                  <a:cubicBezTo>
                    <a:pt x="3" y="184"/>
                    <a:pt x="2" y="187"/>
                    <a:pt x="2" y="18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1" y="183"/>
                    <a:pt x="2" y="178"/>
                  </a:cubicBezTo>
                  <a:cubicBezTo>
                    <a:pt x="3" y="176"/>
                    <a:pt x="3" y="173"/>
                    <a:pt x="4" y="169"/>
                  </a:cubicBezTo>
                  <a:cubicBezTo>
                    <a:pt x="5" y="166"/>
                    <a:pt x="6" y="162"/>
                    <a:pt x="7" y="157"/>
                  </a:cubicBezTo>
                  <a:cubicBezTo>
                    <a:pt x="8" y="153"/>
                    <a:pt x="9" y="148"/>
                    <a:pt x="10" y="143"/>
                  </a:cubicBezTo>
                  <a:cubicBezTo>
                    <a:pt x="10" y="138"/>
                    <a:pt x="11" y="133"/>
                    <a:pt x="12" y="128"/>
                  </a:cubicBezTo>
                  <a:cubicBezTo>
                    <a:pt x="13" y="122"/>
                    <a:pt x="13" y="116"/>
                    <a:pt x="14" y="111"/>
                  </a:cubicBezTo>
                  <a:cubicBezTo>
                    <a:pt x="14" y="105"/>
                    <a:pt x="14" y="99"/>
                    <a:pt x="15" y="93"/>
                  </a:cubicBezTo>
                  <a:cubicBezTo>
                    <a:pt x="15" y="87"/>
                    <a:pt x="15" y="81"/>
                    <a:pt x="15" y="76"/>
                  </a:cubicBezTo>
                  <a:cubicBezTo>
                    <a:pt x="15" y="70"/>
                    <a:pt x="15" y="64"/>
                    <a:pt x="14" y="59"/>
                  </a:cubicBezTo>
                  <a:cubicBezTo>
                    <a:pt x="14" y="53"/>
                    <a:pt x="13" y="48"/>
                    <a:pt x="13" y="43"/>
                  </a:cubicBezTo>
                  <a:cubicBezTo>
                    <a:pt x="12" y="38"/>
                    <a:pt x="11" y="33"/>
                    <a:pt x="10" y="29"/>
                  </a:cubicBezTo>
                  <a:cubicBezTo>
                    <a:pt x="9" y="24"/>
                    <a:pt x="8" y="20"/>
                    <a:pt x="8" y="17"/>
                  </a:cubicBezTo>
                  <a:cubicBezTo>
                    <a:pt x="7" y="13"/>
                    <a:pt x="6" y="10"/>
                    <a:pt x="5" y="8"/>
                  </a:cubicBezTo>
                  <a:cubicBezTo>
                    <a:pt x="3" y="3"/>
                    <a:pt x="2" y="1"/>
                    <a:pt x="2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3" name="Freeform 2320"/>
            <p:cNvSpPr>
              <a:spLocks/>
            </p:cNvSpPr>
            <p:nvPr/>
          </p:nvSpPr>
          <p:spPr bwMode="auto">
            <a:xfrm>
              <a:off x="5768976" y="684213"/>
              <a:ext cx="68263" cy="706438"/>
            </a:xfrm>
            <a:custGeom>
              <a:avLst/>
              <a:gdLst>
                <a:gd name="T0" fmla="*/ 16 w 18"/>
                <a:gd name="T1" fmla="*/ 0 h 187"/>
                <a:gd name="T2" fmla="*/ 14 w 18"/>
                <a:gd name="T3" fmla="*/ 8 h 187"/>
                <a:gd name="T4" fmla="*/ 11 w 18"/>
                <a:gd name="T5" fmla="*/ 17 h 187"/>
                <a:gd name="T6" fmla="*/ 9 w 18"/>
                <a:gd name="T7" fmla="*/ 29 h 187"/>
                <a:gd name="T8" fmla="*/ 7 w 18"/>
                <a:gd name="T9" fmla="*/ 43 h 187"/>
                <a:gd name="T10" fmla="*/ 5 w 18"/>
                <a:gd name="T11" fmla="*/ 59 h 187"/>
                <a:gd name="T12" fmla="*/ 4 w 18"/>
                <a:gd name="T13" fmla="*/ 76 h 187"/>
                <a:gd name="T14" fmla="*/ 4 w 18"/>
                <a:gd name="T15" fmla="*/ 93 h 187"/>
                <a:gd name="T16" fmla="*/ 4 w 18"/>
                <a:gd name="T17" fmla="*/ 111 h 187"/>
                <a:gd name="T18" fmla="*/ 6 w 18"/>
                <a:gd name="T19" fmla="*/ 128 h 187"/>
                <a:gd name="T20" fmla="*/ 8 w 18"/>
                <a:gd name="T21" fmla="*/ 144 h 187"/>
                <a:gd name="T22" fmla="*/ 11 w 18"/>
                <a:gd name="T23" fmla="*/ 158 h 187"/>
                <a:gd name="T24" fmla="*/ 13 w 18"/>
                <a:gd name="T25" fmla="*/ 169 h 187"/>
                <a:gd name="T26" fmla="*/ 16 w 18"/>
                <a:gd name="T27" fmla="*/ 178 h 187"/>
                <a:gd name="T28" fmla="*/ 18 w 18"/>
                <a:gd name="T29" fmla="*/ 186 h 187"/>
                <a:gd name="T30" fmla="*/ 15 w 18"/>
                <a:gd name="T31" fmla="*/ 187 h 187"/>
                <a:gd name="T32" fmla="*/ 13 w 18"/>
                <a:gd name="T33" fmla="*/ 179 h 187"/>
                <a:gd name="T34" fmla="*/ 11 w 18"/>
                <a:gd name="T35" fmla="*/ 170 h 187"/>
                <a:gd name="T36" fmla="*/ 8 w 18"/>
                <a:gd name="T37" fmla="*/ 158 h 187"/>
                <a:gd name="T38" fmla="*/ 5 w 18"/>
                <a:gd name="T39" fmla="*/ 144 h 187"/>
                <a:gd name="T40" fmla="*/ 3 w 18"/>
                <a:gd name="T41" fmla="*/ 128 h 187"/>
                <a:gd name="T42" fmla="*/ 1 w 18"/>
                <a:gd name="T43" fmla="*/ 111 h 187"/>
                <a:gd name="T44" fmla="*/ 0 w 18"/>
                <a:gd name="T45" fmla="*/ 93 h 187"/>
                <a:gd name="T46" fmla="*/ 0 w 18"/>
                <a:gd name="T47" fmla="*/ 76 h 187"/>
                <a:gd name="T48" fmla="*/ 2 w 18"/>
                <a:gd name="T49" fmla="*/ 58 h 187"/>
                <a:gd name="T50" fmla="*/ 3 w 18"/>
                <a:gd name="T51" fmla="*/ 43 h 187"/>
                <a:gd name="T52" fmla="*/ 6 w 18"/>
                <a:gd name="T53" fmla="*/ 28 h 187"/>
                <a:gd name="T54" fmla="*/ 14 w 18"/>
                <a:gd name="T55" fmla="*/ 0 h 187"/>
                <a:gd name="T56" fmla="*/ 16 w 18"/>
                <a:gd name="T5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" h="187">
                  <a:moveTo>
                    <a:pt x="16" y="0"/>
                  </a:moveTo>
                  <a:cubicBezTo>
                    <a:pt x="16" y="0"/>
                    <a:pt x="15" y="3"/>
                    <a:pt x="14" y="8"/>
                  </a:cubicBezTo>
                  <a:cubicBezTo>
                    <a:pt x="13" y="11"/>
                    <a:pt x="12" y="14"/>
                    <a:pt x="11" y="17"/>
                  </a:cubicBezTo>
                  <a:cubicBezTo>
                    <a:pt x="10" y="21"/>
                    <a:pt x="10" y="25"/>
                    <a:pt x="9" y="29"/>
                  </a:cubicBezTo>
                  <a:cubicBezTo>
                    <a:pt x="8" y="33"/>
                    <a:pt x="7" y="38"/>
                    <a:pt x="7" y="43"/>
                  </a:cubicBezTo>
                  <a:cubicBezTo>
                    <a:pt x="6" y="48"/>
                    <a:pt x="5" y="53"/>
                    <a:pt x="5" y="59"/>
                  </a:cubicBezTo>
                  <a:cubicBezTo>
                    <a:pt x="4" y="64"/>
                    <a:pt x="4" y="70"/>
                    <a:pt x="4" y="76"/>
                  </a:cubicBezTo>
                  <a:cubicBezTo>
                    <a:pt x="3" y="82"/>
                    <a:pt x="4" y="87"/>
                    <a:pt x="4" y="93"/>
                  </a:cubicBezTo>
                  <a:cubicBezTo>
                    <a:pt x="4" y="99"/>
                    <a:pt x="4" y="105"/>
                    <a:pt x="4" y="111"/>
                  </a:cubicBezTo>
                  <a:cubicBezTo>
                    <a:pt x="5" y="117"/>
                    <a:pt x="5" y="122"/>
                    <a:pt x="6" y="128"/>
                  </a:cubicBezTo>
                  <a:cubicBezTo>
                    <a:pt x="7" y="133"/>
                    <a:pt x="8" y="139"/>
                    <a:pt x="8" y="144"/>
                  </a:cubicBezTo>
                  <a:cubicBezTo>
                    <a:pt x="9" y="149"/>
                    <a:pt x="10" y="153"/>
                    <a:pt x="11" y="158"/>
                  </a:cubicBezTo>
                  <a:cubicBezTo>
                    <a:pt x="12" y="162"/>
                    <a:pt x="12" y="166"/>
                    <a:pt x="13" y="169"/>
                  </a:cubicBezTo>
                  <a:cubicBezTo>
                    <a:pt x="14" y="173"/>
                    <a:pt x="15" y="176"/>
                    <a:pt x="16" y="178"/>
                  </a:cubicBezTo>
                  <a:cubicBezTo>
                    <a:pt x="17" y="183"/>
                    <a:pt x="18" y="186"/>
                    <a:pt x="18" y="186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7"/>
                    <a:pt x="15" y="184"/>
                    <a:pt x="13" y="179"/>
                  </a:cubicBezTo>
                  <a:cubicBezTo>
                    <a:pt x="13" y="177"/>
                    <a:pt x="12" y="173"/>
                    <a:pt x="11" y="170"/>
                  </a:cubicBezTo>
                  <a:cubicBezTo>
                    <a:pt x="10" y="167"/>
                    <a:pt x="9" y="163"/>
                    <a:pt x="8" y="158"/>
                  </a:cubicBezTo>
                  <a:cubicBezTo>
                    <a:pt x="7" y="154"/>
                    <a:pt x="6" y="149"/>
                    <a:pt x="5" y="144"/>
                  </a:cubicBezTo>
                  <a:cubicBezTo>
                    <a:pt x="4" y="139"/>
                    <a:pt x="3" y="134"/>
                    <a:pt x="3" y="128"/>
                  </a:cubicBezTo>
                  <a:cubicBezTo>
                    <a:pt x="2" y="123"/>
                    <a:pt x="2" y="117"/>
                    <a:pt x="1" y="111"/>
                  </a:cubicBezTo>
                  <a:cubicBezTo>
                    <a:pt x="1" y="105"/>
                    <a:pt x="0" y="99"/>
                    <a:pt x="0" y="93"/>
                  </a:cubicBezTo>
                  <a:cubicBezTo>
                    <a:pt x="0" y="87"/>
                    <a:pt x="0" y="81"/>
                    <a:pt x="0" y="76"/>
                  </a:cubicBezTo>
                  <a:cubicBezTo>
                    <a:pt x="1" y="70"/>
                    <a:pt x="1" y="64"/>
                    <a:pt x="2" y="58"/>
                  </a:cubicBezTo>
                  <a:cubicBezTo>
                    <a:pt x="2" y="53"/>
                    <a:pt x="3" y="48"/>
                    <a:pt x="3" y="43"/>
                  </a:cubicBezTo>
                  <a:cubicBezTo>
                    <a:pt x="4" y="37"/>
                    <a:pt x="5" y="33"/>
                    <a:pt x="6" y="28"/>
                  </a:cubicBezTo>
                  <a:cubicBezTo>
                    <a:pt x="10" y="11"/>
                    <a:pt x="14" y="0"/>
                    <a:pt x="14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4" name="Freeform 2321"/>
            <p:cNvSpPr>
              <a:spLocks/>
            </p:cNvSpPr>
            <p:nvPr/>
          </p:nvSpPr>
          <p:spPr bwMode="auto">
            <a:xfrm>
              <a:off x="5627688" y="688976"/>
              <a:ext cx="152400" cy="696913"/>
            </a:xfrm>
            <a:custGeom>
              <a:avLst/>
              <a:gdLst>
                <a:gd name="T0" fmla="*/ 39 w 40"/>
                <a:gd name="T1" fmla="*/ 1 h 185"/>
                <a:gd name="T2" fmla="*/ 33 w 40"/>
                <a:gd name="T3" fmla="*/ 7 h 185"/>
                <a:gd name="T4" fmla="*/ 20 w 40"/>
                <a:gd name="T5" fmla="*/ 26 h 185"/>
                <a:gd name="T6" fmla="*/ 8 w 40"/>
                <a:gd name="T7" fmla="*/ 55 h 185"/>
                <a:gd name="T8" fmla="*/ 5 w 40"/>
                <a:gd name="T9" fmla="*/ 73 h 185"/>
                <a:gd name="T10" fmla="*/ 4 w 40"/>
                <a:gd name="T11" fmla="*/ 91 h 185"/>
                <a:gd name="T12" fmla="*/ 6 w 40"/>
                <a:gd name="T13" fmla="*/ 110 h 185"/>
                <a:gd name="T14" fmla="*/ 8 w 40"/>
                <a:gd name="T15" fmla="*/ 119 h 185"/>
                <a:gd name="T16" fmla="*/ 11 w 40"/>
                <a:gd name="T17" fmla="*/ 127 h 185"/>
                <a:gd name="T18" fmla="*/ 17 w 40"/>
                <a:gd name="T19" fmla="*/ 143 h 185"/>
                <a:gd name="T20" fmla="*/ 23 w 40"/>
                <a:gd name="T21" fmla="*/ 157 h 185"/>
                <a:gd name="T22" fmla="*/ 27 w 40"/>
                <a:gd name="T23" fmla="*/ 163 h 185"/>
                <a:gd name="T24" fmla="*/ 30 w 40"/>
                <a:gd name="T25" fmla="*/ 168 h 185"/>
                <a:gd name="T26" fmla="*/ 35 w 40"/>
                <a:gd name="T27" fmla="*/ 177 h 185"/>
                <a:gd name="T28" fmla="*/ 40 w 40"/>
                <a:gd name="T29" fmla="*/ 184 h 185"/>
                <a:gd name="T30" fmla="*/ 38 w 40"/>
                <a:gd name="T31" fmla="*/ 185 h 185"/>
                <a:gd name="T32" fmla="*/ 33 w 40"/>
                <a:gd name="T33" fmla="*/ 178 h 185"/>
                <a:gd name="T34" fmla="*/ 27 w 40"/>
                <a:gd name="T35" fmla="*/ 170 h 185"/>
                <a:gd name="T36" fmla="*/ 24 w 40"/>
                <a:gd name="T37" fmla="*/ 164 h 185"/>
                <a:gd name="T38" fmla="*/ 21 w 40"/>
                <a:gd name="T39" fmla="*/ 158 h 185"/>
                <a:gd name="T40" fmla="*/ 14 w 40"/>
                <a:gd name="T41" fmla="*/ 145 h 185"/>
                <a:gd name="T42" fmla="*/ 8 w 40"/>
                <a:gd name="T43" fmla="*/ 128 h 185"/>
                <a:gd name="T44" fmla="*/ 5 w 40"/>
                <a:gd name="T45" fmla="*/ 120 h 185"/>
                <a:gd name="T46" fmla="*/ 3 w 40"/>
                <a:gd name="T47" fmla="*/ 111 h 185"/>
                <a:gd name="T48" fmla="*/ 0 w 40"/>
                <a:gd name="T49" fmla="*/ 92 h 185"/>
                <a:gd name="T50" fmla="*/ 1 w 40"/>
                <a:gd name="T51" fmla="*/ 72 h 185"/>
                <a:gd name="T52" fmla="*/ 5 w 40"/>
                <a:gd name="T53" fmla="*/ 54 h 185"/>
                <a:gd name="T54" fmla="*/ 18 w 40"/>
                <a:gd name="T55" fmla="*/ 24 h 185"/>
                <a:gd name="T56" fmla="*/ 32 w 40"/>
                <a:gd name="T57" fmla="*/ 6 h 185"/>
                <a:gd name="T58" fmla="*/ 38 w 40"/>
                <a:gd name="T59" fmla="*/ 0 h 185"/>
                <a:gd name="T60" fmla="*/ 39 w 40"/>
                <a:gd name="T61" fmla="*/ 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185">
                  <a:moveTo>
                    <a:pt x="39" y="1"/>
                  </a:moveTo>
                  <a:cubicBezTo>
                    <a:pt x="39" y="1"/>
                    <a:pt x="37" y="3"/>
                    <a:pt x="33" y="7"/>
                  </a:cubicBezTo>
                  <a:cubicBezTo>
                    <a:pt x="30" y="11"/>
                    <a:pt x="25" y="18"/>
                    <a:pt x="20" y="26"/>
                  </a:cubicBezTo>
                  <a:cubicBezTo>
                    <a:pt x="15" y="34"/>
                    <a:pt x="11" y="44"/>
                    <a:pt x="8" y="55"/>
                  </a:cubicBezTo>
                  <a:cubicBezTo>
                    <a:pt x="6" y="61"/>
                    <a:pt x="5" y="67"/>
                    <a:pt x="5" y="73"/>
                  </a:cubicBezTo>
                  <a:cubicBezTo>
                    <a:pt x="4" y="79"/>
                    <a:pt x="4" y="85"/>
                    <a:pt x="4" y="91"/>
                  </a:cubicBezTo>
                  <a:cubicBezTo>
                    <a:pt x="4" y="98"/>
                    <a:pt x="5" y="104"/>
                    <a:pt x="6" y="110"/>
                  </a:cubicBezTo>
                  <a:cubicBezTo>
                    <a:pt x="7" y="113"/>
                    <a:pt x="7" y="116"/>
                    <a:pt x="8" y="119"/>
                  </a:cubicBezTo>
                  <a:cubicBezTo>
                    <a:pt x="9" y="122"/>
                    <a:pt x="10" y="125"/>
                    <a:pt x="11" y="127"/>
                  </a:cubicBezTo>
                  <a:cubicBezTo>
                    <a:pt x="12" y="133"/>
                    <a:pt x="15" y="138"/>
                    <a:pt x="17" y="143"/>
                  </a:cubicBezTo>
                  <a:cubicBezTo>
                    <a:pt x="19" y="148"/>
                    <a:pt x="21" y="153"/>
                    <a:pt x="23" y="157"/>
                  </a:cubicBezTo>
                  <a:cubicBezTo>
                    <a:pt x="24" y="159"/>
                    <a:pt x="26" y="161"/>
                    <a:pt x="27" y="163"/>
                  </a:cubicBezTo>
                  <a:cubicBezTo>
                    <a:pt x="28" y="165"/>
                    <a:pt x="29" y="166"/>
                    <a:pt x="30" y="168"/>
                  </a:cubicBezTo>
                  <a:cubicBezTo>
                    <a:pt x="32" y="171"/>
                    <a:pt x="33" y="174"/>
                    <a:pt x="35" y="177"/>
                  </a:cubicBezTo>
                  <a:cubicBezTo>
                    <a:pt x="38" y="181"/>
                    <a:pt x="40" y="184"/>
                    <a:pt x="40" y="184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6" y="182"/>
                    <a:pt x="33" y="178"/>
                  </a:cubicBezTo>
                  <a:cubicBezTo>
                    <a:pt x="31" y="176"/>
                    <a:pt x="29" y="173"/>
                    <a:pt x="27" y="170"/>
                  </a:cubicBezTo>
                  <a:cubicBezTo>
                    <a:pt x="26" y="168"/>
                    <a:pt x="25" y="166"/>
                    <a:pt x="24" y="164"/>
                  </a:cubicBezTo>
                  <a:cubicBezTo>
                    <a:pt x="23" y="162"/>
                    <a:pt x="22" y="160"/>
                    <a:pt x="21" y="158"/>
                  </a:cubicBezTo>
                  <a:cubicBezTo>
                    <a:pt x="18" y="154"/>
                    <a:pt x="16" y="149"/>
                    <a:pt x="14" y="145"/>
                  </a:cubicBezTo>
                  <a:cubicBezTo>
                    <a:pt x="12" y="139"/>
                    <a:pt x="9" y="134"/>
                    <a:pt x="8" y="128"/>
                  </a:cubicBezTo>
                  <a:cubicBezTo>
                    <a:pt x="7" y="126"/>
                    <a:pt x="6" y="123"/>
                    <a:pt x="5" y="120"/>
                  </a:cubicBezTo>
                  <a:cubicBezTo>
                    <a:pt x="4" y="117"/>
                    <a:pt x="3" y="114"/>
                    <a:pt x="3" y="111"/>
                  </a:cubicBezTo>
                  <a:cubicBezTo>
                    <a:pt x="2" y="104"/>
                    <a:pt x="1" y="98"/>
                    <a:pt x="0" y="92"/>
                  </a:cubicBezTo>
                  <a:cubicBezTo>
                    <a:pt x="0" y="85"/>
                    <a:pt x="0" y="79"/>
                    <a:pt x="1" y="72"/>
                  </a:cubicBezTo>
                  <a:cubicBezTo>
                    <a:pt x="2" y="66"/>
                    <a:pt x="3" y="60"/>
                    <a:pt x="5" y="54"/>
                  </a:cubicBezTo>
                  <a:cubicBezTo>
                    <a:pt x="8" y="43"/>
                    <a:pt x="13" y="32"/>
                    <a:pt x="18" y="24"/>
                  </a:cubicBezTo>
                  <a:cubicBezTo>
                    <a:pt x="23" y="16"/>
                    <a:pt x="28" y="10"/>
                    <a:pt x="32" y="6"/>
                  </a:cubicBezTo>
                  <a:cubicBezTo>
                    <a:pt x="36" y="2"/>
                    <a:pt x="38" y="0"/>
                    <a:pt x="38" y="0"/>
                  </a:cubicBezTo>
                  <a:lnTo>
                    <a:pt x="39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5" name="Freeform 2322"/>
            <p:cNvSpPr>
              <a:spLocks/>
            </p:cNvSpPr>
            <p:nvPr/>
          </p:nvSpPr>
          <p:spPr bwMode="auto">
            <a:xfrm>
              <a:off x="5499101" y="703263"/>
              <a:ext cx="215900" cy="671513"/>
            </a:xfrm>
            <a:custGeom>
              <a:avLst/>
              <a:gdLst>
                <a:gd name="T0" fmla="*/ 52 w 57"/>
                <a:gd name="T1" fmla="*/ 1 h 178"/>
                <a:gd name="T2" fmla="*/ 46 w 57"/>
                <a:gd name="T3" fmla="*/ 7 h 178"/>
                <a:gd name="T4" fmla="*/ 29 w 57"/>
                <a:gd name="T5" fmla="*/ 24 h 178"/>
                <a:gd name="T6" fmla="*/ 11 w 57"/>
                <a:gd name="T7" fmla="*/ 53 h 178"/>
                <a:gd name="T8" fmla="*/ 6 w 57"/>
                <a:gd name="T9" fmla="*/ 71 h 178"/>
                <a:gd name="T10" fmla="*/ 4 w 57"/>
                <a:gd name="T11" fmla="*/ 90 h 178"/>
                <a:gd name="T12" fmla="*/ 7 w 57"/>
                <a:gd name="T13" fmla="*/ 109 h 178"/>
                <a:gd name="T14" fmla="*/ 14 w 57"/>
                <a:gd name="T15" fmla="*/ 126 h 178"/>
                <a:gd name="T16" fmla="*/ 19 w 57"/>
                <a:gd name="T17" fmla="*/ 134 h 178"/>
                <a:gd name="T18" fmla="*/ 24 w 57"/>
                <a:gd name="T19" fmla="*/ 141 h 178"/>
                <a:gd name="T20" fmla="*/ 34 w 57"/>
                <a:gd name="T21" fmla="*/ 154 h 178"/>
                <a:gd name="T22" fmla="*/ 39 w 57"/>
                <a:gd name="T23" fmla="*/ 159 h 178"/>
                <a:gd name="T24" fmla="*/ 43 w 57"/>
                <a:gd name="T25" fmla="*/ 163 h 178"/>
                <a:gd name="T26" fmla="*/ 47 w 57"/>
                <a:gd name="T27" fmla="*/ 167 h 178"/>
                <a:gd name="T28" fmla="*/ 51 w 57"/>
                <a:gd name="T29" fmla="*/ 171 h 178"/>
                <a:gd name="T30" fmla="*/ 57 w 57"/>
                <a:gd name="T31" fmla="*/ 176 h 178"/>
                <a:gd name="T32" fmla="*/ 56 w 57"/>
                <a:gd name="T33" fmla="*/ 178 h 178"/>
                <a:gd name="T34" fmla="*/ 49 w 57"/>
                <a:gd name="T35" fmla="*/ 172 h 178"/>
                <a:gd name="T36" fmla="*/ 45 w 57"/>
                <a:gd name="T37" fmla="*/ 169 h 178"/>
                <a:gd name="T38" fmla="*/ 41 w 57"/>
                <a:gd name="T39" fmla="*/ 165 h 178"/>
                <a:gd name="T40" fmla="*/ 36 w 57"/>
                <a:gd name="T41" fmla="*/ 161 h 178"/>
                <a:gd name="T42" fmla="*/ 31 w 57"/>
                <a:gd name="T43" fmla="*/ 156 h 178"/>
                <a:gd name="T44" fmla="*/ 21 w 57"/>
                <a:gd name="T45" fmla="*/ 143 h 178"/>
                <a:gd name="T46" fmla="*/ 16 w 57"/>
                <a:gd name="T47" fmla="*/ 136 h 178"/>
                <a:gd name="T48" fmla="*/ 11 w 57"/>
                <a:gd name="T49" fmla="*/ 128 h 178"/>
                <a:gd name="T50" fmla="*/ 4 w 57"/>
                <a:gd name="T51" fmla="*/ 110 h 178"/>
                <a:gd name="T52" fmla="*/ 1 w 57"/>
                <a:gd name="T53" fmla="*/ 90 h 178"/>
                <a:gd name="T54" fmla="*/ 2 w 57"/>
                <a:gd name="T55" fmla="*/ 70 h 178"/>
                <a:gd name="T56" fmla="*/ 8 w 57"/>
                <a:gd name="T57" fmla="*/ 51 h 178"/>
                <a:gd name="T58" fmla="*/ 27 w 57"/>
                <a:gd name="T59" fmla="*/ 22 h 178"/>
                <a:gd name="T60" fmla="*/ 44 w 57"/>
                <a:gd name="T61" fmla="*/ 5 h 178"/>
                <a:gd name="T62" fmla="*/ 51 w 57"/>
                <a:gd name="T63" fmla="*/ 0 h 178"/>
                <a:gd name="T64" fmla="*/ 52 w 57"/>
                <a:gd name="T65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178">
                  <a:moveTo>
                    <a:pt x="52" y="1"/>
                  </a:moveTo>
                  <a:cubicBezTo>
                    <a:pt x="52" y="1"/>
                    <a:pt x="50" y="3"/>
                    <a:pt x="46" y="7"/>
                  </a:cubicBezTo>
                  <a:cubicBezTo>
                    <a:pt x="41" y="11"/>
                    <a:pt x="35" y="17"/>
                    <a:pt x="29" y="24"/>
                  </a:cubicBezTo>
                  <a:cubicBezTo>
                    <a:pt x="23" y="32"/>
                    <a:pt x="16" y="41"/>
                    <a:pt x="11" y="53"/>
                  </a:cubicBezTo>
                  <a:cubicBezTo>
                    <a:pt x="9" y="58"/>
                    <a:pt x="7" y="64"/>
                    <a:pt x="6" y="71"/>
                  </a:cubicBezTo>
                  <a:cubicBezTo>
                    <a:pt x="4" y="77"/>
                    <a:pt x="4" y="83"/>
                    <a:pt x="4" y="90"/>
                  </a:cubicBezTo>
                  <a:cubicBezTo>
                    <a:pt x="4" y="96"/>
                    <a:pt x="6" y="103"/>
                    <a:pt x="7" y="109"/>
                  </a:cubicBezTo>
                  <a:cubicBezTo>
                    <a:pt x="9" y="115"/>
                    <a:pt x="12" y="121"/>
                    <a:pt x="14" y="126"/>
                  </a:cubicBezTo>
                  <a:cubicBezTo>
                    <a:pt x="16" y="129"/>
                    <a:pt x="17" y="132"/>
                    <a:pt x="19" y="134"/>
                  </a:cubicBezTo>
                  <a:cubicBezTo>
                    <a:pt x="21" y="137"/>
                    <a:pt x="22" y="139"/>
                    <a:pt x="24" y="141"/>
                  </a:cubicBezTo>
                  <a:cubicBezTo>
                    <a:pt x="27" y="146"/>
                    <a:pt x="30" y="150"/>
                    <a:pt x="34" y="154"/>
                  </a:cubicBezTo>
                  <a:cubicBezTo>
                    <a:pt x="35" y="155"/>
                    <a:pt x="37" y="157"/>
                    <a:pt x="39" y="159"/>
                  </a:cubicBezTo>
                  <a:cubicBezTo>
                    <a:pt x="40" y="160"/>
                    <a:pt x="42" y="162"/>
                    <a:pt x="43" y="163"/>
                  </a:cubicBezTo>
                  <a:cubicBezTo>
                    <a:pt x="44" y="165"/>
                    <a:pt x="46" y="166"/>
                    <a:pt x="47" y="167"/>
                  </a:cubicBezTo>
                  <a:cubicBezTo>
                    <a:pt x="48" y="168"/>
                    <a:pt x="50" y="170"/>
                    <a:pt x="51" y="171"/>
                  </a:cubicBezTo>
                  <a:cubicBezTo>
                    <a:pt x="55" y="174"/>
                    <a:pt x="57" y="176"/>
                    <a:pt x="57" y="176"/>
                  </a:cubicBezTo>
                  <a:cubicBezTo>
                    <a:pt x="56" y="178"/>
                    <a:pt x="56" y="178"/>
                    <a:pt x="56" y="178"/>
                  </a:cubicBezTo>
                  <a:cubicBezTo>
                    <a:pt x="56" y="178"/>
                    <a:pt x="53" y="176"/>
                    <a:pt x="49" y="172"/>
                  </a:cubicBezTo>
                  <a:cubicBezTo>
                    <a:pt x="48" y="171"/>
                    <a:pt x="47" y="170"/>
                    <a:pt x="45" y="169"/>
                  </a:cubicBezTo>
                  <a:cubicBezTo>
                    <a:pt x="44" y="168"/>
                    <a:pt x="43" y="167"/>
                    <a:pt x="41" y="165"/>
                  </a:cubicBezTo>
                  <a:cubicBezTo>
                    <a:pt x="40" y="164"/>
                    <a:pt x="38" y="163"/>
                    <a:pt x="36" y="161"/>
                  </a:cubicBezTo>
                  <a:cubicBezTo>
                    <a:pt x="35" y="159"/>
                    <a:pt x="33" y="158"/>
                    <a:pt x="31" y="156"/>
                  </a:cubicBezTo>
                  <a:cubicBezTo>
                    <a:pt x="28" y="152"/>
                    <a:pt x="25" y="148"/>
                    <a:pt x="21" y="143"/>
                  </a:cubicBezTo>
                  <a:cubicBezTo>
                    <a:pt x="19" y="141"/>
                    <a:pt x="18" y="138"/>
                    <a:pt x="16" y="136"/>
                  </a:cubicBezTo>
                  <a:cubicBezTo>
                    <a:pt x="14" y="133"/>
                    <a:pt x="13" y="131"/>
                    <a:pt x="11" y="128"/>
                  </a:cubicBezTo>
                  <a:cubicBezTo>
                    <a:pt x="8" y="122"/>
                    <a:pt x="6" y="116"/>
                    <a:pt x="4" y="110"/>
                  </a:cubicBezTo>
                  <a:cubicBezTo>
                    <a:pt x="2" y="103"/>
                    <a:pt x="1" y="97"/>
                    <a:pt x="1" y="90"/>
                  </a:cubicBezTo>
                  <a:cubicBezTo>
                    <a:pt x="0" y="83"/>
                    <a:pt x="1" y="76"/>
                    <a:pt x="2" y="70"/>
                  </a:cubicBezTo>
                  <a:cubicBezTo>
                    <a:pt x="4" y="63"/>
                    <a:pt x="6" y="57"/>
                    <a:pt x="8" y="51"/>
                  </a:cubicBezTo>
                  <a:cubicBezTo>
                    <a:pt x="13" y="40"/>
                    <a:pt x="20" y="30"/>
                    <a:pt x="27" y="22"/>
                  </a:cubicBezTo>
                  <a:cubicBezTo>
                    <a:pt x="33" y="15"/>
                    <a:pt x="40" y="9"/>
                    <a:pt x="44" y="5"/>
                  </a:cubicBezTo>
                  <a:cubicBezTo>
                    <a:pt x="48" y="2"/>
                    <a:pt x="51" y="0"/>
                    <a:pt x="51" y="0"/>
                  </a:cubicBezTo>
                  <a:lnTo>
                    <a:pt x="52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6" name="Freeform 2323"/>
            <p:cNvSpPr>
              <a:spLocks/>
            </p:cNvSpPr>
            <p:nvPr/>
          </p:nvSpPr>
          <p:spPr bwMode="auto">
            <a:xfrm>
              <a:off x="5726113" y="642938"/>
              <a:ext cx="236538" cy="49213"/>
            </a:xfrm>
            <a:custGeom>
              <a:avLst/>
              <a:gdLst>
                <a:gd name="T0" fmla="*/ 55 w 62"/>
                <a:gd name="T1" fmla="*/ 13 h 13"/>
                <a:gd name="T2" fmla="*/ 61 w 62"/>
                <a:gd name="T3" fmla="*/ 6 h 13"/>
                <a:gd name="T4" fmla="*/ 54 w 62"/>
                <a:gd name="T5" fmla="*/ 1 h 13"/>
                <a:gd name="T6" fmla="*/ 10 w 62"/>
                <a:gd name="T7" fmla="*/ 0 h 13"/>
                <a:gd name="T8" fmla="*/ 0 w 62"/>
                <a:gd name="T9" fmla="*/ 4 h 13"/>
                <a:gd name="T10" fmla="*/ 2 w 62"/>
                <a:gd name="T11" fmla="*/ 10 h 13"/>
                <a:gd name="T12" fmla="*/ 7 w 62"/>
                <a:gd name="T13" fmla="*/ 13 h 13"/>
                <a:gd name="T14" fmla="*/ 31 w 62"/>
                <a:gd name="T15" fmla="*/ 11 h 13"/>
                <a:gd name="T16" fmla="*/ 55 w 6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13">
                  <a:moveTo>
                    <a:pt x="55" y="13"/>
                  </a:moveTo>
                  <a:cubicBezTo>
                    <a:pt x="58" y="13"/>
                    <a:pt x="62" y="10"/>
                    <a:pt x="61" y="6"/>
                  </a:cubicBezTo>
                  <a:cubicBezTo>
                    <a:pt x="61" y="3"/>
                    <a:pt x="58" y="2"/>
                    <a:pt x="54" y="1"/>
                  </a:cubicBezTo>
                  <a:cubicBezTo>
                    <a:pt x="40" y="0"/>
                    <a:pt x="24" y="0"/>
                    <a:pt x="10" y="0"/>
                  </a:cubicBezTo>
                  <a:cubicBezTo>
                    <a:pt x="6" y="0"/>
                    <a:pt x="2" y="1"/>
                    <a:pt x="0" y="4"/>
                  </a:cubicBezTo>
                  <a:cubicBezTo>
                    <a:pt x="0" y="6"/>
                    <a:pt x="0" y="8"/>
                    <a:pt x="2" y="10"/>
                  </a:cubicBezTo>
                  <a:cubicBezTo>
                    <a:pt x="3" y="11"/>
                    <a:pt x="5" y="12"/>
                    <a:pt x="7" y="13"/>
                  </a:cubicBezTo>
                  <a:cubicBezTo>
                    <a:pt x="7" y="13"/>
                    <a:pt x="20" y="11"/>
                    <a:pt x="31" y="11"/>
                  </a:cubicBezTo>
                  <a:cubicBezTo>
                    <a:pt x="42" y="11"/>
                    <a:pt x="55" y="13"/>
                    <a:pt x="55" y="13"/>
                  </a:cubicBezTo>
                  <a:close/>
                </a:path>
              </a:pathLst>
            </a:custGeom>
            <a:solidFill>
              <a:srgbClr val="FFFFFD"/>
            </a:solidFill>
            <a:ln w="7938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7" name="Freeform 2324"/>
            <p:cNvSpPr>
              <a:spLocks/>
            </p:cNvSpPr>
            <p:nvPr/>
          </p:nvSpPr>
          <p:spPr bwMode="auto">
            <a:xfrm>
              <a:off x="5745163" y="1379538"/>
              <a:ext cx="198438" cy="90488"/>
            </a:xfrm>
            <a:custGeom>
              <a:avLst/>
              <a:gdLst>
                <a:gd name="T0" fmla="*/ 0 w 52"/>
                <a:gd name="T1" fmla="*/ 0 h 24"/>
                <a:gd name="T2" fmla="*/ 0 w 52"/>
                <a:gd name="T3" fmla="*/ 11 h 24"/>
                <a:gd name="T4" fmla="*/ 1 w 52"/>
                <a:gd name="T5" fmla="*/ 19 h 24"/>
                <a:gd name="T6" fmla="*/ 13 w 52"/>
                <a:gd name="T7" fmla="*/ 23 h 24"/>
                <a:gd name="T8" fmla="*/ 39 w 52"/>
                <a:gd name="T9" fmla="*/ 23 h 24"/>
                <a:gd name="T10" fmla="*/ 49 w 52"/>
                <a:gd name="T11" fmla="*/ 19 h 24"/>
                <a:gd name="T12" fmla="*/ 51 w 52"/>
                <a:gd name="T13" fmla="*/ 11 h 24"/>
                <a:gd name="T14" fmla="*/ 51 w 52"/>
                <a:gd name="T15" fmla="*/ 0 h 24"/>
                <a:gd name="T16" fmla="*/ 26 w 52"/>
                <a:gd name="T17" fmla="*/ 3 h 24"/>
                <a:gd name="T18" fmla="*/ 0 w 52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0" y="0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0" y="14"/>
                    <a:pt x="0" y="17"/>
                    <a:pt x="1" y="19"/>
                  </a:cubicBezTo>
                  <a:cubicBezTo>
                    <a:pt x="4" y="23"/>
                    <a:pt x="9" y="23"/>
                    <a:pt x="13" y="23"/>
                  </a:cubicBezTo>
                  <a:cubicBezTo>
                    <a:pt x="22" y="23"/>
                    <a:pt x="31" y="24"/>
                    <a:pt x="39" y="23"/>
                  </a:cubicBezTo>
                  <a:cubicBezTo>
                    <a:pt x="43" y="23"/>
                    <a:pt x="47" y="22"/>
                    <a:pt x="49" y="19"/>
                  </a:cubicBezTo>
                  <a:cubicBezTo>
                    <a:pt x="51" y="17"/>
                    <a:pt x="51" y="14"/>
                    <a:pt x="51" y="11"/>
                  </a:cubicBezTo>
                  <a:cubicBezTo>
                    <a:pt x="51" y="8"/>
                    <a:pt x="52" y="3"/>
                    <a:pt x="51" y="0"/>
                  </a:cubicBezTo>
                  <a:cubicBezTo>
                    <a:pt x="51" y="0"/>
                    <a:pt x="46" y="2"/>
                    <a:pt x="26" y="3"/>
                  </a:cubicBezTo>
                  <a:cubicBezTo>
                    <a:pt x="6" y="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D"/>
            </a:solidFill>
            <a:ln w="7938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8" name="Line 2325"/>
            <p:cNvSpPr>
              <a:spLocks noChangeShapeType="1"/>
            </p:cNvSpPr>
            <p:nvPr/>
          </p:nvSpPr>
          <p:spPr bwMode="auto">
            <a:xfrm>
              <a:off x="5843588" y="1470026"/>
              <a:ext cx="0" cy="290513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9" name="Line 2326"/>
            <p:cNvSpPr>
              <a:spLocks noChangeShapeType="1"/>
            </p:cNvSpPr>
            <p:nvPr/>
          </p:nvSpPr>
          <p:spPr bwMode="auto">
            <a:xfrm>
              <a:off x="5894388" y="1465263"/>
              <a:ext cx="0" cy="249238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0" name="Line 2327"/>
            <p:cNvSpPr>
              <a:spLocks noChangeShapeType="1"/>
            </p:cNvSpPr>
            <p:nvPr/>
          </p:nvSpPr>
          <p:spPr bwMode="auto">
            <a:xfrm>
              <a:off x="5794376" y="1470026"/>
              <a:ext cx="0" cy="244475"/>
            </a:xfrm>
            <a:prstGeom prst="line">
              <a:avLst/>
            </a:prstGeom>
            <a:noFill/>
            <a:ln w="14288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1" name="Line 2328"/>
            <p:cNvSpPr>
              <a:spLocks noChangeShapeType="1"/>
            </p:cNvSpPr>
            <p:nvPr/>
          </p:nvSpPr>
          <p:spPr bwMode="auto">
            <a:xfrm flipV="1">
              <a:off x="5843588" y="20638"/>
              <a:ext cx="0" cy="638175"/>
            </a:xfrm>
            <a:prstGeom prst="line">
              <a:avLst/>
            </a:prstGeom>
            <a:noFill/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409256" y="2870200"/>
            <a:ext cx="3200401" cy="3943350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7981950" y="5353051"/>
            <a:ext cx="2774950" cy="1284287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2478325" y="1370808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TextBox 1"/>
          <p:cNvSpPr txBox="1"/>
          <p:nvPr/>
        </p:nvSpPr>
        <p:spPr>
          <a:xfrm>
            <a:off x="2866971" y="1711529"/>
            <a:ext cx="6499602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谢谢观看</a:t>
            </a:r>
            <a:endParaRPr lang="zh-CN" altLang="en-US" sz="66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3283901" y="3719248"/>
            <a:ext cx="61445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300" dirty="0" smtClean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LOREM IPSUM DOLOR SIT AMET, CONSECTETUR ISICING</a:t>
            </a:r>
            <a:endParaRPr lang="zh-CN" altLang="en-US" sz="1200" spc="3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6" name="圆角矩形 2"/>
          <p:cNvSpPr/>
          <p:nvPr/>
        </p:nvSpPr>
        <p:spPr>
          <a:xfrm>
            <a:off x="4640142" y="4193668"/>
            <a:ext cx="1309679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97" name="圆角矩形 2"/>
          <p:cNvSpPr/>
          <p:nvPr/>
        </p:nvSpPr>
        <p:spPr>
          <a:xfrm>
            <a:off x="4218938" y="4193668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student-graduation-cap-shape_52041"/>
          <p:cNvSpPr>
            <a:spLocks noChangeAspect="1"/>
          </p:cNvSpPr>
          <p:nvPr/>
        </p:nvSpPr>
        <p:spPr bwMode="auto">
          <a:xfrm>
            <a:off x="4323793" y="4280173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圆角矩形 2"/>
          <p:cNvSpPr/>
          <p:nvPr/>
        </p:nvSpPr>
        <p:spPr>
          <a:xfrm>
            <a:off x="6247089" y="4211420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student-graduation-cap-shape_52041"/>
          <p:cNvSpPr>
            <a:spLocks noChangeAspect="1"/>
          </p:cNvSpPr>
          <p:nvPr/>
        </p:nvSpPr>
        <p:spPr bwMode="auto">
          <a:xfrm>
            <a:off x="6340697" y="430496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A19A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圆角矩形 2"/>
          <p:cNvSpPr/>
          <p:nvPr/>
        </p:nvSpPr>
        <p:spPr>
          <a:xfrm>
            <a:off x="6673431" y="4216804"/>
            <a:ext cx="1511355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lvl="0">
              <a:defRPr/>
            </a:pPr>
            <a:r>
              <a:rPr lang="zh-CN" altLang="en-US" sz="1200" b="1" dirty="0">
                <a:solidFill>
                  <a:schemeClr val="tx1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423043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0727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633766" y="2528349"/>
            <a:ext cx="3416299" cy="3640775"/>
            <a:chOff x="5386388" y="3727450"/>
            <a:chExt cx="1763712" cy="1879601"/>
          </a:xfrm>
        </p:grpSpPr>
        <p:sp>
          <p:nvSpPr>
            <p:cNvPr id="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5386388" y="3727450"/>
              <a:ext cx="1763712" cy="187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5856288" y="4022725"/>
              <a:ext cx="684212" cy="690563"/>
            </a:xfrm>
            <a:custGeom>
              <a:avLst/>
              <a:gdLst>
                <a:gd name="T0" fmla="*/ 220 w 439"/>
                <a:gd name="T1" fmla="*/ 443 h 443"/>
                <a:gd name="T2" fmla="*/ 220 w 439"/>
                <a:gd name="T3" fmla="*/ 443 h 443"/>
                <a:gd name="T4" fmla="*/ 0 w 439"/>
                <a:gd name="T5" fmla="*/ 224 h 443"/>
                <a:gd name="T6" fmla="*/ 0 w 439"/>
                <a:gd name="T7" fmla="*/ 221 h 443"/>
                <a:gd name="T8" fmla="*/ 222 w 439"/>
                <a:gd name="T9" fmla="*/ 0 h 443"/>
                <a:gd name="T10" fmla="*/ 222 w 439"/>
                <a:gd name="T11" fmla="*/ 0 h 443"/>
                <a:gd name="T12" fmla="*/ 439 w 439"/>
                <a:gd name="T13" fmla="*/ 217 h 443"/>
                <a:gd name="T14" fmla="*/ 439 w 439"/>
                <a:gd name="T15" fmla="*/ 224 h 443"/>
                <a:gd name="T16" fmla="*/ 220 w 439"/>
                <a:gd name="T1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9" h="443">
                  <a:moveTo>
                    <a:pt x="220" y="443"/>
                  </a:moveTo>
                  <a:cubicBezTo>
                    <a:pt x="220" y="443"/>
                    <a:pt x="220" y="443"/>
                    <a:pt x="220" y="443"/>
                  </a:cubicBezTo>
                  <a:cubicBezTo>
                    <a:pt x="98" y="443"/>
                    <a:pt x="0" y="345"/>
                    <a:pt x="0" y="224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99"/>
                    <a:pt x="99" y="0"/>
                    <a:pt x="222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342" y="0"/>
                    <a:pt x="439" y="97"/>
                    <a:pt x="439" y="217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39" y="345"/>
                    <a:pt x="341" y="443"/>
                    <a:pt x="220" y="4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6327775" y="4286250"/>
              <a:ext cx="390525" cy="369888"/>
            </a:xfrm>
            <a:custGeom>
              <a:avLst/>
              <a:gdLst>
                <a:gd name="T0" fmla="*/ 174 w 250"/>
                <a:gd name="T1" fmla="*/ 89 h 237"/>
                <a:gd name="T2" fmla="*/ 103 w 250"/>
                <a:gd name="T3" fmla="*/ 19 h 237"/>
                <a:gd name="T4" fmla="*/ 122 w 250"/>
                <a:gd name="T5" fmla="*/ 0 h 237"/>
                <a:gd name="T6" fmla="*/ 0 w 250"/>
                <a:gd name="T7" fmla="*/ 0 h 237"/>
                <a:gd name="T8" fmla="*/ 0 w 250"/>
                <a:gd name="T9" fmla="*/ 237 h 237"/>
                <a:gd name="T10" fmla="*/ 100 w 250"/>
                <a:gd name="T11" fmla="*/ 237 h 237"/>
                <a:gd name="T12" fmla="*/ 250 w 250"/>
                <a:gd name="T13" fmla="*/ 132 h 237"/>
                <a:gd name="T14" fmla="*/ 174 w 250"/>
                <a:gd name="T15" fmla="*/ 8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237">
                  <a:moveTo>
                    <a:pt x="174" y="89"/>
                  </a:moveTo>
                  <a:cubicBezTo>
                    <a:pt x="103" y="19"/>
                    <a:pt x="103" y="19"/>
                    <a:pt x="103" y="19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00" y="237"/>
                    <a:pt x="100" y="237"/>
                    <a:pt x="100" y="237"/>
                  </a:cubicBezTo>
                  <a:cubicBezTo>
                    <a:pt x="169" y="237"/>
                    <a:pt x="228" y="193"/>
                    <a:pt x="250" y="132"/>
                  </a:cubicBezTo>
                  <a:cubicBezTo>
                    <a:pt x="222" y="125"/>
                    <a:pt x="196" y="111"/>
                    <a:pt x="174" y="8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32"/>
            <p:cNvSpPr>
              <a:spLocks noChangeArrowheads="1"/>
            </p:cNvSpPr>
            <p:nvPr/>
          </p:nvSpPr>
          <p:spPr bwMode="auto">
            <a:xfrm>
              <a:off x="6696075" y="4451350"/>
              <a:ext cx="87312" cy="85725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33"/>
            <p:cNvSpPr>
              <a:spLocks noChangeArrowheads="1"/>
            </p:cNvSpPr>
            <p:nvPr/>
          </p:nvSpPr>
          <p:spPr bwMode="auto">
            <a:xfrm>
              <a:off x="5829300" y="3767138"/>
              <a:ext cx="488950" cy="487363"/>
            </a:xfrm>
            <a:prstGeom prst="ellipse">
              <a:avLst/>
            </a:pr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Picture 3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5175" y="4013200"/>
              <a:ext cx="360362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Freeform 37"/>
            <p:cNvSpPr>
              <a:spLocks/>
            </p:cNvSpPr>
            <p:nvPr/>
          </p:nvSpPr>
          <p:spPr bwMode="auto">
            <a:xfrm>
              <a:off x="5759450" y="4748213"/>
              <a:ext cx="1119187" cy="715963"/>
            </a:xfrm>
            <a:custGeom>
              <a:avLst/>
              <a:gdLst>
                <a:gd name="T0" fmla="*/ 608 w 718"/>
                <a:gd name="T1" fmla="*/ 459 h 459"/>
                <a:gd name="T2" fmla="*/ 375 w 718"/>
                <a:gd name="T3" fmla="*/ 459 h 459"/>
                <a:gd name="T4" fmla="*/ 0 w 718"/>
                <a:gd name="T5" fmla="*/ 84 h 459"/>
                <a:gd name="T6" fmla="*/ 0 w 718"/>
                <a:gd name="T7" fmla="*/ 0 h 459"/>
                <a:gd name="T8" fmla="*/ 370 w 718"/>
                <a:gd name="T9" fmla="*/ 0 h 459"/>
                <a:gd name="T10" fmla="*/ 718 w 718"/>
                <a:gd name="T11" fmla="*/ 348 h 459"/>
                <a:gd name="T12" fmla="*/ 718 w 718"/>
                <a:gd name="T13" fmla="*/ 348 h 459"/>
                <a:gd name="T14" fmla="*/ 608 w 718"/>
                <a:gd name="T15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8" h="459">
                  <a:moveTo>
                    <a:pt x="608" y="459"/>
                  </a:moveTo>
                  <a:cubicBezTo>
                    <a:pt x="375" y="459"/>
                    <a:pt x="375" y="459"/>
                    <a:pt x="375" y="459"/>
                  </a:cubicBezTo>
                  <a:cubicBezTo>
                    <a:pt x="168" y="459"/>
                    <a:pt x="0" y="291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562" y="0"/>
                    <a:pt x="718" y="156"/>
                    <a:pt x="718" y="348"/>
                  </a:cubicBezTo>
                  <a:cubicBezTo>
                    <a:pt x="718" y="348"/>
                    <a:pt x="718" y="348"/>
                    <a:pt x="718" y="348"/>
                  </a:cubicBezTo>
                  <a:cubicBezTo>
                    <a:pt x="718" y="409"/>
                    <a:pt x="669" y="459"/>
                    <a:pt x="608" y="459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5757863" y="4457700"/>
              <a:ext cx="398462" cy="620713"/>
            </a:xfrm>
            <a:custGeom>
              <a:avLst/>
              <a:gdLst>
                <a:gd name="T0" fmla="*/ 0 w 256"/>
                <a:gd name="T1" fmla="*/ 338 h 399"/>
                <a:gd name="T2" fmla="*/ 0 w 256"/>
                <a:gd name="T3" fmla="*/ 208 h 399"/>
                <a:gd name="T4" fmla="*/ 209 w 256"/>
                <a:gd name="T5" fmla="*/ 0 h 399"/>
                <a:gd name="T6" fmla="*/ 256 w 256"/>
                <a:gd name="T7" fmla="*/ 0 h 399"/>
                <a:gd name="T8" fmla="*/ 256 w 256"/>
                <a:gd name="T9" fmla="*/ 205 h 399"/>
                <a:gd name="T10" fmla="*/ 62 w 256"/>
                <a:gd name="T11" fmla="*/ 399 h 399"/>
                <a:gd name="T12" fmla="*/ 62 w 256"/>
                <a:gd name="T13" fmla="*/ 399 h 399"/>
                <a:gd name="T14" fmla="*/ 0 w 256"/>
                <a:gd name="T15" fmla="*/ 33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399">
                  <a:moveTo>
                    <a:pt x="0" y="338"/>
                  </a:moveTo>
                  <a:cubicBezTo>
                    <a:pt x="0" y="208"/>
                    <a:pt x="0" y="208"/>
                    <a:pt x="0" y="208"/>
                  </a:cubicBezTo>
                  <a:cubicBezTo>
                    <a:pt x="0" y="93"/>
                    <a:pt x="94" y="0"/>
                    <a:pt x="209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6" y="205"/>
                    <a:pt x="256" y="205"/>
                    <a:pt x="256" y="205"/>
                  </a:cubicBezTo>
                  <a:cubicBezTo>
                    <a:pt x="256" y="312"/>
                    <a:pt x="169" y="399"/>
                    <a:pt x="62" y="399"/>
                  </a:cubicBezTo>
                  <a:cubicBezTo>
                    <a:pt x="62" y="399"/>
                    <a:pt x="62" y="399"/>
                    <a:pt x="62" y="399"/>
                  </a:cubicBezTo>
                  <a:cubicBezTo>
                    <a:pt x="28" y="399"/>
                    <a:pt x="0" y="371"/>
                    <a:pt x="0" y="338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"/>
            <p:cNvSpPr>
              <a:spLocks/>
            </p:cNvSpPr>
            <p:nvPr/>
          </p:nvSpPr>
          <p:spPr bwMode="auto">
            <a:xfrm>
              <a:off x="5956300" y="5370513"/>
              <a:ext cx="747712" cy="236538"/>
            </a:xfrm>
            <a:custGeom>
              <a:avLst/>
              <a:gdLst>
                <a:gd name="T0" fmla="*/ 226 w 480"/>
                <a:gd name="T1" fmla="*/ 0 h 152"/>
                <a:gd name="T2" fmla="*/ 0 w 480"/>
                <a:gd name="T3" fmla="*/ 128 h 152"/>
                <a:gd name="T4" fmla="*/ 79 w 480"/>
                <a:gd name="T5" fmla="*/ 96 h 152"/>
                <a:gd name="T6" fmla="*/ 42 w 480"/>
                <a:gd name="T7" fmla="*/ 148 h 152"/>
                <a:gd name="T8" fmla="*/ 120 w 480"/>
                <a:gd name="T9" fmla="*/ 116 h 152"/>
                <a:gd name="T10" fmla="*/ 111 w 480"/>
                <a:gd name="T11" fmla="*/ 152 h 152"/>
                <a:gd name="T12" fmla="*/ 342 w 480"/>
                <a:gd name="T13" fmla="*/ 52 h 152"/>
                <a:gd name="T14" fmla="*/ 226 w 48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152">
                  <a:moveTo>
                    <a:pt x="226" y="0"/>
                  </a:moveTo>
                  <a:cubicBezTo>
                    <a:pt x="226" y="0"/>
                    <a:pt x="35" y="10"/>
                    <a:pt x="0" y="128"/>
                  </a:cubicBezTo>
                  <a:cubicBezTo>
                    <a:pt x="51" y="110"/>
                    <a:pt x="79" y="96"/>
                    <a:pt x="79" y="96"/>
                  </a:cubicBezTo>
                  <a:cubicBezTo>
                    <a:pt x="79" y="96"/>
                    <a:pt x="42" y="125"/>
                    <a:pt x="42" y="148"/>
                  </a:cubicBezTo>
                  <a:cubicBezTo>
                    <a:pt x="85" y="131"/>
                    <a:pt x="120" y="116"/>
                    <a:pt x="120" y="116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2"/>
                    <a:pt x="203" y="70"/>
                    <a:pt x="342" y="52"/>
                  </a:cubicBezTo>
                  <a:cubicBezTo>
                    <a:pt x="480" y="34"/>
                    <a:pt x="226" y="0"/>
                    <a:pt x="226" y="0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0"/>
            <p:cNvSpPr>
              <a:spLocks/>
            </p:cNvSpPr>
            <p:nvPr/>
          </p:nvSpPr>
          <p:spPr bwMode="auto">
            <a:xfrm>
              <a:off x="5680075" y="5195888"/>
              <a:ext cx="679450" cy="222250"/>
            </a:xfrm>
            <a:custGeom>
              <a:avLst/>
              <a:gdLst>
                <a:gd name="T0" fmla="*/ 227 w 436"/>
                <a:gd name="T1" fmla="*/ 43 h 143"/>
                <a:gd name="T2" fmla="*/ 0 w 436"/>
                <a:gd name="T3" fmla="*/ 93 h 143"/>
                <a:gd name="T4" fmla="*/ 76 w 436"/>
                <a:gd name="T5" fmla="*/ 86 h 143"/>
                <a:gd name="T6" fmla="*/ 31 w 436"/>
                <a:gd name="T7" fmla="*/ 121 h 143"/>
                <a:gd name="T8" fmla="*/ 106 w 436"/>
                <a:gd name="T9" fmla="*/ 114 h 143"/>
                <a:gd name="T10" fmla="*/ 88 w 436"/>
                <a:gd name="T11" fmla="*/ 143 h 143"/>
                <a:gd name="T12" fmla="*/ 313 w 436"/>
                <a:gd name="T13" fmla="*/ 118 h 143"/>
                <a:gd name="T14" fmla="*/ 227 w 436"/>
                <a:gd name="T15" fmla="*/ 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6" h="143">
                  <a:moveTo>
                    <a:pt x="227" y="43"/>
                  </a:moveTo>
                  <a:cubicBezTo>
                    <a:pt x="227" y="43"/>
                    <a:pt x="61" y="0"/>
                    <a:pt x="0" y="93"/>
                  </a:cubicBezTo>
                  <a:cubicBezTo>
                    <a:pt x="49" y="91"/>
                    <a:pt x="76" y="86"/>
                    <a:pt x="76" y="86"/>
                  </a:cubicBezTo>
                  <a:cubicBezTo>
                    <a:pt x="76" y="86"/>
                    <a:pt x="37" y="101"/>
                    <a:pt x="31" y="121"/>
                  </a:cubicBezTo>
                  <a:cubicBezTo>
                    <a:pt x="72" y="118"/>
                    <a:pt x="106" y="114"/>
                    <a:pt x="106" y="114"/>
                  </a:cubicBezTo>
                  <a:cubicBezTo>
                    <a:pt x="88" y="143"/>
                    <a:pt x="88" y="143"/>
                    <a:pt x="88" y="143"/>
                  </a:cubicBezTo>
                  <a:cubicBezTo>
                    <a:pt x="88" y="143"/>
                    <a:pt x="189" y="97"/>
                    <a:pt x="313" y="118"/>
                  </a:cubicBezTo>
                  <a:cubicBezTo>
                    <a:pt x="436" y="139"/>
                    <a:pt x="227" y="43"/>
                    <a:pt x="227" y="43"/>
                  </a:cubicBez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"/>
            <p:cNvSpPr>
              <a:spLocks/>
            </p:cNvSpPr>
            <p:nvPr/>
          </p:nvSpPr>
          <p:spPr bwMode="auto">
            <a:xfrm>
              <a:off x="5494338" y="4638675"/>
              <a:ext cx="420687" cy="346075"/>
            </a:xfrm>
            <a:custGeom>
              <a:avLst/>
              <a:gdLst>
                <a:gd name="T0" fmla="*/ 8 w 270"/>
                <a:gd name="T1" fmla="*/ 78 h 222"/>
                <a:gd name="T2" fmla="*/ 181 w 270"/>
                <a:gd name="T3" fmla="*/ 111 h 222"/>
                <a:gd name="T4" fmla="*/ 170 w 270"/>
                <a:gd name="T5" fmla="*/ 186 h 222"/>
                <a:gd name="T6" fmla="*/ 0 w 270"/>
                <a:gd name="T7" fmla="*/ 138 h 222"/>
                <a:gd name="T8" fmla="*/ 28 w 270"/>
                <a:gd name="T9" fmla="*/ 107 h 222"/>
                <a:gd name="T10" fmla="*/ 1 w 270"/>
                <a:gd name="T11" fmla="*/ 107 h 222"/>
                <a:gd name="T12" fmla="*/ 30 w 270"/>
                <a:gd name="T13" fmla="*/ 81 h 222"/>
                <a:gd name="T14" fmla="*/ 8 w 270"/>
                <a:gd name="T15" fmla="*/ 7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222">
                  <a:moveTo>
                    <a:pt x="8" y="78"/>
                  </a:moveTo>
                  <a:cubicBezTo>
                    <a:pt x="8" y="78"/>
                    <a:pt x="93" y="0"/>
                    <a:pt x="181" y="111"/>
                  </a:cubicBezTo>
                  <a:cubicBezTo>
                    <a:pt x="270" y="222"/>
                    <a:pt x="170" y="186"/>
                    <a:pt x="170" y="186"/>
                  </a:cubicBezTo>
                  <a:cubicBezTo>
                    <a:pt x="170" y="186"/>
                    <a:pt x="64" y="83"/>
                    <a:pt x="0" y="138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30" y="81"/>
                    <a:pt x="30" y="81"/>
                    <a:pt x="30" y="81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2"/>
            <p:cNvSpPr>
              <a:spLocks/>
            </p:cNvSpPr>
            <p:nvPr/>
          </p:nvSpPr>
          <p:spPr bwMode="auto">
            <a:xfrm>
              <a:off x="5543550" y="4860925"/>
              <a:ext cx="465137" cy="260350"/>
            </a:xfrm>
            <a:custGeom>
              <a:avLst/>
              <a:gdLst>
                <a:gd name="T0" fmla="*/ 0 w 298"/>
                <a:gd name="T1" fmla="*/ 112 h 167"/>
                <a:gd name="T2" fmla="*/ 163 w 298"/>
                <a:gd name="T3" fmla="*/ 44 h 167"/>
                <a:gd name="T4" fmla="*/ 195 w 298"/>
                <a:gd name="T5" fmla="*/ 113 h 167"/>
                <a:gd name="T6" fmla="*/ 26 w 298"/>
                <a:gd name="T7" fmla="*/ 167 h 167"/>
                <a:gd name="T8" fmla="*/ 33 w 298"/>
                <a:gd name="T9" fmla="*/ 125 h 167"/>
                <a:gd name="T10" fmla="*/ 10 w 298"/>
                <a:gd name="T11" fmla="*/ 140 h 167"/>
                <a:gd name="T12" fmla="*/ 21 w 298"/>
                <a:gd name="T13" fmla="*/ 103 h 167"/>
                <a:gd name="T14" fmla="*/ 0 w 298"/>
                <a:gd name="T15" fmla="*/ 1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67">
                  <a:moveTo>
                    <a:pt x="0" y="112"/>
                  </a:moveTo>
                  <a:cubicBezTo>
                    <a:pt x="0" y="112"/>
                    <a:pt x="28" y="0"/>
                    <a:pt x="163" y="44"/>
                  </a:cubicBezTo>
                  <a:cubicBezTo>
                    <a:pt x="298" y="88"/>
                    <a:pt x="195" y="113"/>
                    <a:pt x="195" y="113"/>
                  </a:cubicBezTo>
                  <a:cubicBezTo>
                    <a:pt x="195" y="113"/>
                    <a:pt x="50" y="85"/>
                    <a:pt x="26" y="167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21" y="103"/>
                    <a:pt x="21" y="103"/>
                    <a:pt x="21" y="103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3"/>
            <p:cNvSpPr>
              <a:spLocks/>
            </p:cNvSpPr>
            <p:nvPr/>
          </p:nvSpPr>
          <p:spPr bwMode="auto">
            <a:xfrm>
              <a:off x="6611938" y="4408488"/>
              <a:ext cx="538162" cy="889000"/>
            </a:xfrm>
            <a:custGeom>
              <a:avLst/>
              <a:gdLst>
                <a:gd name="T0" fmla="*/ 24 w 345"/>
                <a:gd name="T1" fmla="*/ 488 h 570"/>
                <a:gd name="T2" fmla="*/ 28 w 345"/>
                <a:gd name="T3" fmla="*/ 489 h 570"/>
                <a:gd name="T4" fmla="*/ 46 w 345"/>
                <a:gd name="T5" fmla="*/ 495 h 570"/>
                <a:gd name="T6" fmla="*/ 122 w 345"/>
                <a:gd name="T7" fmla="*/ 510 h 570"/>
                <a:gd name="T8" fmla="*/ 132 w 345"/>
                <a:gd name="T9" fmla="*/ 511 h 570"/>
                <a:gd name="T10" fmla="*/ 145 w 345"/>
                <a:gd name="T11" fmla="*/ 511 h 570"/>
                <a:gd name="T12" fmla="*/ 211 w 345"/>
                <a:gd name="T13" fmla="*/ 489 h 570"/>
                <a:gd name="T14" fmla="*/ 261 w 345"/>
                <a:gd name="T15" fmla="*/ 439 h 570"/>
                <a:gd name="T16" fmla="*/ 279 w 345"/>
                <a:gd name="T17" fmla="*/ 394 h 570"/>
                <a:gd name="T18" fmla="*/ 283 w 345"/>
                <a:gd name="T19" fmla="*/ 356 h 570"/>
                <a:gd name="T20" fmla="*/ 279 w 345"/>
                <a:gd name="T21" fmla="*/ 320 h 570"/>
                <a:gd name="T22" fmla="*/ 239 w 345"/>
                <a:gd name="T23" fmla="*/ 256 h 570"/>
                <a:gd name="T24" fmla="*/ 212 w 345"/>
                <a:gd name="T25" fmla="*/ 219 h 570"/>
                <a:gd name="T26" fmla="*/ 208 w 345"/>
                <a:gd name="T27" fmla="*/ 208 h 570"/>
                <a:gd name="T28" fmla="*/ 208 w 345"/>
                <a:gd name="T29" fmla="*/ 171 h 570"/>
                <a:gd name="T30" fmla="*/ 249 w 345"/>
                <a:gd name="T31" fmla="*/ 125 h 570"/>
                <a:gd name="T32" fmla="*/ 311 w 345"/>
                <a:gd name="T33" fmla="*/ 105 h 570"/>
                <a:gd name="T34" fmla="*/ 316 w 345"/>
                <a:gd name="T35" fmla="*/ 105 h 570"/>
                <a:gd name="T36" fmla="*/ 320 w 345"/>
                <a:gd name="T37" fmla="*/ 103 h 570"/>
                <a:gd name="T38" fmla="*/ 325 w 345"/>
                <a:gd name="T39" fmla="*/ 101 h 570"/>
                <a:gd name="T40" fmla="*/ 336 w 345"/>
                <a:gd name="T41" fmla="*/ 77 h 570"/>
                <a:gd name="T42" fmla="*/ 331 w 345"/>
                <a:gd name="T43" fmla="*/ 52 h 570"/>
                <a:gd name="T44" fmla="*/ 272 w 345"/>
                <a:gd name="T45" fmla="*/ 0 h 570"/>
                <a:gd name="T46" fmla="*/ 337 w 345"/>
                <a:gd name="T47" fmla="*/ 49 h 570"/>
                <a:gd name="T48" fmla="*/ 344 w 345"/>
                <a:gd name="T49" fmla="*/ 77 h 570"/>
                <a:gd name="T50" fmla="*/ 335 w 345"/>
                <a:gd name="T51" fmla="*/ 106 h 570"/>
                <a:gd name="T52" fmla="*/ 328 w 345"/>
                <a:gd name="T53" fmla="*/ 112 h 570"/>
                <a:gd name="T54" fmla="*/ 321 w 345"/>
                <a:gd name="T55" fmla="*/ 115 h 570"/>
                <a:gd name="T56" fmla="*/ 317 w 345"/>
                <a:gd name="T57" fmla="*/ 117 h 570"/>
                <a:gd name="T58" fmla="*/ 307 w 345"/>
                <a:gd name="T59" fmla="*/ 119 h 570"/>
                <a:gd name="T60" fmla="*/ 239 w 345"/>
                <a:gd name="T61" fmla="*/ 156 h 570"/>
                <a:gd name="T62" fmla="*/ 230 w 345"/>
                <a:gd name="T63" fmla="*/ 198 h 570"/>
                <a:gd name="T64" fmla="*/ 232 w 345"/>
                <a:gd name="T65" fmla="*/ 204 h 570"/>
                <a:gd name="T66" fmla="*/ 241 w 345"/>
                <a:gd name="T67" fmla="*/ 218 h 570"/>
                <a:gd name="T68" fmla="*/ 298 w 345"/>
                <a:gd name="T69" fmla="*/ 281 h 570"/>
                <a:gd name="T70" fmla="*/ 319 w 345"/>
                <a:gd name="T71" fmla="*/ 340 h 570"/>
                <a:gd name="T72" fmla="*/ 321 w 345"/>
                <a:gd name="T73" fmla="*/ 370 h 570"/>
                <a:gd name="T74" fmla="*/ 312 w 345"/>
                <a:gd name="T75" fmla="*/ 431 h 570"/>
                <a:gd name="T76" fmla="*/ 285 w 345"/>
                <a:gd name="T77" fmla="*/ 487 h 570"/>
                <a:gd name="T78" fmla="*/ 183 w 345"/>
                <a:gd name="T79" fmla="*/ 561 h 570"/>
                <a:gd name="T80" fmla="*/ 135 w 345"/>
                <a:gd name="T81" fmla="*/ 570 h 570"/>
                <a:gd name="T82" fmla="*/ 126 w 345"/>
                <a:gd name="T83" fmla="*/ 570 h 570"/>
                <a:gd name="T84" fmla="*/ 60 w 345"/>
                <a:gd name="T85" fmla="*/ 565 h 570"/>
                <a:gd name="T86" fmla="*/ 16 w 345"/>
                <a:gd name="T87" fmla="*/ 556 h 570"/>
                <a:gd name="T88" fmla="*/ 5 w 345"/>
                <a:gd name="T89" fmla="*/ 553 h 570"/>
                <a:gd name="T90" fmla="*/ 0 w 345"/>
                <a:gd name="T91" fmla="*/ 55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45" h="570">
                  <a:moveTo>
                    <a:pt x="23" y="487"/>
                  </a:moveTo>
                  <a:cubicBezTo>
                    <a:pt x="23" y="487"/>
                    <a:pt x="24" y="488"/>
                    <a:pt x="24" y="488"/>
                  </a:cubicBezTo>
                  <a:cubicBezTo>
                    <a:pt x="25" y="488"/>
                    <a:pt x="25" y="488"/>
                    <a:pt x="25" y="488"/>
                  </a:cubicBezTo>
                  <a:cubicBezTo>
                    <a:pt x="28" y="489"/>
                    <a:pt x="28" y="489"/>
                    <a:pt x="28" y="489"/>
                  </a:cubicBezTo>
                  <a:cubicBezTo>
                    <a:pt x="34" y="491"/>
                    <a:pt x="34" y="491"/>
                    <a:pt x="34" y="491"/>
                  </a:cubicBezTo>
                  <a:cubicBezTo>
                    <a:pt x="38" y="493"/>
                    <a:pt x="42" y="494"/>
                    <a:pt x="46" y="495"/>
                  </a:cubicBezTo>
                  <a:cubicBezTo>
                    <a:pt x="55" y="497"/>
                    <a:pt x="63" y="500"/>
                    <a:pt x="71" y="501"/>
                  </a:cubicBezTo>
                  <a:cubicBezTo>
                    <a:pt x="88" y="505"/>
                    <a:pt x="105" y="508"/>
                    <a:pt x="122" y="510"/>
                  </a:cubicBezTo>
                  <a:cubicBezTo>
                    <a:pt x="129" y="510"/>
                    <a:pt x="129" y="510"/>
                    <a:pt x="129" y="510"/>
                  </a:cubicBezTo>
                  <a:cubicBezTo>
                    <a:pt x="130" y="510"/>
                    <a:pt x="131" y="511"/>
                    <a:pt x="132" y="511"/>
                  </a:cubicBezTo>
                  <a:cubicBezTo>
                    <a:pt x="135" y="511"/>
                    <a:pt x="135" y="511"/>
                    <a:pt x="135" y="511"/>
                  </a:cubicBezTo>
                  <a:cubicBezTo>
                    <a:pt x="138" y="511"/>
                    <a:pt x="142" y="511"/>
                    <a:pt x="145" y="511"/>
                  </a:cubicBezTo>
                  <a:cubicBezTo>
                    <a:pt x="153" y="510"/>
                    <a:pt x="160" y="509"/>
                    <a:pt x="168" y="507"/>
                  </a:cubicBezTo>
                  <a:cubicBezTo>
                    <a:pt x="183" y="504"/>
                    <a:pt x="198" y="498"/>
                    <a:pt x="211" y="489"/>
                  </a:cubicBezTo>
                  <a:cubicBezTo>
                    <a:pt x="225" y="481"/>
                    <a:pt x="237" y="471"/>
                    <a:pt x="248" y="459"/>
                  </a:cubicBezTo>
                  <a:cubicBezTo>
                    <a:pt x="253" y="452"/>
                    <a:pt x="257" y="446"/>
                    <a:pt x="261" y="439"/>
                  </a:cubicBezTo>
                  <a:cubicBezTo>
                    <a:pt x="265" y="432"/>
                    <a:pt x="269" y="425"/>
                    <a:pt x="272" y="417"/>
                  </a:cubicBezTo>
                  <a:cubicBezTo>
                    <a:pt x="275" y="410"/>
                    <a:pt x="277" y="402"/>
                    <a:pt x="279" y="394"/>
                  </a:cubicBezTo>
                  <a:cubicBezTo>
                    <a:pt x="280" y="386"/>
                    <a:pt x="282" y="378"/>
                    <a:pt x="282" y="369"/>
                  </a:cubicBezTo>
                  <a:cubicBezTo>
                    <a:pt x="283" y="365"/>
                    <a:pt x="283" y="360"/>
                    <a:pt x="283" y="356"/>
                  </a:cubicBezTo>
                  <a:cubicBezTo>
                    <a:pt x="283" y="352"/>
                    <a:pt x="283" y="348"/>
                    <a:pt x="283" y="344"/>
                  </a:cubicBezTo>
                  <a:cubicBezTo>
                    <a:pt x="282" y="335"/>
                    <a:pt x="281" y="327"/>
                    <a:pt x="279" y="320"/>
                  </a:cubicBezTo>
                  <a:cubicBezTo>
                    <a:pt x="275" y="304"/>
                    <a:pt x="268" y="290"/>
                    <a:pt x="257" y="276"/>
                  </a:cubicBezTo>
                  <a:cubicBezTo>
                    <a:pt x="252" y="270"/>
                    <a:pt x="246" y="263"/>
                    <a:pt x="239" y="256"/>
                  </a:cubicBezTo>
                  <a:cubicBezTo>
                    <a:pt x="233" y="249"/>
                    <a:pt x="226" y="242"/>
                    <a:pt x="220" y="233"/>
                  </a:cubicBezTo>
                  <a:cubicBezTo>
                    <a:pt x="217" y="229"/>
                    <a:pt x="215" y="224"/>
                    <a:pt x="212" y="219"/>
                  </a:cubicBezTo>
                  <a:cubicBezTo>
                    <a:pt x="211" y="217"/>
                    <a:pt x="210" y="214"/>
                    <a:pt x="209" y="212"/>
                  </a:cubicBezTo>
                  <a:cubicBezTo>
                    <a:pt x="209" y="210"/>
                    <a:pt x="209" y="209"/>
                    <a:pt x="208" y="208"/>
                  </a:cubicBezTo>
                  <a:cubicBezTo>
                    <a:pt x="208" y="206"/>
                    <a:pt x="208" y="205"/>
                    <a:pt x="207" y="204"/>
                  </a:cubicBezTo>
                  <a:cubicBezTo>
                    <a:pt x="205" y="193"/>
                    <a:pt x="205" y="182"/>
                    <a:pt x="208" y="171"/>
                  </a:cubicBezTo>
                  <a:cubicBezTo>
                    <a:pt x="212" y="160"/>
                    <a:pt x="218" y="151"/>
                    <a:pt x="225" y="143"/>
                  </a:cubicBezTo>
                  <a:cubicBezTo>
                    <a:pt x="232" y="135"/>
                    <a:pt x="241" y="130"/>
                    <a:pt x="249" y="125"/>
                  </a:cubicBezTo>
                  <a:cubicBezTo>
                    <a:pt x="267" y="115"/>
                    <a:pt x="285" y="110"/>
                    <a:pt x="304" y="107"/>
                  </a:cubicBezTo>
                  <a:cubicBezTo>
                    <a:pt x="307" y="106"/>
                    <a:pt x="309" y="106"/>
                    <a:pt x="311" y="105"/>
                  </a:cubicBezTo>
                  <a:cubicBezTo>
                    <a:pt x="314" y="105"/>
                    <a:pt x="314" y="105"/>
                    <a:pt x="314" y="105"/>
                  </a:cubicBezTo>
                  <a:cubicBezTo>
                    <a:pt x="316" y="105"/>
                    <a:pt x="316" y="105"/>
                    <a:pt x="316" y="105"/>
                  </a:cubicBezTo>
                  <a:cubicBezTo>
                    <a:pt x="317" y="104"/>
                    <a:pt x="317" y="104"/>
                    <a:pt x="317" y="104"/>
                  </a:cubicBezTo>
                  <a:cubicBezTo>
                    <a:pt x="318" y="104"/>
                    <a:pt x="319" y="104"/>
                    <a:pt x="320" y="103"/>
                  </a:cubicBezTo>
                  <a:cubicBezTo>
                    <a:pt x="323" y="102"/>
                    <a:pt x="323" y="102"/>
                    <a:pt x="323" y="102"/>
                  </a:cubicBezTo>
                  <a:cubicBezTo>
                    <a:pt x="325" y="101"/>
                    <a:pt x="325" y="101"/>
                    <a:pt x="325" y="101"/>
                  </a:cubicBezTo>
                  <a:cubicBezTo>
                    <a:pt x="326" y="100"/>
                    <a:pt x="326" y="99"/>
                    <a:pt x="327" y="99"/>
                  </a:cubicBezTo>
                  <a:cubicBezTo>
                    <a:pt x="333" y="94"/>
                    <a:pt x="336" y="86"/>
                    <a:pt x="336" y="77"/>
                  </a:cubicBezTo>
                  <a:cubicBezTo>
                    <a:pt x="336" y="73"/>
                    <a:pt x="336" y="69"/>
                    <a:pt x="335" y="64"/>
                  </a:cubicBezTo>
                  <a:cubicBezTo>
                    <a:pt x="334" y="60"/>
                    <a:pt x="333" y="56"/>
                    <a:pt x="331" y="52"/>
                  </a:cubicBezTo>
                  <a:cubicBezTo>
                    <a:pt x="328" y="43"/>
                    <a:pt x="323" y="36"/>
                    <a:pt x="317" y="29"/>
                  </a:cubicBezTo>
                  <a:cubicBezTo>
                    <a:pt x="306" y="15"/>
                    <a:pt x="290" y="4"/>
                    <a:pt x="272" y="0"/>
                  </a:cubicBezTo>
                  <a:cubicBezTo>
                    <a:pt x="290" y="3"/>
                    <a:pt x="307" y="12"/>
                    <a:pt x="320" y="26"/>
                  </a:cubicBezTo>
                  <a:cubicBezTo>
                    <a:pt x="327" y="33"/>
                    <a:pt x="333" y="40"/>
                    <a:pt x="337" y="49"/>
                  </a:cubicBezTo>
                  <a:cubicBezTo>
                    <a:pt x="339" y="53"/>
                    <a:pt x="341" y="58"/>
                    <a:pt x="342" y="63"/>
                  </a:cubicBezTo>
                  <a:cubicBezTo>
                    <a:pt x="343" y="67"/>
                    <a:pt x="344" y="72"/>
                    <a:pt x="344" y="77"/>
                  </a:cubicBezTo>
                  <a:cubicBezTo>
                    <a:pt x="345" y="82"/>
                    <a:pt x="344" y="87"/>
                    <a:pt x="343" y="93"/>
                  </a:cubicBezTo>
                  <a:cubicBezTo>
                    <a:pt x="341" y="98"/>
                    <a:pt x="338" y="102"/>
                    <a:pt x="335" y="106"/>
                  </a:cubicBezTo>
                  <a:cubicBezTo>
                    <a:pt x="334" y="107"/>
                    <a:pt x="333" y="108"/>
                    <a:pt x="332" y="109"/>
                  </a:cubicBezTo>
                  <a:cubicBezTo>
                    <a:pt x="328" y="112"/>
                    <a:pt x="328" y="112"/>
                    <a:pt x="328" y="112"/>
                  </a:cubicBezTo>
                  <a:cubicBezTo>
                    <a:pt x="325" y="114"/>
                    <a:pt x="325" y="114"/>
                    <a:pt x="325" y="114"/>
                  </a:cubicBezTo>
                  <a:cubicBezTo>
                    <a:pt x="324" y="114"/>
                    <a:pt x="322" y="115"/>
                    <a:pt x="321" y="115"/>
                  </a:cubicBezTo>
                  <a:cubicBezTo>
                    <a:pt x="319" y="116"/>
                    <a:pt x="319" y="116"/>
                    <a:pt x="319" y="116"/>
                  </a:cubicBezTo>
                  <a:cubicBezTo>
                    <a:pt x="317" y="117"/>
                    <a:pt x="317" y="117"/>
                    <a:pt x="317" y="117"/>
                  </a:cubicBezTo>
                  <a:cubicBezTo>
                    <a:pt x="313" y="118"/>
                    <a:pt x="313" y="118"/>
                    <a:pt x="313" y="118"/>
                  </a:cubicBezTo>
                  <a:cubicBezTo>
                    <a:pt x="311" y="118"/>
                    <a:pt x="309" y="119"/>
                    <a:pt x="307" y="119"/>
                  </a:cubicBezTo>
                  <a:cubicBezTo>
                    <a:pt x="289" y="123"/>
                    <a:pt x="273" y="130"/>
                    <a:pt x="258" y="139"/>
                  </a:cubicBezTo>
                  <a:cubicBezTo>
                    <a:pt x="251" y="144"/>
                    <a:pt x="244" y="150"/>
                    <a:pt x="239" y="156"/>
                  </a:cubicBezTo>
                  <a:cubicBezTo>
                    <a:pt x="234" y="162"/>
                    <a:pt x="231" y="169"/>
                    <a:pt x="229" y="176"/>
                  </a:cubicBezTo>
                  <a:cubicBezTo>
                    <a:pt x="228" y="183"/>
                    <a:pt x="228" y="19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2" y="204"/>
                    <a:pt x="232" y="204"/>
                    <a:pt x="232" y="204"/>
                  </a:cubicBezTo>
                  <a:cubicBezTo>
                    <a:pt x="233" y="205"/>
                    <a:pt x="234" y="207"/>
                    <a:pt x="235" y="209"/>
                  </a:cubicBezTo>
                  <a:cubicBezTo>
                    <a:pt x="236" y="212"/>
                    <a:pt x="238" y="215"/>
                    <a:pt x="241" y="218"/>
                  </a:cubicBezTo>
                  <a:cubicBezTo>
                    <a:pt x="251" y="231"/>
                    <a:pt x="266" y="242"/>
                    <a:pt x="280" y="257"/>
                  </a:cubicBezTo>
                  <a:cubicBezTo>
                    <a:pt x="286" y="264"/>
                    <a:pt x="293" y="272"/>
                    <a:pt x="298" y="281"/>
                  </a:cubicBezTo>
                  <a:cubicBezTo>
                    <a:pt x="304" y="290"/>
                    <a:pt x="308" y="300"/>
                    <a:pt x="312" y="310"/>
                  </a:cubicBezTo>
                  <a:cubicBezTo>
                    <a:pt x="315" y="320"/>
                    <a:pt x="317" y="330"/>
                    <a:pt x="319" y="340"/>
                  </a:cubicBezTo>
                  <a:cubicBezTo>
                    <a:pt x="320" y="345"/>
                    <a:pt x="320" y="350"/>
                    <a:pt x="320" y="355"/>
                  </a:cubicBezTo>
                  <a:cubicBezTo>
                    <a:pt x="321" y="360"/>
                    <a:pt x="321" y="365"/>
                    <a:pt x="321" y="370"/>
                  </a:cubicBezTo>
                  <a:cubicBezTo>
                    <a:pt x="321" y="380"/>
                    <a:pt x="320" y="390"/>
                    <a:pt x="319" y="401"/>
                  </a:cubicBezTo>
                  <a:cubicBezTo>
                    <a:pt x="317" y="411"/>
                    <a:pt x="315" y="421"/>
                    <a:pt x="312" y="431"/>
                  </a:cubicBezTo>
                  <a:cubicBezTo>
                    <a:pt x="309" y="441"/>
                    <a:pt x="306" y="451"/>
                    <a:pt x="301" y="460"/>
                  </a:cubicBezTo>
                  <a:cubicBezTo>
                    <a:pt x="296" y="470"/>
                    <a:pt x="291" y="479"/>
                    <a:pt x="285" y="487"/>
                  </a:cubicBezTo>
                  <a:cubicBezTo>
                    <a:pt x="272" y="504"/>
                    <a:pt x="257" y="520"/>
                    <a:pt x="240" y="532"/>
                  </a:cubicBezTo>
                  <a:cubicBezTo>
                    <a:pt x="223" y="544"/>
                    <a:pt x="204" y="554"/>
                    <a:pt x="183" y="561"/>
                  </a:cubicBezTo>
                  <a:cubicBezTo>
                    <a:pt x="173" y="564"/>
                    <a:pt x="162" y="567"/>
                    <a:pt x="151" y="568"/>
                  </a:cubicBezTo>
                  <a:cubicBezTo>
                    <a:pt x="146" y="569"/>
                    <a:pt x="140" y="569"/>
                    <a:pt x="135" y="570"/>
                  </a:cubicBezTo>
                  <a:cubicBezTo>
                    <a:pt x="130" y="570"/>
                    <a:pt x="130" y="570"/>
                    <a:pt x="130" y="570"/>
                  </a:cubicBezTo>
                  <a:cubicBezTo>
                    <a:pt x="129" y="570"/>
                    <a:pt x="128" y="570"/>
                    <a:pt x="126" y="570"/>
                  </a:cubicBezTo>
                  <a:cubicBezTo>
                    <a:pt x="119" y="570"/>
                    <a:pt x="119" y="570"/>
                    <a:pt x="119" y="570"/>
                  </a:cubicBezTo>
                  <a:cubicBezTo>
                    <a:pt x="99" y="569"/>
                    <a:pt x="79" y="567"/>
                    <a:pt x="60" y="565"/>
                  </a:cubicBezTo>
                  <a:cubicBezTo>
                    <a:pt x="50" y="563"/>
                    <a:pt x="40" y="561"/>
                    <a:pt x="31" y="559"/>
                  </a:cubicBezTo>
                  <a:cubicBezTo>
                    <a:pt x="26" y="558"/>
                    <a:pt x="21" y="557"/>
                    <a:pt x="16" y="556"/>
                  </a:cubicBezTo>
                  <a:cubicBezTo>
                    <a:pt x="13" y="556"/>
                    <a:pt x="11" y="555"/>
                    <a:pt x="8" y="554"/>
                  </a:cubicBezTo>
                  <a:cubicBezTo>
                    <a:pt x="5" y="553"/>
                    <a:pt x="5" y="553"/>
                    <a:pt x="5" y="553"/>
                  </a:cubicBezTo>
                  <a:cubicBezTo>
                    <a:pt x="3" y="553"/>
                    <a:pt x="3" y="553"/>
                    <a:pt x="3" y="553"/>
                  </a:cubicBezTo>
                  <a:cubicBezTo>
                    <a:pt x="0" y="552"/>
                    <a:pt x="0" y="552"/>
                    <a:pt x="0" y="552"/>
                  </a:cubicBezTo>
                  <a:lnTo>
                    <a:pt x="23" y="487"/>
                  </a:lnTo>
                  <a:close/>
                </a:path>
              </a:pathLst>
            </a:custGeom>
            <a:solidFill>
              <a:srgbClr val="F9AE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9" name="Picture 4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275" y="4467225"/>
              <a:ext cx="206375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4568825"/>
              <a:ext cx="225425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2413" y="5100638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7325" y="4975225"/>
              <a:ext cx="163512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8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5263" y="508793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4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0" y="5043488"/>
              <a:ext cx="139700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0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1763" y="5162550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51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038" y="5180013"/>
              <a:ext cx="150812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800" y="5205413"/>
              <a:ext cx="74612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5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3988" y="5257800"/>
              <a:ext cx="165100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5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4475" y="5208588"/>
              <a:ext cx="65087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5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863" y="5210175"/>
              <a:ext cx="141287" cy="144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56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15113" y="5176838"/>
              <a:ext cx="107950" cy="60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7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6388" y="5072063"/>
              <a:ext cx="150812" cy="14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58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0188" y="5175250"/>
              <a:ext cx="46037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59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288" y="5334000"/>
              <a:ext cx="93662" cy="9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4929188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61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075" y="5033963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2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088" y="5033963"/>
              <a:ext cx="163512" cy="155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3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8525" y="4902200"/>
              <a:ext cx="173037" cy="163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2663" y="4794250"/>
              <a:ext cx="149225" cy="16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6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0775" y="4810125"/>
              <a:ext cx="163512" cy="15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6163" y="4921250"/>
              <a:ext cx="141287" cy="150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8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11713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69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863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70"/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725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71"/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3350" y="4897438"/>
              <a:ext cx="55562" cy="7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72"/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050" y="4872038"/>
              <a:ext cx="84137" cy="46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73"/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9063" y="4875213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74"/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3000" y="5318125"/>
              <a:ext cx="36512" cy="3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75"/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9338" y="5314950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76"/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534670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77"/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9988" y="5267325"/>
              <a:ext cx="103187" cy="93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78"/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0613" y="5226050"/>
              <a:ext cx="93662" cy="103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79"/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4256088"/>
              <a:ext cx="150812" cy="14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" name="Freeform 80"/>
            <p:cNvSpPr>
              <a:spLocks/>
            </p:cNvSpPr>
            <p:nvPr/>
          </p:nvSpPr>
          <p:spPr bwMode="auto">
            <a:xfrm>
              <a:off x="6300788" y="4289425"/>
              <a:ext cx="76200" cy="77788"/>
            </a:xfrm>
            <a:custGeom>
              <a:avLst/>
              <a:gdLst>
                <a:gd name="T0" fmla="*/ 45 w 49"/>
                <a:gd name="T1" fmla="*/ 32 h 49"/>
                <a:gd name="T2" fmla="*/ 17 w 49"/>
                <a:gd name="T3" fmla="*/ 45 h 49"/>
                <a:gd name="T4" fmla="*/ 4 w 49"/>
                <a:gd name="T5" fmla="*/ 17 h 49"/>
                <a:gd name="T6" fmla="*/ 32 w 49"/>
                <a:gd name="T7" fmla="*/ 4 h 49"/>
                <a:gd name="T8" fmla="*/ 45 w 49"/>
                <a:gd name="T9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5" y="32"/>
                  </a:moveTo>
                  <a:cubicBezTo>
                    <a:pt x="41" y="43"/>
                    <a:pt x="28" y="49"/>
                    <a:pt x="17" y="45"/>
                  </a:cubicBezTo>
                  <a:cubicBezTo>
                    <a:pt x="6" y="40"/>
                    <a:pt x="0" y="28"/>
                    <a:pt x="4" y="17"/>
                  </a:cubicBezTo>
                  <a:cubicBezTo>
                    <a:pt x="9" y="5"/>
                    <a:pt x="21" y="0"/>
                    <a:pt x="32" y="4"/>
                  </a:cubicBezTo>
                  <a:cubicBezTo>
                    <a:pt x="44" y="8"/>
                    <a:pt x="49" y="21"/>
                    <a:pt x="45" y="32"/>
                  </a:cubicBezTo>
                  <a:close/>
                </a:path>
              </a:pathLst>
            </a:custGeom>
            <a:solidFill>
              <a:srgbClr val="F4E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56" name="Picture 81"/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0950" y="4308475"/>
              <a:ext cx="52387" cy="5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82"/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665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83"/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414838"/>
              <a:ext cx="74612" cy="106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84"/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888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0" name="Picture 85"/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6800" y="4538663"/>
              <a:ext cx="74612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" name="Picture 86"/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63" y="4538663"/>
              <a:ext cx="76200" cy="10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87"/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4113" y="4500563"/>
              <a:ext cx="117475" cy="61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88"/>
            <p:cNvPicPr>
              <a:picLocks noChangeAspect="1" noChangeArrowheads="1"/>
            </p:cNvPicPr>
            <p:nvPr/>
          </p:nvPicPr>
          <p:blipFill>
            <a:blip r:embed="rId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425" y="4506913"/>
              <a:ext cx="47625" cy="4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9"/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250" y="4376738"/>
              <a:ext cx="30797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组合 64"/>
            <p:cNvGrpSpPr/>
            <p:nvPr/>
          </p:nvGrpSpPr>
          <p:grpSpPr>
            <a:xfrm>
              <a:off x="5441951" y="3933825"/>
              <a:ext cx="587375" cy="587375"/>
              <a:chOff x="5384801" y="3933825"/>
              <a:chExt cx="587375" cy="587375"/>
            </a:xfrm>
          </p:grpSpPr>
          <p:sp>
            <p:nvSpPr>
              <p:cNvPr id="66" name="Oval 35"/>
              <p:cNvSpPr>
                <a:spLocks noChangeArrowheads="1"/>
              </p:cNvSpPr>
              <p:nvPr/>
            </p:nvSpPr>
            <p:spPr bwMode="auto">
              <a:xfrm>
                <a:off x="5384801" y="3933825"/>
                <a:ext cx="587375" cy="587375"/>
              </a:xfrm>
              <a:prstGeom prst="ellipse">
                <a:avLst/>
              </a:prstGeom>
              <a:solidFill>
                <a:srgbClr val="F9A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92"/>
              <p:cNvSpPr>
                <a:spLocks noChangeArrowheads="1"/>
              </p:cNvSpPr>
              <p:nvPr/>
            </p:nvSpPr>
            <p:spPr bwMode="auto">
              <a:xfrm>
                <a:off x="5521325" y="4079875"/>
                <a:ext cx="288925" cy="28892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455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57" name="组合 456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464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459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67" name="组合 466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468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95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0" name="组合 519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521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547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573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8" name="组合 597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599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4" name="组合 623"/>
          <p:cNvGrpSpPr/>
          <p:nvPr/>
        </p:nvGrpSpPr>
        <p:grpSpPr>
          <a:xfrm>
            <a:off x="3197073" y="3284253"/>
            <a:ext cx="2549525" cy="2620962"/>
            <a:chOff x="4951413" y="369888"/>
            <a:chExt cx="2549525" cy="2620962"/>
          </a:xfrm>
        </p:grpSpPr>
        <p:sp>
          <p:nvSpPr>
            <p:cNvPr id="625" name="Freeform 84"/>
            <p:cNvSpPr>
              <a:spLocks/>
            </p:cNvSpPr>
            <p:nvPr/>
          </p:nvSpPr>
          <p:spPr bwMode="auto">
            <a:xfrm>
              <a:off x="4951413" y="427038"/>
              <a:ext cx="2549525" cy="2563812"/>
            </a:xfrm>
            <a:custGeom>
              <a:avLst/>
              <a:gdLst>
                <a:gd name="T0" fmla="*/ 677 w 677"/>
                <a:gd name="T1" fmla="*/ 339 h 681"/>
                <a:gd name="T2" fmla="*/ 583 w 677"/>
                <a:gd name="T3" fmla="*/ 105 h 681"/>
                <a:gd name="T4" fmla="*/ 542 w 677"/>
                <a:gd name="T5" fmla="*/ 42 h 681"/>
                <a:gd name="T6" fmla="*/ 477 w 677"/>
                <a:gd name="T7" fmla="*/ 30 h 681"/>
                <a:gd name="T8" fmla="*/ 338 w 677"/>
                <a:gd name="T9" fmla="*/ 0 h 681"/>
                <a:gd name="T10" fmla="*/ 199 w 677"/>
                <a:gd name="T11" fmla="*/ 30 h 681"/>
                <a:gd name="T12" fmla="*/ 135 w 677"/>
                <a:gd name="T13" fmla="*/ 42 h 681"/>
                <a:gd name="T14" fmla="*/ 93 w 677"/>
                <a:gd name="T15" fmla="*/ 105 h 681"/>
                <a:gd name="T16" fmla="*/ 0 w 677"/>
                <a:gd name="T17" fmla="*/ 339 h 681"/>
                <a:gd name="T18" fmla="*/ 214 w 677"/>
                <a:gd name="T19" fmla="*/ 655 h 681"/>
                <a:gd name="T20" fmla="*/ 338 w 677"/>
                <a:gd name="T21" fmla="*/ 681 h 681"/>
                <a:gd name="T22" fmla="*/ 457 w 677"/>
                <a:gd name="T23" fmla="*/ 657 h 681"/>
                <a:gd name="T24" fmla="*/ 677 w 677"/>
                <a:gd name="T25" fmla="*/ 339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7" h="681">
                  <a:moveTo>
                    <a:pt x="677" y="339"/>
                  </a:moveTo>
                  <a:cubicBezTo>
                    <a:pt x="677" y="248"/>
                    <a:pt x="641" y="165"/>
                    <a:pt x="583" y="105"/>
                  </a:cubicBezTo>
                  <a:cubicBezTo>
                    <a:pt x="578" y="79"/>
                    <a:pt x="564" y="56"/>
                    <a:pt x="542" y="42"/>
                  </a:cubicBezTo>
                  <a:cubicBezTo>
                    <a:pt x="522" y="30"/>
                    <a:pt x="500" y="27"/>
                    <a:pt x="477" y="30"/>
                  </a:cubicBezTo>
                  <a:cubicBezTo>
                    <a:pt x="435" y="11"/>
                    <a:pt x="388" y="0"/>
                    <a:pt x="338" y="0"/>
                  </a:cubicBezTo>
                  <a:cubicBezTo>
                    <a:pt x="289" y="0"/>
                    <a:pt x="242" y="11"/>
                    <a:pt x="199" y="30"/>
                  </a:cubicBezTo>
                  <a:cubicBezTo>
                    <a:pt x="177" y="26"/>
                    <a:pt x="154" y="30"/>
                    <a:pt x="135" y="42"/>
                  </a:cubicBezTo>
                  <a:cubicBezTo>
                    <a:pt x="112" y="56"/>
                    <a:pt x="98" y="79"/>
                    <a:pt x="93" y="105"/>
                  </a:cubicBezTo>
                  <a:cubicBezTo>
                    <a:pt x="35" y="166"/>
                    <a:pt x="0" y="249"/>
                    <a:pt x="0" y="339"/>
                  </a:cubicBezTo>
                  <a:cubicBezTo>
                    <a:pt x="0" y="482"/>
                    <a:pt x="88" y="605"/>
                    <a:pt x="214" y="655"/>
                  </a:cubicBezTo>
                  <a:cubicBezTo>
                    <a:pt x="252" y="672"/>
                    <a:pt x="294" y="681"/>
                    <a:pt x="338" y="681"/>
                  </a:cubicBezTo>
                  <a:cubicBezTo>
                    <a:pt x="380" y="681"/>
                    <a:pt x="420" y="673"/>
                    <a:pt x="457" y="657"/>
                  </a:cubicBezTo>
                  <a:cubicBezTo>
                    <a:pt x="586" y="609"/>
                    <a:pt x="677" y="485"/>
                    <a:pt x="677" y="339"/>
                  </a:cubicBezTo>
                  <a:close/>
                </a:path>
              </a:pathLst>
            </a:cu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Oval 85"/>
            <p:cNvSpPr>
              <a:spLocks noChangeArrowheads="1"/>
            </p:cNvSpPr>
            <p:nvPr/>
          </p:nvSpPr>
          <p:spPr bwMode="auto">
            <a:xfrm>
              <a:off x="4951413" y="369888"/>
              <a:ext cx="2549525" cy="2552700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Oval 86"/>
            <p:cNvSpPr>
              <a:spLocks noChangeArrowheads="1"/>
            </p:cNvSpPr>
            <p:nvPr/>
          </p:nvSpPr>
          <p:spPr bwMode="auto">
            <a:xfrm>
              <a:off x="5011738" y="430213"/>
              <a:ext cx="2428875" cy="2428875"/>
            </a:xfrm>
            <a:prstGeom prst="ellipse">
              <a:avLst/>
            </a:prstGeom>
            <a:solidFill>
              <a:srgbClr val="CE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87"/>
            <p:cNvSpPr>
              <a:spLocks/>
            </p:cNvSpPr>
            <p:nvPr/>
          </p:nvSpPr>
          <p:spPr bwMode="auto">
            <a:xfrm>
              <a:off x="5241926" y="411163"/>
              <a:ext cx="949325" cy="1047750"/>
            </a:xfrm>
            <a:custGeom>
              <a:avLst/>
              <a:gdLst>
                <a:gd name="T0" fmla="*/ 215 w 252"/>
                <a:gd name="T1" fmla="*/ 83 h 278"/>
                <a:gd name="T2" fmla="*/ 194 w 252"/>
                <a:gd name="T3" fmla="*/ 247 h 278"/>
                <a:gd name="T4" fmla="*/ 37 w 252"/>
                <a:gd name="T5" fmla="*/ 195 h 278"/>
                <a:gd name="T6" fmla="*/ 58 w 252"/>
                <a:gd name="T7" fmla="*/ 31 h 278"/>
                <a:gd name="T8" fmla="*/ 215 w 252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78">
                  <a:moveTo>
                    <a:pt x="215" y="83"/>
                  </a:moveTo>
                  <a:cubicBezTo>
                    <a:pt x="252" y="143"/>
                    <a:pt x="243" y="216"/>
                    <a:pt x="194" y="247"/>
                  </a:cubicBezTo>
                  <a:cubicBezTo>
                    <a:pt x="145" y="278"/>
                    <a:pt x="75" y="255"/>
                    <a:pt x="37" y="195"/>
                  </a:cubicBezTo>
                  <a:cubicBezTo>
                    <a:pt x="0" y="135"/>
                    <a:pt x="9" y="62"/>
                    <a:pt x="58" y="31"/>
                  </a:cubicBezTo>
                  <a:cubicBezTo>
                    <a:pt x="107" y="0"/>
                    <a:pt x="177" y="23"/>
                    <a:pt x="215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88"/>
            <p:cNvSpPr>
              <a:spLocks/>
            </p:cNvSpPr>
            <p:nvPr/>
          </p:nvSpPr>
          <p:spPr bwMode="auto">
            <a:xfrm>
              <a:off x="5376863" y="592138"/>
              <a:ext cx="757238" cy="836612"/>
            </a:xfrm>
            <a:custGeom>
              <a:avLst/>
              <a:gdLst>
                <a:gd name="T0" fmla="*/ 171 w 201"/>
                <a:gd name="T1" fmla="*/ 66 h 222"/>
                <a:gd name="T2" fmla="*/ 155 w 201"/>
                <a:gd name="T3" fmla="*/ 197 h 222"/>
                <a:gd name="T4" fmla="*/ 30 w 201"/>
                <a:gd name="T5" fmla="*/ 155 h 222"/>
                <a:gd name="T6" fmla="*/ 46 w 201"/>
                <a:gd name="T7" fmla="*/ 25 h 222"/>
                <a:gd name="T8" fmla="*/ 171 w 201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22">
                  <a:moveTo>
                    <a:pt x="171" y="66"/>
                  </a:moveTo>
                  <a:cubicBezTo>
                    <a:pt x="201" y="114"/>
                    <a:pt x="194" y="172"/>
                    <a:pt x="155" y="197"/>
                  </a:cubicBezTo>
                  <a:cubicBezTo>
                    <a:pt x="116" y="222"/>
                    <a:pt x="60" y="203"/>
                    <a:pt x="30" y="155"/>
                  </a:cubicBezTo>
                  <a:cubicBezTo>
                    <a:pt x="0" y="108"/>
                    <a:pt x="7" y="49"/>
                    <a:pt x="46" y="25"/>
                  </a:cubicBezTo>
                  <a:cubicBezTo>
                    <a:pt x="85" y="0"/>
                    <a:pt x="141" y="19"/>
                    <a:pt x="171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89"/>
            <p:cNvSpPr>
              <a:spLocks/>
            </p:cNvSpPr>
            <p:nvPr/>
          </p:nvSpPr>
          <p:spPr bwMode="auto">
            <a:xfrm>
              <a:off x="6257926" y="411163"/>
              <a:ext cx="952500" cy="1047750"/>
            </a:xfrm>
            <a:custGeom>
              <a:avLst/>
              <a:gdLst>
                <a:gd name="T0" fmla="*/ 38 w 253"/>
                <a:gd name="T1" fmla="*/ 83 h 278"/>
                <a:gd name="T2" fmla="*/ 58 w 253"/>
                <a:gd name="T3" fmla="*/ 247 h 278"/>
                <a:gd name="T4" fmla="*/ 215 w 253"/>
                <a:gd name="T5" fmla="*/ 195 h 278"/>
                <a:gd name="T6" fmla="*/ 195 w 253"/>
                <a:gd name="T7" fmla="*/ 31 h 278"/>
                <a:gd name="T8" fmla="*/ 38 w 253"/>
                <a:gd name="T9" fmla="*/ 83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78">
                  <a:moveTo>
                    <a:pt x="38" y="83"/>
                  </a:moveTo>
                  <a:cubicBezTo>
                    <a:pt x="0" y="143"/>
                    <a:pt x="9" y="216"/>
                    <a:pt x="58" y="247"/>
                  </a:cubicBezTo>
                  <a:cubicBezTo>
                    <a:pt x="107" y="278"/>
                    <a:pt x="177" y="255"/>
                    <a:pt x="215" y="195"/>
                  </a:cubicBezTo>
                  <a:cubicBezTo>
                    <a:pt x="253" y="135"/>
                    <a:pt x="244" y="62"/>
                    <a:pt x="195" y="31"/>
                  </a:cubicBezTo>
                  <a:cubicBezTo>
                    <a:pt x="146" y="0"/>
                    <a:pt x="75" y="23"/>
                    <a:pt x="38" y="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90"/>
            <p:cNvSpPr>
              <a:spLocks/>
            </p:cNvSpPr>
            <p:nvPr/>
          </p:nvSpPr>
          <p:spPr bwMode="auto">
            <a:xfrm>
              <a:off x="6315076" y="592138"/>
              <a:ext cx="760413" cy="836612"/>
            </a:xfrm>
            <a:custGeom>
              <a:avLst/>
              <a:gdLst>
                <a:gd name="T0" fmla="*/ 30 w 202"/>
                <a:gd name="T1" fmla="*/ 66 h 222"/>
                <a:gd name="T2" fmla="*/ 47 w 202"/>
                <a:gd name="T3" fmla="*/ 197 h 222"/>
                <a:gd name="T4" fmla="*/ 172 w 202"/>
                <a:gd name="T5" fmla="*/ 155 h 222"/>
                <a:gd name="T6" fmla="*/ 155 w 202"/>
                <a:gd name="T7" fmla="*/ 25 h 222"/>
                <a:gd name="T8" fmla="*/ 30 w 202"/>
                <a:gd name="T9" fmla="*/ 6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22">
                  <a:moveTo>
                    <a:pt x="30" y="66"/>
                  </a:moveTo>
                  <a:cubicBezTo>
                    <a:pt x="0" y="114"/>
                    <a:pt x="8" y="172"/>
                    <a:pt x="47" y="197"/>
                  </a:cubicBezTo>
                  <a:cubicBezTo>
                    <a:pt x="86" y="222"/>
                    <a:pt x="142" y="203"/>
                    <a:pt x="172" y="155"/>
                  </a:cubicBezTo>
                  <a:cubicBezTo>
                    <a:pt x="202" y="108"/>
                    <a:pt x="194" y="49"/>
                    <a:pt x="155" y="25"/>
                  </a:cubicBezTo>
                  <a:cubicBezTo>
                    <a:pt x="116" y="0"/>
                    <a:pt x="61" y="19"/>
                    <a:pt x="30" y="66"/>
                  </a:cubicBezTo>
                  <a:close/>
                </a:path>
              </a:pathLst>
            </a:custGeom>
            <a:solidFill>
              <a:srgbClr val="FCB9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91"/>
            <p:cNvSpPr>
              <a:spLocks/>
            </p:cNvSpPr>
            <p:nvPr/>
          </p:nvSpPr>
          <p:spPr bwMode="auto">
            <a:xfrm>
              <a:off x="5667376" y="2005013"/>
              <a:ext cx="1117600" cy="930275"/>
            </a:xfrm>
            <a:custGeom>
              <a:avLst/>
              <a:gdLst>
                <a:gd name="T0" fmla="*/ 148 w 297"/>
                <a:gd name="T1" fmla="*/ 0 h 247"/>
                <a:gd name="T2" fmla="*/ 148 w 297"/>
                <a:gd name="T3" fmla="*/ 0 h 247"/>
                <a:gd name="T4" fmla="*/ 15 w 297"/>
                <a:gd name="T5" fmla="*/ 121 h 247"/>
                <a:gd name="T6" fmla="*/ 0 w 297"/>
                <a:gd name="T7" fmla="*/ 208 h 247"/>
                <a:gd name="T8" fmla="*/ 148 w 297"/>
                <a:gd name="T9" fmla="*/ 247 h 247"/>
                <a:gd name="T10" fmla="*/ 297 w 297"/>
                <a:gd name="T11" fmla="*/ 208 h 247"/>
                <a:gd name="T12" fmla="*/ 282 w 297"/>
                <a:gd name="T13" fmla="*/ 121 h 247"/>
                <a:gd name="T14" fmla="*/ 148 w 297"/>
                <a:gd name="T15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7" h="247">
                  <a:moveTo>
                    <a:pt x="14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83" y="0"/>
                    <a:pt x="26" y="51"/>
                    <a:pt x="15" y="121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4" y="233"/>
                    <a:pt x="95" y="247"/>
                    <a:pt x="148" y="247"/>
                  </a:cubicBezTo>
                  <a:cubicBezTo>
                    <a:pt x="202" y="247"/>
                    <a:pt x="252" y="233"/>
                    <a:pt x="297" y="208"/>
                  </a:cubicBezTo>
                  <a:cubicBezTo>
                    <a:pt x="282" y="121"/>
                    <a:pt x="282" y="121"/>
                    <a:pt x="282" y="121"/>
                  </a:cubicBezTo>
                  <a:cubicBezTo>
                    <a:pt x="270" y="51"/>
                    <a:pt x="214" y="0"/>
                    <a:pt x="148" y="0"/>
                  </a:cubicBez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92"/>
            <p:cNvSpPr>
              <a:spLocks/>
            </p:cNvSpPr>
            <p:nvPr/>
          </p:nvSpPr>
          <p:spPr bwMode="auto">
            <a:xfrm>
              <a:off x="5922963" y="2005013"/>
              <a:ext cx="603250" cy="304800"/>
            </a:xfrm>
            <a:custGeom>
              <a:avLst/>
              <a:gdLst>
                <a:gd name="T0" fmla="*/ 80 w 160"/>
                <a:gd name="T1" fmla="*/ 81 h 81"/>
                <a:gd name="T2" fmla="*/ 160 w 160"/>
                <a:gd name="T3" fmla="*/ 28 h 81"/>
                <a:gd name="T4" fmla="*/ 80 w 160"/>
                <a:gd name="T5" fmla="*/ 0 h 81"/>
                <a:gd name="T6" fmla="*/ 80 w 160"/>
                <a:gd name="T7" fmla="*/ 0 h 81"/>
                <a:gd name="T8" fmla="*/ 0 w 160"/>
                <a:gd name="T9" fmla="*/ 28 h 81"/>
                <a:gd name="T10" fmla="*/ 80 w 160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80" y="81"/>
                  </a:moveTo>
                  <a:cubicBezTo>
                    <a:pt x="117" y="81"/>
                    <a:pt x="148" y="59"/>
                    <a:pt x="160" y="28"/>
                  </a:cubicBezTo>
                  <a:cubicBezTo>
                    <a:pt x="138" y="10"/>
                    <a:pt x="11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51" y="0"/>
                    <a:pt x="23" y="10"/>
                    <a:pt x="0" y="28"/>
                  </a:cubicBezTo>
                  <a:cubicBezTo>
                    <a:pt x="12" y="59"/>
                    <a:pt x="44" y="81"/>
                    <a:pt x="80" y="8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Oval 93"/>
            <p:cNvSpPr>
              <a:spLocks noChangeArrowheads="1"/>
            </p:cNvSpPr>
            <p:nvPr/>
          </p:nvSpPr>
          <p:spPr bwMode="auto">
            <a:xfrm>
              <a:off x="5678488" y="847725"/>
              <a:ext cx="1092200" cy="14271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94"/>
            <p:cNvSpPr>
              <a:spLocks/>
            </p:cNvSpPr>
            <p:nvPr/>
          </p:nvSpPr>
          <p:spPr bwMode="auto">
            <a:xfrm>
              <a:off x="6100763" y="2151063"/>
              <a:ext cx="252413" cy="150812"/>
            </a:xfrm>
            <a:custGeom>
              <a:avLst/>
              <a:gdLst>
                <a:gd name="T0" fmla="*/ 67 w 67"/>
                <a:gd name="T1" fmla="*/ 16 h 40"/>
                <a:gd name="T2" fmla="*/ 33 w 67"/>
                <a:gd name="T3" fmla="*/ 40 h 40"/>
                <a:gd name="T4" fmla="*/ 0 w 67"/>
                <a:gd name="T5" fmla="*/ 16 h 40"/>
                <a:gd name="T6" fmla="*/ 33 w 67"/>
                <a:gd name="T7" fmla="*/ 0 h 40"/>
                <a:gd name="T8" fmla="*/ 67 w 67"/>
                <a:gd name="T9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40">
                  <a:moveTo>
                    <a:pt x="67" y="16"/>
                  </a:moveTo>
                  <a:cubicBezTo>
                    <a:pt x="67" y="29"/>
                    <a:pt x="43" y="40"/>
                    <a:pt x="33" y="40"/>
                  </a:cubicBezTo>
                  <a:cubicBezTo>
                    <a:pt x="23" y="40"/>
                    <a:pt x="0" y="29"/>
                    <a:pt x="0" y="16"/>
                  </a:cubicBezTo>
                  <a:cubicBezTo>
                    <a:pt x="0" y="3"/>
                    <a:pt x="15" y="0"/>
                    <a:pt x="33" y="0"/>
                  </a:cubicBezTo>
                  <a:cubicBezTo>
                    <a:pt x="52" y="0"/>
                    <a:pt x="67" y="3"/>
                    <a:pt x="67" y="1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95"/>
            <p:cNvSpPr>
              <a:spLocks/>
            </p:cNvSpPr>
            <p:nvPr/>
          </p:nvSpPr>
          <p:spPr bwMode="auto">
            <a:xfrm>
              <a:off x="5848351" y="1379538"/>
              <a:ext cx="319088" cy="184150"/>
            </a:xfrm>
            <a:custGeom>
              <a:avLst/>
              <a:gdLst>
                <a:gd name="T0" fmla="*/ 85 w 85"/>
                <a:gd name="T1" fmla="*/ 49 h 49"/>
                <a:gd name="T2" fmla="*/ 74 w 85"/>
                <a:gd name="T3" fmla="*/ 21 h 49"/>
                <a:gd name="T4" fmla="*/ 70 w 85"/>
                <a:gd name="T5" fmla="*/ 16 h 49"/>
                <a:gd name="T6" fmla="*/ 64 w 85"/>
                <a:gd name="T7" fmla="*/ 12 h 49"/>
                <a:gd name="T8" fmla="*/ 58 w 85"/>
                <a:gd name="T9" fmla="*/ 9 h 49"/>
                <a:gd name="T10" fmla="*/ 55 w 85"/>
                <a:gd name="T11" fmla="*/ 9 h 49"/>
                <a:gd name="T12" fmla="*/ 51 w 85"/>
                <a:gd name="T13" fmla="*/ 8 h 49"/>
                <a:gd name="T14" fmla="*/ 28 w 85"/>
                <a:gd name="T15" fmla="*/ 17 h 49"/>
                <a:gd name="T16" fmla="*/ 16 w 85"/>
                <a:gd name="T17" fmla="*/ 40 h 49"/>
                <a:gd name="T18" fmla="*/ 7 w 85"/>
                <a:gd name="T19" fmla="*/ 46 h 49"/>
                <a:gd name="T20" fmla="*/ 1 w 85"/>
                <a:gd name="T21" fmla="*/ 36 h 49"/>
                <a:gd name="T22" fmla="*/ 1 w 85"/>
                <a:gd name="T23" fmla="*/ 35 h 49"/>
                <a:gd name="T24" fmla="*/ 20 w 85"/>
                <a:gd name="T25" fmla="*/ 8 h 49"/>
                <a:gd name="T26" fmla="*/ 36 w 85"/>
                <a:gd name="T27" fmla="*/ 1 h 49"/>
                <a:gd name="T28" fmla="*/ 52 w 85"/>
                <a:gd name="T29" fmla="*/ 1 h 49"/>
                <a:gd name="T30" fmla="*/ 56 w 85"/>
                <a:gd name="T31" fmla="*/ 2 h 49"/>
                <a:gd name="T32" fmla="*/ 60 w 85"/>
                <a:gd name="T33" fmla="*/ 3 h 49"/>
                <a:gd name="T34" fmla="*/ 67 w 85"/>
                <a:gd name="T35" fmla="*/ 7 h 49"/>
                <a:gd name="T36" fmla="*/ 73 w 85"/>
                <a:gd name="T37" fmla="*/ 13 h 49"/>
                <a:gd name="T38" fmla="*/ 77 w 85"/>
                <a:gd name="T39" fmla="*/ 19 h 49"/>
                <a:gd name="T40" fmla="*/ 85 w 85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5" h="49">
                  <a:moveTo>
                    <a:pt x="85" y="49"/>
                  </a:moveTo>
                  <a:cubicBezTo>
                    <a:pt x="83" y="39"/>
                    <a:pt x="80" y="29"/>
                    <a:pt x="74" y="21"/>
                  </a:cubicBezTo>
                  <a:cubicBezTo>
                    <a:pt x="73" y="19"/>
                    <a:pt x="71" y="18"/>
                    <a:pt x="70" y="16"/>
                  </a:cubicBezTo>
                  <a:cubicBezTo>
                    <a:pt x="68" y="15"/>
                    <a:pt x="66" y="13"/>
                    <a:pt x="64" y="12"/>
                  </a:cubicBezTo>
                  <a:cubicBezTo>
                    <a:pt x="62" y="11"/>
                    <a:pt x="60" y="10"/>
                    <a:pt x="58" y="9"/>
                  </a:cubicBezTo>
                  <a:cubicBezTo>
                    <a:pt x="57" y="9"/>
                    <a:pt x="56" y="9"/>
                    <a:pt x="55" y="9"/>
                  </a:cubicBezTo>
                  <a:cubicBezTo>
                    <a:pt x="54" y="8"/>
                    <a:pt x="52" y="8"/>
                    <a:pt x="51" y="8"/>
                  </a:cubicBezTo>
                  <a:cubicBezTo>
                    <a:pt x="42" y="8"/>
                    <a:pt x="34" y="11"/>
                    <a:pt x="28" y="17"/>
                  </a:cubicBezTo>
                  <a:cubicBezTo>
                    <a:pt x="22" y="23"/>
                    <a:pt x="18" y="31"/>
                    <a:pt x="16" y="40"/>
                  </a:cubicBezTo>
                  <a:cubicBezTo>
                    <a:pt x="15" y="44"/>
                    <a:pt x="11" y="47"/>
                    <a:pt x="7" y="46"/>
                  </a:cubicBezTo>
                  <a:cubicBezTo>
                    <a:pt x="3" y="45"/>
                    <a:pt x="0" y="41"/>
                    <a:pt x="1" y="36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5" y="25"/>
                    <a:pt x="11" y="15"/>
                    <a:pt x="20" y="8"/>
                  </a:cubicBezTo>
                  <a:cubicBezTo>
                    <a:pt x="25" y="5"/>
                    <a:pt x="30" y="2"/>
                    <a:pt x="36" y="1"/>
                  </a:cubicBezTo>
                  <a:cubicBezTo>
                    <a:pt x="41" y="0"/>
                    <a:pt x="47" y="0"/>
                    <a:pt x="52" y="1"/>
                  </a:cubicBezTo>
                  <a:cubicBezTo>
                    <a:pt x="54" y="1"/>
                    <a:pt x="55" y="1"/>
                    <a:pt x="56" y="2"/>
                  </a:cubicBezTo>
                  <a:cubicBezTo>
                    <a:pt x="58" y="2"/>
                    <a:pt x="59" y="2"/>
                    <a:pt x="60" y="3"/>
                  </a:cubicBezTo>
                  <a:cubicBezTo>
                    <a:pt x="63" y="4"/>
                    <a:pt x="65" y="5"/>
                    <a:pt x="67" y="7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5" y="15"/>
                    <a:pt x="76" y="17"/>
                    <a:pt x="77" y="19"/>
                  </a:cubicBezTo>
                  <a:cubicBezTo>
                    <a:pt x="82" y="29"/>
                    <a:pt x="84" y="39"/>
                    <a:pt x="85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96"/>
            <p:cNvSpPr>
              <a:spLocks/>
            </p:cNvSpPr>
            <p:nvPr/>
          </p:nvSpPr>
          <p:spPr bwMode="auto">
            <a:xfrm>
              <a:off x="6276976" y="1379538"/>
              <a:ext cx="315913" cy="184150"/>
            </a:xfrm>
            <a:custGeom>
              <a:avLst/>
              <a:gdLst>
                <a:gd name="T0" fmla="*/ 0 w 84"/>
                <a:gd name="T1" fmla="*/ 49 h 49"/>
                <a:gd name="T2" fmla="*/ 7 w 84"/>
                <a:gd name="T3" fmla="*/ 19 h 49"/>
                <a:gd name="T4" fmla="*/ 11 w 84"/>
                <a:gd name="T5" fmla="*/ 13 h 49"/>
                <a:gd name="T6" fmla="*/ 17 w 84"/>
                <a:gd name="T7" fmla="*/ 7 h 49"/>
                <a:gd name="T8" fmla="*/ 24 w 84"/>
                <a:gd name="T9" fmla="*/ 3 h 49"/>
                <a:gd name="T10" fmla="*/ 28 w 84"/>
                <a:gd name="T11" fmla="*/ 2 h 49"/>
                <a:gd name="T12" fmla="*/ 32 w 84"/>
                <a:gd name="T13" fmla="*/ 1 h 49"/>
                <a:gd name="T14" fmla="*/ 49 w 84"/>
                <a:gd name="T15" fmla="*/ 1 h 49"/>
                <a:gd name="T16" fmla="*/ 64 w 84"/>
                <a:gd name="T17" fmla="*/ 8 h 49"/>
                <a:gd name="T18" fmla="*/ 83 w 84"/>
                <a:gd name="T19" fmla="*/ 35 h 49"/>
                <a:gd name="T20" fmla="*/ 79 w 84"/>
                <a:gd name="T21" fmla="*/ 45 h 49"/>
                <a:gd name="T22" fmla="*/ 69 w 84"/>
                <a:gd name="T23" fmla="*/ 41 h 49"/>
                <a:gd name="T24" fmla="*/ 68 w 84"/>
                <a:gd name="T25" fmla="*/ 40 h 49"/>
                <a:gd name="T26" fmla="*/ 56 w 84"/>
                <a:gd name="T27" fmla="*/ 17 h 49"/>
                <a:gd name="T28" fmla="*/ 33 w 84"/>
                <a:gd name="T29" fmla="*/ 8 h 49"/>
                <a:gd name="T30" fmla="*/ 30 w 84"/>
                <a:gd name="T31" fmla="*/ 9 h 49"/>
                <a:gd name="T32" fmla="*/ 26 w 84"/>
                <a:gd name="T33" fmla="*/ 9 h 49"/>
                <a:gd name="T34" fmla="*/ 20 w 84"/>
                <a:gd name="T35" fmla="*/ 12 h 49"/>
                <a:gd name="T36" fmla="*/ 15 w 84"/>
                <a:gd name="T37" fmla="*/ 16 h 49"/>
                <a:gd name="T38" fmla="*/ 10 w 84"/>
                <a:gd name="T39" fmla="*/ 21 h 49"/>
                <a:gd name="T40" fmla="*/ 0 w 84"/>
                <a:gd name="T4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49">
                  <a:moveTo>
                    <a:pt x="0" y="49"/>
                  </a:moveTo>
                  <a:cubicBezTo>
                    <a:pt x="0" y="39"/>
                    <a:pt x="2" y="29"/>
                    <a:pt x="7" y="19"/>
                  </a:cubicBezTo>
                  <a:cubicBezTo>
                    <a:pt x="8" y="17"/>
                    <a:pt x="10" y="15"/>
                    <a:pt x="11" y="13"/>
                  </a:cubicBezTo>
                  <a:cubicBezTo>
                    <a:pt x="13" y="11"/>
                    <a:pt x="15" y="9"/>
                    <a:pt x="17" y="7"/>
                  </a:cubicBezTo>
                  <a:cubicBezTo>
                    <a:pt x="19" y="5"/>
                    <a:pt x="22" y="4"/>
                    <a:pt x="24" y="3"/>
                  </a:cubicBezTo>
                  <a:cubicBezTo>
                    <a:pt x="25" y="2"/>
                    <a:pt x="27" y="2"/>
                    <a:pt x="28" y="2"/>
                  </a:cubicBezTo>
                  <a:cubicBezTo>
                    <a:pt x="29" y="1"/>
                    <a:pt x="31" y="1"/>
                    <a:pt x="32" y="1"/>
                  </a:cubicBezTo>
                  <a:cubicBezTo>
                    <a:pt x="37" y="0"/>
                    <a:pt x="43" y="0"/>
                    <a:pt x="49" y="1"/>
                  </a:cubicBezTo>
                  <a:cubicBezTo>
                    <a:pt x="54" y="2"/>
                    <a:pt x="59" y="5"/>
                    <a:pt x="64" y="8"/>
                  </a:cubicBezTo>
                  <a:cubicBezTo>
                    <a:pt x="73" y="15"/>
                    <a:pt x="79" y="25"/>
                    <a:pt x="83" y="35"/>
                  </a:cubicBezTo>
                  <a:cubicBezTo>
                    <a:pt x="84" y="39"/>
                    <a:pt x="82" y="44"/>
                    <a:pt x="79" y="45"/>
                  </a:cubicBezTo>
                  <a:cubicBezTo>
                    <a:pt x="75" y="47"/>
                    <a:pt x="70" y="45"/>
                    <a:pt x="69" y="41"/>
                  </a:cubicBezTo>
                  <a:cubicBezTo>
                    <a:pt x="68" y="41"/>
                    <a:pt x="68" y="40"/>
                    <a:pt x="68" y="40"/>
                  </a:cubicBezTo>
                  <a:cubicBezTo>
                    <a:pt x="66" y="31"/>
                    <a:pt x="62" y="23"/>
                    <a:pt x="56" y="17"/>
                  </a:cubicBezTo>
                  <a:cubicBezTo>
                    <a:pt x="51" y="11"/>
                    <a:pt x="42" y="8"/>
                    <a:pt x="33" y="8"/>
                  </a:cubicBezTo>
                  <a:cubicBezTo>
                    <a:pt x="32" y="8"/>
                    <a:pt x="31" y="8"/>
                    <a:pt x="30" y="9"/>
                  </a:cubicBezTo>
                  <a:cubicBezTo>
                    <a:pt x="28" y="9"/>
                    <a:pt x="27" y="9"/>
                    <a:pt x="26" y="9"/>
                  </a:cubicBezTo>
                  <a:cubicBezTo>
                    <a:pt x="24" y="10"/>
                    <a:pt x="22" y="11"/>
                    <a:pt x="20" y="12"/>
                  </a:cubicBezTo>
                  <a:cubicBezTo>
                    <a:pt x="18" y="13"/>
                    <a:pt x="16" y="15"/>
                    <a:pt x="15" y="16"/>
                  </a:cubicBezTo>
                  <a:cubicBezTo>
                    <a:pt x="13" y="18"/>
                    <a:pt x="11" y="19"/>
                    <a:pt x="10" y="21"/>
                  </a:cubicBezTo>
                  <a:cubicBezTo>
                    <a:pt x="4" y="29"/>
                    <a:pt x="1" y="39"/>
                    <a:pt x="0" y="4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97"/>
            <p:cNvSpPr>
              <a:spLocks/>
            </p:cNvSpPr>
            <p:nvPr/>
          </p:nvSpPr>
          <p:spPr bwMode="auto">
            <a:xfrm>
              <a:off x="6375401" y="1993900"/>
              <a:ext cx="312738" cy="168275"/>
            </a:xfrm>
            <a:custGeom>
              <a:avLst/>
              <a:gdLst>
                <a:gd name="T0" fmla="*/ 0 w 83"/>
                <a:gd name="T1" fmla="*/ 45 h 45"/>
                <a:gd name="T2" fmla="*/ 16 w 83"/>
                <a:gd name="T3" fmla="*/ 37 h 45"/>
                <a:gd name="T4" fmla="*/ 38 w 83"/>
                <a:gd name="T5" fmla="*/ 25 h 45"/>
                <a:gd name="T6" fmla="*/ 82 w 83"/>
                <a:gd name="T7" fmla="*/ 4 h 45"/>
                <a:gd name="T8" fmla="*/ 80 w 83"/>
                <a:gd name="T9" fmla="*/ 1 h 45"/>
                <a:gd name="T10" fmla="*/ 37 w 83"/>
                <a:gd name="T11" fmla="*/ 21 h 45"/>
                <a:gd name="T12" fmla="*/ 16 w 83"/>
                <a:gd name="T13" fmla="*/ 33 h 45"/>
                <a:gd name="T14" fmla="*/ 0 w 83"/>
                <a:gd name="T15" fmla="*/ 44 h 45"/>
                <a:gd name="T16" fmla="*/ 0 w 83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0" y="45"/>
                  </a:moveTo>
                  <a:cubicBezTo>
                    <a:pt x="6" y="44"/>
                    <a:pt x="11" y="40"/>
                    <a:pt x="16" y="37"/>
                  </a:cubicBezTo>
                  <a:cubicBezTo>
                    <a:pt x="23" y="33"/>
                    <a:pt x="30" y="29"/>
                    <a:pt x="38" y="25"/>
                  </a:cubicBezTo>
                  <a:cubicBezTo>
                    <a:pt x="52" y="18"/>
                    <a:pt x="67" y="11"/>
                    <a:pt x="82" y="4"/>
                  </a:cubicBezTo>
                  <a:cubicBezTo>
                    <a:pt x="83" y="3"/>
                    <a:pt x="82" y="0"/>
                    <a:pt x="80" y="1"/>
                  </a:cubicBezTo>
                  <a:cubicBezTo>
                    <a:pt x="66" y="7"/>
                    <a:pt x="51" y="13"/>
                    <a:pt x="37" y="21"/>
                  </a:cubicBezTo>
                  <a:cubicBezTo>
                    <a:pt x="30" y="25"/>
                    <a:pt x="23" y="29"/>
                    <a:pt x="16" y="33"/>
                  </a:cubicBezTo>
                  <a:cubicBezTo>
                    <a:pt x="10" y="36"/>
                    <a:pt x="3" y="39"/>
                    <a:pt x="0" y="44"/>
                  </a:cubicBezTo>
                  <a:cubicBezTo>
                    <a:pt x="0" y="44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98"/>
            <p:cNvSpPr>
              <a:spLocks/>
            </p:cNvSpPr>
            <p:nvPr/>
          </p:nvSpPr>
          <p:spPr bwMode="auto">
            <a:xfrm>
              <a:off x="6370638" y="1752600"/>
              <a:ext cx="581025" cy="373062"/>
            </a:xfrm>
            <a:custGeom>
              <a:avLst/>
              <a:gdLst>
                <a:gd name="T0" fmla="*/ 2 w 154"/>
                <a:gd name="T1" fmla="*/ 99 h 99"/>
                <a:gd name="T2" fmla="*/ 76 w 154"/>
                <a:gd name="T3" fmla="*/ 50 h 99"/>
                <a:gd name="T4" fmla="*/ 152 w 154"/>
                <a:gd name="T5" fmla="*/ 5 h 99"/>
                <a:gd name="T6" fmla="*/ 150 w 154"/>
                <a:gd name="T7" fmla="*/ 1 h 99"/>
                <a:gd name="T8" fmla="*/ 72 w 154"/>
                <a:gd name="T9" fmla="*/ 47 h 99"/>
                <a:gd name="T10" fmla="*/ 1 w 154"/>
                <a:gd name="T11" fmla="*/ 96 h 99"/>
                <a:gd name="T12" fmla="*/ 2 w 154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99">
                  <a:moveTo>
                    <a:pt x="2" y="99"/>
                  </a:moveTo>
                  <a:cubicBezTo>
                    <a:pt x="28" y="83"/>
                    <a:pt x="51" y="66"/>
                    <a:pt x="76" y="50"/>
                  </a:cubicBezTo>
                  <a:cubicBezTo>
                    <a:pt x="101" y="35"/>
                    <a:pt x="127" y="20"/>
                    <a:pt x="152" y="5"/>
                  </a:cubicBezTo>
                  <a:cubicBezTo>
                    <a:pt x="154" y="3"/>
                    <a:pt x="152" y="0"/>
                    <a:pt x="150" y="1"/>
                  </a:cubicBezTo>
                  <a:cubicBezTo>
                    <a:pt x="123" y="14"/>
                    <a:pt x="97" y="30"/>
                    <a:pt x="72" y="47"/>
                  </a:cubicBezTo>
                  <a:cubicBezTo>
                    <a:pt x="48" y="62"/>
                    <a:pt x="23" y="78"/>
                    <a:pt x="1" y="96"/>
                  </a:cubicBezTo>
                  <a:cubicBezTo>
                    <a:pt x="0" y="98"/>
                    <a:pt x="1" y="99"/>
                    <a:pt x="2" y="99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99"/>
            <p:cNvSpPr>
              <a:spLocks/>
            </p:cNvSpPr>
            <p:nvPr/>
          </p:nvSpPr>
          <p:spPr bwMode="auto">
            <a:xfrm>
              <a:off x="6370638" y="2101850"/>
              <a:ext cx="403225" cy="87312"/>
            </a:xfrm>
            <a:custGeom>
              <a:avLst/>
              <a:gdLst>
                <a:gd name="T0" fmla="*/ 1 w 107"/>
                <a:gd name="T1" fmla="*/ 22 h 23"/>
                <a:gd name="T2" fmla="*/ 24 w 107"/>
                <a:gd name="T3" fmla="*/ 19 h 23"/>
                <a:gd name="T4" fmla="*/ 52 w 107"/>
                <a:gd name="T5" fmla="*/ 14 h 23"/>
                <a:gd name="T6" fmla="*/ 106 w 107"/>
                <a:gd name="T7" fmla="*/ 3 h 23"/>
                <a:gd name="T8" fmla="*/ 105 w 107"/>
                <a:gd name="T9" fmla="*/ 0 h 23"/>
                <a:gd name="T10" fmla="*/ 51 w 107"/>
                <a:gd name="T11" fmla="*/ 10 h 23"/>
                <a:gd name="T12" fmla="*/ 25 w 107"/>
                <a:gd name="T13" fmla="*/ 15 h 23"/>
                <a:gd name="T14" fmla="*/ 1 w 107"/>
                <a:gd name="T15" fmla="*/ 21 h 23"/>
                <a:gd name="T16" fmla="*/ 1 w 107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" y="22"/>
                  </a:moveTo>
                  <a:cubicBezTo>
                    <a:pt x="9" y="23"/>
                    <a:pt x="16" y="20"/>
                    <a:pt x="24" y="19"/>
                  </a:cubicBezTo>
                  <a:cubicBezTo>
                    <a:pt x="33" y="17"/>
                    <a:pt x="43" y="16"/>
                    <a:pt x="52" y="14"/>
                  </a:cubicBezTo>
                  <a:cubicBezTo>
                    <a:pt x="70" y="10"/>
                    <a:pt x="88" y="7"/>
                    <a:pt x="106" y="3"/>
                  </a:cubicBezTo>
                  <a:cubicBezTo>
                    <a:pt x="107" y="2"/>
                    <a:pt x="107" y="0"/>
                    <a:pt x="105" y="0"/>
                  </a:cubicBezTo>
                  <a:cubicBezTo>
                    <a:pt x="87" y="3"/>
                    <a:pt x="69" y="7"/>
                    <a:pt x="51" y="10"/>
                  </a:cubicBezTo>
                  <a:cubicBezTo>
                    <a:pt x="42" y="12"/>
                    <a:pt x="33" y="13"/>
                    <a:pt x="25" y="15"/>
                  </a:cubicBezTo>
                  <a:cubicBezTo>
                    <a:pt x="17" y="17"/>
                    <a:pt x="8" y="18"/>
                    <a:pt x="1" y="21"/>
                  </a:cubicBezTo>
                  <a:cubicBezTo>
                    <a:pt x="0" y="21"/>
                    <a:pt x="1" y="22"/>
                    <a:pt x="1" y="22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00"/>
            <p:cNvSpPr>
              <a:spLocks/>
            </p:cNvSpPr>
            <p:nvPr/>
          </p:nvSpPr>
          <p:spPr bwMode="auto">
            <a:xfrm>
              <a:off x="5765801" y="1993900"/>
              <a:ext cx="311150" cy="168275"/>
            </a:xfrm>
            <a:custGeom>
              <a:avLst/>
              <a:gdLst>
                <a:gd name="T0" fmla="*/ 83 w 83"/>
                <a:gd name="T1" fmla="*/ 44 h 45"/>
                <a:gd name="T2" fmla="*/ 69 w 83"/>
                <a:gd name="T3" fmla="*/ 34 h 45"/>
                <a:gd name="T4" fmla="*/ 46 w 83"/>
                <a:gd name="T5" fmla="*/ 21 h 45"/>
                <a:gd name="T6" fmla="*/ 3 w 83"/>
                <a:gd name="T7" fmla="*/ 1 h 45"/>
                <a:gd name="T8" fmla="*/ 2 w 83"/>
                <a:gd name="T9" fmla="*/ 4 h 45"/>
                <a:gd name="T10" fmla="*/ 46 w 83"/>
                <a:gd name="T11" fmla="*/ 25 h 45"/>
                <a:gd name="T12" fmla="*/ 67 w 83"/>
                <a:gd name="T13" fmla="*/ 37 h 45"/>
                <a:gd name="T14" fmla="*/ 83 w 83"/>
                <a:gd name="T15" fmla="*/ 45 h 45"/>
                <a:gd name="T16" fmla="*/ 83 w 83"/>
                <a:gd name="T1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45">
                  <a:moveTo>
                    <a:pt x="83" y="44"/>
                  </a:moveTo>
                  <a:cubicBezTo>
                    <a:pt x="80" y="39"/>
                    <a:pt x="74" y="37"/>
                    <a:pt x="69" y="34"/>
                  </a:cubicBezTo>
                  <a:cubicBezTo>
                    <a:pt x="62" y="29"/>
                    <a:pt x="54" y="25"/>
                    <a:pt x="46" y="21"/>
                  </a:cubicBezTo>
                  <a:cubicBezTo>
                    <a:pt x="32" y="13"/>
                    <a:pt x="18" y="7"/>
                    <a:pt x="3" y="1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7" y="11"/>
                    <a:pt x="31" y="18"/>
                    <a:pt x="46" y="25"/>
                  </a:cubicBezTo>
                  <a:cubicBezTo>
                    <a:pt x="53" y="29"/>
                    <a:pt x="60" y="33"/>
                    <a:pt x="67" y="37"/>
                  </a:cubicBezTo>
                  <a:cubicBezTo>
                    <a:pt x="72" y="40"/>
                    <a:pt x="77" y="44"/>
                    <a:pt x="83" y="45"/>
                  </a:cubicBezTo>
                  <a:cubicBezTo>
                    <a:pt x="83" y="45"/>
                    <a:pt x="83" y="44"/>
                    <a:pt x="83" y="44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01"/>
            <p:cNvSpPr>
              <a:spLocks/>
            </p:cNvSpPr>
            <p:nvPr/>
          </p:nvSpPr>
          <p:spPr bwMode="auto">
            <a:xfrm>
              <a:off x="5502276" y="1752600"/>
              <a:ext cx="582613" cy="373062"/>
            </a:xfrm>
            <a:custGeom>
              <a:avLst/>
              <a:gdLst>
                <a:gd name="T0" fmla="*/ 154 w 155"/>
                <a:gd name="T1" fmla="*/ 96 h 99"/>
                <a:gd name="T2" fmla="*/ 82 w 155"/>
                <a:gd name="T3" fmla="*/ 47 h 99"/>
                <a:gd name="T4" fmla="*/ 5 w 155"/>
                <a:gd name="T5" fmla="*/ 1 h 99"/>
                <a:gd name="T6" fmla="*/ 3 w 155"/>
                <a:gd name="T7" fmla="*/ 5 h 99"/>
                <a:gd name="T8" fmla="*/ 78 w 155"/>
                <a:gd name="T9" fmla="*/ 50 h 99"/>
                <a:gd name="T10" fmla="*/ 152 w 155"/>
                <a:gd name="T11" fmla="*/ 99 h 99"/>
                <a:gd name="T12" fmla="*/ 154 w 155"/>
                <a:gd name="T13" fmla="*/ 9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99">
                  <a:moveTo>
                    <a:pt x="154" y="96"/>
                  </a:moveTo>
                  <a:cubicBezTo>
                    <a:pt x="132" y="78"/>
                    <a:pt x="107" y="62"/>
                    <a:pt x="82" y="47"/>
                  </a:cubicBezTo>
                  <a:cubicBezTo>
                    <a:pt x="57" y="30"/>
                    <a:pt x="31" y="14"/>
                    <a:pt x="5" y="1"/>
                  </a:cubicBezTo>
                  <a:cubicBezTo>
                    <a:pt x="2" y="0"/>
                    <a:pt x="0" y="3"/>
                    <a:pt x="3" y="5"/>
                  </a:cubicBezTo>
                  <a:cubicBezTo>
                    <a:pt x="27" y="20"/>
                    <a:pt x="53" y="35"/>
                    <a:pt x="78" y="50"/>
                  </a:cubicBezTo>
                  <a:cubicBezTo>
                    <a:pt x="103" y="66"/>
                    <a:pt x="127" y="83"/>
                    <a:pt x="152" y="99"/>
                  </a:cubicBezTo>
                  <a:cubicBezTo>
                    <a:pt x="153" y="99"/>
                    <a:pt x="155" y="98"/>
                    <a:pt x="154" y="96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02"/>
            <p:cNvSpPr>
              <a:spLocks/>
            </p:cNvSpPr>
            <p:nvPr/>
          </p:nvSpPr>
          <p:spPr bwMode="auto">
            <a:xfrm>
              <a:off x="5678488" y="2101850"/>
              <a:ext cx="403225" cy="87312"/>
            </a:xfrm>
            <a:custGeom>
              <a:avLst/>
              <a:gdLst>
                <a:gd name="T0" fmla="*/ 107 w 107"/>
                <a:gd name="T1" fmla="*/ 21 h 23"/>
                <a:gd name="T2" fmla="*/ 84 w 107"/>
                <a:gd name="T3" fmla="*/ 16 h 23"/>
                <a:gd name="T4" fmla="*/ 57 w 107"/>
                <a:gd name="T5" fmla="*/ 10 h 23"/>
                <a:gd name="T6" fmla="*/ 2 w 107"/>
                <a:gd name="T7" fmla="*/ 0 h 23"/>
                <a:gd name="T8" fmla="*/ 2 w 107"/>
                <a:gd name="T9" fmla="*/ 3 h 23"/>
                <a:gd name="T10" fmla="*/ 56 w 107"/>
                <a:gd name="T11" fmla="*/ 14 h 23"/>
                <a:gd name="T12" fmla="*/ 82 w 107"/>
                <a:gd name="T13" fmla="*/ 19 h 23"/>
                <a:gd name="T14" fmla="*/ 106 w 107"/>
                <a:gd name="T15" fmla="*/ 22 h 23"/>
                <a:gd name="T16" fmla="*/ 107 w 107"/>
                <a:gd name="T17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3">
                  <a:moveTo>
                    <a:pt x="107" y="21"/>
                  </a:moveTo>
                  <a:cubicBezTo>
                    <a:pt x="100" y="18"/>
                    <a:pt x="92" y="17"/>
                    <a:pt x="84" y="16"/>
                  </a:cubicBezTo>
                  <a:cubicBezTo>
                    <a:pt x="75" y="14"/>
                    <a:pt x="66" y="12"/>
                    <a:pt x="57" y="10"/>
                  </a:cubicBezTo>
                  <a:cubicBezTo>
                    <a:pt x="38" y="7"/>
                    <a:pt x="20" y="3"/>
                    <a:pt x="2" y="0"/>
                  </a:cubicBezTo>
                  <a:cubicBezTo>
                    <a:pt x="1" y="0"/>
                    <a:pt x="0" y="2"/>
                    <a:pt x="2" y="3"/>
                  </a:cubicBezTo>
                  <a:cubicBezTo>
                    <a:pt x="19" y="7"/>
                    <a:pt x="38" y="10"/>
                    <a:pt x="56" y="14"/>
                  </a:cubicBezTo>
                  <a:cubicBezTo>
                    <a:pt x="64" y="15"/>
                    <a:pt x="73" y="17"/>
                    <a:pt x="82" y="19"/>
                  </a:cubicBezTo>
                  <a:cubicBezTo>
                    <a:pt x="90" y="20"/>
                    <a:pt x="98" y="23"/>
                    <a:pt x="106" y="22"/>
                  </a:cubicBezTo>
                  <a:cubicBezTo>
                    <a:pt x="107" y="22"/>
                    <a:pt x="107" y="21"/>
                    <a:pt x="107" y="21"/>
                  </a:cubicBezTo>
                  <a:close/>
                </a:path>
              </a:pathLst>
            </a:custGeom>
            <a:solidFill>
              <a:srgbClr val="202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Oval 103"/>
            <p:cNvSpPr>
              <a:spLocks noChangeArrowheads="1"/>
            </p:cNvSpPr>
            <p:nvPr/>
          </p:nvSpPr>
          <p:spPr bwMode="auto">
            <a:xfrm>
              <a:off x="6076951" y="245268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Oval 104"/>
            <p:cNvSpPr>
              <a:spLocks noChangeArrowheads="1"/>
            </p:cNvSpPr>
            <p:nvPr/>
          </p:nvSpPr>
          <p:spPr bwMode="auto">
            <a:xfrm>
              <a:off x="6329363" y="245268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Rectangle 105"/>
            <p:cNvSpPr>
              <a:spLocks noChangeArrowheads="1"/>
            </p:cNvSpPr>
            <p:nvPr/>
          </p:nvSpPr>
          <p:spPr bwMode="auto">
            <a:xfrm>
              <a:off x="6107113" y="246697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Oval 106"/>
            <p:cNvSpPr>
              <a:spLocks noChangeArrowheads="1"/>
            </p:cNvSpPr>
            <p:nvPr/>
          </p:nvSpPr>
          <p:spPr bwMode="auto">
            <a:xfrm>
              <a:off x="6076951" y="2562225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Oval 107"/>
            <p:cNvSpPr>
              <a:spLocks noChangeArrowheads="1"/>
            </p:cNvSpPr>
            <p:nvPr/>
          </p:nvSpPr>
          <p:spPr bwMode="auto">
            <a:xfrm>
              <a:off x="6329363" y="2562225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Rectangle 108"/>
            <p:cNvSpPr>
              <a:spLocks noChangeArrowheads="1"/>
            </p:cNvSpPr>
            <p:nvPr/>
          </p:nvSpPr>
          <p:spPr bwMode="auto">
            <a:xfrm>
              <a:off x="6107113" y="2576513"/>
              <a:ext cx="252413" cy="30162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Oval 109"/>
            <p:cNvSpPr>
              <a:spLocks noChangeArrowheads="1"/>
            </p:cNvSpPr>
            <p:nvPr/>
          </p:nvSpPr>
          <p:spPr bwMode="auto">
            <a:xfrm>
              <a:off x="6076951" y="2674938"/>
              <a:ext cx="57150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Oval 110"/>
            <p:cNvSpPr>
              <a:spLocks noChangeArrowheads="1"/>
            </p:cNvSpPr>
            <p:nvPr/>
          </p:nvSpPr>
          <p:spPr bwMode="auto">
            <a:xfrm>
              <a:off x="6329363" y="2674938"/>
              <a:ext cx="60325" cy="60325"/>
            </a:xfrm>
            <a:prstGeom prst="ellipse">
              <a:avLst/>
            </a:pr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Rectangle 111"/>
            <p:cNvSpPr>
              <a:spLocks noChangeArrowheads="1"/>
            </p:cNvSpPr>
            <p:nvPr/>
          </p:nvSpPr>
          <p:spPr bwMode="auto">
            <a:xfrm>
              <a:off x="6107113" y="2689225"/>
              <a:ext cx="252413" cy="26987"/>
            </a:xfrm>
            <a:prstGeom prst="rect">
              <a:avLst/>
            </a:prstGeom>
            <a:solidFill>
              <a:srgbClr val="EAB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12"/>
            <p:cNvSpPr>
              <a:spLocks/>
            </p:cNvSpPr>
            <p:nvPr/>
          </p:nvSpPr>
          <p:spPr bwMode="auto">
            <a:xfrm>
              <a:off x="5121276" y="1344613"/>
              <a:ext cx="266700" cy="155575"/>
            </a:xfrm>
            <a:custGeom>
              <a:avLst/>
              <a:gdLst>
                <a:gd name="T0" fmla="*/ 36 w 71"/>
                <a:gd name="T1" fmla="*/ 15 h 41"/>
                <a:gd name="T2" fmla="*/ 0 w 71"/>
                <a:gd name="T3" fmla="*/ 0 h 41"/>
                <a:gd name="T4" fmla="*/ 17 w 71"/>
                <a:gd name="T5" fmla="*/ 39 h 41"/>
                <a:gd name="T6" fmla="*/ 36 w 71"/>
                <a:gd name="T7" fmla="*/ 41 h 41"/>
                <a:gd name="T8" fmla="*/ 54 w 71"/>
                <a:gd name="T9" fmla="*/ 39 h 41"/>
                <a:gd name="T10" fmla="*/ 71 w 71"/>
                <a:gd name="T11" fmla="*/ 0 h 41"/>
                <a:gd name="T12" fmla="*/ 36 w 71"/>
                <a:gd name="T13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41">
                  <a:moveTo>
                    <a:pt x="36" y="15"/>
                  </a:moveTo>
                  <a:cubicBezTo>
                    <a:pt x="16" y="15"/>
                    <a:pt x="0" y="0"/>
                    <a:pt x="0" y="0"/>
                  </a:cubicBezTo>
                  <a:cubicBezTo>
                    <a:pt x="0" y="3"/>
                    <a:pt x="7" y="26"/>
                    <a:pt x="17" y="39"/>
                  </a:cubicBezTo>
                  <a:cubicBezTo>
                    <a:pt x="19" y="41"/>
                    <a:pt x="30" y="41"/>
                    <a:pt x="36" y="41"/>
                  </a:cubicBezTo>
                  <a:cubicBezTo>
                    <a:pt x="41" y="41"/>
                    <a:pt x="53" y="41"/>
                    <a:pt x="54" y="39"/>
                  </a:cubicBezTo>
                  <a:cubicBezTo>
                    <a:pt x="64" y="26"/>
                    <a:pt x="71" y="3"/>
                    <a:pt x="71" y="0"/>
                  </a:cubicBezTo>
                  <a:cubicBezTo>
                    <a:pt x="71" y="0"/>
                    <a:pt x="55" y="15"/>
                    <a:pt x="36" y="1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13"/>
            <p:cNvSpPr>
              <a:spLocks/>
            </p:cNvSpPr>
            <p:nvPr/>
          </p:nvSpPr>
          <p:spPr bwMode="auto">
            <a:xfrm>
              <a:off x="5121276" y="1303338"/>
              <a:ext cx="266700" cy="109537"/>
            </a:xfrm>
            <a:custGeom>
              <a:avLst/>
              <a:gdLst>
                <a:gd name="T0" fmla="*/ 71 w 71"/>
                <a:gd name="T1" fmla="*/ 11 h 29"/>
                <a:gd name="T2" fmla="*/ 36 w 71"/>
                <a:gd name="T3" fmla="*/ 29 h 29"/>
                <a:gd name="T4" fmla="*/ 0 w 71"/>
                <a:gd name="T5" fmla="*/ 11 h 29"/>
                <a:gd name="T6" fmla="*/ 36 w 71"/>
                <a:gd name="T7" fmla="*/ 20 h 29"/>
                <a:gd name="T8" fmla="*/ 71 w 71"/>
                <a:gd name="T9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9">
                  <a:moveTo>
                    <a:pt x="71" y="11"/>
                  </a:moveTo>
                  <a:cubicBezTo>
                    <a:pt x="71" y="13"/>
                    <a:pt x="55" y="29"/>
                    <a:pt x="36" y="29"/>
                  </a:cubicBezTo>
                  <a:cubicBezTo>
                    <a:pt x="16" y="29"/>
                    <a:pt x="0" y="13"/>
                    <a:pt x="0" y="11"/>
                  </a:cubicBezTo>
                  <a:cubicBezTo>
                    <a:pt x="0" y="0"/>
                    <a:pt x="16" y="20"/>
                    <a:pt x="36" y="20"/>
                  </a:cubicBezTo>
                  <a:cubicBezTo>
                    <a:pt x="55" y="20"/>
                    <a:pt x="71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14"/>
            <p:cNvSpPr>
              <a:spLocks/>
            </p:cNvSpPr>
            <p:nvPr/>
          </p:nvSpPr>
          <p:spPr bwMode="auto">
            <a:xfrm>
              <a:off x="5195888" y="1338263"/>
              <a:ext cx="117475" cy="41275"/>
            </a:xfrm>
            <a:custGeom>
              <a:avLst/>
              <a:gdLst>
                <a:gd name="T0" fmla="*/ 31 w 31"/>
                <a:gd name="T1" fmla="*/ 8 h 11"/>
                <a:gd name="T2" fmla="*/ 16 w 31"/>
                <a:gd name="T3" fmla="*/ 0 h 11"/>
                <a:gd name="T4" fmla="*/ 0 w 31"/>
                <a:gd name="T5" fmla="*/ 8 h 11"/>
                <a:gd name="T6" fmla="*/ 16 w 31"/>
                <a:gd name="T7" fmla="*/ 11 h 11"/>
                <a:gd name="T8" fmla="*/ 31 w 3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31" y="8"/>
                  </a:moveTo>
                  <a:cubicBezTo>
                    <a:pt x="27" y="3"/>
                    <a:pt x="22" y="0"/>
                    <a:pt x="16" y="0"/>
                  </a:cubicBezTo>
                  <a:cubicBezTo>
                    <a:pt x="10" y="0"/>
                    <a:pt x="4" y="3"/>
                    <a:pt x="0" y="8"/>
                  </a:cubicBezTo>
                  <a:cubicBezTo>
                    <a:pt x="5" y="10"/>
                    <a:pt x="10" y="11"/>
                    <a:pt x="16" y="11"/>
                  </a:cubicBezTo>
                  <a:cubicBezTo>
                    <a:pt x="21" y="11"/>
                    <a:pt x="26" y="10"/>
                    <a:pt x="31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15"/>
            <p:cNvSpPr>
              <a:spLocks/>
            </p:cNvSpPr>
            <p:nvPr/>
          </p:nvSpPr>
          <p:spPr bwMode="auto">
            <a:xfrm>
              <a:off x="5181601" y="1368425"/>
              <a:ext cx="146050" cy="44450"/>
            </a:xfrm>
            <a:custGeom>
              <a:avLst/>
              <a:gdLst>
                <a:gd name="T0" fmla="*/ 20 w 39"/>
                <a:gd name="T1" fmla="*/ 3 h 12"/>
                <a:gd name="T2" fmla="*/ 4 w 39"/>
                <a:gd name="T3" fmla="*/ 0 h 12"/>
                <a:gd name="T4" fmla="*/ 0 w 39"/>
                <a:gd name="T5" fmla="*/ 7 h 12"/>
                <a:gd name="T6" fmla="*/ 20 w 39"/>
                <a:gd name="T7" fmla="*/ 12 h 12"/>
                <a:gd name="T8" fmla="*/ 39 w 39"/>
                <a:gd name="T9" fmla="*/ 7 h 12"/>
                <a:gd name="T10" fmla="*/ 35 w 39"/>
                <a:gd name="T11" fmla="*/ 0 h 12"/>
                <a:gd name="T12" fmla="*/ 20 w 3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2">
                  <a:moveTo>
                    <a:pt x="20" y="3"/>
                  </a:moveTo>
                  <a:cubicBezTo>
                    <a:pt x="14" y="3"/>
                    <a:pt x="9" y="2"/>
                    <a:pt x="4" y="0"/>
                  </a:cubicBezTo>
                  <a:cubicBezTo>
                    <a:pt x="2" y="2"/>
                    <a:pt x="1" y="4"/>
                    <a:pt x="0" y="7"/>
                  </a:cubicBezTo>
                  <a:cubicBezTo>
                    <a:pt x="6" y="10"/>
                    <a:pt x="13" y="12"/>
                    <a:pt x="20" y="12"/>
                  </a:cubicBezTo>
                  <a:cubicBezTo>
                    <a:pt x="27" y="12"/>
                    <a:pt x="33" y="10"/>
                    <a:pt x="39" y="7"/>
                  </a:cubicBezTo>
                  <a:cubicBezTo>
                    <a:pt x="38" y="4"/>
                    <a:pt x="37" y="2"/>
                    <a:pt x="35" y="0"/>
                  </a:cubicBezTo>
                  <a:cubicBezTo>
                    <a:pt x="30" y="2"/>
                    <a:pt x="25" y="3"/>
                    <a:pt x="20" y="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Oval 116"/>
            <p:cNvSpPr>
              <a:spLocks noChangeArrowheads="1"/>
            </p:cNvSpPr>
            <p:nvPr/>
          </p:nvSpPr>
          <p:spPr bwMode="auto">
            <a:xfrm>
              <a:off x="5275263" y="1352550"/>
              <a:ext cx="15875" cy="158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17"/>
            <p:cNvSpPr>
              <a:spLocks/>
            </p:cNvSpPr>
            <p:nvPr/>
          </p:nvSpPr>
          <p:spPr bwMode="auto">
            <a:xfrm>
              <a:off x="5407026" y="2170113"/>
              <a:ext cx="252413" cy="244475"/>
            </a:xfrm>
            <a:custGeom>
              <a:avLst/>
              <a:gdLst>
                <a:gd name="T0" fmla="*/ 29 w 67"/>
                <a:gd name="T1" fmla="*/ 35 h 65"/>
                <a:gd name="T2" fmla="*/ 11 w 67"/>
                <a:gd name="T3" fmla="*/ 0 h 65"/>
                <a:gd name="T4" fmla="*/ 0 w 67"/>
                <a:gd name="T5" fmla="*/ 42 h 65"/>
                <a:gd name="T6" fmla="*/ 14 w 67"/>
                <a:gd name="T7" fmla="*/ 55 h 65"/>
                <a:gd name="T8" fmla="*/ 29 w 67"/>
                <a:gd name="T9" fmla="*/ 65 h 65"/>
                <a:gd name="T10" fmla="*/ 67 w 67"/>
                <a:gd name="T11" fmla="*/ 44 h 65"/>
                <a:gd name="T12" fmla="*/ 29 w 67"/>
                <a:gd name="T13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5">
                  <a:moveTo>
                    <a:pt x="29" y="35"/>
                  </a:moveTo>
                  <a:cubicBezTo>
                    <a:pt x="14" y="22"/>
                    <a:pt x="11" y="0"/>
                    <a:pt x="11" y="0"/>
                  </a:cubicBezTo>
                  <a:cubicBezTo>
                    <a:pt x="9" y="3"/>
                    <a:pt x="1" y="25"/>
                    <a:pt x="0" y="42"/>
                  </a:cubicBezTo>
                  <a:cubicBezTo>
                    <a:pt x="0" y="44"/>
                    <a:pt x="9" y="51"/>
                    <a:pt x="14" y="55"/>
                  </a:cubicBezTo>
                  <a:cubicBezTo>
                    <a:pt x="18" y="58"/>
                    <a:pt x="27" y="65"/>
                    <a:pt x="29" y="65"/>
                  </a:cubicBezTo>
                  <a:cubicBezTo>
                    <a:pt x="45" y="60"/>
                    <a:pt x="65" y="47"/>
                    <a:pt x="67" y="44"/>
                  </a:cubicBezTo>
                  <a:cubicBezTo>
                    <a:pt x="67" y="44"/>
                    <a:pt x="45" y="47"/>
                    <a:pt x="29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18"/>
            <p:cNvSpPr>
              <a:spLocks/>
            </p:cNvSpPr>
            <p:nvPr/>
          </p:nvSpPr>
          <p:spPr bwMode="auto">
            <a:xfrm>
              <a:off x="5441951" y="2139950"/>
              <a:ext cx="244475" cy="214312"/>
            </a:xfrm>
            <a:custGeom>
              <a:avLst/>
              <a:gdLst>
                <a:gd name="T0" fmla="*/ 58 w 65"/>
                <a:gd name="T1" fmla="*/ 52 h 57"/>
                <a:gd name="T2" fmla="*/ 19 w 65"/>
                <a:gd name="T3" fmla="*/ 45 h 57"/>
                <a:gd name="T4" fmla="*/ 2 w 65"/>
                <a:gd name="T5" fmla="*/ 8 h 57"/>
                <a:gd name="T6" fmla="*/ 24 w 65"/>
                <a:gd name="T7" fmla="*/ 38 h 57"/>
                <a:gd name="T8" fmla="*/ 58 w 65"/>
                <a:gd name="T9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57">
                  <a:moveTo>
                    <a:pt x="58" y="52"/>
                  </a:moveTo>
                  <a:cubicBezTo>
                    <a:pt x="57" y="54"/>
                    <a:pt x="34" y="57"/>
                    <a:pt x="19" y="45"/>
                  </a:cubicBezTo>
                  <a:cubicBezTo>
                    <a:pt x="3" y="33"/>
                    <a:pt x="0" y="10"/>
                    <a:pt x="2" y="8"/>
                  </a:cubicBezTo>
                  <a:cubicBezTo>
                    <a:pt x="9" y="0"/>
                    <a:pt x="9" y="26"/>
                    <a:pt x="24" y="38"/>
                  </a:cubicBezTo>
                  <a:cubicBezTo>
                    <a:pt x="40" y="50"/>
                    <a:pt x="65" y="44"/>
                    <a:pt x="58" y="52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119"/>
            <p:cNvSpPr>
              <a:spLocks/>
            </p:cNvSpPr>
            <p:nvPr/>
          </p:nvSpPr>
          <p:spPr bwMode="auto">
            <a:xfrm>
              <a:off x="5494338" y="2230438"/>
              <a:ext cx="93663" cy="74612"/>
            </a:xfrm>
            <a:custGeom>
              <a:avLst/>
              <a:gdLst>
                <a:gd name="T0" fmla="*/ 25 w 25"/>
                <a:gd name="T1" fmla="*/ 20 h 20"/>
                <a:gd name="T2" fmla="*/ 17 w 25"/>
                <a:gd name="T3" fmla="*/ 5 h 20"/>
                <a:gd name="T4" fmla="*/ 0 w 25"/>
                <a:gd name="T5" fmla="*/ 1 h 20"/>
                <a:gd name="T6" fmla="*/ 10 w 25"/>
                <a:gd name="T7" fmla="*/ 14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4" y="15"/>
                    <a:pt x="22" y="9"/>
                    <a:pt x="17" y="5"/>
                  </a:cubicBezTo>
                  <a:cubicBezTo>
                    <a:pt x="12" y="1"/>
                    <a:pt x="6" y="0"/>
                    <a:pt x="0" y="1"/>
                  </a:cubicBezTo>
                  <a:cubicBezTo>
                    <a:pt x="3" y="6"/>
                    <a:pt x="6" y="10"/>
                    <a:pt x="10" y="14"/>
                  </a:cubicBezTo>
                  <a:cubicBezTo>
                    <a:pt x="14" y="17"/>
                    <a:pt x="20" y="19"/>
                    <a:pt x="25" y="2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120"/>
            <p:cNvSpPr>
              <a:spLocks/>
            </p:cNvSpPr>
            <p:nvPr/>
          </p:nvSpPr>
          <p:spPr bwMode="auto">
            <a:xfrm>
              <a:off x="5464176" y="2233613"/>
              <a:ext cx="123825" cy="106362"/>
            </a:xfrm>
            <a:custGeom>
              <a:avLst/>
              <a:gdLst>
                <a:gd name="T0" fmla="*/ 18 w 33"/>
                <a:gd name="T1" fmla="*/ 13 h 28"/>
                <a:gd name="T2" fmla="*/ 8 w 33"/>
                <a:gd name="T3" fmla="*/ 0 h 28"/>
                <a:gd name="T4" fmla="*/ 0 w 33"/>
                <a:gd name="T5" fmla="*/ 4 h 28"/>
                <a:gd name="T6" fmla="*/ 13 w 33"/>
                <a:gd name="T7" fmla="*/ 20 h 28"/>
                <a:gd name="T8" fmla="*/ 31 w 33"/>
                <a:gd name="T9" fmla="*/ 28 h 28"/>
                <a:gd name="T10" fmla="*/ 33 w 33"/>
                <a:gd name="T11" fmla="*/ 19 h 28"/>
                <a:gd name="T12" fmla="*/ 18 w 33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">
                  <a:moveTo>
                    <a:pt x="18" y="13"/>
                  </a:moveTo>
                  <a:cubicBezTo>
                    <a:pt x="14" y="9"/>
                    <a:pt x="11" y="5"/>
                    <a:pt x="8" y="0"/>
                  </a:cubicBezTo>
                  <a:cubicBezTo>
                    <a:pt x="6" y="1"/>
                    <a:pt x="3" y="2"/>
                    <a:pt x="0" y="4"/>
                  </a:cubicBezTo>
                  <a:cubicBezTo>
                    <a:pt x="3" y="10"/>
                    <a:pt x="7" y="16"/>
                    <a:pt x="13" y="20"/>
                  </a:cubicBezTo>
                  <a:cubicBezTo>
                    <a:pt x="18" y="24"/>
                    <a:pt x="25" y="27"/>
                    <a:pt x="31" y="28"/>
                  </a:cubicBezTo>
                  <a:cubicBezTo>
                    <a:pt x="32" y="25"/>
                    <a:pt x="33" y="22"/>
                    <a:pt x="33" y="19"/>
                  </a:cubicBezTo>
                  <a:cubicBezTo>
                    <a:pt x="28" y="18"/>
                    <a:pt x="22" y="16"/>
                    <a:pt x="18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121"/>
            <p:cNvSpPr>
              <a:spLocks/>
            </p:cNvSpPr>
            <p:nvPr/>
          </p:nvSpPr>
          <p:spPr bwMode="auto">
            <a:xfrm>
              <a:off x="5554663" y="2274888"/>
              <a:ext cx="22225" cy="19050"/>
            </a:xfrm>
            <a:custGeom>
              <a:avLst/>
              <a:gdLst>
                <a:gd name="T0" fmla="*/ 5 w 6"/>
                <a:gd name="T1" fmla="*/ 4 h 5"/>
                <a:gd name="T2" fmla="*/ 2 w 6"/>
                <a:gd name="T3" fmla="*/ 4 h 5"/>
                <a:gd name="T4" fmla="*/ 1 w 6"/>
                <a:gd name="T5" fmla="*/ 1 h 5"/>
                <a:gd name="T6" fmla="*/ 4 w 6"/>
                <a:gd name="T7" fmla="*/ 0 h 5"/>
                <a:gd name="T8" fmla="*/ 5 w 6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5" y="4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1"/>
                    <a:pt x="6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122"/>
            <p:cNvSpPr>
              <a:spLocks/>
            </p:cNvSpPr>
            <p:nvPr/>
          </p:nvSpPr>
          <p:spPr bwMode="auto">
            <a:xfrm>
              <a:off x="5140326" y="1763713"/>
              <a:ext cx="252413" cy="247650"/>
            </a:xfrm>
            <a:custGeom>
              <a:avLst/>
              <a:gdLst>
                <a:gd name="T0" fmla="*/ 37 w 67"/>
                <a:gd name="T1" fmla="*/ 35 h 66"/>
                <a:gd name="T2" fmla="*/ 0 w 67"/>
                <a:gd name="T3" fmla="*/ 47 h 66"/>
                <a:gd name="T4" fmla="*/ 38 w 67"/>
                <a:gd name="T5" fmla="*/ 65 h 66"/>
                <a:gd name="T6" fmla="*/ 54 w 67"/>
                <a:gd name="T7" fmla="*/ 55 h 66"/>
                <a:gd name="T8" fmla="*/ 67 w 67"/>
                <a:gd name="T9" fmla="*/ 41 h 66"/>
                <a:gd name="T10" fmla="*/ 54 w 67"/>
                <a:gd name="T11" fmla="*/ 0 h 66"/>
                <a:gd name="T12" fmla="*/ 37 w 67"/>
                <a:gd name="T13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66">
                  <a:moveTo>
                    <a:pt x="37" y="35"/>
                  </a:moveTo>
                  <a:cubicBezTo>
                    <a:pt x="22" y="48"/>
                    <a:pt x="0" y="47"/>
                    <a:pt x="0" y="47"/>
                  </a:cubicBezTo>
                  <a:cubicBezTo>
                    <a:pt x="2" y="49"/>
                    <a:pt x="22" y="62"/>
                    <a:pt x="38" y="65"/>
                  </a:cubicBezTo>
                  <a:cubicBezTo>
                    <a:pt x="41" y="66"/>
                    <a:pt x="50" y="58"/>
                    <a:pt x="54" y="55"/>
                  </a:cubicBezTo>
                  <a:cubicBezTo>
                    <a:pt x="58" y="51"/>
                    <a:pt x="67" y="44"/>
                    <a:pt x="67" y="41"/>
                  </a:cubicBezTo>
                  <a:cubicBezTo>
                    <a:pt x="65" y="25"/>
                    <a:pt x="56" y="3"/>
                    <a:pt x="54" y="0"/>
                  </a:cubicBezTo>
                  <a:cubicBezTo>
                    <a:pt x="54" y="0"/>
                    <a:pt x="52" y="23"/>
                    <a:pt x="37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123"/>
            <p:cNvSpPr>
              <a:spLocks/>
            </p:cNvSpPr>
            <p:nvPr/>
          </p:nvSpPr>
          <p:spPr bwMode="auto">
            <a:xfrm>
              <a:off x="5113338" y="1733550"/>
              <a:ext cx="238125" cy="217487"/>
            </a:xfrm>
            <a:custGeom>
              <a:avLst/>
              <a:gdLst>
                <a:gd name="T0" fmla="*/ 61 w 63"/>
                <a:gd name="T1" fmla="*/ 8 h 58"/>
                <a:gd name="T2" fmla="*/ 46 w 63"/>
                <a:gd name="T3" fmla="*/ 46 h 58"/>
                <a:gd name="T4" fmla="*/ 7 w 63"/>
                <a:gd name="T5" fmla="*/ 55 h 58"/>
                <a:gd name="T6" fmla="*/ 40 w 63"/>
                <a:gd name="T7" fmla="*/ 39 h 58"/>
                <a:gd name="T8" fmla="*/ 61 w 63"/>
                <a:gd name="T9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8">
                  <a:moveTo>
                    <a:pt x="61" y="8"/>
                  </a:moveTo>
                  <a:cubicBezTo>
                    <a:pt x="63" y="10"/>
                    <a:pt x="61" y="33"/>
                    <a:pt x="46" y="46"/>
                  </a:cubicBezTo>
                  <a:cubicBezTo>
                    <a:pt x="31" y="58"/>
                    <a:pt x="9" y="57"/>
                    <a:pt x="7" y="55"/>
                  </a:cubicBezTo>
                  <a:cubicBezTo>
                    <a:pt x="0" y="46"/>
                    <a:pt x="25" y="52"/>
                    <a:pt x="40" y="39"/>
                  </a:cubicBezTo>
                  <a:cubicBezTo>
                    <a:pt x="55" y="26"/>
                    <a:pt x="54" y="0"/>
                    <a:pt x="61" y="8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24"/>
            <p:cNvSpPr>
              <a:spLocks/>
            </p:cNvSpPr>
            <p:nvPr/>
          </p:nvSpPr>
          <p:spPr bwMode="auto">
            <a:xfrm>
              <a:off x="5211763" y="1827213"/>
              <a:ext cx="85725" cy="79375"/>
            </a:xfrm>
            <a:custGeom>
              <a:avLst/>
              <a:gdLst>
                <a:gd name="T0" fmla="*/ 23 w 23"/>
                <a:gd name="T1" fmla="*/ 1 h 21"/>
                <a:gd name="T2" fmla="*/ 7 w 23"/>
                <a:gd name="T3" fmla="*/ 5 h 21"/>
                <a:gd name="T4" fmla="*/ 0 w 23"/>
                <a:gd name="T5" fmla="*/ 21 h 21"/>
                <a:gd name="T6" fmla="*/ 14 w 23"/>
                <a:gd name="T7" fmla="*/ 14 h 21"/>
                <a:gd name="T8" fmla="*/ 23 w 23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">
                  <a:moveTo>
                    <a:pt x="23" y="1"/>
                  </a:moveTo>
                  <a:cubicBezTo>
                    <a:pt x="18" y="0"/>
                    <a:pt x="12" y="1"/>
                    <a:pt x="7" y="5"/>
                  </a:cubicBezTo>
                  <a:cubicBezTo>
                    <a:pt x="2" y="9"/>
                    <a:pt x="0" y="15"/>
                    <a:pt x="0" y="21"/>
                  </a:cubicBezTo>
                  <a:cubicBezTo>
                    <a:pt x="5" y="20"/>
                    <a:pt x="10" y="17"/>
                    <a:pt x="14" y="14"/>
                  </a:cubicBezTo>
                  <a:cubicBezTo>
                    <a:pt x="18" y="10"/>
                    <a:pt x="21" y="6"/>
                    <a:pt x="23" y="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25"/>
            <p:cNvSpPr>
              <a:spLocks/>
            </p:cNvSpPr>
            <p:nvPr/>
          </p:nvSpPr>
          <p:spPr bwMode="auto">
            <a:xfrm>
              <a:off x="5211763" y="1831975"/>
              <a:ext cx="120650" cy="104775"/>
            </a:xfrm>
            <a:custGeom>
              <a:avLst/>
              <a:gdLst>
                <a:gd name="T0" fmla="*/ 14 w 32"/>
                <a:gd name="T1" fmla="*/ 13 h 28"/>
                <a:gd name="T2" fmla="*/ 0 w 32"/>
                <a:gd name="T3" fmla="*/ 20 h 28"/>
                <a:gd name="T4" fmla="*/ 2 w 32"/>
                <a:gd name="T5" fmla="*/ 28 h 28"/>
                <a:gd name="T6" fmla="*/ 20 w 32"/>
                <a:gd name="T7" fmla="*/ 20 h 28"/>
                <a:gd name="T8" fmla="*/ 32 w 32"/>
                <a:gd name="T9" fmla="*/ 3 h 28"/>
                <a:gd name="T10" fmla="*/ 23 w 32"/>
                <a:gd name="T11" fmla="*/ 0 h 28"/>
                <a:gd name="T12" fmla="*/ 14 w 32"/>
                <a:gd name="T13" fmla="*/ 1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8">
                  <a:moveTo>
                    <a:pt x="14" y="13"/>
                  </a:moveTo>
                  <a:cubicBezTo>
                    <a:pt x="10" y="16"/>
                    <a:pt x="5" y="19"/>
                    <a:pt x="0" y="20"/>
                  </a:cubicBezTo>
                  <a:cubicBezTo>
                    <a:pt x="0" y="23"/>
                    <a:pt x="1" y="26"/>
                    <a:pt x="2" y="28"/>
                  </a:cubicBezTo>
                  <a:cubicBezTo>
                    <a:pt x="8" y="27"/>
                    <a:pt x="15" y="24"/>
                    <a:pt x="20" y="20"/>
                  </a:cubicBezTo>
                  <a:cubicBezTo>
                    <a:pt x="25" y="15"/>
                    <a:pt x="29" y="9"/>
                    <a:pt x="32" y="3"/>
                  </a:cubicBezTo>
                  <a:cubicBezTo>
                    <a:pt x="29" y="2"/>
                    <a:pt x="26" y="0"/>
                    <a:pt x="23" y="0"/>
                  </a:cubicBezTo>
                  <a:cubicBezTo>
                    <a:pt x="21" y="5"/>
                    <a:pt x="18" y="9"/>
                    <a:pt x="14" y="13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26"/>
            <p:cNvSpPr>
              <a:spLocks/>
            </p:cNvSpPr>
            <p:nvPr/>
          </p:nvSpPr>
          <p:spPr bwMode="auto">
            <a:xfrm>
              <a:off x="5264151" y="1835150"/>
              <a:ext cx="19050" cy="22225"/>
            </a:xfrm>
            <a:custGeom>
              <a:avLst/>
              <a:gdLst>
                <a:gd name="T0" fmla="*/ 4 w 5"/>
                <a:gd name="T1" fmla="*/ 2 h 6"/>
                <a:gd name="T2" fmla="*/ 4 w 5"/>
                <a:gd name="T3" fmla="*/ 5 h 6"/>
                <a:gd name="T4" fmla="*/ 0 w 5"/>
                <a:gd name="T5" fmla="*/ 5 h 6"/>
                <a:gd name="T6" fmla="*/ 1 w 5"/>
                <a:gd name="T7" fmla="*/ 1 h 6"/>
                <a:gd name="T8" fmla="*/ 4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4" y="2"/>
                  </a:moveTo>
                  <a:cubicBezTo>
                    <a:pt x="5" y="3"/>
                    <a:pt x="5" y="4"/>
                    <a:pt x="4" y="5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1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27"/>
            <p:cNvSpPr>
              <a:spLocks/>
            </p:cNvSpPr>
            <p:nvPr/>
          </p:nvSpPr>
          <p:spPr bwMode="auto">
            <a:xfrm>
              <a:off x="6891338" y="1296988"/>
              <a:ext cx="228600" cy="258762"/>
            </a:xfrm>
            <a:custGeom>
              <a:avLst/>
              <a:gdLst>
                <a:gd name="T0" fmla="*/ 30 w 61"/>
                <a:gd name="T1" fmla="*/ 39 h 69"/>
                <a:gd name="T2" fmla="*/ 0 w 61"/>
                <a:gd name="T3" fmla="*/ 63 h 69"/>
                <a:gd name="T4" fmla="*/ 42 w 61"/>
                <a:gd name="T5" fmla="*/ 67 h 69"/>
                <a:gd name="T6" fmla="*/ 53 w 61"/>
                <a:gd name="T7" fmla="*/ 51 h 69"/>
                <a:gd name="T8" fmla="*/ 60 w 61"/>
                <a:gd name="T9" fmla="*/ 34 h 69"/>
                <a:gd name="T10" fmla="*/ 33 w 61"/>
                <a:gd name="T11" fmla="*/ 0 h 69"/>
                <a:gd name="T12" fmla="*/ 30 w 61"/>
                <a:gd name="T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9">
                  <a:moveTo>
                    <a:pt x="30" y="39"/>
                  </a:moveTo>
                  <a:cubicBezTo>
                    <a:pt x="21" y="57"/>
                    <a:pt x="0" y="63"/>
                    <a:pt x="0" y="63"/>
                  </a:cubicBezTo>
                  <a:cubicBezTo>
                    <a:pt x="3" y="65"/>
                    <a:pt x="26" y="69"/>
                    <a:pt x="42" y="67"/>
                  </a:cubicBezTo>
                  <a:cubicBezTo>
                    <a:pt x="45" y="66"/>
                    <a:pt x="50" y="56"/>
                    <a:pt x="53" y="51"/>
                  </a:cubicBezTo>
                  <a:cubicBezTo>
                    <a:pt x="55" y="46"/>
                    <a:pt x="61" y="36"/>
                    <a:pt x="60" y="34"/>
                  </a:cubicBezTo>
                  <a:cubicBezTo>
                    <a:pt x="52" y="19"/>
                    <a:pt x="36" y="2"/>
                    <a:pt x="33" y="0"/>
                  </a:cubicBezTo>
                  <a:cubicBezTo>
                    <a:pt x="33" y="0"/>
                    <a:pt x="39" y="22"/>
                    <a:pt x="30" y="3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128"/>
            <p:cNvSpPr>
              <a:spLocks/>
            </p:cNvSpPr>
            <p:nvPr/>
          </p:nvSpPr>
          <p:spPr bwMode="auto">
            <a:xfrm>
              <a:off x="6853238" y="1277938"/>
              <a:ext cx="195263" cy="263525"/>
            </a:xfrm>
            <a:custGeom>
              <a:avLst/>
              <a:gdLst>
                <a:gd name="T0" fmla="*/ 43 w 52"/>
                <a:gd name="T1" fmla="*/ 5 h 70"/>
                <a:gd name="T2" fmla="*/ 43 w 52"/>
                <a:gd name="T3" fmla="*/ 46 h 70"/>
                <a:gd name="T4" fmla="*/ 10 w 52"/>
                <a:gd name="T5" fmla="*/ 68 h 70"/>
                <a:gd name="T6" fmla="*/ 35 w 52"/>
                <a:gd name="T7" fmla="*/ 41 h 70"/>
                <a:gd name="T8" fmla="*/ 43 w 52"/>
                <a:gd name="T9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0">
                  <a:moveTo>
                    <a:pt x="43" y="5"/>
                  </a:moveTo>
                  <a:cubicBezTo>
                    <a:pt x="45" y="7"/>
                    <a:pt x="52" y="28"/>
                    <a:pt x="43" y="46"/>
                  </a:cubicBezTo>
                  <a:cubicBezTo>
                    <a:pt x="34" y="63"/>
                    <a:pt x="12" y="70"/>
                    <a:pt x="10" y="68"/>
                  </a:cubicBezTo>
                  <a:cubicBezTo>
                    <a:pt x="0" y="63"/>
                    <a:pt x="26" y="59"/>
                    <a:pt x="35" y="41"/>
                  </a:cubicBezTo>
                  <a:cubicBezTo>
                    <a:pt x="44" y="24"/>
                    <a:pt x="33" y="0"/>
                    <a:pt x="43" y="5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29"/>
            <p:cNvSpPr>
              <a:spLocks/>
            </p:cNvSpPr>
            <p:nvPr/>
          </p:nvSpPr>
          <p:spPr bwMode="auto">
            <a:xfrm>
              <a:off x="6935788" y="1374775"/>
              <a:ext cx="65088" cy="103187"/>
            </a:xfrm>
            <a:custGeom>
              <a:avLst/>
              <a:gdLst>
                <a:gd name="T0" fmla="*/ 17 w 17"/>
                <a:gd name="T1" fmla="*/ 0 h 27"/>
                <a:gd name="T2" fmla="*/ 3 w 17"/>
                <a:gd name="T3" fmla="*/ 10 h 27"/>
                <a:gd name="T4" fmla="*/ 2 w 17"/>
                <a:gd name="T5" fmla="*/ 27 h 27"/>
                <a:gd name="T6" fmla="*/ 13 w 17"/>
                <a:gd name="T7" fmla="*/ 15 h 27"/>
                <a:gd name="T8" fmla="*/ 17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0"/>
                  </a:moveTo>
                  <a:cubicBezTo>
                    <a:pt x="11" y="1"/>
                    <a:pt x="6" y="5"/>
                    <a:pt x="3" y="10"/>
                  </a:cubicBezTo>
                  <a:cubicBezTo>
                    <a:pt x="0" y="16"/>
                    <a:pt x="0" y="22"/>
                    <a:pt x="2" y="27"/>
                  </a:cubicBezTo>
                  <a:cubicBezTo>
                    <a:pt x="6" y="24"/>
                    <a:pt x="10" y="20"/>
                    <a:pt x="13" y="15"/>
                  </a:cubicBezTo>
                  <a:cubicBezTo>
                    <a:pt x="15" y="10"/>
                    <a:pt x="16" y="5"/>
                    <a:pt x="17" y="0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30"/>
            <p:cNvSpPr>
              <a:spLocks/>
            </p:cNvSpPr>
            <p:nvPr/>
          </p:nvSpPr>
          <p:spPr bwMode="auto">
            <a:xfrm>
              <a:off x="6943726" y="1371600"/>
              <a:ext cx="87313" cy="131762"/>
            </a:xfrm>
            <a:custGeom>
              <a:avLst/>
              <a:gdLst>
                <a:gd name="T0" fmla="*/ 11 w 23"/>
                <a:gd name="T1" fmla="*/ 16 h 35"/>
                <a:gd name="T2" fmla="*/ 0 w 23"/>
                <a:gd name="T3" fmla="*/ 28 h 35"/>
                <a:gd name="T4" fmla="*/ 5 w 23"/>
                <a:gd name="T5" fmla="*/ 35 h 35"/>
                <a:gd name="T6" fmla="*/ 19 w 23"/>
                <a:gd name="T7" fmla="*/ 21 h 35"/>
                <a:gd name="T8" fmla="*/ 23 w 23"/>
                <a:gd name="T9" fmla="*/ 1 h 35"/>
                <a:gd name="T10" fmla="*/ 15 w 23"/>
                <a:gd name="T11" fmla="*/ 1 h 35"/>
                <a:gd name="T12" fmla="*/ 11 w 23"/>
                <a:gd name="T13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">
                  <a:moveTo>
                    <a:pt x="11" y="16"/>
                  </a:moveTo>
                  <a:cubicBezTo>
                    <a:pt x="8" y="21"/>
                    <a:pt x="4" y="25"/>
                    <a:pt x="0" y="28"/>
                  </a:cubicBezTo>
                  <a:cubicBezTo>
                    <a:pt x="1" y="31"/>
                    <a:pt x="3" y="33"/>
                    <a:pt x="5" y="35"/>
                  </a:cubicBezTo>
                  <a:cubicBezTo>
                    <a:pt x="10" y="32"/>
                    <a:pt x="15" y="27"/>
                    <a:pt x="19" y="21"/>
                  </a:cubicBezTo>
                  <a:cubicBezTo>
                    <a:pt x="22" y="14"/>
                    <a:pt x="23" y="7"/>
                    <a:pt x="23" y="1"/>
                  </a:cubicBezTo>
                  <a:cubicBezTo>
                    <a:pt x="20" y="0"/>
                    <a:pt x="17" y="0"/>
                    <a:pt x="15" y="1"/>
                  </a:cubicBezTo>
                  <a:cubicBezTo>
                    <a:pt x="14" y="6"/>
                    <a:pt x="13" y="11"/>
                    <a:pt x="11" y="16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131"/>
            <p:cNvSpPr>
              <a:spLocks/>
            </p:cNvSpPr>
            <p:nvPr/>
          </p:nvSpPr>
          <p:spPr bwMode="auto">
            <a:xfrm>
              <a:off x="6970713" y="1390650"/>
              <a:ext cx="17463" cy="19050"/>
            </a:xfrm>
            <a:custGeom>
              <a:avLst/>
              <a:gdLst>
                <a:gd name="T0" fmla="*/ 4 w 5"/>
                <a:gd name="T1" fmla="*/ 0 h 5"/>
                <a:gd name="T2" fmla="*/ 5 w 5"/>
                <a:gd name="T3" fmla="*/ 4 h 5"/>
                <a:gd name="T4" fmla="*/ 1 w 5"/>
                <a:gd name="T5" fmla="*/ 5 h 5"/>
                <a:gd name="T6" fmla="*/ 0 w 5"/>
                <a:gd name="T7" fmla="*/ 1 h 5"/>
                <a:gd name="T8" fmla="*/ 4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32"/>
            <p:cNvSpPr>
              <a:spLocks/>
            </p:cNvSpPr>
            <p:nvPr/>
          </p:nvSpPr>
          <p:spPr bwMode="auto">
            <a:xfrm>
              <a:off x="7037388" y="1692275"/>
              <a:ext cx="263525" cy="195262"/>
            </a:xfrm>
            <a:custGeom>
              <a:avLst/>
              <a:gdLst>
                <a:gd name="T0" fmla="*/ 38 w 70"/>
                <a:gd name="T1" fmla="*/ 24 h 52"/>
                <a:gd name="T2" fmla="*/ 0 w 70"/>
                <a:gd name="T3" fmla="*/ 17 h 52"/>
                <a:gd name="T4" fmla="*/ 26 w 70"/>
                <a:gd name="T5" fmla="*/ 51 h 52"/>
                <a:gd name="T6" fmla="*/ 45 w 70"/>
                <a:gd name="T7" fmla="*/ 48 h 52"/>
                <a:gd name="T8" fmla="*/ 62 w 70"/>
                <a:gd name="T9" fmla="*/ 42 h 52"/>
                <a:gd name="T10" fmla="*/ 69 w 70"/>
                <a:gd name="T11" fmla="*/ 0 h 52"/>
                <a:gd name="T12" fmla="*/ 38 w 70"/>
                <a:gd name="T13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2">
                  <a:moveTo>
                    <a:pt x="38" y="24"/>
                  </a:moveTo>
                  <a:cubicBezTo>
                    <a:pt x="19" y="28"/>
                    <a:pt x="0" y="17"/>
                    <a:pt x="0" y="17"/>
                  </a:cubicBezTo>
                  <a:cubicBezTo>
                    <a:pt x="1" y="20"/>
                    <a:pt x="13" y="40"/>
                    <a:pt x="26" y="51"/>
                  </a:cubicBezTo>
                  <a:cubicBezTo>
                    <a:pt x="28" y="52"/>
                    <a:pt x="39" y="50"/>
                    <a:pt x="45" y="48"/>
                  </a:cubicBezTo>
                  <a:cubicBezTo>
                    <a:pt x="50" y="47"/>
                    <a:pt x="61" y="44"/>
                    <a:pt x="62" y="42"/>
                  </a:cubicBezTo>
                  <a:cubicBezTo>
                    <a:pt x="69" y="27"/>
                    <a:pt x="70" y="3"/>
                    <a:pt x="69" y="0"/>
                  </a:cubicBezTo>
                  <a:cubicBezTo>
                    <a:pt x="69" y="0"/>
                    <a:pt x="58" y="19"/>
                    <a:pt x="38" y="24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133"/>
            <p:cNvSpPr>
              <a:spLocks/>
            </p:cNvSpPr>
            <p:nvPr/>
          </p:nvSpPr>
          <p:spPr bwMode="auto">
            <a:xfrm>
              <a:off x="7031038" y="1651000"/>
              <a:ext cx="269875" cy="157162"/>
            </a:xfrm>
            <a:custGeom>
              <a:avLst/>
              <a:gdLst>
                <a:gd name="T0" fmla="*/ 71 w 72"/>
                <a:gd name="T1" fmla="*/ 11 h 42"/>
                <a:gd name="T2" fmla="*/ 41 w 72"/>
                <a:gd name="T3" fmla="*/ 37 h 42"/>
                <a:gd name="T4" fmla="*/ 2 w 72"/>
                <a:gd name="T5" fmla="*/ 28 h 42"/>
                <a:gd name="T6" fmla="*/ 39 w 72"/>
                <a:gd name="T7" fmla="*/ 29 h 42"/>
                <a:gd name="T8" fmla="*/ 71 w 72"/>
                <a:gd name="T9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2">
                  <a:moveTo>
                    <a:pt x="71" y="11"/>
                  </a:moveTo>
                  <a:cubicBezTo>
                    <a:pt x="72" y="13"/>
                    <a:pt x="60" y="33"/>
                    <a:pt x="41" y="37"/>
                  </a:cubicBezTo>
                  <a:cubicBezTo>
                    <a:pt x="22" y="42"/>
                    <a:pt x="3" y="30"/>
                    <a:pt x="2" y="28"/>
                  </a:cubicBezTo>
                  <a:cubicBezTo>
                    <a:pt x="0" y="17"/>
                    <a:pt x="20" y="33"/>
                    <a:pt x="39" y="29"/>
                  </a:cubicBezTo>
                  <a:cubicBezTo>
                    <a:pt x="58" y="24"/>
                    <a:pt x="69" y="0"/>
                    <a:pt x="71" y="1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134"/>
            <p:cNvSpPr>
              <a:spLocks/>
            </p:cNvSpPr>
            <p:nvPr/>
          </p:nvSpPr>
          <p:spPr bwMode="auto">
            <a:xfrm>
              <a:off x="7116763" y="1711325"/>
              <a:ext cx="112713" cy="52387"/>
            </a:xfrm>
            <a:custGeom>
              <a:avLst/>
              <a:gdLst>
                <a:gd name="T0" fmla="*/ 30 w 30"/>
                <a:gd name="T1" fmla="*/ 5 h 14"/>
                <a:gd name="T2" fmla="*/ 13 w 30"/>
                <a:gd name="T3" fmla="*/ 2 h 14"/>
                <a:gd name="T4" fmla="*/ 0 w 30"/>
                <a:gd name="T5" fmla="*/ 13 h 14"/>
                <a:gd name="T6" fmla="*/ 16 w 30"/>
                <a:gd name="T7" fmla="*/ 13 h 14"/>
                <a:gd name="T8" fmla="*/ 30 w 30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30" y="5"/>
                  </a:moveTo>
                  <a:cubicBezTo>
                    <a:pt x="25" y="2"/>
                    <a:pt x="19" y="0"/>
                    <a:pt x="13" y="2"/>
                  </a:cubicBezTo>
                  <a:cubicBezTo>
                    <a:pt x="7" y="3"/>
                    <a:pt x="3" y="8"/>
                    <a:pt x="0" y="13"/>
                  </a:cubicBezTo>
                  <a:cubicBezTo>
                    <a:pt x="5" y="14"/>
                    <a:pt x="11" y="14"/>
                    <a:pt x="16" y="13"/>
                  </a:cubicBezTo>
                  <a:cubicBezTo>
                    <a:pt x="21" y="11"/>
                    <a:pt x="26" y="8"/>
                    <a:pt x="30" y="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35"/>
            <p:cNvSpPr>
              <a:spLocks/>
            </p:cNvSpPr>
            <p:nvPr/>
          </p:nvSpPr>
          <p:spPr bwMode="auto">
            <a:xfrm>
              <a:off x="7108826" y="1728788"/>
              <a:ext cx="142875" cy="68262"/>
            </a:xfrm>
            <a:custGeom>
              <a:avLst/>
              <a:gdLst>
                <a:gd name="T0" fmla="*/ 18 w 38"/>
                <a:gd name="T1" fmla="*/ 8 h 18"/>
                <a:gd name="T2" fmla="*/ 2 w 38"/>
                <a:gd name="T3" fmla="*/ 8 h 18"/>
                <a:gd name="T4" fmla="*/ 0 w 38"/>
                <a:gd name="T5" fmla="*/ 16 h 18"/>
                <a:gd name="T6" fmla="*/ 20 w 38"/>
                <a:gd name="T7" fmla="*/ 16 h 18"/>
                <a:gd name="T8" fmla="*/ 38 w 38"/>
                <a:gd name="T9" fmla="*/ 7 h 18"/>
                <a:gd name="T10" fmla="*/ 32 w 38"/>
                <a:gd name="T11" fmla="*/ 0 h 18"/>
                <a:gd name="T12" fmla="*/ 18 w 3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8">
                  <a:moveTo>
                    <a:pt x="18" y="8"/>
                  </a:moveTo>
                  <a:cubicBezTo>
                    <a:pt x="13" y="9"/>
                    <a:pt x="7" y="9"/>
                    <a:pt x="2" y="8"/>
                  </a:cubicBezTo>
                  <a:cubicBezTo>
                    <a:pt x="1" y="10"/>
                    <a:pt x="0" y="13"/>
                    <a:pt x="0" y="16"/>
                  </a:cubicBezTo>
                  <a:cubicBezTo>
                    <a:pt x="6" y="18"/>
                    <a:pt x="13" y="18"/>
                    <a:pt x="20" y="16"/>
                  </a:cubicBezTo>
                  <a:cubicBezTo>
                    <a:pt x="27" y="15"/>
                    <a:pt x="33" y="11"/>
                    <a:pt x="38" y="7"/>
                  </a:cubicBezTo>
                  <a:cubicBezTo>
                    <a:pt x="36" y="4"/>
                    <a:pt x="34" y="2"/>
                    <a:pt x="32" y="0"/>
                  </a:cubicBezTo>
                  <a:cubicBezTo>
                    <a:pt x="28" y="3"/>
                    <a:pt x="23" y="6"/>
                    <a:pt x="18" y="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36"/>
            <p:cNvSpPr>
              <a:spLocks/>
            </p:cNvSpPr>
            <p:nvPr/>
          </p:nvSpPr>
          <p:spPr bwMode="auto">
            <a:xfrm>
              <a:off x="7188201" y="1722438"/>
              <a:ext cx="19050" cy="22225"/>
            </a:xfrm>
            <a:custGeom>
              <a:avLst/>
              <a:gdLst>
                <a:gd name="T0" fmla="*/ 5 w 5"/>
                <a:gd name="T1" fmla="*/ 2 h 6"/>
                <a:gd name="T2" fmla="*/ 3 w 5"/>
                <a:gd name="T3" fmla="*/ 5 h 6"/>
                <a:gd name="T4" fmla="*/ 0 w 5"/>
                <a:gd name="T5" fmla="*/ 3 h 6"/>
                <a:gd name="T6" fmla="*/ 2 w 5"/>
                <a:gd name="T7" fmla="*/ 1 h 6"/>
                <a:gd name="T8" fmla="*/ 5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2"/>
                  </a:moveTo>
                  <a:cubicBezTo>
                    <a:pt x="5" y="4"/>
                    <a:pt x="5" y="5"/>
                    <a:pt x="3" y="5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37"/>
            <p:cNvSpPr>
              <a:spLocks/>
            </p:cNvSpPr>
            <p:nvPr/>
          </p:nvSpPr>
          <p:spPr bwMode="auto">
            <a:xfrm>
              <a:off x="6883401" y="2200275"/>
              <a:ext cx="161925" cy="266700"/>
            </a:xfrm>
            <a:custGeom>
              <a:avLst/>
              <a:gdLst>
                <a:gd name="T0" fmla="*/ 26 w 43"/>
                <a:gd name="T1" fmla="*/ 35 h 71"/>
                <a:gd name="T2" fmla="*/ 43 w 43"/>
                <a:gd name="T3" fmla="*/ 0 h 71"/>
                <a:gd name="T4" fmla="*/ 3 w 43"/>
                <a:gd name="T5" fmla="*/ 16 h 71"/>
                <a:gd name="T6" fmla="*/ 0 w 43"/>
                <a:gd name="T7" fmla="*/ 34 h 71"/>
                <a:gd name="T8" fmla="*/ 2 w 43"/>
                <a:gd name="T9" fmla="*/ 53 h 71"/>
                <a:gd name="T10" fmla="*/ 41 w 43"/>
                <a:gd name="T11" fmla="*/ 71 h 71"/>
                <a:gd name="T12" fmla="*/ 26 w 43"/>
                <a:gd name="T13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1">
                  <a:moveTo>
                    <a:pt x="26" y="35"/>
                  </a:moveTo>
                  <a:cubicBezTo>
                    <a:pt x="27" y="15"/>
                    <a:pt x="43" y="0"/>
                    <a:pt x="43" y="0"/>
                  </a:cubicBezTo>
                  <a:cubicBezTo>
                    <a:pt x="39" y="0"/>
                    <a:pt x="16" y="6"/>
                    <a:pt x="3" y="16"/>
                  </a:cubicBezTo>
                  <a:cubicBezTo>
                    <a:pt x="1" y="17"/>
                    <a:pt x="1" y="29"/>
                    <a:pt x="0" y="34"/>
                  </a:cubicBezTo>
                  <a:cubicBezTo>
                    <a:pt x="0" y="40"/>
                    <a:pt x="0" y="51"/>
                    <a:pt x="2" y="53"/>
                  </a:cubicBezTo>
                  <a:cubicBezTo>
                    <a:pt x="15" y="63"/>
                    <a:pt x="37" y="71"/>
                    <a:pt x="41" y="71"/>
                  </a:cubicBezTo>
                  <a:cubicBezTo>
                    <a:pt x="41" y="71"/>
                    <a:pt x="26" y="55"/>
                    <a:pt x="26" y="35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138"/>
            <p:cNvSpPr>
              <a:spLocks/>
            </p:cNvSpPr>
            <p:nvPr/>
          </p:nvSpPr>
          <p:spPr bwMode="auto">
            <a:xfrm>
              <a:off x="6970713" y="2200275"/>
              <a:ext cx="115888" cy="266700"/>
            </a:xfrm>
            <a:custGeom>
              <a:avLst/>
              <a:gdLst>
                <a:gd name="T0" fmla="*/ 18 w 31"/>
                <a:gd name="T1" fmla="*/ 71 h 71"/>
                <a:gd name="T2" fmla="*/ 0 w 31"/>
                <a:gd name="T3" fmla="*/ 35 h 71"/>
                <a:gd name="T4" fmla="*/ 20 w 31"/>
                <a:gd name="T5" fmla="*/ 0 h 71"/>
                <a:gd name="T6" fmla="*/ 9 w 31"/>
                <a:gd name="T7" fmla="*/ 35 h 71"/>
                <a:gd name="T8" fmla="*/ 18 w 31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1">
                  <a:moveTo>
                    <a:pt x="18" y="71"/>
                  </a:moveTo>
                  <a:cubicBezTo>
                    <a:pt x="15" y="71"/>
                    <a:pt x="0" y="55"/>
                    <a:pt x="0" y="35"/>
                  </a:cubicBezTo>
                  <a:cubicBezTo>
                    <a:pt x="1" y="15"/>
                    <a:pt x="17" y="0"/>
                    <a:pt x="20" y="0"/>
                  </a:cubicBezTo>
                  <a:cubicBezTo>
                    <a:pt x="31" y="0"/>
                    <a:pt x="10" y="16"/>
                    <a:pt x="9" y="35"/>
                  </a:cubicBezTo>
                  <a:cubicBezTo>
                    <a:pt x="9" y="55"/>
                    <a:pt x="29" y="71"/>
                    <a:pt x="18" y="71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39"/>
            <p:cNvSpPr>
              <a:spLocks/>
            </p:cNvSpPr>
            <p:nvPr/>
          </p:nvSpPr>
          <p:spPr bwMode="auto">
            <a:xfrm>
              <a:off x="7004051" y="2274888"/>
              <a:ext cx="41275" cy="117475"/>
            </a:xfrm>
            <a:custGeom>
              <a:avLst/>
              <a:gdLst>
                <a:gd name="T0" fmla="*/ 3 w 11"/>
                <a:gd name="T1" fmla="*/ 31 h 31"/>
                <a:gd name="T2" fmla="*/ 11 w 11"/>
                <a:gd name="T3" fmla="*/ 15 h 31"/>
                <a:gd name="T4" fmla="*/ 4 w 11"/>
                <a:gd name="T5" fmla="*/ 0 h 31"/>
                <a:gd name="T6" fmla="*/ 0 w 11"/>
                <a:gd name="T7" fmla="*/ 15 h 31"/>
                <a:gd name="T8" fmla="*/ 3 w 1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1">
                  <a:moveTo>
                    <a:pt x="3" y="31"/>
                  </a:moveTo>
                  <a:cubicBezTo>
                    <a:pt x="8" y="27"/>
                    <a:pt x="11" y="22"/>
                    <a:pt x="11" y="15"/>
                  </a:cubicBezTo>
                  <a:cubicBezTo>
                    <a:pt x="11" y="9"/>
                    <a:pt x="9" y="4"/>
                    <a:pt x="4" y="0"/>
                  </a:cubicBezTo>
                  <a:cubicBezTo>
                    <a:pt x="2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140"/>
            <p:cNvSpPr>
              <a:spLocks/>
            </p:cNvSpPr>
            <p:nvPr/>
          </p:nvSpPr>
          <p:spPr bwMode="auto">
            <a:xfrm>
              <a:off x="6970713" y="2260600"/>
              <a:ext cx="47625" cy="142875"/>
            </a:xfrm>
            <a:custGeom>
              <a:avLst/>
              <a:gdLst>
                <a:gd name="T0" fmla="*/ 9 w 13"/>
                <a:gd name="T1" fmla="*/ 19 h 38"/>
                <a:gd name="T2" fmla="*/ 13 w 13"/>
                <a:gd name="T3" fmla="*/ 4 h 38"/>
                <a:gd name="T4" fmla="*/ 6 w 13"/>
                <a:gd name="T5" fmla="*/ 0 h 38"/>
                <a:gd name="T6" fmla="*/ 0 w 13"/>
                <a:gd name="T7" fmla="*/ 19 h 38"/>
                <a:gd name="T8" fmla="*/ 5 w 13"/>
                <a:gd name="T9" fmla="*/ 38 h 38"/>
                <a:gd name="T10" fmla="*/ 12 w 13"/>
                <a:gd name="T11" fmla="*/ 35 h 38"/>
                <a:gd name="T12" fmla="*/ 9 w 13"/>
                <a:gd name="T13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8">
                  <a:moveTo>
                    <a:pt x="9" y="19"/>
                  </a:moveTo>
                  <a:cubicBezTo>
                    <a:pt x="9" y="14"/>
                    <a:pt x="11" y="9"/>
                    <a:pt x="13" y="4"/>
                  </a:cubicBezTo>
                  <a:cubicBezTo>
                    <a:pt x="11" y="2"/>
                    <a:pt x="8" y="1"/>
                    <a:pt x="6" y="0"/>
                  </a:cubicBezTo>
                  <a:cubicBezTo>
                    <a:pt x="3" y="5"/>
                    <a:pt x="0" y="12"/>
                    <a:pt x="0" y="19"/>
                  </a:cubicBezTo>
                  <a:cubicBezTo>
                    <a:pt x="0" y="26"/>
                    <a:pt x="2" y="33"/>
                    <a:pt x="5" y="38"/>
                  </a:cubicBezTo>
                  <a:cubicBezTo>
                    <a:pt x="7" y="38"/>
                    <a:pt x="10" y="36"/>
                    <a:pt x="12" y="35"/>
                  </a:cubicBezTo>
                  <a:cubicBezTo>
                    <a:pt x="10" y="30"/>
                    <a:pt x="9" y="25"/>
                    <a:pt x="9" y="19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41"/>
            <p:cNvSpPr>
              <a:spLocks/>
            </p:cNvSpPr>
            <p:nvPr/>
          </p:nvSpPr>
          <p:spPr bwMode="auto">
            <a:xfrm>
              <a:off x="7015163" y="235108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2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42"/>
            <p:cNvSpPr>
              <a:spLocks/>
            </p:cNvSpPr>
            <p:nvPr/>
          </p:nvSpPr>
          <p:spPr bwMode="auto">
            <a:xfrm>
              <a:off x="7023101" y="1917700"/>
              <a:ext cx="255588" cy="233362"/>
            </a:xfrm>
            <a:custGeom>
              <a:avLst/>
              <a:gdLst>
                <a:gd name="T0" fmla="*/ 29 w 68"/>
                <a:gd name="T1" fmla="*/ 32 h 62"/>
                <a:gd name="T2" fmla="*/ 7 w 68"/>
                <a:gd name="T3" fmla="*/ 0 h 62"/>
                <a:gd name="T4" fmla="*/ 1 w 68"/>
                <a:gd name="T5" fmla="*/ 42 h 62"/>
                <a:gd name="T6" fmla="*/ 16 w 68"/>
                <a:gd name="T7" fmla="*/ 53 h 62"/>
                <a:gd name="T8" fmla="*/ 33 w 68"/>
                <a:gd name="T9" fmla="*/ 61 h 62"/>
                <a:gd name="T10" fmla="*/ 68 w 68"/>
                <a:gd name="T11" fmla="*/ 37 h 62"/>
                <a:gd name="T12" fmla="*/ 29 w 68"/>
                <a:gd name="T13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29" y="32"/>
                  </a:moveTo>
                  <a:cubicBezTo>
                    <a:pt x="13" y="21"/>
                    <a:pt x="7" y="0"/>
                    <a:pt x="7" y="0"/>
                  </a:cubicBezTo>
                  <a:cubicBezTo>
                    <a:pt x="5" y="3"/>
                    <a:pt x="0" y="25"/>
                    <a:pt x="1" y="42"/>
                  </a:cubicBezTo>
                  <a:cubicBezTo>
                    <a:pt x="2" y="45"/>
                    <a:pt x="12" y="51"/>
                    <a:pt x="16" y="53"/>
                  </a:cubicBezTo>
                  <a:cubicBezTo>
                    <a:pt x="21" y="56"/>
                    <a:pt x="31" y="62"/>
                    <a:pt x="33" y="61"/>
                  </a:cubicBezTo>
                  <a:cubicBezTo>
                    <a:pt x="48" y="55"/>
                    <a:pt x="66" y="40"/>
                    <a:pt x="68" y="37"/>
                  </a:cubicBezTo>
                  <a:cubicBezTo>
                    <a:pt x="68" y="37"/>
                    <a:pt x="46" y="42"/>
                    <a:pt x="29" y="32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143"/>
            <p:cNvSpPr>
              <a:spLocks/>
            </p:cNvSpPr>
            <p:nvPr/>
          </p:nvSpPr>
          <p:spPr bwMode="auto">
            <a:xfrm>
              <a:off x="7045326" y="1879600"/>
              <a:ext cx="255588" cy="203200"/>
            </a:xfrm>
            <a:custGeom>
              <a:avLst/>
              <a:gdLst>
                <a:gd name="T0" fmla="*/ 62 w 68"/>
                <a:gd name="T1" fmla="*/ 47 h 54"/>
                <a:gd name="T2" fmla="*/ 22 w 68"/>
                <a:gd name="T3" fmla="*/ 44 h 54"/>
                <a:gd name="T4" fmla="*/ 1 w 68"/>
                <a:gd name="T5" fmla="*/ 10 h 54"/>
                <a:gd name="T6" fmla="*/ 27 w 68"/>
                <a:gd name="T7" fmla="*/ 36 h 54"/>
                <a:gd name="T8" fmla="*/ 62 w 68"/>
                <a:gd name="T9" fmla="*/ 4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54">
                  <a:moveTo>
                    <a:pt x="62" y="47"/>
                  </a:moveTo>
                  <a:cubicBezTo>
                    <a:pt x="61" y="49"/>
                    <a:pt x="39" y="54"/>
                    <a:pt x="22" y="44"/>
                  </a:cubicBezTo>
                  <a:cubicBezTo>
                    <a:pt x="5" y="34"/>
                    <a:pt x="0" y="12"/>
                    <a:pt x="1" y="10"/>
                  </a:cubicBezTo>
                  <a:cubicBezTo>
                    <a:pt x="7" y="0"/>
                    <a:pt x="10" y="26"/>
                    <a:pt x="27" y="36"/>
                  </a:cubicBezTo>
                  <a:cubicBezTo>
                    <a:pt x="43" y="47"/>
                    <a:pt x="68" y="37"/>
                    <a:pt x="62" y="47"/>
                  </a:cubicBezTo>
                  <a:close/>
                </a:path>
              </a:pathLst>
            </a:custGeom>
            <a:solidFill>
              <a:srgbClr val="F4B6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144"/>
            <p:cNvSpPr>
              <a:spLocks/>
            </p:cNvSpPr>
            <p:nvPr/>
          </p:nvSpPr>
          <p:spPr bwMode="auto">
            <a:xfrm>
              <a:off x="7102476" y="1966913"/>
              <a:ext cx="101600" cy="68262"/>
            </a:xfrm>
            <a:custGeom>
              <a:avLst/>
              <a:gdLst>
                <a:gd name="T0" fmla="*/ 27 w 27"/>
                <a:gd name="T1" fmla="*/ 18 h 18"/>
                <a:gd name="T2" fmla="*/ 17 w 27"/>
                <a:gd name="T3" fmla="*/ 4 h 18"/>
                <a:gd name="T4" fmla="*/ 0 w 27"/>
                <a:gd name="T5" fmla="*/ 2 h 18"/>
                <a:gd name="T6" fmla="*/ 12 w 27"/>
                <a:gd name="T7" fmla="*/ 13 h 18"/>
                <a:gd name="T8" fmla="*/ 27 w 2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27" y="18"/>
                  </a:moveTo>
                  <a:cubicBezTo>
                    <a:pt x="26" y="13"/>
                    <a:pt x="23" y="7"/>
                    <a:pt x="17" y="4"/>
                  </a:cubicBezTo>
                  <a:cubicBezTo>
                    <a:pt x="12" y="1"/>
                    <a:pt x="6" y="0"/>
                    <a:pt x="0" y="2"/>
                  </a:cubicBezTo>
                  <a:cubicBezTo>
                    <a:pt x="3" y="6"/>
                    <a:pt x="7" y="10"/>
                    <a:pt x="12" y="13"/>
                  </a:cubicBezTo>
                  <a:cubicBezTo>
                    <a:pt x="16" y="16"/>
                    <a:pt x="22" y="18"/>
                    <a:pt x="27" y="18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145"/>
            <p:cNvSpPr>
              <a:spLocks/>
            </p:cNvSpPr>
            <p:nvPr/>
          </p:nvSpPr>
          <p:spPr bwMode="auto">
            <a:xfrm>
              <a:off x="7075488" y="1974850"/>
              <a:ext cx="128588" cy="93662"/>
            </a:xfrm>
            <a:custGeom>
              <a:avLst/>
              <a:gdLst>
                <a:gd name="T0" fmla="*/ 19 w 34"/>
                <a:gd name="T1" fmla="*/ 11 h 25"/>
                <a:gd name="T2" fmla="*/ 7 w 34"/>
                <a:gd name="T3" fmla="*/ 0 h 25"/>
                <a:gd name="T4" fmla="*/ 0 w 34"/>
                <a:gd name="T5" fmla="*/ 5 h 25"/>
                <a:gd name="T6" fmla="*/ 14 w 34"/>
                <a:gd name="T7" fmla="*/ 19 h 25"/>
                <a:gd name="T8" fmla="*/ 33 w 34"/>
                <a:gd name="T9" fmla="*/ 25 h 25"/>
                <a:gd name="T10" fmla="*/ 34 w 34"/>
                <a:gd name="T11" fmla="*/ 16 h 25"/>
                <a:gd name="T12" fmla="*/ 19 w 34"/>
                <a:gd name="T1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5">
                  <a:moveTo>
                    <a:pt x="19" y="11"/>
                  </a:moveTo>
                  <a:cubicBezTo>
                    <a:pt x="14" y="8"/>
                    <a:pt x="10" y="4"/>
                    <a:pt x="7" y="0"/>
                  </a:cubicBezTo>
                  <a:cubicBezTo>
                    <a:pt x="5" y="1"/>
                    <a:pt x="2" y="3"/>
                    <a:pt x="0" y="5"/>
                  </a:cubicBezTo>
                  <a:cubicBezTo>
                    <a:pt x="3" y="10"/>
                    <a:pt x="8" y="15"/>
                    <a:pt x="14" y="19"/>
                  </a:cubicBezTo>
                  <a:cubicBezTo>
                    <a:pt x="20" y="23"/>
                    <a:pt x="27" y="24"/>
                    <a:pt x="33" y="25"/>
                  </a:cubicBezTo>
                  <a:cubicBezTo>
                    <a:pt x="34" y="22"/>
                    <a:pt x="34" y="19"/>
                    <a:pt x="34" y="16"/>
                  </a:cubicBezTo>
                  <a:cubicBezTo>
                    <a:pt x="29" y="16"/>
                    <a:pt x="23" y="14"/>
                    <a:pt x="19" y="11"/>
                  </a:cubicBezTo>
                  <a:close/>
                </a:path>
              </a:pathLst>
            </a:custGeom>
            <a:solidFill>
              <a:srgbClr val="FFC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146"/>
            <p:cNvSpPr>
              <a:spLocks/>
            </p:cNvSpPr>
            <p:nvPr/>
          </p:nvSpPr>
          <p:spPr bwMode="auto">
            <a:xfrm>
              <a:off x="7169151" y="2005013"/>
              <a:ext cx="19050" cy="17462"/>
            </a:xfrm>
            <a:custGeom>
              <a:avLst/>
              <a:gdLst>
                <a:gd name="T0" fmla="*/ 5 w 5"/>
                <a:gd name="T1" fmla="*/ 4 h 5"/>
                <a:gd name="T2" fmla="*/ 1 w 5"/>
                <a:gd name="T3" fmla="*/ 5 h 5"/>
                <a:gd name="T4" fmla="*/ 0 w 5"/>
                <a:gd name="T5" fmla="*/ 1 h 5"/>
                <a:gd name="T6" fmla="*/ 4 w 5"/>
                <a:gd name="T7" fmla="*/ 1 h 5"/>
                <a:gd name="T8" fmla="*/ 5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4" y="5"/>
                    <a:pt x="2" y="5"/>
                    <a:pt x="1" y="5"/>
                  </a:cubicBezTo>
                  <a:cubicBezTo>
                    <a:pt x="0" y="4"/>
                    <a:pt x="0" y="3"/>
                    <a:pt x="0" y="1"/>
                  </a:cubicBezTo>
                  <a:cubicBezTo>
                    <a:pt x="1" y="0"/>
                    <a:pt x="3" y="0"/>
                    <a:pt x="4" y="1"/>
                  </a:cubicBezTo>
                  <a:cubicBezTo>
                    <a:pt x="5" y="1"/>
                    <a:pt x="5" y="3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763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6788390" y="3191029"/>
            <a:ext cx="4213225" cy="2870200"/>
            <a:chOff x="4059238" y="3681413"/>
            <a:chExt cx="4213225" cy="2870200"/>
          </a:xfrm>
        </p:grpSpPr>
        <p:sp>
          <p:nvSpPr>
            <p:cNvPr id="174" name="Freeform 55"/>
            <p:cNvSpPr>
              <a:spLocks/>
            </p:cNvSpPr>
            <p:nvPr/>
          </p:nvSpPr>
          <p:spPr bwMode="auto">
            <a:xfrm>
              <a:off x="4059238" y="5089526"/>
              <a:ext cx="989013" cy="1025525"/>
            </a:xfrm>
            <a:custGeom>
              <a:avLst/>
              <a:gdLst>
                <a:gd name="T0" fmla="*/ 261 w 263"/>
                <a:gd name="T1" fmla="*/ 248 h 272"/>
                <a:gd name="T2" fmla="*/ 208 w 263"/>
                <a:gd name="T3" fmla="*/ 257 h 272"/>
                <a:gd name="T4" fmla="*/ 147 w 263"/>
                <a:gd name="T5" fmla="*/ 181 h 272"/>
                <a:gd name="T6" fmla="*/ 134 w 263"/>
                <a:gd name="T7" fmla="*/ 73 h 272"/>
                <a:gd name="T8" fmla="*/ 76 w 263"/>
                <a:gd name="T9" fmla="*/ 9 h 272"/>
                <a:gd name="T10" fmla="*/ 1 w 263"/>
                <a:gd name="T11" fmla="*/ 42 h 272"/>
                <a:gd name="T12" fmla="*/ 5 w 263"/>
                <a:gd name="T13" fmla="*/ 43 h 272"/>
                <a:gd name="T14" fmla="*/ 48 w 263"/>
                <a:gd name="T15" fmla="*/ 15 h 272"/>
                <a:gd name="T16" fmla="*/ 99 w 263"/>
                <a:gd name="T17" fmla="*/ 34 h 272"/>
                <a:gd name="T18" fmla="*/ 131 w 263"/>
                <a:gd name="T19" fmla="*/ 133 h 272"/>
                <a:gd name="T20" fmla="*/ 153 w 263"/>
                <a:gd name="T21" fmla="*/ 230 h 272"/>
                <a:gd name="T22" fmla="*/ 230 w 263"/>
                <a:gd name="T23" fmla="*/ 268 h 272"/>
                <a:gd name="T24" fmla="*/ 263 w 263"/>
                <a:gd name="T25" fmla="*/ 259 h 272"/>
                <a:gd name="T26" fmla="*/ 261 w 263"/>
                <a:gd name="T27" fmla="*/ 24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3" h="272">
                  <a:moveTo>
                    <a:pt x="261" y="248"/>
                  </a:moveTo>
                  <a:cubicBezTo>
                    <a:pt x="245" y="255"/>
                    <a:pt x="226" y="259"/>
                    <a:pt x="208" y="257"/>
                  </a:cubicBezTo>
                  <a:cubicBezTo>
                    <a:pt x="171" y="251"/>
                    <a:pt x="153" y="215"/>
                    <a:pt x="147" y="181"/>
                  </a:cubicBezTo>
                  <a:cubicBezTo>
                    <a:pt x="141" y="146"/>
                    <a:pt x="145" y="108"/>
                    <a:pt x="134" y="73"/>
                  </a:cubicBezTo>
                  <a:cubicBezTo>
                    <a:pt x="125" y="44"/>
                    <a:pt x="105" y="19"/>
                    <a:pt x="76" y="9"/>
                  </a:cubicBezTo>
                  <a:cubicBezTo>
                    <a:pt x="49" y="0"/>
                    <a:pt x="8" y="11"/>
                    <a:pt x="1" y="42"/>
                  </a:cubicBezTo>
                  <a:cubicBezTo>
                    <a:pt x="0" y="45"/>
                    <a:pt x="4" y="46"/>
                    <a:pt x="5" y="43"/>
                  </a:cubicBezTo>
                  <a:cubicBezTo>
                    <a:pt x="11" y="27"/>
                    <a:pt x="31" y="17"/>
                    <a:pt x="48" y="15"/>
                  </a:cubicBezTo>
                  <a:cubicBezTo>
                    <a:pt x="67" y="13"/>
                    <a:pt x="85" y="22"/>
                    <a:pt x="99" y="34"/>
                  </a:cubicBezTo>
                  <a:cubicBezTo>
                    <a:pt x="126" y="59"/>
                    <a:pt x="129" y="98"/>
                    <a:pt x="131" y="133"/>
                  </a:cubicBezTo>
                  <a:cubicBezTo>
                    <a:pt x="133" y="166"/>
                    <a:pt x="135" y="201"/>
                    <a:pt x="153" y="230"/>
                  </a:cubicBezTo>
                  <a:cubicBezTo>
                    <a:pt x="170" y="257"/>
                    <a:pt x="198" y="272"/>
                    <a:pt x="230" y="268"/>
                  </a:cubicBezTo>
                  <a:cubicBezTo>
                    <a:pt x="240" y="266"/>
                    <a:pt x="251" y="264"/>
                    <a:pt x="263" y="259"/>
                  </a:cubicBezTo>
                  <a:cubicBezTo>
                    <a:pt x="262" y="256"/>
                    <a:pt x="262" y="252"/>
                    <a:pt x="261" y="248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56"/>
            <p:cNvSpPr>
              <a:spLocks noChangeArrowheads="1"/>
            </p:cNvSpPr>
            <p:nvPr/>
          </p:nvSpPr>
          <p:spPr bwMode="auto">
            <a:xfrm>
              <a:off x="4589463" y="6373813"/>
              <a:ext cx="1068388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7"/>
            <p:cNvSpPr>
              <a:spLocks/>
            </p:cNvSpPr>
            <p:nvPr/>
          </p:nvSpPr>
          <p:spPr bwMode="auto">
            <a:xfrm>
              <a:off x="4894263" y="5959476"/>
              <a:ext cx="173038" cy="512763"/>
            </a:xfrm>
            <a:custGeom>
              <a:avLst/>
              <a:gdLst>
                <a:gd name="T0" fmla="*/ 41 w 46"/>
                <a:gd name="T1" fmla="*/ 129 h 136"/>
                <a:gd name="T2" fmla="*/ 46 w 46"/>
                <a:gd name="T3" fmla="*/ 0 h 136"/>
                <a:gd name="T4" fmla="*/ 3 w 46"/>
                <a:gd name="T5" fmla="*/ 0 h 136"/>
                <a:gd name="T6" fmla="*/ 12 w 46"/>
                <a:gd name="T7" fmla="*/ 113 h 136"/>
                <a:gd name="T8" fmla="*/ 12 w 46"/>
                <a:gd name="T9" fmla="*/ 113 h 136"/>
                <a:gd name="T10" fmla="*/ 6 w 46"/>
                <a:gd name="T11" fmla="*/ 124 h 136"/>
                <a:gd name="T12" fmla="*/ 1 w 46"/>
                <a:gd name="T13" fmla="*/ 131 h 136"/>
                <a:gd name="T14" fmla="*/ 22 w 46"/>
                <a:gd name="T15" fmla="*/ 135 h 136"/>
                <a:gd name="T16" fmla="*/ 41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1" y="129"/>
                  </a:moveTo>
                  <a:cubicBezTo>
                    <a:pt x="42" y="101"/>
                    <a:pt x="45" y="36"/>
                    <a:pt x="4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1" y="94"/>
                    <a:pt x="12" y="113"/>
                  </a:cubicBezTo>
                  <a:cubicBezTo>
                    <a:pt x="12" y="113"/>
                    <a:pt x="12" y="113"/>
                    <a:pt x="12" y="113"/>
                  </a:cubicBezTo>
                  <a:cubicBezTo>
                    <a:pt x="12" y="119"/>
                    <a:pt x="12" y="122"/>
                    <a:pt x="6" y="124"/>
                  </a:cubicBezTo>
                  <a:cubicBezTo>
                    <a:pt x="3" y="125"/>
                    <a:pt x="0" y="127"/>
                    <a:pt x="1" y="131"/>
                  </a:cubicBezTo>
                  <a:cubicBezTo>
                    <a:pt x="2" y="136"/>
                    <a:pt x="15" y="135"/>
                    <a:pt x="22" y="135"/>
                  </a:cubicBezTo>
                  <a:cubicBezTo>
                    <a:pt x="31" y="135"/>
                    <a:pt x="41" y="135"/>
                    <a:pt x="41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"/>
            <p:cNvSpPr>
              <a:spLocks/>
            </p:cNvSpPr>
            <p:nvPr/>
          </p:nvSpPr>
          <p:spPr bwMode="auto">
            <a:xfrm>
              <a:off x="4860925" y="6415088"/>
              <a:ext cx="192088" cy="65088"/>
            </a:xfrm>
            <a:custGeom>
              <a:avLst/>
              <a:gdLst>
                <a:gd name="T0" fmla="*/ 17 w 51"/>
                <a:gd name="T1" fmla="*/ 1 h 17"/>
                <a:gd name="T2" fmla="*/ 23 w 51"/>
                <a:gd name="T3" fmla="*/ 2 h 17"/>
                <a:gd name="T4" fmla="*/ 26 w 51"/>
                <a:gd name="T5" fmla="*/ 6 h 17"/>
                <a:gd name="T6" fmla="*/ 50 w 51"/>
                <a:gd name="T7" fmla="*/ 4 h 17"/>
                <a:gd name="T8" fmla="*/ 51 w 51"/>
                <a:gd name="T9" fmla="*/ 12 h 17"/>
                <a:gd name="T10" fmla="*/ 47 w 51"/>
                <a:gd name="T11" fmla="*/ 16 h 17"/>
                <a:gd name="T12" fmla="*/ 26 w 51"/>
                <a:gd name="T13" fmla="*/ 17 h 17"/>
                <a:gd name="T14" fmla="*/ 7 w 51"/>
                <a:gd name="T15" fmla="*/ 16 h 17"/>
                <a:gd name="T16" fmla="*/ 0 w 51"/>
                <a:gd name="T17" fmla="*/ 11 h 17"/>
                <a:gd name="T18" fmla="*/ 17 w 51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7">
                  <a:moveTo>
                    <a:pt x="17" y="1"/>
                  </a:moveTo>
                  <a:cubicBezTo>
                    <a:pt x="19" y="0"/>
                    <a:pt x="22" y="2"/>
                    <a:pt x="23" y="2"/>
                  </a:cubicBezTo>
                  <a:cubicBezTo>
                    <a:pt x="25" y="4"/>
                    <a:pt x="21" y="6"/>
                    <a:pt x="26" y="6"/>
                  </a:cubicBezTo>
                  <a:cubicBezTo>
                    <a:pt x="37" y="6"/>
                    <a:pt x="40" y="6"/>
                    <a:pt x="50" y="4"/>
                  </a:cubicBezTo>
                  <a:cubicBezTo>
                    <a:pt x="51" y="4"/>
                    <a:pt x="51" y="10"/>
                    <a:pt x="51" y="12"/>
                  </a:cubicBezTo>
                  <a:cubicBezTo>
                    <a:pt x="51" y="13"/>
                    <a:pt x="51" y="15"/>
                    <a:pt x="47" y="16"/>
                  </a:cubicBezTo>
                  <a:cubicBezTo>
                    <a:pt x="39" y="17"/>
                    <a:pt x="34" y="17"/>
                    <a:pt x="26" y="17"/>
                  </a:cubicBezTo>
                  <a:cubicBezTo>
                    <a:pt x="19" y="17"/>
                    <a:pt x="13" y="17"/>
                    <a:pt x="7" y="16"/>
                  </a:cubicBezTo>
                  <a:cubicBezTo>
                    <a:pt x="4" y="15"/>
                    <a:pt x="0" y="14"/>
                    <a:pt x="0" y="11"/>
                  </a:cubicBezTo>
                  <a:cubicBezTo>
                    <a:pt x="0" y="3"/>
                    <a:pt x="12" y="3"/>
                    <a:pt x="17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9"/>
            <p:cNvSpPr>
              <a:spLocks/>
            </p:cNvSpPr>
            <p:nvPr/>
          </p:nvSpPr>
          <p:spPr bwMode="auto">
            <a:xfrm>
              <a:off x="5184775" y="5959476"/>
              <a:ext cx="173038" cy="512763"/>
            </a:xfrm>
            <a:custGeom>
              <a:avLst/>
              <a:gdLst>
                <a:gd name="T0" fmla="*/ 4 w 46"/>
                <a:gd name="T1" fmla="*/ 129 h 136"/>
                <a:gd name="T2" fmla="*/ 0 w 46"/>
                <a:gd name="T3" fmla="*/ 0 h 136"/>
                <a:gd name="T4" fmla="*/ 43 w 46"/>
                <a:gd name="T5" fmla="*/ 0 h 136"/>
                <a:gd name="T6" fmla="*/ 33 w 46"/>
                <a:gd name="T7" fmla="*/ 113 h 136"/>
                <a:gd name="T8" fmla="*/ 33 w 46"/>
                <a:gd name="T9" fmla="*/ 113 h 136"/>
                <a:gd name="T10" fmla="*/ 40 w 46"/>
                <a:gd name="T11" fmla="*/ 124 h 136"/>
                <a:gd name="T12" fmla="*/ 45 w 46"/>
                <a:gd name="T13" fmla="*/ 131 h 136"/>
                <a:gd name="T14" fmla="*/ 24 w 46"/>
                <a:gd name="T15" fmla="*/ 135 h 136"/>
                <a:gd name="T16" fmla="*/ 4 w 46"/>
                <a:gd name="T17" fmla="*/ 12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36">
                  <a:moveTo>
                    <a:pt x="4" y="129"/>
                  </a:moveTo>
                  <a:cubicBezTo>
                    <a:pt x="4" y="101"/>
                    <a:pt x="0" y="36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4" y="94"/>
                    <a:pt x="33" y="113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3" y="119"/>
                    <a:pt x="34" y="122"/>
                    <a:pt x="40" y="124"/>
                  </a:cubicBezTo>
                  <a:cubicBezTo>
                    <a:pt x="42" y="125"/>
                    <a:pt x="46" y="127"/>
                    <a:pt x="45" y="131"/>
                  </a:cubicBezTo>
                  <a:cubicBezTo>
                    <a:pt x="43" y="136"/>
                    <a:pt x="30" y="135"/>
                    <a:pt x="24" y="135"/>
                  </a:cubicBezTo>
                  <a:cubicBezTo>
                    <a:pt x="14" y="135"/>
                    <a:pt x="4" y="135"/>
                    <a:pt x="4" y="12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0"/>
            <p:cNvSpPr>
              <a:spLocks/>
            </p:cNvSpPr>
            <p:nvPr/>
          </p:nvSpPr>
          <p:spPr bwMode="auto">
            <a:xfrm>
              <a:off x="5195888" y="6415088"/>
              <a:ext cx="195263" cy="65088"/>
            </a:xfrm>
            <a:custGeom>
              <a:avLst/>
              <a:gdLst>
                <a:gd name="T0" fmla="*/ 35 w 52"/>
                <a:gd name="T1" fmla="*/ 1 h 17"/>
                <a:gd name="T2" fmla="*/ 28 w 52"/>
                <a:gd name="T3" fmla="*/ 2 h 17"/>
                <a:gd name="T4" fmla="*/ 26 w 52"/>
                <a:gd name="T5" fmla="*/ 6 h 17"/>
                <a:gd name="T6" fmla="*/ 1 w 52"/>
                <a:gd name="T7" fmla="*/ 4 h 17"/>
                <a:gd name="T8" fmla="*/ 1 w 52"/>
                <a:gd name="T9" fmla="*/ 12 h 17"/>
                <a:gd name="T10" fmla="*/ 5 w 52"/>
                <a:gd name="T11" fmla="*/ 16 h 17"/>
                <a:gd name="T12" fmla="*/ 26 w 52"/>
                <a:gd name="T13" fmla="*/ 17 h 17"/>
                <a:gd name="T14" fmla="*/ 45 w 52"/>
                <a:gd name="T15" fmla="*/ 16 h 17"/>
                <a:gd name="T16" fmla="*/ 52 w 52"/>
                <a:gd name="T17" fmla="*/ 11 h 17"/>
                <a:gd name="T18" fmla="*/ 35 w 52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7">
                  <a:moveTo>
                    <a:pt x="35" y="1"/>
                  </a:moveTo>
                  <a:cubicBezTo>
                    <a:pt x="33" y="0"/>
                    <a:pt x="29" y="2"/>
                    <a:pt x="28" y="2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7"/>
                    <a:pt x="45" y="16"/>
                  </a:cubicBezTo>
                  <a:cubicBezTo>
                    <a:pt x="48" y="15"/>
                    <a:pt x="51" y="14"/>
                    <a:pt x="52" y="11"/>
                  </a:cubicBezTo>
                  <a:cubicBezTo>
                    <a:pt x="52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1"/>
            <p:cNvSpPr>
              <a:spLocks/>
            </p:cNvSpPr>
            <p:nvPr/>
          </p:nvSpPr>
          <p:spPr bwMode="auto">
            <a:xfrm>
              <a:off x="4756150" y="5711826"/>
              <a:ext cx="346075" cy="546100"/>
            </a:xfrm>
            <a:custGeom>
              <a:avLst/>
              <a:gdLst>
                <a:gd name="T0" fmla="*/ 89 w 92"/>
                <a:gd name="T1" fmla="*/ 0 h 145"/>
                <a:gd name="T2" fmla="*/ 7 w 92"/>
                <a:gd name="T3" fmla="*/ 0 h 145"/>
                <a:gd name="T4" fmla="*/ 4 w 92"/>
                <a:gd name="T5" fmla="*/ 2 h 145"/>
                <a:gd name="T6" fmla="*/ 4 w 92"/>
                <a:gd name="T7" fmla="*/ 2 h 145"/>
                <a:gd name="T8" fmla="*/ 4 w 92"/>
                <a:gd name="T9" fmla="*/ 2 h 145"/>
                <a:gd name="T10" fmla="*/ 4 w 92"/>
                <a:gd name="T11" fmla="*/ 3 h 145"/>
                <a:gd name="T12" fmla="*/ 5 w 92"/>
                <a:gd name="T13" fmla="*/ 138 h 145"/>
                <a:gd name="T14" fmla="*/ 8 w 92"/>
                <a:gd name="T15" fmla="*/ 141 h 145"/>
                <a:gd name="T16" fmla="*/ 85 w 92"/>
                <a:gd name="T17" fmla="*/ 144 h 145"/>
                <a:gd name="T18" fmla="*/ 88 w 92"/>
                <a:gd name="T19" fmla="*/ 141 h 145"/>
                <a:gd name="T20" fmla="*/ 92 w 92"/>
                <a:gd name="T21" fmla="*/ 3 h 145"/>
                <a:gd name="T22" fmla="*/ 89 w 92"/>
                <a:gd name="T2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0"/>
                  </a:moveTo>
                  <a:cubicBezTo>
                    <a:pt x="61" y="0"/>
                    <a:pt x="34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48"/>
                    <a:pt x="4" y="93"/>
                    <a:pt x="5" y="138"/>
                  </a:cubicBezTo>
                  <a:cubicBezTo>
                    <a:pt x="5" y="139"/>
                    <a:pt x="6" y="141"/>
                    <a:pt x="8" y="141"/>
                  </a:cubicBezTo>
                  <a:cubicBezTo>
                    <a:pt x="33" y="145"/>
                    <a:pt x="59" y="145"/>
                    <a:pt x="85" y="144"/>
                  </a:cubicBezTo>
                  <a:cubicBezTo>
                    <a:pt x="86" y="144"/>
                    <a:pt x="88" y="143"/>
                    <a:pt x="88" y="141"/>
                  </a:cubicBezTo>
                  <a:cubicBezTo>
                    <a:pt x="91" y="95"/>
                    <a:pt x="92" y="49"/>
                    <a:pt x="92" y="3"/>
                  </a:cubicBezTo>
                  <a:cubicBezTo>
                    <a:pt x="92" y="2"/>
                    <a:pt x="90" y="0"/>
                    <a:pt x="89" y="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2"/>
            <p:cNvSpPr>
              <a:spLocks/>
            </p:cNvSpPr>
            <p:nvPr/>
          </p:nvSpPr>
          <p:spPr bwMode="auto">
            <a:xfrm>
              <a:off x="5146675" y="5711826"/>
              <a:ext cx="346075" cy="546100"/>
            </a:xfrm>
            <a:custGeom>
              <a:avLst/>
              <a:gdLst>
                <a:gd name="T0" fmla="*/ 89 w 92"/>
                <a:gd name="T1" fmla="*/ 3 h 145"/>
                <a:gd name="T2" fmla="*/ 89 w 92"/>
                <a:gd name="T3" fmla="*/ 2 h 145"/>
                <a:gd name="T4" fmla="*/ 89 w 92"/>
                <a:gd name="T5" fmla="*/ 2 h 145"/>
                <a:gd name="T6" fmla="*/ 89 w 92"/>
                <a:gd name="T7" fmla="*/ 2 h 145"/>
                <a:gd name="T8" fmla="*/ 86 w 92"/>
                <a:gd name="T9" fmla="*/ 0 h 145"/>
                <a:gd name="T10" fmla="*/ 4 w 92"/>
                <a:gd name="T11" fmla="*/ 0 h 145"/>
                <a:gd name="T12" fmla="*/ 1 w 92"/>
                <a:gd name="T13" fmla="*/ 3 h 145"/>
                <a:gd name="T14" fmla="*/ 5 w 92"/>
                <a:gd name="T15" fmla="*/ 141 h 145"/>
                <a:gd name="T16" fmla="*/ 8 w 92"/>
                <a:gd name="T17" fmla="*/ 144 h 145"/>
                <a:gd name="T18" fmla="*/ 85 w 92"/>
                <a:gd name="T19" fmla="*/ 141 h 145"/>
                <a:gd name="T20" fmla="*/ 87 w 92"/>
                <a:gd name="T21" fmla="*/ 138 h 145"/>
                <a:gd name="T22" fmla="*/ 89 w 92"/>
                <a:gd name="T23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145">
                  <a:moveTo>
                    <a:pt x="89" y="3"/>
                  </a:move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8" y="1"/>
                    <a:pt x="87" y="0"/>
                    <a:pt x="86" y="0"/>
                  </a:cubicBezTo>
                  <a:cubicBezTo>
                    <a:pt x="59" y="0"/>
                    <a:pt x="31" y="0"/>
                    <a:pt x="4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49"/>
                    <a:pt x="2" y="95"/>
                    <a:pt x="5" y="141"/>
                  </a:cubicBezTo>
                  <a:cubicBezTo>
                    <a:pt x="5" y="143"/>
                    <a:pt x="6" y="144"/>
                    <a:pt x="8" y="144"/>
                  </a:cubicBezTo>
                  <a:cubicBezTo>
                    <a:pt x="34" y="145"/>
                    <a:pt x="60" y="145"/>
                    <a:pt x="85" y="141"/>
                  </a:cubicBezTo>
                  <a:cubicBezTo>
                    <a:pt x="86" y="141"/>
                    <a:pt x="87" y="139"/>
                    <a:pt x="87" y="138"/>
                  </a:cubicBezTo>
                  <a:cubicBezTo>
                    <a:pt x="89" y="93"/>
                    <a:pt x="92" y="48"/>
                    <a:pt x="89" y="3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3"/>
            <p:cNvSpPr>
              <a:spLocks/>
            </p:cNvSpPr>
            <p:nvPr/>
          </p:nvSpPr>
          <p:spPr bwMode="auto">
            <a:xfrm>
              <a:off x="5237163" y="5154613"/>
              <a:ext cx="717550" cy="631825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6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6"/>
                    <a:pt x="153" y="116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70" y="41"/>
                    <a:pt x="47" y="18"/>
                  </a:cubicBezTo>
                  <a:cubicBezTo>
                    <a:pt x="29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8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64"/>
            <p:cNvSpPr>
              <a:spLocks/>
            </p:cNvSpPr>
            <p:nvPr/>
          </p:nvSpPr>
          <p:spPr bwMode="auto">
            <a:xfrm>
              <a:off x="5191125" y="5154613"/>
              <a:ext cx="703263" cy="631825"/>
            </a:xfrm>
            <a:custGeom>
              <a:avLst/>
              <a:gdLst>
                <a:gd name="T0" fmla="*/ 184 w 187"/>
                <a:gd name="T1" fmla="*/ 96 h 168"/>
                <a:gd name="T2" fmla="*/ 164 w 187"/>
                <a:gd name="T3" fmla="*/ 75 h 168"/>
                <a:gd name="T4" fmla="*/ 136 w 187"/>
                <a:gd name="T5" fmla="*/ 52 h 168"/>
                <a:gd name="T6" fmla="*/ 74 w 187"/>
                <a:gd name="T7" fmla="*/ 12 h 168"/>
                <a:gd name="T8" fmla="*/ 17 w 187"/>
                <a:gd name="T9" fmla="*/ 18 h 168"/>
                <a:gd name="T10" fmla="*/ 26 w 187"/>
                <a:gd name="T11" fmla="*/ 80 h 168"/>
                <a:gd name="T12" fmla="*/ 73 w 187"/>
                <a:gd name="T13" fmla="*/ 125 h 168"/>
                <a:gd name="T14" fmla="*/ 124 w 187"/>
                <a:gd name="T15" fmla="*/ 165 h 168"/>
                <a:gd name="T16" fmla="*/ 137 w 187"/>
                <a:gd name="T17" fmla="*/ 164 h 168"/>
                <a:gd name="T18" fmla="*/ 160 w 187"/>
                <a:gd name="T19" fmla="*/ 141 h 168"/>
                <a:gd name="T20" fmla="*/ 176 w 187"/>
                <a:gd name="T21" fmla="*/ 119 h 168"/>
                <a:gd name="T22" fmla="*/ 184 w 187"/>
                <a:gd name="T23" fmla="*/ 9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168">
                  <a:moveTo>
                    <a:pt x="184" y="96"/>
                  </a:moveTo>
                  <a:cubicBezTo>
                    <a:pt x="180" y="88"/>
                    <a:pt x="170" y="81"/>
                    <a:pt x="164" y="75"/>
                  </a:cubicBezTo>
                  <a:cubicBezTo>
                    <a:pt x="155" y="67"/>
                    <a:pt x="145" y="60"/>
                    <a:pt x="136" y="52"/>
                  </a:cubicBezTo>
                  <a:cubicBezTo>
                    <a:pt x="116" y="37"/>
                    <a:pt x="96" y="24"/>
                    <a:pt x="74" y="12"/>
                  </a:cubicBezTo>
                  <a:cubicBezTo>
                    <a:pt x="56" y="1"/>
                    <a:pt x="31" y="0"/>
                    <a:pt x="17" y="18"/>
                  </a:cubicBezTo>
                  <a:cubicBezTo>
                    <a:pt x="0" y="38"/>
                    <a:pt x="10" y="63"/>
                    <a:pt x="26" y="80"/>
                  </a:cubicBezTo>
                  <a:cubicBezTo>
                    <a:pt x="41" y="96"/>
                    <a:pt x="56" y="111"/>
                    <a:pt x="73" y="125"/>
                  </a:cubicBezTo>
                  <a:cubicBezTo>
                    <a:pt x="89" y="139"/>
                    <a:pt x="106" y="154"/>
                    <a:pt x="124" y="165"/>
                  </a:cubicBezTo>
                  <a:cubicBezTo>
                    <a:pt x="129" y="168"/>
                    <a:pt x="133" y="167"/>
                    <a:pt x="137" y="164"/>
                  </a:cubicBezTo>
                  <a:cubicBezTo>
                    <a:pt x="146" y="157"/>
                    <a:pt x="154" y="149"/>
                    <a:pt x="160" y="141"/>
                  </a:cubicBezTo>
                  <a:cubicBezTo>
                    <a:pt x="166" y="134"/>
                    <a:pt x="171" y="127"/>
                    <a:pt x="176" y="119"/>
                  </a:cubicBezTo>
                  <a:cubicBezTo>
                    <a:pt x="180" y="113"/>
                    <a:pt x="187" y="104"/>
                    <a:pt x="184" y="96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65"/>
            <p:cNvSpPr>
              <a:spLocks/>
            </p:cNvSpPr>
            <p:nvPr/>
          </p:nvSpPr>
          <p:spPr bwMode="auto">
            <a:xfrm>
              <a:off x="5567363" y="5429251"/>
              <a:ext cx="357188" cy="395288"/>
            </a:xfrm>
            <a:custGeom>
              <a:avLst/>
              <a:gdLst>
                <a:gd name="T0" fmla="*/ 68 w 95"/>
                <a:gd name="T1" fmla="*/ 2 h 105"/>
                <a:gd name="T2" fmla="*/ 64 w 95"/>
                <a:gd name="T3" fmla="*/ 0 h 105"/>
                <a:gd name="T4" fmla="*/ 58 w 95"/>
                <a:gd name="T5" fmla="*/ 3 h 105"/>
                <a:gd name="T6" fmla="*/ 3 w 95"/>
                <a:gd name="T7" fmla="*/ 72 h 105"/>
                <a:gd name="T8" fmla="*/ 4 w 95"/>
                <a:gd name="T9" fmla="*/ 81 h 105"/>
                <a:gd name="T10" fmla="*/ 40 w 95"/>
                <a:gd name="T11" fmla="*/ 96 h 105"/>
                <a:gd name="T12" fmla="*/ 70 w 95"/>
                <a:gd name="T13" fmla="*/ 67 h 105"/>
                <a:gd name="T14" fmla="*/ 91 w 95"/>
                <a:gd name="T15" fmla="*/ 33 h 105"/>
                <a:gd name="T16" fmla="*/ 68 w 95"/>
                <a:gd name="T17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68" y="2"/>
                  </a:moveTo>
                  <a:cubicBezTo>
                    <a:pt x="67" y="1"/>
                    <a:pt x="65" y="0"/>
                    <a:pt x="64" y="0"/>
                  </a:cubicBezTo>
                  <a:cubicBezTo>
                    <a:pt x="62" y="0"/>
                    <a:pt x="60" y="1"/>
                    <a:pt x="58" y="3"/>
                  </a:cubicBezTo>
                  <a:cubicBezTo>
                    <a:pt x="43" y="28"/>
                    <a:pt x="23" y="51"/>
                    <a:pt x="3" y="72"/>
                  </a:cubicBezTo>
                  <a:cubicBezTo>
                    <a:pt x="0" y="75"/>
                    <a:pt x="1" y="79"/>
                    <a:pt x="4" y="81"/>
                  </a:cubicBezTo>
                  <a:cubicBezTo>
                    <a:pt x="13" y="89"/>
                    <a:pt x="28" y="105"/>
                    <a:pt x="40" y="96"/>
                  </a:cubicBezTo>
                  <a:cubicBezTo>
                    <a:pt x="51" y="89"/>
                    <a:pt x="61" y="77"/>
                    <a:pt x="70" y="67"/>
                  </a:cubicBezTo>
                  <a:cubicBezTo>
                    <a:pt x="78" y="57"/>
                    <a:pt x="88" y="46"/>
                    <a:pt x="91" y="33"/>
                  </a:cubicBezTo>
                  <a:cubicBezTo>
                    <a:pt x="95" y="20"/>
                    <a:pt x="76" y="9"/>
                    <a:pt x="68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66"/>
            <p:cNvSpPr>
              <a:spLocks/>
            </p:cNvSpPr>
            <p:nvPr/>
          </p:nvSpPr>
          <p:spPr bwMode="auto">
            <a:xfrm>
              <a:off x="4297363" y="5154613"/>
              <a:ext cx="714375" cy="631825"/>
            </a:xfrm>
            <a:custGeom>
              <a:avLst/>
              <a:gdLst>
                <a:gd name="T0" fmla="*/ 17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7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7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8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3" y="136"/>
                    <a:pt x="5" y="149"/>
                  </a:cubicBezTo>
                  <a:cubicBezTo>
                    <a:pt x="0" y="157"/>
                    <a:pt x="8" y="168"/>
                    <a:pt x="17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67"/>
            <p:cNvSpPr>
              <a:spLocks/>
            </p:cNvSpPr>
            <p:nvPr/>
          </p:nvSpPr>
          <p:spPr bwMode="auto">
            <a:xfrm>
              <a:off x="4360863" y="5149851"/>
              <a:ext cx="700088" cy="633413"/>
            </a:xfrm>
            <a:custGeom>
              <a:avLst/>
              <a:gdLst>
                <a:gd name="T0" fmla="*/ 175 w 186"/>
                <a:gd name="T1" fmla="*/ 29 h 168"/>
                <a:gd name="T2" fmla="*/ 112 w 186"/>
                <a:gd name="T3" fmla="*/ 13 h 168"/>
                <a:gd name="T4" fmla="*/ 7 w 186"/>
                <a:gd name="T5" fmla="*/ 90 h 168"/>
                <a:gd name="T6" fmla="*/ 1 w 186"/>
                <a:gd name="T7" fmla="*/ 104 h 168"/>
                <a:gd name="T8" fmla="*/ 17 w 186"/>
                <a:gd name="T9" fmla="*/ 132 h 168"/>
                <a:gd name="T10" fmla="*/ 34 w 186"/>
                <a:gd name="T11" fmla="*/ 152 h 168"/>
                <a:gd name="T12" fmla="*/ 55 w 186"/>
                <a:gd name="T13" fmla="*/ 168 h 168"/>
                <a:gd name="T14" fmla="*/ 74 w 186"/>
                <a:gd name="T15" fmla="*/ 157 h 168"/>
                <a:gd name="T16" fmla="*/ 99 w 186"/>
                <a:gd name="T17" fmla="*/ 138 h 168"/>
                <a:gd name="T18" fmla="*/ 150 w 186"/>
                <a:gd name="T19" fmla="*/ 91 h 168"/>
                <a:gd name="T20" fmla="*/ 175 w 186"/>
                <a:gd name="T21" fmla="*/ 2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75" y="29"/>
                  </a:moveTo>
                  <a:cubicBezTo>
                    <a:pt x="164" y="3"/>
                    <a:pt x="134" y="0"/>
                    <a:pt x="112" y="13"/>
                  </a:cubicBezTo>
                  <a:cubicBezTo>
                    <a:pt x="74" y="34"/>
                    <a:pt x="38" y="59"/>
                    <a:pt x="7" y="90"/>
                  </a:cubicBezTo>
                  <a:cubicBezTo>
                    <a:pt x="3" y="94"/>
                    <a:pt x="0" y="98"/>
                    <a:pt x="1" y="104"/>
                  </a:cubicBezTo>
                  <a:cubicBezTo>
                    <a:pt x="4" y="114"/>
                    <a:pt x="12" y="124"/>
                    <a:pt x="17" y="132"/>
                  </a:cubicBezTo>
                  <a:cubicBezTo>
                    <a:pt x="22" y="139"/>
                    <a:pt x="28" y="146"/>
                    <a:pt x="34" y="152"/>
                  </a:cubicBezTo>
                  <a:cubicBezTo>
                    <a:pt x="39" y="157"/>
                    <a:pt x="48" y="168"/>
                    <a:pt x="55" y="168"/>
                  </a:cubicBezTo>
                  <a:cubicBezTo>
                    <a:pt x="62" y="168"/>
                    <a:pt x="69" y="160"/>
                    <a:pt x="74" y="157"/>
                  </a:cubicBezTo>
                  <a:cubicBezTo>
                    <a:pt x="83" y="151"/>
                    <a:pt x="91" y="144"/>
                    <a:pt x="99" y="138"/>
                  </a:cubicBezTo>
                  <a:cubicBezTo>
                    <a:pt x="117" y="123"/>
                    <a:pt x="134" y="107"/>
                    <a:pt x="150" y="91"/>
                  </a:cubicBezTo>
                  <a:cubicBezTo>
                    <a:pt x="166" y="74"/>
                    <a:pt x="186" y="53"/>
                    <a:pt x="175" y="29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68"/>
            <p:cNvSpPr>
              <a:spLocks/>
            </p:cNvSpPr>
            <p:nvPr/>
          </p:nvSpPr>
          <p:spPr bwMode="auto">
            <a:xfrm>
              <a:off x="4327525" y="5429251"/>
              <a:ext cx="357188" cy="395288"/>
            </a:xfrm>
            <a:custGeom>
              <a:avLst/>
              <a:gdLst>
                <a:gd name="T0" fmla="*/ 92 w 95"/>
                <a:gd name="T1" fmla="*/ 72 h 105"/>
                <a:gd name="T2" fmla="*/ 36 w 95"/>
                <a:gd name="T3" fmla="*/ 3 h 105"/>
                <a:gd name="T4" fmla="*/ 31 w 95"/>
                <a:gd name="T5" fmla="*/ 0 h 105"/>
                <a:gd name="T6" fmla="*/ 27 w 95"/>
                <a:gd name="T7" fmla="*/ 2 h 105"/>
                <a:gd name="T8" fmla="*/ 3 w 95"/>
                <a:gd name="T9" fmla="*/ 33 h 105"/>
                <a:gd name="T10" fmla="*/ 25 w 95"/>
                <a:gd name="T11" fmla="*/ 67 h 105"/>
                <a:gd name="T12" fmla="*/ 55 w 95"/>
                <a:gd name="T13" fmla="*/ 96 h 105"/>
                <a:gd name="T14" fmla="*/ 90 w 95"/>
                <a:gd name="T15" fmla="*/ 81 h 105"/>
                <a:gd name="T16" fmla="*/ 92 w 95"/>
                <a:gd name="T17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05">
                  <a:moveTo>
                    <a:pt x="92" y="72"/>
                  </a:moveTo>
                  <a:cubicBezTo>
                    <a:pt x="71" y="51"/>
                    <a:pt x="52" y="28"/>
                    <a:pt x="36" y="3"/>
                  </a:cubicBezTo>
                  <a:cubicBezTo>
                    <a:pt x="35" y="1"/>
                    <a:pt x="33" y="0"/>
                    <a:pt x="31" y="0"/>
                  </a:cubicBezTo>
                  <a:cubicBezTo>
                    <a:pt x="29" y="0"/>
                    <a:pt x="28" y="1"/>
                    <a:pt x="27" y="2"/>
                  </a:cubicBezTo>
                  <a:cubicBezTo>
                    <a:pt x="19" y="9"/>
                    <a:pt x="0" y="20"/>
                    <a:pt x="3" y="33"/>
                  </a:cubicBezTo>
                  <a:cubicBezTo>
                    <a:pt x="7" y="45"/>
                    <a:pt x="17" y="57"/>
                    <a:pt x="25" y="67"/>
                  </a:cubicBezTo>
                  <a:cubicBezTo>
                    <a:pt x="34" y="77"/>
                    <a:pt x="43" y="89"/>
                    <a:pt x="55" y="96"/>
                  </a:cubicBezTo>
                  <a:cubicBezTo>
                    <a:pt x="67" y="105"/>
                    <a:pt x="81" y="89"/>
                    <a:pt x="90" y="81"/>
                  </a:cubicBezTo>
                  <a:cubicBezTo>
                    <a:pt x="94" y="79"/>
                    <a:pt x="95" y="75"/>
                    <a:pt x="92" y="7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9"/>
            <p:cNvSpPr>
              <a:spLocks/>
            </p:cNvSpPr>
            <p:nvPr/>
          </p:nvSpPr>
          <p:spPr bwMode="auto">
            <a:xfrm>
              <a:off x="4679950" y="5180013"/>
              <a:ext cx="887413" cy="814388"/>
            </a:xfrm>
            <a:custGeom>
              <a:avLst/>
              <a:gdLst>
                <a:gd name="T0" fmla="*/ 233 w 236"/>
                <a:gd name="T1" fmla="*/ 178 h 216"/>
                <a:gd name="T2" fmla="*/ 195 w 236"/>
                <a:gd name="T3" fmla="*/ 3 h 216"/>
                <a:gd name="T4" fmla="*/ 192 w 236"/>
                <a:gd name="T5" fmla="*/ 0 h 216"/>
                <a:gd name="T6" fmla="*/ 45 w 236"/>
                <a:gd name="T7" fmla="*/ 0 h 216"/>
                <a:gd name="T8" fmla="*/ 42 w 236"/>
                <a:gd name="T9" fmla="*/ 3 h 216"/>
                <a:gd name="T10" fmla="*/ 6 w 236"/>
                <a:gd name="T11" fmla="*/ 167 h 216"/>
                <a:gd name="T12" fmla="*/ 7 w 236"/>
                <a:gd name="T13" fmla="*/ 194 h 216"/>
                <a:gd name="T14" fmla="*/ 32 w 236"/>
                <a:gd name="T15" fmla="*/ 204 h 216"/>
                <a:gd name="T16" fmla="*/ 146 w 236"/>
                <a:gd name="T17" fmla="*/ 214 h 216"/>
                <a:gd name="T18" fmla="*/ 209 w 236"/>
                <a:gd name="T19" fmla="*/ 205 h 216"/>
                <a:gd name="T20" fmla="*/ 233 w 236"/>
                <a:gd name="T21" fmla="*/ 17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6" h="216">
                  <a:moveTo>
                    <a:pt x="233" y="178"/>
                  </a:moveTo>
                  <a:cubicBezTo>
                    <a:pt x="220" y="120"/>
                    <a:pt x="211" y="60"/>
                    <a:pt x="195" y="3"/>
                  </a:cubicBezTo>
                  <a:cubicBezTo>
                    <a:pt x="194" y="1"/>
                    <a:pt x="193" y="0"/>
                    <a:pt x="192" y="0"/>
                  </a:cubicBezTo>
                  <a:cubicBezTo>
                    <a:pt x="143" y="0"/>
                    <a:pt x="94" y="0"/>
                    <a:pt x="45" y="0"/>
                  </a:cubicBezTo>
                  <a:cubicBezTo>
                    <a:pt x="44" y="0"/>
                    <a:pt x="42" y="1"/>
                    <a:pt x="42" y="3"/>
                  </a:cubicBezTo>
                  <a:cubicBezTo>
                    <a:pt x="27" y="57"/>
                    <a:pt x="17" y="112"/>
                    <a:pt x="6" y="167"/>
                  </a:cubicBezTo>
                  <a:cubicBezTo>
                    <a:pt x="4" y="176"/>
                    <a:pt x="0" y="186"/>
                    <a:pt x="7" y="194"/>
                  </a:cubicBezTo>
                  <a:cubicBezTo>
                    <a:pt x="13" y="200"/>
                    <a:pt x="24" y="202"/>
                    <a:pt x="32" y="204"/>
                  </a:cubicBezTo>
                  <a:cubicBezTo>
                    <a:pt x="70" y="213"/>
                    <a:pt x="108" y="216"/>
                    <a:pt x="146" y="214"/>
                  </a:cubicBezTo>
                  <a:cubicBezTo>
                    <a:pt x="167" y="213"/>
                    <a:pt x="189" y="211"/>
                    <a:pt x="209" y="205"/>
                  </a:cubicBezTo>
                  <a:cubicBezTo>
                    <a:pt x="223" y="200"/>
                    <a:pt x="236" y="194"/>
                    <a:pt x="233" y="178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0"/>
            <p:cNvSpPr>
              <a:spLocks/>
            </p:cNvSpPr>
            <p:nvPr/>
          </p:nvSpPr>
          <p:spPr bwMode="auto">
            <a:xfrm>
              <a:off x="5102225" y="5275263"/>
              <a:ext cx="41275" cy="631825"/>
            </a:xfrm>
            <a:custGeom>
              <a:avLst/>
              <a:gdLst>
                <a:gd name="T0" fmla="*/ 4 w 11"/>
                <a:gd name="T1" fmla="*/ 3 h 168"/>
                <a:gd name="T2" fmla="*/ 2 w 11"/>
                <a:gd name="T3" fmla="*/ 163 h 168"/>
                <a:gd name="T4" fmla="*/ 10 w 11"/>
                <a:gd name="T5" fmla="*/ 163 h 168"/>
                <a:gd name="T6" fmla="*/ 9 w 11"/>
                <a:gd name="T7" fmla="*/ 3 h 168"/>
                <a:gd name="T8" fmla="*/ 4 w 11"/>
                <a:gd name="T9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8">
                  <a:moveTo>
                    <a:pt x="4" y="3"/>
                  </a:moveTo>
                  <a:cubicBezTo>
                    <a:pt x="0" y="56"/>
                    <a:pt x="2" y="110"/>
                    <a:pt x="2" y="163"/>
                  </a:cubicBezTo>
                  <a:cubicBezTo>
                    <a:pt x="3" y="168"/>
                    <a:pt x="10" y="168"/>
                    <a:pt x="10" y="163"/>
                  </a:cubicBezTo>
                  <a:cubicBezTo>
                    <a:pt x="11" y="110"/>
                    <a:pt x="11" y="56"/>
                    <a:pt x="9" y="3"/>
                  </a:cubicBezTo>
                  <a:cubicBezTo>
                    <a:pt x="8" y="0"/>
                    <a:pt x="5" y="0"/>
                    <a:pt x="4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1"/>
            <p:cNvSpPr>
              <a:spLocks/>
            </p:cNvSpPr>
            <p:nvPr/>
          </p:nvSpPr>
          <p:spPr bwMode="auto">
            <a:xfrm>
              <a:off x="4660900" y="5772151"/>
              <a:ext cx="925513" cy="233363"/>
            </a:xfrm>
            <a:custGeom>
              <a:avLst/>
              <a:gdLst>
                <a:gd name="T0" fmla="*/ 235 w 246"/>
                <a:gd name="T1" fmla="*/ 5 h 62"/>
                <a:gd name="T2" fmla="*/ 233 w 246"/>
                <a:gd name="T3" fmla="*/ 2 h 62"/>
                <a:gd name="T4" fmla="*/ 228 w 246"/>
                <a:gd name="T5" fmla="*/ 1 h 62"/>
                <a:gd name="T6" fmla="*/ 127 w 246"/>
                <a:gd name="T7" fmla="*/ 12 h 62"/>
                <a:gd name="T8" fmla="*/ 18 w 246"/>
                <a:gd name="T9" fmla="*/ 1 h 62"/>
                <a:gd name="T10" fmla="*/ 11 w 246"/>
                <a:gd name="T11" fmla="*/ 5 h 62"/>
                <a:gd name="T12" fmla="*/ 10 w 246"/>
                <a:gd name="T13" fmla="*/ 42 h 62"/>
                <a:gd name="T14" fmla="*/ 30 w 246"/>
                <a:gd name="T15" fmla="*/ 50 h 62"/>
                <a:gd name="T16" fmla="*/ 114 w 246"/>
                <a:gd name="T17" fmla="*/ 61 h 62"/>
                <a:gd name="T18" fmla="*/ 210 w 246"/>
                <a:gd name="T19" fmla="*/ 53 h 62"/>
                <a:gd name="T20" fmla="*/ 239 w 246"/>
                <a:gd name="T21" fmla="*/ 40 h 62"/>
                <a:gd name="T22" fmla="*/ 235 w 246"/>
                <a:gd name="T23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62">
                  <a:moveTo>
                    <a:pt x="235" y="5"/>
                  </a:moveTo>
                  <a:cubicBezTo>
                    <a:pt x="235" y="4"/>
                    <a:pt x="234" y="2"/>
                    <a:pt x="233" y="2"/>
                  </a:cubicBezTo>
                  <a:cubicBezTo>
                    <a:pt x="231" y="1"/>
                    <a:pt x="230" y="0"/>
                    <a:pt x="228" y="1"/>
                  </a:cubicBezTo>
                  <a:cubicBezTo>
                    <a:pt x="196" y="11"/>
                    <a:pt x="160" y="12"/>
                    <a:pt x="127" y="12"/>
                  </a:cubicBezTo>
                  <a:cubicBezTo>
                    <a:pt x="91" y="12"/>
                    <a:pt x="54" y="9"/>
                    <a:pt x="18" y="1"/>
                  </a:cubicBezTo>
                  <a:cubicBezTo>
                    <a:pt x="15" y="0"/>
                    <a:pt x="11" y="2"/>
                    <a:pt x="11" y="5"/>
                  </a:cubicBezTo>
                  <a:cubicBezTo>
                    <a:pt x="8" y="16"/>
                    <a:pt x="0" y="32"/>
                    <a:pt x="10" y="42"/>
                  </a:cubicBezTo>
                  <a:cubicBezTo>
                    <a:pt x="15" y="47"/>
                    <a:pt x="23" y="48"/>
                    <a:pt x="30" y="50"/>
                  </a:cubicBezTo>
                  <a:cubicBezTo>
                    <a:pt x="57" y="56"/>
                    <a:pt x="86" y="60"/>
                    <a:pt x="114" y="61"/>
                  </a:cubicBezTo>
                  <a:cubicBezTo>
                    <a:pt x="146" y="62"/>
                    <a:pt x="179" y="61"/>
                    <a:pt x="210" y="53"/>
                  </a:cubicBezTo>
                  <a:cubicBezTo>
                    <a:pt x="220" y="51"/>
                    <a:pt x="232" y="48"/>
                    <a:pt x="239" y="40"/>
                  </a:cubicBezTo>
                  <a:cubicBezTo>
                    <a:pt x="246" y="31"/>
                    <a:pt x="238" y="15"/>
                    <a:pt x="235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2"/>
            <p:cNvSpPr>
              <a:spLocks/>
            </p:cNvSpPr>
            <p:nvPr/>
          </p:nvSpPr>
          <p:spPr bwMode="auto">
            <a:xfrm>
              <a:off x="4157663" y="368141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2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4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3"/>
            <p:cNvSpPr>
              <a:spLocks/>
            </p:cNvSpPr>
            <p:nvPr/>
          </p:nvSpPr>
          <p:spPr bwMode="auto">
            <a:xfrm>
              <a:off x="4297363" y="3832226"/>
              <a:ext cx="439738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4 h 116"/>
                <a:gd name="T6" fmla="*/ 41 w 117"/>
                <a:gd name="T7" fmla="*/ 106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9" y="0"/>
                    <a:pt x="0" y="25"/>
                    <a:pt x="6" y="64"/>
                  </a:cubicBezTo>
                  <a:cubicBezTo>
                    <a:pt x="9" y="83"/>
                    <a:pt x="24" y="98"/>
                    <a:pt x="41" y="106"/>
                  </a:cubicBezTo>
                  <a:cubicBezTo>
                    <a:pt x="66" y="116"/>
                    <a:pt x="90" y="111"/>
                    <a:pt x="103" y="94"/>
                  </a:cubicBezTo>
                  <a:cubicBezTo>
                    <a:pt x="116" y="79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74"/>
            <p:cNvSpPr>
              <a:spLocks/>
            </p:cNvSpPr>
            <p:nvPr/>
          </p:nvSpPr>
          <p:spPr bwMode="auto">
            <a:xfrm>
              <a:off x="5364163" y="3689351"/>
              <a:ext cx="733425" cy="735013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7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7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5"/>
            <p:cNvSpPr>
              <a:spLocks/>
            </p:cNvSpPr>
            <p:nvPr/>
          </p:nvSpPr>
          <p:spPr bwMode="auto">
            <a:xfrm>
              <a:off x="5511800" y="383222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4 h 116"/>
                <a:gd name="T6" fmla="*/ 77 w 118"/>
                <a:gd name="T7" fmla="*/ 106 h 116"/>
                <a:gd name="T8" fmla="*/ 15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4"/>
                  </a:cubicBezTo>
                  <a:cubicBezTo>
                    <a:pt x="108" y="83"/>
                    <a:pt x="94" y="98"/>
                    <a:pt x="77" y="106"/>
                  </a:cubicBezTo>
                  <a:cubicBezTo>
                    <a:pt x="51" y="116"/>
                    <a:pt x="27" y="111"/>
                    <a:pt x="15" y="94"/>
                  </a:cubicBezTo>
                  <a:cubicBezTo>
                    <a:pt x="2" y="79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76"/>
            <p:cNvSpPr>
              <a:spLocks/>
            </p:cNvSpPr>
            <p:nvPr/>
          </p:nvSpPr>
          <p:spPr bwMode="auto">
            <a:xfrm>
              <a:off x="4984750" y="5418138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1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5"/>
                    <a:pt x="75" y="0"/>
                    <a:pt x="71" y="1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77"/>
            <p:cNvSpPr>
              <a:spLocks noChangeArrowheads="1"/>
            </p:cNvSpPr>
            <p:nvPr/>
          </p:nvSpPr>
          <p:spPr bwMode="auto">
            <a:xfrm>
              <a:off x="5214938" y="5395913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78"/>
            <p:cNvSpPr>
              <a:spLocks noChangeArrowheads="1"/>
            </p:cNvSpPr>
            <p:nvPr/>
          </p:nvSpPr>
          <p:spPr bwMode="auto">
            <a:xfrm>
              <a:off x="4959350" y="5395913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9"/>
            <p:cNvSpPr>
              <a:spLocks/>
            </p:cNvSpPr>
            <p:nvPr/>
          </p:nvSpPr>
          <p:spPr bwMode="auto">
            <a:xfrm>
              <a:off x="4984750" y="5549901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80"/>
            <p:cNvSpPr>
              <a:spLocks noChangeArrowheads="1"/>
            </p:cNvSpPr>
            <p:nvPr/>
          </p:nvSpPr>
          <p:spPr bwMode="auto">
            <a:xfrm>
              <a:off x="5214938" y="5527676"/>
              <a:ext cx="74613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81"/>
            <p:cNvSpPr>
              <a:spLocks noChangeArrowheads="1"/>
            </p:cNvSpPr>
            <p:nvPr/>
          </p:nvSpPr>
          <p:spPr bwMode="auto">
            <a:xfrm>
              <a:off x="4959350" y="5527676"/>
              <a:ext cx="77788" cy="74613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4984750" y="5681663"/>
              <a:ext cx="285750" cy="63500"/>
            </a:xfrm>
            <a:custGeom>
              <a:avLst/>
              <a:gdLst>
                <a:gd name="T0" fmla="*/ 1 w 76"/>
                <a:gd name="T1" fmla="*/ 5 h 17"/>
                <a:gd name="T2" fmla="*/ 73 w 76"/>
                <a:gd name="T3" fmla="*/ 7 h 17"/>
                <a:gd name="T4" fmla="*/ 71 w 76"/>
                <a:gd name="T5" fmla="*/ 2 h 17"/>
                <a:gd name="T6" fmla="*/ 37 w 76"/>
                <a:gd name="T7" fmla="*/ 8 h 17"/>
                <a:gd name="T8" fmla="*/ 2 w 76"/>
                <a:gd name="T9" fmla="*/ 3 h 17"/>
                <a:gd name="T10" fmla="*/ 1 w 76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7">
                  <a:moveTo>
                    <a:pt x="1" y="5"/>
                  </a:moveTo>
                  <a:cubicBezTo>
                    <a:pt x="22" y="17"/>
                    <a:pt x="51" y="15"/>
                    <a:pt x="73" y="7"/>
                  </a:cubicBezTo>
                  <a:cubicBezTo>
                    <a:pt x="76" y="6"/>
                    <a:pt x="75" y="0"/>
                    <a:pt x="71" y="2"/>
                  </a:cubicBezTo>
                  <a:cubicBezTo>
                    <a:pt x="60" y="6"/>
                    <a:pt x="49" y="8"/>
                    <a:pt x="37" y="8"/>
                  </a:cubicBezTo>
                  <a:cubicBezTo>
                    <a:pt x="25" y="8"/>
                    <a:pt x="14" y="5"/>
                    <a:pt x="2" y="3"/>
                  </a:cubicBezTo>
                  <a:cubicBezTo>
                    <a:pt x="1" y="3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83"/>
            <p:cNvSpPr>
              <a:spLocks noChangeArrowheads="1"/>
            </p:cNvSpPr>
            <p:nvPr/>
          </p:nvSpPr>
          <p:spPr bwMode="auto">
            <a:xfrm>
              <a:off x="5214938" y="5659438"/>
              <a:ext cx="74613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84"/>
            <p:cNvSpPr>
              <a:spLocks noChangeArrowheads="1"/>
            </p:cNvSpPr>
            <p:nvPr/>
          </p:nvSpPr>
          <p:spPr bwMode="auto">
            <a:xfrm>
              <a:off x="4959350" y="5659438"/>
              <a:ext cx="77788" cy="77788"/>
            </a:xfrm>
            <a:prstGeom prst="ellipse">
              <a:avLst/>
            </a:pr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5"/>
            <p:cNvSpPr>
              <a:spLocks/>
            </p:cNvSpPr>
            <p:nvPr/>
          </p:nvSpPr>
          <p:spPr bwMode="auto">
            <a:xfrm>
              <a:off x="4375150" y="3983038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20 h 359"/>
                <a:gd name="T6" fmla="*/ 12 w 411"/>
                <a:gd name="T7" fmla="*/ 239 h 359"/>
                <a:gd name="T8" fmla="*/ 81 w 411"/>
                <a:gd name="T9" fmla="*/ 328 h 359"/>
                <a:gd name="T10" fmla="*/ 203 w 411"/>
                <a:gd name="T11" fmla="*/ 358 h 359"/>
                <a:gd name="T12" fmla="*/ 325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20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1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5" y="329"/>
                  </a:cubicBezTo>
                  <a:cubicBezTo>
                    <a:pt x="405" y="278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5116513" y="4699001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Oval 87"/>
            <p:cNvSpPr>
              <a:spLocks noChangeArrowheads="1"/>
            </p:cNvSpPr>
            <p:nvPr/>
          </p:nvSpPr>
          <p:spPr bwMode="auto">
            <a:xfrm>
              <a:off x="5067300" y="4676776"/>
              <a:ext cx="117475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Oval 88"/>
            <p:cNvSpPr>
              <a:spLocks noChangeArrowheads="1"/>
            </p:cNvSpPr>
            <p:nvPr/>
          </p:nvSpPr>
          <p:spPr bwMode="auto">
            <a:xfrm>
              <a:off x="5281613" y="4592638"/>
              <a:ext cx="188913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Oval 89"/>
            <p:cNvSpPr>
              <a:spLocks noChangeArrowheads="1"/>
            </p:cNvSpPr>
            <p:nvPr/>
          </p:nvSpPr>
          <p:spPr bwMode="auto">
            <a:xfrm>
              <a:off x="4781550" y="4592638"/>
              <a:ext cx="184150" cy="188913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5011738" y="4765676"/>
              <a:ext cx="244475" cy="133350"/>
            </a:xfrm>
            <a:custGeom>
              <a:avLst/>
              <a:gdLst>
                <a:gd name="T0" fmla="*/ 1 w 65"/>
                <a:gd name="T1" fmla="*/ 7 h 35"/>
                <a:gd name="T2" fmla="*/ 62 w 65"/>
                <a:gd name="T3" fmla="*/ 10 h 35"/>
                <a:gd name="T4" fmla="*/ 54 w 65"/>
                <a:gd name="T5" fmla="*/ 5 h 35"/>
                <a:gd name="T6" fmla="*/ 27 w 65"/>
                <a:gd name="T7" fmla="*/ 20 h 35"/>
                <a:gd name="T8" fmla="*/ 5 w 65"/>
                <a:gd name="T9" fmla="*/ 4 h 35"/>
                <a:gd name="T10" fmla="*/ 1 w 65"/>
                <a:gd name="T11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5">
                  <a:moveTo>
                    <a:pt x="1" y="7"/>
                  </a:moveTo>
                  <a:cubicBezTo>
                    <a:pt x="14" y="32"/>
                    <a:pt x="47" y="35"/>
                    <a:pt x="62" y="10"/>
                  </a:cubicBezTo>
                  <a:cubicBezTo>
                    <a:pt x="65" y="5"/>
                    <a:pt x="57" y="0"/>
                    <a:pt x="54" y="5"/>
                  </a:cubicBezTo>
                  <a:cubicBezTo>
                    <a:pt x="48" y="14"/>
                    <a:pt x="38" y="22"/>
                    <a:pt x="27" y="20"/>
                  </a:cubicBezTo>
                  <a:cubicBezTo>
                    <a:pt x="18" y="18"/>
                    <a:pt x="10" y="11"/>
                    <a:pt x="5" y="4"/>
                  </a:cubicBezTo>
                  <a:cubicBezTo>
                    <a:pt x="3" y="2"/>
                    <a:pt x="0" y="4"/>
                    <a:pt x="1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1"/>
            <p:cNvSpPr>
              <a:spLocks/>
            </p:cNvSpPr>
            <p:nvPr/>
          </p:nvSpPr>
          <p:spPr bwMode="auto">
            <a:xfrm>
              <a:off x="4059238" y="4687888"/>
              <a:ext cx="779463" cy="187325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1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4067175" y="4924426"/>
              <a:ext cx="725488" cy="63500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2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3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3"/>
            <p:cNvSpPr>
              <a:spLocks/>
            </p:cNvSpPr>
            <p:nvPr/>
          </p:nvSpPr>
          <p:spPr bwMode="auto">
            <a:xfrm>
              <a:off x="5410200" y="4687888"/>
              <a:ext cx="782638" cy="187325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5454650" y="4924426"/>
              <a:ext cx="730250" cy="63500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2"/>
                    <a:pt x="129" y="11"/>
                    <a:pt x="191" y="16"/>
                  </a:cubicBezTo>
                  <a:cubicBezTo>
                    <a:pt x="194" y="17"/>
                    <a:pt x="194" y="13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5"/>
            <p:cNvSpPr>
              <a:spLocks/>
            </p:cNvSpPr>
            <p:nvPr/>
          </p:nvSpPr>
          <p:spPr bwMode="auto">
            <a:xfrm>
              <a:off x="4729163" y="5305426"/>
              <a:ext cx="101600" cy="360363"/>
            </a:xfrm>
            <a:custGeom>
              <a:avLst/>
              <a:gdLst>
                <a:gd name="T0" fmla="*/ 26 w 27"/>
                <a:gd name="T1" fmla="*/ 0 h 96"/>
                <a:gd name="T2" fmla="*/ 13 w 27"/>
                <a:gd name="T3" fmla="*/ 44 h 96"/>
                <a:gd name="T4" fmla="*/ 1 w 27"/>
                <a:gd name="T5" fmla="*/ 92 h 96"/>
                <a:gd name="T6" fmla="*/ 5 w 27"/>
                <a:gd name="T7" fmla="*/ 93 h 96"/>
                <a:gd name="T8" fmla="*/ 18 w 27"/>
                <a:gd name="T9" fmla="*/ 45 h 96"/>
                <a:gd name="T10" fmla="*/ 27 w 27"/>
                <a:gd name="T11" fmla="*/ 0 h 96"/>
                <a:gd name="T12" fmla="*/ 26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26" y="0"/>
                  </a:moveTo>
                  <a:cubicBezTo>
                    <a:pt x="20" y="14"/>
                    <a:pt x="16" y="29"/>
                    <a:pt x="13" y="44"/>
                  </a:cubicBezTo>
                  <a:cubicBezTo>
                    <a:pt x="8" y="60"/>
                    <a:pt x="4" y="76"/>
                    <a:pt x="1" y="92"/>
                  </a:cubicBezTo>
                  <a:cubicBezTo>
                    <a:pt x="0" y="95"/>
                    <a:pt x="4" y="96"/>
                    <a:pt x="5" y="93"/>
                  </a:cubicBezTo>
                  <a:cubicBezTo>
                    <a:pt x="9" y="77"/>
                    <a:pt x="13" y="61"/>
                    <a:pt x="18" y="45"/>
                  </a:cubicBezTo>
                  <a:cubicBezTo>
                    <a:pt x="21" y="31"/>
                    <a:pt x="26" y="15"/>
                    <a:pt x="27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5421313" y="5305426"/>
              <a:ext cx="101600" cy="360363"/>
            </a:xfrm>
            <a:custGeom>
              <a:avLst/>
              <a:gdLst>
                <a:gd name="T0" fmla="*/ 0 w 27"/>
                <a:gd name="T1" fmla="*/ 0 h 96"/>
                <a:gd name="T2" fmla="*/ 9 w 27"/>
                <a:gd name="T3" fmla="*/ 45 h 96"/>
                <a:gd name="T4" fmla="*/ 21 w 27"/>
                <a:gd name="T5" fmla="*/ 93 h 96"/>
                <a:gd name="T6" fmla="*/ 26 w 27"/>
                <a:gd name="T7" fmla="*/ 92 h 96"/>
                <a:gd name="T8" fmla="*/ 14 w 27"/>
                <a:gd name="T9" fmla="*/ 44 h 96"/>
                <a:gd name="T10" fmla="*/ 1 w 27"/>
                <a:gd name="T11" fmla="*/ 0 h 96"/>
                <a:gd name="T12" fmla="*/ 0 w 27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6">
                  <a:moveTo>
                    <a:pt x="0" y="0"/>
                  </a:moveTo>
                  <a:cubicBezTo>
                    <a:pt x="1" y="15"/>
                    <a:pt x="5" y="31"/>
                    <a:pt x="9" y="45"/>
                  </a:cubicBezTo>
                  <a:cubicBezTo>
                    <a:pt x="13" y="61"/>
                    <a:pt x="17" y="77"/>
                    <a:pt x="21" y="93"/>
                  </a:cubicBezTo>
                  <a:cubicBezTo>
                    <a:pt x="22" y="96"/>
                    <a:pt x="27" y="95"/>
                    <a:pt x="26" y="92"/>
                  </a:cubicBezTo>
                  <a:cubicBezTo>
                    <a:pt x="23" y="76"/>
                    <a:pt x="18" y="60"/>
                    <a:pt x="14" y="44"/>
                  </a:cubicBezTo>
                  <a:cubicBezTo>
                    <a:pt x="10" y="29"/>
                    <a:pt x="7" y="14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5214938" y="4133851"/>
              <a:ext cx="514350" cy="339725"/>
            </a:xfrm>
            <a:custGeom>
              <a:avLst/>
              <a:gdLst>
                <a:gd name="T0" fmla="*/ 3 w 137"/>
                <a:gd name="T1" fmla="*/ 3 h 90"/>
                <a:gd name="T2" fmla="*/ 48 w 137"/>
                <a:gd name="T3" fmla="*/ 71 h 90"/>
                <a:gd name="T4" fmla="*/ 133 w 137"/>
                <a:gd name="T5" fmla="*/ 73 h 90"/>
                <a:gd name="T6" fmla="*/ 128 w 137"/>
                <a:gd name="T7" fmla="*/ 66 h 90"/>
                <a:gd name="T8" fmla="*/ 51 w 137"/>
                <a:gd name="T9" fmla="*/ 63 h 90"/>
                <a:gd name="T10" fmla="*/ 7 w 137"/>
                <a:gd name="T11" fmla="*/ 3 h 90"/>
                <a:gd name="T12" fmla="*/ 3 w 137"/>
                <a:gd name="T13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90">
                  <a:moveTo>
                    <a:pt x="3" y="3"/>
                  </a:moveTo>
                  <a:cubicBezTo>
                    <a:pt x="0" y="33"/>
                    <a:pt x="23" y="58"/>
                    <a:pt x="48" y="71"/>
                  </a:cubicBezTo>
                  <a:cubicBezTo>
                    <a:pt x="73" y="83"/>
                    <a:pt x="108" y="90"/>
                    <a:pt x="133" y="73"/>
                  </a:cubicBezTo>
                  <a:cubicBezTo>
                    <a:pt x="137" y="70"/>
                    <a:pt x="133" y="63"/>
                    <a:pt x="128" y="66"/>
                  </a:cubicBezTo>
                  <a:cubicBezTo>
                    <a:pt x="104" y="79"/>
                    <a:pt x="75" y="74"/>
                    <a:pt x="51" y="63"/>
                  </a:cubicBezTo>
                  <a:cubicBezTo>
                    <a:pt x="27" y="50"/>
                    <a:pt x="11" y="30"/>
                    <a:pt x="7" y="3"/>
                  </a:cubicBezTo>
                  <a:cubicBezTo>
                    <a:pt x="7" y="0"/>
                    <a:pt x="3" y="1"/>
                    <a:pt x="3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8"/>
            <p:cNvSpPr>
              <a:spLocks/>
            </p:cNvSpPr>
            <p:nvPr/>
          </p:nvSpPr>
          <p:spPr bwMode="auto">
            <a:xfrm>
              <a:off x="4879975" y="4144963"/>
              <a:ext cx="365125" cy="268288"/>
            </a:xfrm>
            <a:custGeom>
              <a:avLst/>
              <a:gdLst>
                <a:gd name="T0" fmla="*/ 92 w 97"/>
                <a:gd name="T1" fmla="*/ 1 h 71"/>
                <a:gd name="T2" fmla="*/ 62 w 97"/>
                <a:gd name="T3" fmla="*/ 46 h 71"/>
                <a:gd name="T4" fmla="*/ 9 w 97"/>
                <a:gd name="T5" fmla="*/ 51 h 71"/>
                <a:gd name="T6" fmla="*/ 4 w 97"/>
                <a:gd name="T7" fmla="*/ 58 h 71"/>
                <a:gd name="T8" fmla="*/ 64 w 97"/>
                <a:gd name="T9" fmla="*/ 54 h 71"/>
                <a:gd name="T10" fmla="*/ 94 w 97"/>
                <a:gd name="T11" fmla="*/ 1 h 71"/>
                <a:gd name="T12" fmla="*/ 92 w 97"/>
                <a:gd name="T1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71">
                  <a:moveTo>
                    <a:pt x="92" y="1"/>
                  </a:moveTo>
                  <a:cubicBezTo>
                    <a:pt x="85" y="19"/>
                    <a:pt x="79" y="35"/>
                    <a:pt x="62" y="46"/>
                  </a:cubicBezTo>
                  <a:cubicBezTo>
                    <a:pt x="48" y="55"/>
                    <a:pt x="24" y="61"/>
                    <a:pt x="9" y="51"/>
                  </a:cubicBezTo>
                  <a:cubicBezTo>
                    <a:pt x="5" y="48"/>
                    <a:pt x="0" y="55"/>
                    <a:pt x="4" y="58"/>
                  </a:cubicBezTo>
                  <a:cubicBezTo>
                    <a:pt x="20" y="71"/>
                    <a:pt x="48" y="64"/>
                    <a:pt x="64" y="54"/>
                  </a:cubicBezTo>
                  <a:cubicBezTo>
                    <a:pt x="81" y="44"/>
                    <a:pt x="97" y="21"/>
                    <a:pt x="94" y="1"/>
                  </a:cubicBezTo>
                  <a:cubicBezTo>
                    <a:pt x="94" y="0"/>
                    <a:pt x="92" y="0"/>
                    <a:pt x="9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4495800" y="4114801"/>
              <a:ext cx="496888" cy="354013"/>
            </a:xfrm>
            <a:custGeom>
              <a:avLst/>
              <a:gdLst>
                <a:gd name="T0" fmla="*/ 128 w 132"/>
                <a:gd name="T1" fmla="*/ 2 h 94"/>
                <a:gd name="T2" fmla="*/ 91 w 132"/>
                <a:gd name="T3" fmla="*/ 68 h 94"/>
                <a:gd name="T4" fmla="*/ 10 w 132"/>
                <a:gd name="T5" fmla="*/ 70 h 94"/>
                <a:gd name="T6" fmla="*/ 5 w 132"/>
                <a:gd name="T7" fmla="*/ 78 h 94"/>
                <a:gd name="T8" fmla="*/ 93 w 132"/>
                <a:gd name="T9" fmla="*/ 77 h 94"/>
                <a:gd name="T10" fmla="*/ 132 w 132"/>
                <a:gd name="T11" fmla="*/ 3 h 94"/>
                <a:gd name="T12" fmla="*/ 128 w 132"/>
                <a:gd name="T13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94">
                  <a:moveTo>
                    <a:pt x="128" y="2"/>
                  </a:moveTo>
                  <a:cubicBezTo>
                    <a:pt x="120" y="26"/>
                    <a:pt x="112" y="53"/>
                    <a:pt x="91" y="68"/>
                  </a:cubicBezTo>
                  <a:cubicBezTo>
                    <a:pt x="67" y="85"/>
                    <a:pt x="36" y="82"/>
                    <a:pt x="10" y="70"/>
                  </a:cubicBezTo>
                  <a:cubicBezTo>
                    <a:pt x="5" y="67"/>
                    <a:pt x="0" y="75"/>
                    <a:pt x="5" y="78"/>
                  </a:cubicBezTo>
                  <a:cubicBezTo>
                    <a:pt x="31" y="93"/>
                    <a:pt x="68" y="94"/>
                    <a:pt x="93" y="77"/>
                  </a:cubicBezTo>
                  <a:cubicBezTo>
                    <a:pt x="117" y="61"/>
                    <a:pt x="126" y="31"/>
                    <a:pt x="132" y="3"/>
                  </a:cubicBezTo>
                  <a:cubicBezTo>
                    <a:pt x="132" y="1"/>
                    <a:pt x="129" y="0"/>
                    <a:pt x="128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5500688" y="4114801"/>
              <a:ext cx="263525" cy="263525"/>
            </a:xfrm>
            <a:custGeom>
              <a:avLst/>
              <a:gdLst>
                <a:gd name="T0" fmla="*/ 2 w 70"/>
                <a:gd name="T1" fmla="*/ 3 h 70"/>
                <a:gd name="T2" fmla="*/ 63 w 70"/>
                <a:gd name="T3" fmla="*/ 67 h 70"/>
                <a:gd name="T4" fmla="*/ 68 w 70"/>
                <a:gd name="T5" fmla="*/ 64 h 70"/>
                <a:gd name="T6" fmla="*/ 3 w 70"/>
                <a:gd name="T7" fmla="*/ 1 h 70"/>
                <a:gd name="T8" fmla="*/ 2 w 70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0">
                  <a:moveTo>
                    <a:pt x="2" y="3"/>
                  </a:moveTo>
                  <a:cubicBezTo>
                    <a:pt x="27" y="20"/>
                    <a:pt x="47" y="42"/>
                    <a:pt x="63" y="67"/>
                  </a:cubicBezTo>
                  <a:cubicBezTo>
                    <a:pt x="65" y="70"/>
                    <a:pt x="70" y="67"/>
                    <a:pt x="68" y="64"/>
                  </a:cubicBezTo>
                  <a:cubicBezTo>
                    <a:pt x="51" y="38"/>
                    <a:pt x="30" y="17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01"/>
            <p:cNvSpPr>
              <a:spLocks/>
            </p:cNvSpPr>
            <p:nvPr/>
          </p:nvSpPr>
          <p:spPr bwMode="auto">
            <a:xfrm>
              <a:off x="4465638" y="4106863"/>
              <a:ext cx="296863" cy="276225"/>
            </a:xfrm>
            <a:custGeom>
              <a:avLst/>
              <a:gdLst>
                <a:gd name="T0" fmla="*/ 78 w 79"/>
                <a:gd name="T1" fmla="*/ 1 h 73"/>
                <a:gd name="T2" fmla="*/ 2 w 79"/>
                <a:gd name="T3" fmla="*/ 66 h 73"/>
                <a:gd name="T4" fmla="*/ 8 w 79"/>
                <a:gd name="T5" fmla="*/ 69 h 73"/>
                <a:gd name="T6" fmla="*/ 79 w 79"/>
                <a:gd name="T7" fmla="*/ 2 h 73"/>
                <a:gd name="T8" fmla="*/ 78 w 79"/>
                <a:gd name="T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3">
                  <a:moveTo>
                    <a:pt x="78" y="1"/>
                  </a:moveTo>
                  <a:cubicBezTo>
                    <a:pt x="46" y="11"/>
                    <a:pt x="18" y="37"/>
                    <a:pt x="2" y="66"/>
                  </a:cubicBezTo>
                  <a:cubicBezTo>
                    <a:pt x="0" y="70"/>
                    <a:pt x="6" y="73"/>
                    <a:pt x="8" y="69"/>
                  </a:cubicBezTo>
                  <a:cubicBezTo>
                    <a:pt x="25" y="40"/>
                    <a:pt x="49" y="20"/>
                    <a:pt x="79" y="2"/>
                  </a:cubicBezTo>
                  <a:cubicBezTo>
                    <a:pt x="79" y="2"/>
                    <a:pt x="79" y="0"/>
                    <a:pt x="7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5048250" y="3724276"/>
              <a:ext cx="139700" cy="127000"/>
            </a:xfrm>
            <a:custGeom>
              <a:avLst/>
              <a:gdLst>
                <a:gd name="T0" fmla="*/ 34 w 37"/>
                <a:gd name="T1" fmla="*/ 8 h 34"/>
                <a:gd name="T2" fmla="*/ 17 w 37"/>
                <a:gd name="T3" fmla="*/ 0 h 34"/>
                <a:gd name="T4" fmla="*/ 1 w 37"/>
                <a:gd name="T5" fmla="*/ 13 h 34"/>
                <a:gd name="T6" fmla="*/ 2 w 37"/>
                <a:gd name="T7" fmla="*/ 25 h 34"/>
                <a:gd name="T8" fmla="*/ 11 w 37"/>
                <a:gd name="T9" fmla="*/ 32 h 34"/>
                <a:gd name="T10" fmla="*/ 22 w 37"/>
                <a:gd name="T11" fmla="*/ 33 h 34"/>
                <a:gd name="T12" fmla="*/ 32 w 37"/>
                <a:gd name="T13" fmla="*/ 29 h 34"/>
                <a:gd name="T14" fmla="*/ 37 w 37"/>
                <a:gd name="T15" fmla="*/ 19 h 34"/>
                <a:gd name="T16" fmla="*/ 34 w 37"/>
                <a:gd name="T17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34" y="8"/>
                  </a:moveTo>
                  <a:cubicBezTo>
                    <a:pt x="30" y="3"/>
                    <a:pt x="23" y="0"/>
                    <a:pt x="17" y="0"/>
                  </a:cubicBezTo>
                  <a:cubicBezTo>
                    <a:pt x="10" y="1"/>
                    <a:pt x="3" y="5"/>
                    <a:pt x="1" y="13"/>
                  </a:cubicBezTo>
                  <a:cubicBezTo>
                    <a:pt x="0" y="17"/>
                    <a:pt x="0" y="22"/>
                    <a:pt x="2" y="25"/>
                  </a:cubicBezTo>
                  <a:cubicBezTo>
                    <a:pt x="4" y="29"/>
                    <a:pt x="8" y="31"/>
                    <a:pt x="11" y="32"/>
                  </a:cubicBezTo>
                  <a:cubicBezTo>
                    <a:pt x="15" y="34"/>
                    <a:pt x="19" y="34"/>
                    <a:pt x="22" y="33"/>
                  </a:cubicBezTo>
                  <a:cubicBezTo>
                    <a:pt x="26" y="33"/>
                    <a:pt x="29" y="32"/>
                    <a:pt x="32" y="29"/>
                  </a:cubicBezTo>
                  <a:cubicBezTo>
                    <a:pt x="35" y="27"/>
                    <a:pt x="37" y="23"/>
                    <a:pt x="37" y="19"/>
                  </a:cubicBezTo>
                  <a:cubicBezTo>
                    <a:pt x="37" y="15"/>
                    <a:pt x="36" y="11"/>
                    <a:pt x="34" y="8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4778375" y="3817938"/>
              <a:ext cx="676275" cy="390525"/>
            </a:xfrm>
            <a:custGeom>
              <a:avLst/>
              <a:gdLst>
                <a:gd name="T0" fmla="*/ 171 w 180"/>
                <a:gd name="T1" fmla="*/ 55 h 104"/>
                <a:gd name="T2" fmla="*/ 91 w 180"/>
                <a:gd name="T3" fmla="*/ 0 h 104"/>
                <a:gd name="T4" fmla="*/ 16 w 180"/>
                <a:gd name="T5" fmla="*/ 47 h 104"/>
                <a:gd name="T6" fmla="*/ 2 w 180"/>
                <a:gd name="T7" fmla="*/ 77 h 104"/>
                <a:gd name="T8" fmla="*/ 11 w 180"/>
                <a:gd name="T9" fmla="*/ 90 h 104"/>
                <a:gd name="T10" fmla="*/ 146 w 180"/>
                <a:gd name="T11" fmla="*/ 97 h 104"/>
                <a:gd name="T12" fmla="*/ 166 w 180"/>
                <a:gd name="T13" fmla="*/ 92 h 104"/>
                <a:gd name="T14" fmla="*/ 178 w 180"/>
                <a:gd name="T15" fmla="*/ 87 h 104"/>
                <a:gd name="T16" fmla="*/ 180 w 180"/>
                <a:gd name="T17" fmla="*/ 81 h 104"/>
                <a:gd name="T18" fmla="*/ 171 w 180"/>
                <a:gd name="T19" fmla="*/ 5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0" h="104">
                  <a:moveTo>
                    <a:pt x="171" y="55"/>
                  </a:moveTo>
                  <a:cubicBezTo>
                    <a:pt x="154" y="25"/>
                    <a:pt x="126" y="1"/>
                    <a:pt x="91" y="0"/>
                  </a:cubicBezTo>
                  <a:cubicBezTo>
                    <a:pt x="59" y="1"/>
                    <a:pt x="33" y="21"/>
                    <a:pt x="16" y="47"/>
                  </a:cubicBezTo>
                  <a:cubicBezTo>
                    <a:pt x="10" y="56"/>
                    <a:pt x="5" y="66"/>
                    <a:pt x="2" y="77"/>
                  </a:cubicBezTo>
                  <a:cubicBezTo>
                    <a:pt x="0" y="86"/>
                    <a:pt x="2" y="87"/>
                    <a:pt x="11" y="90"/>
                  </a:cubicBezTo>
                  <a:cubicBezTo>
                    <a:pt x="53" y="102"/>
                    <a:pt x="103" y="104"/>
                    <a:pt x="146" y="97"/>
                  </a:cubicBezTo>
                  <a:cubicBezTo>
                    <a:pt x="153" y="95"/>
                    <a:pt x="160" y="94"/>
                    <a:pt x="166" y="92"/>
                  </a:cubicBezTo>
                  <a:cubicBezTo>
                    <a:pt x="169" y="91"/>
                    <a:pt x="176" y="89"/>
                    <a:pt x="178" y="87"/>
                  </a:cubicBezTo>
                  <a:cubicBezTo>
                    <a:pt x="180" y="85"/>
                    <a:pt x="180" y="84"/>
                    <a:pt x="180" y="81"/>
                  </a:cubicBezTo>
                  <a:cubicBezTo>
                    <a:pt x="180" y="72"/>
                    <a:pt x="175" y="63"/>
                    <a:pt x="171" y="55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04"/>
            <p:cNvSpPr>
              <a:spLocks/>
            </p:cNvSpPr>
            <p:nvPr/>
          </p:nvSpPr>
          <p:spPr bwMode="auto">
            <a:xfrm>
              <a:off x="4767263" y="4040188"/>
              <a:ext cx="722313" cy="168275"/>
            </a:xfrm>
            <a:custGeom>
              <a:avLst/>
              <a:gdLst>
                <a:gd name="T0" fmla="*/ 182 w 192"/>
                <a:gd name="T1" fmla="*/ 4 h 45"/>
                <a:gd name="T2" fmla="*/ 173 w 192"/>
                <a:gd name="T3" fmla="*/ 2 h 45"/>
                <a:gd name="T4" fmla="*/ 97 w 192"/>
                <a:gd name="T5" fmla="*/ 12 h 45"/>
                <a:gd name="T6" fmla="*/ 15 w 192"/>
                <a:gd name="T7" fmla="*/ 1 h 45"/>
                <a:gd name="T8" fmla="*/ 13 w 192"/>
                <a:gd name="T9" fmla="*/ 1 h 45"/>
                <a:gd name="T10" fmla="*/ 8 w 192"/>
                <a:gd name="T11" fmla="*/ 4 h 45"/>
                <a:gd name="T12" fmla="*/ 2 w 192"/>
                <a:gd name="T13" fmla="*/ 27 h 45"/>
                <a:gd name="T14" fmla="*/ 22 w 192"/>
                <a:gd name="T15" fmla="*/ 36 h 45"/>
                <a:gd name="T16" fmla="*/ 90 w 192"/>
                <a:gd name="T17" fmla="*/ 44 h 45"/>
                <a:gd name="T18" fmla="*/ 164 w 192"/>
                <a:gd name="T19" fmla="*/ 38 h 45"/>
                <a:gd name="T20" fmla="*/ 189 w 192"/>
                <a:gd name="T21" fmla="*/ 27 h 45"/>
                <a:gd name="T22" fmla="*/ 182 w 192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45">
                  <a:moveTo>
                    <a:pt x="182" y="4"/>
                  </a:moveTo>
                  <a:cubicBezTo>
                    <a:pt x="180" y="1"/>
                    <a:pt x="176" y="0"/>
                    <a:pt x="173" y="2"/>
                  </a:cubicBezTo>
                  <a:cubicBezTo>
                    <a:pt x="150" y="12"/>
                    <a:pt x="122" y="12"/>
                    <a:pt x="97" y="12"/>
                  </a:cubicBezTo>
                  <a:cubicBezTo>
                    <a:pt x="69" y="12"/>
                    <a:pt x="41" y="10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1" y="0"/>
                    <a:pt x="9" y="1"/>
                    <a:pt x="8" y="4"/>
                  </a:cubicBezTo>
                  <a:cubicBezTo>
                    <a:pt x="5" y="10"/>
                    <a:pt x="0" y="20"/>
                    <a:pt x="2" y="27"/>
                  </a:cubicBezTo>
                  <a:cubicBezTo>
                    <a:pt x="5" y="34"/>
                    <a:pt x="16" y="35"/>
                    <a:pt x="22" y="36"/>
                  </a:cubicBezTo>
                  <a:cubicBezTo>
                    <a:pt x="44" y="41"/>
                    <a:pt x="68" y="44"/>
                    <a:pt x="90" y="44"/>
                  </a:cubicBezTo>
                  <a:cubicBezTo>
                    <a:pt x="115" y="45"/>
                    <a:pt x="140" y="44"/>
                    <a:pt x="164" y="38"/>
                  </a:cubicBezTo>
                  <a:cubicBezTo>
                    <a:pt x="171" y="36"/>
                    <a:pt x="187" y="34"/>
                    <a:pt x="189" y="27"/>
                  </a:cubicBezTo>
                  <a:cubicBezTo>
                    <a:pt x="192" y="20"/>
                    <a:pt x="185" y="10"/>
                    <a:pt x="182" y="4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5"/>
            <p:cNvSpPr>
              <a:spLocks noChangeArrowheads="1"/>
            </p:cNvSpPr>
            <p:nvPr/>
          </p:nvSpPr>
          <p:spPr bwMode="auto">
            <a:xfrm>
              <a:off x="6624638" y="6373813"/>
              <a:ext cx="1071563" cy="177800"/>
            </a:xfrm>
            <a:prstGeom prst="ellipse">
              <a:avLst/>
            </a:prstGeom>
            <a:solidFill>
              <a:srgbClr val="E8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7200900" y="5176838"/>
              <a:ext cx="1071563" cy="982663"/>
            </a:xfrm>
            <a:custGeom>
              <a:avLst/>
              <a:gdLst>
                <a:gd name="T0" fmla="*/ 283 w 285"/>
                <a:gd name="T1" fmla="*/ 33 h 261"/>
                <a:gd name="T2" fmla="*/ 221 w 285"/>
                <a:gd name="T3" fmla="*/ 2 h 261"/>
                <a:gd name="T4" fmla="*/ 163 w 285"/>
                <a:gd name="T5" fmla="*/ 48 h 261"/>
                <a:gd name="T6" fmla="*/ 140 w 285"/>
                <a:gd name="T7" fmla="*/ 139 h 261"/>
                <a:gd name="T8" fmla="*/ 94 w 285"/>
                <a:gd name="T9" fmla="*/ 230 h 261"/>
                <a:gd name="T10" fmla="*/ 45 w 285"/>
                <a:gd name="T11" fmla="*/ 249 h 261"/>
                <a:gd name="T12" fmla="*/ 11 w 285"/>
                <a:gd name="T13" fmla="*/ 217 h 261"/>
                <a:gd name="T14" fmla="*/ 0 w 285"/>
                <a:gd name="T15" fmla="*/ 218 h 261"/>
                <a:gd name="T16" fmla="*/ 50 w 285"/>
                <a:gd name="T17" fmla="*/ 260 h 261"/>
                <a:gd name="T18" fmla="*/ 118 w 285"/>
                <a:gd name="T19" fmla="*/ 218 h 261"/>
                <a:gd name="T20" fmla="*/ 152 w 285"/>
                <a:gd name="T21" fmla="*/ 122 h 261"/>
                <a:gd name="T22" fmla="*/ 185 w 285"/>
                <a:gd name="T23" fmla="*/ 31 h 261"/>
                <a:gd name="T24" fmla="*/ 279 w 285"/>
                <a:gd name="T25" fmla="*/ 36 h 261"/>
                <a:gd name="T26" fmla="*/ 283 w 285"/>
                <a:gd name="T27" fmla="*/ 3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5" h="261">
                  <a:moveTo>
                    <a:pt x="283" y="33"/>
                  </a:moveTo>
                  <a:cubicBezTo>
                    <a:pt x="270" y="12"/>
                    <a:pt x="246" y="0"/>
                    <a:pt x="221" y="2"/>
                  </a:cubicBezTo>
                  <a:cubicBezTo>
                    <a:pt x="193" y="5"/>
                    <a:pt x="175" y="24"/>
                    <a:pt x="163" y="48"/>
                  </a:cubicBezTo>
                  <a:cubicBezTo>
                    <a:pt x="149" y="77"/>
                    <a:pt x="145" y="107"/>
                    <a:pt x="140" y="139"/>
                  </a:cubicBezTo>
                  <a:cubicBezTo>
                    <a:pt x="134" y="173"/>
                    <a:pt x="120" y="206"/>
                    <a:pt x="94" y="230"/>
                  </a:cubicBezTo>
                  <a:cubicBezTo>
                    <a:pt x="81" y="242"/>
                    <a:pt x="64" y="252"/>
                    <a:pt x="45" y="249"/>
                  </a:cubicBezTo>
                  <a:cubicBezTo>
                    <a:pt x="28" y="247"/>
                    <a:pt x="13" y="235"/>
                    <a:pt x="11" y="217"/>
                  </a:cubicBezTo>
                  <a:cubicBezTo>
                    <a:pt x="10" y="211"/>
                    <a:pt x="0" y="212"/>
                    <a:pt x="0" y="218"/>
                  </a:cubicBezTo>
                  <a:cubicBezTo>
                    <a:pt x="2" y="243"/>
                    <a:pt x="26" y="260"/>
                    <a:pt x="50" y="260"/>
                  </a:cubicBezTo>
                  <a:cubicBezTo>
                    <a:pt x="78" y="261"/>
                    <a:pt x="102" y="240"/>
                    <a:pt x="118" y="218"/>
                  </a:cubicBezTo>
                  <a:cubicBezTo>
                    <a:pt x="139" y="189"/>
                    <a:pt x="148" y="157"/>
                    <a:pt x="152" y="122"/>
                  </a:cubicBezTo>
                  <a:cubicBezTo>
                    <a:pt x="157" y="91"/>
                    <a:pt x="164" y="56"/>
                    <a:pt x="185" y="31"/>
                  </a:cubicBezTo>
                  <a:cubicBezTo>
                    <a:pt x="209" y="3"/>
                    <a:pt x="258" y="3"/>
                    <a:pt x="279" y="36"/>
                  </a:cubicBezTo>
                  <a:cubicBezTo>
                    <a:pt x="281" y="38"/>
                    <a:pt x="285" y="36"/>
                    <a:pt x="283" y="3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07"/>
            <p:cNvSpPr>
              <a:spLocks/>
            </p:cNvSpPr>
            <p:nvPr/>
          </p:nvSpPr>
          <p:spPr bwMode="auto">
            <a:xfrm>
              <a:off x="7162800" y="5138738"/>
              <a:ext cx="717550" cy="633413"/>
            </a:xfrm>
            <a:custGeom>
              <a:avLst/>
              <a:gdLst>
                <a:gd name="T0" fmla="*/ 186 w 191"/>
                <a:gd name="T1" fmla="*/ 149 h 168"/>
                <a:gd name="T2" fmla="*/ 153 w 191"/>
                <a:gd name="T3" fmla="*/ 115 h 168"/>
                <a:gd name="T4" fmla="*/ 117 w 191"/>
                <a:gd name="T5" fmla="*/ 84 h 168"/>
                <a:gd name="T6" fmla="*/ 47 w 191"/>
                <a:gd name="T7" fmla="*/ 18 h 168"/>
                <a:gd name="T8" fmla="*/ 19 w 191"/>
                <a:gd name="T9" fmla="*/ 46 h 168"/>
                <a:gd name="T10" fmla="*/ 92 w 191"/>
                <a:gd name="T11" fmla="*/ 112 h 168"/>
                <a:gd name="T12" fmla="*/ 131 w 191"/>
                <a:gd name="T13" fmla="*/ 141 h 168"/>
                <a:gd name="T14" fmla="*/ 173 w 191"/>
                <a:gd name="T15" fmla="*/ 165 h 168"/>
                <a:gd name="T16" fmla="*/ 186 w 191"/>
                <a:gd name="T17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8">
                  <a:moveTo>
                    <a:pt x="186" y="149"/>
                  </a:moveTo>
                  <a:cubicBezTo>
                    <a:pt x="177" y="136"/>
                    <a:pt x="164" y="125"/>
                    <a:pt x="153" y="115"/>
                  </a:cubicBezTo>
                  <a:cubicBezTo>
                    <a:pt x="141" y="105"/>
                    <a:pt x="129" y="94"/>
                    <a:pt x="117" y="84"/>
                  </a:cubicBezTo>
                  <a:cubicBezTo>
                    <a:pt x="93" y="63"/>
                    <a:pt x="69" y="41"/>
                    <a:pt x="47" y="18"/>
                  </a:cubicBezTo>
                  <a:cubicBezTo>
                    <a:pt x="28" y="0"/>
                    <a:pt x="0" y="28"/>
                    <a:pt x="19" y="46"/>
                  </a:cubicBezTo>
                  <a:cubicBezTo>
                    <a:pt x="42" y="69"/>
                    <a:pt x="66" y="91"/>
                    <a:pt x="92" y="112"/>
                  </a:cubicBezTo>
                  <a:cubicBezTo>
                    <a:pt x="104" y="122"/>
                    <a:pt x="117" y="132"/>
                    <a:pt x="131" y="141"/>
                  </a:cubicBezTo>
                  <a:cubicBezTo>
                    <a:pt x="143" y="150"/>
                    <a:pt x="158" y="161"/>
                    <a:pt x="173" y="165"/>
                  </a:cubicBezTo>
                  <a:cubicBezTo>
                    <a:pt x="182" y="168"/>
                    <a:pt x="191" y="157"/>
                    <a:pt x="186" y="149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7245350" y="5248276"/>
              <a:ext cx="474663" cy="466725"/>
            </a:xfrm>
            <a:custGeom>
              <a:avLst/>
              <a:gdLst>
                <a:gd name="T0" fmla="*/ 125 w 126"/>
                <a:gd name="T1" fmla="*/ 50 h 124"/>
                <a:gd name="T2" fmla="*/ 64 w 126"/>
                <a:gd name="T3" fmla="*/ 8 h 124"/>
                <a:gd name="T4" fmla="*/ 13 w 126"/>
                <a:gd name="T5" fmla="*/ 16 h 124"/>
                <a:gd name="T6" fmla="*/ 13 w 126"/>
                <a:gd name="T7" fmla="*/ 17 h 124"/>
                <a:gd name="T8" fmla="*/ 13 w 126"/>
                <a:gd name="T9" fmla="*/ 17 h 124"/>
                <a:gd name="T10" fmla="*/ 14 w 126"/>
                <a:gd name="T11" fmla="*/ 71 h 124"/>
                <a:gd name="T12" fmla="*/ 62 w 126"/>
                <a:gd name="T13" fmla="*/ 123 h 124"/>
                <a:gd name="T14" fmla="*/ 67 w 126"/>
                <a:gd name="T15" fmla="*/ 123 h 124"/>
                <a:gd name="T16" fmla="*/ 125 w 126"/>
                <a:gd name="T17" fmla="*/ 54 h 124"/>
                <a:gd name="T18" fmla="*/ 125 w 126"/>
                <a:gd name="T19" fmla="*/ 5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25" y="50"/>
                  </a:moveTo>
                  <a:cubicBezTo>
                    <a:pt x="106" y="35"/>
                    <a:pt x="86" y="18"/>
                    <a:pt x="64" y="8"/>
                  </a:cubicBezTo>
                  <a:cubicBezTo>
                    <a:pt x="46" y="0"/>
                    <a:pt x="27" y="1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34"/>
                    <a:pt x="3" y="54"/>
                    <a:pt x="14" y="71"/>
                  </a:cubicBezTo>
                  <a:cubicBezTo>
                    <a:pt x="28" y="90"/>
                    <a:pt x="46" y="107"/>
                    <a:pt x="62" y="123"/>
                  </a:cubicBezTo>
                  <a:cubicBezTo>
                    <a:pt x="64" y="124"/>
                    <a:pt x="66" y="124"/>
                    <a:pt x="67" y="123"/>
                  </a:cubicBezTo>
                  <a:cubicBezTo>
                    <a:pt x="88" y="102"/>
                    <a:pt x="108" y="78"/>
                    <a:pt x="125" y="54"/>
                  </a:cubicBezTo>
                  <a:cubicBezTo>
                    <a:pt x="126" y="53"/>
                    <a:pt x="126" y="51"/>
                    <a:pt x="125" y="50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9"/>
            <p:cNvSpPr>
              <a:spLocks/>
            </p:cNvSpPr>
            <p:nvPr/>
          </p:nvSpPr>
          <p:spPr bwMode="auto">
            <a:xfrm>
              <a:off x="7451725" y="5407026"/>
              <a:ext cx="279400" cy="319088"/>
            </a:xfrm>
            <a:custGeom>
              <a:avLst/>
              <a:gdLst>
                <a:gd name="T0" fmla="*/ 72 w 74"/>
                <a:gd name="T1" fmla="*/ 6 h 85"/>
                <a:gd name="T2" fmla="*/ 68 w 74"/>
                <a:gd name="T3" fmla="*/ 2 h 85"/>
                <a:gd name="T4" fmla="*/ 58 w 74"/>
                <a:gd name="T5" fmla="*/ 4 h 85"/>
                <a:gd name="T6" fmla="*/ 41 w 74"/>
                <a:gd name="T7" fmla="*/ 27 h 85"/>
                <a:gd name="T8" fmla="*/ 2 w 74"/>
                <a:gd name="T9" fmla="*/ 71 h 85"/>
                <a:gd name="T10" fmla="*/ 2 w 74"/>
                <a:gd name="T11" fmla="*/ 80 h 85"/>
                <a:gd name="T12" fmla="*/ 5 w 74"/>
                <a:gd name="T13" fmla="*/ 83 h 85"/>
                <a:gd name="T14" fmla="*/ 14 w 74"/>
                <a:gd name="T15" fmla="*/ 83 h 85"/>
                <a:gd name="T16" fmla="*/ 73 w 74"/>
                <a:gd name="T17" fmla="*/ 13 h 85"/>
                <a:gd name="T18" fmla="*/ 72 w 74"/>
                <a:gd name="T1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6"/>
                  </a:moveTo>
                  <a:cubicBezTo>
                    <a:pt x="71" y="5"/>
                    <a:pt x="69" y="4"/>
                    <a:pt x="68" y="2"/>
                  </a:cubicBezTo>
                  <a:cubicBezTo>
                    <a:pt x="65" y="0"/>
                    <a:pt x="60" y="0"/>
                    <a:pt x="58" y="4"/>
                  </a:cubicBezTo>
                  <a:cubicBezTo>
                    <a:pt x="53" y="12"/>
                    <a:pt x="47" y="20"/>
                    <a:pt x="41" y="27"/>
                  </a:cubicBezTo>
                  <a:cubicBezTo>
                    <a:pt x="28" y="42"/>
                    <a:pt x="16" y="58"/>
                    <a:pt x="2" y="71"/>
                  </a:cubicBezTo>
                  <a:cubicBezTo>
                    <a:pt x="0" y="74"/>
                    <a:pt x="0" y="78"/>
                    <a:pt x="2" y="80"/>
                  </a:cubicBezTo>
                  <a:cubicBezTo>
                    <a:pt x="3" y="81"/>
                    <a:pt x="4" y="82"/>
                    <a:pt x="5" y="83"/>
                  </a:cubicBezTo>
                  <a:cubicBezTo>
                    <a:pt x="8" y="85"/>
                    <a:pt x="12" y="85"/>
                    <a:pt x="14" y="83"/>
                  </a:cubicBezTo>
                  <a:cubicBezTo>
                    <a:pt x="36" y="62"/>
                    <a:pt x="55" y="38"/>
                    <a:pt x="73" y="13"/>
                  </a:cubicBezTo>
                  <a:cubicBezTo>
                    <a:pt x="74" y="11"/>
                    <a:pt x="74" y="7"/>
                    <a:pt x="72" y="6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10"/>
            <p:cNvSpPr>
              <a:spLocks/>
            </p:cNvSpPr>
            <p:nvPr/>
          </p:nvSpPr>
          <p:spPr bwMode="auto">
            <a:xfrm>
              <a:off x="6440488" y="5138738"/>
              <a:ext cx="714375" cy="633413"/>
            </a:xfrm>
            <a:custGeom>
              <a:avLst/>
              <a:gdLst>
                <a:gd name="T0" fmla="*/ 18 w 190"/>
                <a:gd name="T1" fmla="*/ 165 h 168"/>
                <a:gd name="T2" fmla="*/ 60 w 190"/>
                <a:gd name="T3" fmla="*/ 141 h 168"/>
                <a:gd name="T4" fmla="*/ 99 w 190"/>
                <a:gd name="T5" fmla="*/ 112 h 168"/>
                <a:gd name="T6" fmla="*/ 172 w 190"/>
                <a:gd name="T7" fmla="*/ 46 h 168"/>
                <a:gd name="T8" fmla="*/ 144 w 190"/>
                <a:gd name="T9" fmla="*/ 18 h 168"/>
                <a:gd name="T10" fmla="*/ 74 w 190"/>
                <a:gd name="T11" fmla="*/ 84 h 168"/>
                <a:gd name="T12" fmla="*/ 39 w 190"/>
                <a:gd name="T13" fmla="*/ 114 h 168"/>
                <a:gd name="T14" fmla="*/ 5 w 190"/>
                <a:gd name="T15" fmla="*/ 149 h 168"/>
                <a:gd name="T16" fmla="*/ 18 w 190"/>
                <a:gd name="T17" fmla="*/ 16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168">
                  <a:moveTo>
                    <a:pt x="18" y="165"/>
                  </a:moveTo>
                  <a:cubicBezTo>
                    <a:pt x="33" y="161"/>
                    <a:pt x="47" y="150"/>
                    <a:pt x="60" y="141"/>
                  </a:cubicBezTo>
                  <a:cubicBezTo>
                    <a:pt x="73" y="132"/>
                    <a:pt x="86" y="122"/>
                    <a:pt x="99" y="112"/>
                  </a:cubicBezTo>
                  <a:cubicBezTo>
                    <a:pt x="124" y="91"/>
                    <a:pt x="149" y="69"/>
                    <a:pt x="172" y="46"/>
                  </a:cubicBezTo>
                  <a:cubicBezTo>
                    <a:pt x="190" y="28"/>
                    <a:pt x="162" y="0"/>
                    <a:pt x="144" y="18"/>
                  </a:cubicBezTo>
                  <a:cubicBezTo>
                    <a:pt x="121" y="41"/>
                    <a:pt x="98" y="63"/>
                    <a:pt x="74" y="84"/>
                  </a:cubicBezTo>
                  <a:cubicBezTo>
                    <a:pt x="62" y="94"/>
                    <a:pt x="51" y="104"/>
                    <a:pt x="39" y="114"/>
                  </a:cubicBezTo>
                  <a:cubicBezTo>
                    <a:pt x="27" y="125"/>
                    <a:pt x="14" y="135"/>
                    <a:pt x="5" y="149"/>
                  </a:cubicBezTo>
                  <a:cubicBezTo>
                    <a:pt x="0" y="157"/>
                    <a:pt x="8" y="168"/>
                    <a:pt x="18" y="165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11"/>
            <p:cNvSpPr>
              <a:spLocks/>
            </p:cNvSpPr>
            <p:nvPr/>
          </p:nvSpPr>
          <p:spPr bwMode="auto">
            <a:xfrm>
              <a:off x="6602413" y="5248276"/>
              <a:ext cx="473075" cy="466725"/>
            </a:xfrm>
            <a:custGeom>
              <a:avLst/>
              <a:gdLst>
                <a:gd name="T0" fmla="*/ 113 w 126"/>
                <a:gd name="T1" fmla="*/ 17 h 124"/>
                <a:gd name="T2" fmla="*/ 113 w 126"/>
                <a:gd name="T3" fmla="*/ 17 h 124"/>
                <a:gd name="T4" fmla="*/ 112 w 126"/>
                <a:gd name="T5" fmla="*/ 16 h 124"/>
                <a:gd name="T6" fmla="*/ 61 w 126"/>
                <a:gd name="T7" fmla="*/ 8 h 124"/>
                <a:gd name="T8" fmla="*/ 1 w 126"/>
                <a:gd name="T9" fmla="*/ 50 h 124"/>
                <a:gd name="T10" fmla="*/ 0 w 126"/>
                <a:gd name="T11" fmla="*/ 54 h 124"/>
                <a:gd name="T12" fmla="*/ 59 w 126"/>
                <a:gd name="T13" fmla="*/ 123 h 124"/>
                <a:gd name="T14" fmla="*/ 63 w 126"/>
                <a:gd name="T15" fmla="*/ 123 h 124"/>
                <a:gd name="T16" fmla="*/ 111 w 126"/>
                <a:gd name="T17" fmla="*/ 71 h 124"/>
                <a:gd name="T18" fmla="*/ 113 w 126"/>
                <a:gd name="T19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24"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99" y="1"/>
                    <a:pt x="79" y="0"/>
                    <a:pt x="61" y="8"/>
                  </a:cubicBezTo>
                  <a:cubicBezTo>
                    <a:pt x="39" y="18"/>
                    <a:pt x="19" y="35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18" y="78"/>
                    <a:pt x="37" y="102"/>
                    <a:pt x="59" y="123"/>
                  </a:cubicBezTo>
                  <a:cubicBezTo>
                    <a:pt x="60" y="124"/>
                    <a:pt x="62" y="124"/>
                    <a:pt x="63" y="123"/>
                  </a:cubicBezTo>
                  <a:cubicBezTo>
                    <a:pt x="80" y="107"/>
                    <a:pt x="98" y="90"/>
                    <a:pt x="111" y="71"/>
                  </a:cubicBezTo>
                  <a:cubicBezTo>
                    <a:pt x="123" y="54"/>
                    <a:pt x="126" y="34"/>
                    <a:pt x="113" y="17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12"/>
            <p:cNvSpPr>
              <a:spLocks/>
            </p:cNvSpPr>
            <p:nvPr/>
          </p:nvSpPr>
          <p:spPr bwMode="auto">
            <a:xfrm>
              <a:off x="6586538" y="5407026"/>
              <a:ext cx="279400" cy="319088"/>
            </a:xfrm>
            <a:custGeom>
              <a:avLst/>
              <a:gdLst>
                <a:gd name="T0" fmla="*/ 72 w 74"/>
                <a:gd name="T1" fmla="*/ 71 h 85"/>
                <a:gd name="T2" fmla="*/ 34 w 74"/>
                <a:gd name="T3" fmla="*/ 27 h 85"/>
                <a:gd name="T4" fmla="*/ 17 w 74"/>
                <a:gd name="T5" fmla="*/ 4 h 85"/>
                <a:gd name="T6" fmla="*/ 7 w 74"/>
                <a:gd name="T7" fmla="*/ 2 h 85"/>
                <a:gd name="T8" fmla="*/ 3 w 74"/>
                <a:gd name="T9" fmla="*/ 6 h 85"/>
                <a:gd name="T10" fmla="*/ 2 w 74"/>
                <a:gd name="T11" fmla="*/ 13 h 85"/>
                <a:gd name="T12" fmla="*/ 60 w 74"/>
                <a:gd name="T13" fmla="*/ 83 h 85"/>
                <a:gd name="T14" fmla="*/ 69 w 74"/>
                <a:gd name="T15" fmla="*/ 83 h 85"/>
                <a:gd name="T16" fmla="*/ 72 w 74"/>
                <a:gd name="T17" fmla="*/ 80 h 85"/>
                <a:gd name="T18" fmla="*/ 72 w 74"/>
                <a:gd name="T19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85">
                  <a:moveTo>
                    <a:pt x="72" y="71"/>
                  </a:moveTo>
                  <a:cubicBezTo>
                    <a:pt x="58" y="58"/>
                    <a:pt x="46" y="42"/>
                    <a:pt x="34" y="27"/>
                  </a:cubicBezTo>
                  <a:cubicBezTo>
                    <a:pt x="27" y="20"/>
                    <a:pt x="22" y="12"/>
                    <a:pt x="17" y="4"/>
                  </a:cubicBezTo>
                  <a:cubicBezTo>
                    <a:pt x="14" y="0"/>
                    <a:pt x="10" y="0"/>
                    <a:pt x="7" y="2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1" y="7"/>
                    <a:pt x="0" y="11"/>
                    <a:pt x="2" y="13"/>
                  </a:cubicBezTo>
                  <a:cubicBezTo>
                    <a:pt x="19" y="38"/>
                    <a:pt x="39" y="62"/>
                    <a:pt x="60" y="83"/>
                  </a:cubicBezTo>
                  <a:cubicBezTo>
                    <a:pt x="63" y="85"/>
                    <a:pt x="67" y="85"/>
                    <a:pt x="69" y="83"/>
                  </a:cubicBezTo>
                  <a:cubicBezTo>
                    <a:pt x="70" y="82"/>
                    <a:pt x="71" y="81"/>
                    <a:pt x="72" y="80"/>
                  </a:cubicBezTo>
                  <a:cubicBezTo>
                    <a:pt x="74" y="78"/>
                    <a:pt x="74" y="74"/>
                    <a:pt x="72" y="7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3"/>
            <p:cNvSpPr>
              <a:spLocks/>
            </p:cNvSpPr>
            <p:nvPr/>
          </p:nvSpPr>
          <p:spPr bwMode="auto">
            <a:xfrm>
              <a:off x="6921500" y="5813426"/>
              <a:ext cx="180975" cy="658813"/>
            </a:xfrm>
            <a:custGeom>
              <a:avLst/>
              <a:gdLst>
                <a:gd name="T0" fmla="*/ 41 w 48"/>
                <a:gd name="T1" fmla="*/ 168 h 175"/>
                <a:gd name="T2" fmla="*/ 46 w 48"/>
                <a:gd name="T3" fmla="*/ 39 h 175"/>
                <a:gd name="T4" fmla="*/ 48 w 48"/>
                <a:gd name="T5" fmla="*/ 0 h 175"/>
                <a:gd name="T6" fmla="*/ 0 w 48"/>
                <a:gd name="T7" fmla="*/ 0 h 175"/>
                <a:gd name="T8" fmla="*/ 2 w 48"/>
                <a:gd name="T9" fmla="*/ 39 h 175"/>
                <a:gd name="T10" fmla="*/ 12 w 48"/>
                <a:gd name="T11" fmla="*/ 152 h 175"/>
                <a:gd name="T12" fmla="*/ 12 w 48"/>
                <a:gd name="T13" fmla="*/ 153 h 175"/>
                <a:gd name="T14" fmla="*/ 6 w 48"/>
                <a:gd name="T15" fmla="*/ 163 h 175"/>
                <a:gd name="T16" fmla="*/ 0 w 48"/>
                <a:gd name="T17" fmla="*/ 170 h 175"/>
                <a:gd name="T18" fmla="*/ 21 w 48"/>
                <a:gd name="T19" fmla="*/ 174 h 175"/>
                <a:gd name="T20" fmla="*/ 41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41" y="168"/>
                  </a:moveTo>
                  <a:cubicBezTo>
                    <a:pt x="42" y="140"/>
                    <a:pt x="45" y="75"/>
                    <a:pt x="46" y="3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11" y="133"/>
                    <a:pt x="12" y="152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8"/>
                    <a:pt x="11" y="161"/>
                    <a:pt x="6" y="163"/>
                  </a:cubicBezTo>
                  <a:cubicBezTo>
                    <a:pt x="3" y="164"/>
                    <a:pt x="0" y="166"/>
                    <a:pt x="0" y="170"/>
                  </a:cubicBezTo>
                  <a:cubicBezTo>
                    <a:pt x="2" y="175"/>
                    <a:pt x="15" y="174"/>
                    <a:pt x="21" y="174"/>
                  </a:cubicBezTo>
                  <a:cubicBezTo>
                    <a:pt x="31" y="174"/>
                    <a:pt x="41" y="174"/>
                    <a:pt x="41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14"/>
            <p:cNvSpPr>
              <a:spLocks/>
            </p:cNvSpPr>
            <p:nvPr/>
          </p:nvSpPr>
          <p:spPr bwMode="auto">
            <a:xfrm>
              <a:off x="6902450" y="6415088"/>
              <a:ext cx="177800" cy="65088"/>
            </a:xfrm>
            <a:custGeom>
              <a:avLst/>
              <a:gdLst>
                <a:gd name="T0" fmla="*/ 13 w 47"/>
                <a:gd name="T1" fmla="*/ 1 h 17"/>
                <a:gd name="T2" fmla="*/ 19 w 47"/>
                <a:gd name="T3" fmla="*/ 3 h 17"/>
                <a:gd name="T4" fmla="*/ 22 w 47"/>
                <a:gd name="T5" fmla="*/ 6 h 17"/>
                <a:gd name="T6" fmla="*/ 46 w 47"/>
                <a:gd name="T7" fmla="*/ 4 h 17"/>
                <a:gd name="T8" fmla="*/ 47 w 47"/>
                <a:gd name="T9" fmla="*/ 12 h 17"/>
                <a:gd name="T10" fmla="*/ 43 w 47"/>
                <a:gd name="T11" fmla="*/ 16 h 17"/>
                <a:gd name="T12" fmla="*/ 22 w 47"/>
                <a:gd name="T13" fmla="*/ 17 h 17"/>
                <a:gd name="T14" fmla="*/ 8 w 47"/>
                <a:gd name="T15" fmla="*/ 16 h 17"/>
                <a:gd name="T16" fmla="*/ 0 w 47"/>
                <a:gd name="T17" fmla="*/ 11 h 17"/>
                <a:gd name="T18" fmla="*/ 13 w 4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7">
                  <a:moveTo>
                    <a:pt x="13" y="1"/>
                  </a:moveTo>
                  <a:cubicBezTo>
                    <a:pt x="15" y="0"/>
                    <a:pt x="18" y="2"/>
                    <a:pt x="19" y="3"/>
                  </a:cubicBezTo>
                  <a:cubicBezTo>
                    <a:pt x="21" y="4"/>
                    <a:pt x="17" y="6"/>
                    <a:pt x="22" y="6"/>
                  </a:cubicBezTo>
                  <a:cubicBezTo>
                    <a:pt x="33" y="6"/>
                    <a:pt x="36" y="6"/>
                    <a:pt x="46" y="4"/>
                  </a:cubicBezTo>
                  <a:cubicBezTo>
                    <a:pt x="47" y="4"/>
                    <a:pt x="47" y="10"/>
                    <a:pt x="47" y="12"/>
                  </a:cubicBezTo>
                  <a:cubicBezTo>
                    <a:pt x="47" y="13"/>
                    <a:pt x="47" y="15"/>
                    <a:pt x="43" y="16"/>
                  </a:cubicBezTo>
                  <a:cubicBezTo>
                    <a:pt x="35" y="17"/>
                    <a:pt x="30" y="17"/>
                    <a:pt x="22" y="17"/>
                  </a:cubicBezTo>
                  <a:cubicBezTo>
                    <a:pt x="15" y="17"/>
                    <a:pt x="9" y="16"/>
                    <a:pt x="8" y="16"/>
                  </a:cubicBezTo>
                  <a:cubicBezTo>
                    <a:pt x="5" y="16"/>
                    <a:pt x="1" y="15"/>
                    <a:pt x="0" y="11"/>
                  </a:cubicBezTo>
                  <a:cubicBezTo>
                    <a:pt x="0" y="3"/>
                    <a:pt x="8" y="3"/>
                    <a:pt x="13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15"/>
            <p:cNvSpPr>
              <a:spLocks/>
            </p:cNvSpPr>
            <p:nvPr/>
          </p:nvSpPr>
          <p:spPr bwMode="auto">
            <a:xfrm>
              <a:off x="7215188" y="5813426"/>
              <a:ext cx="180975" cy="658813"/>
            </a:xfrm>
            <a:custGeom>
              <a:avLst/>
              <a:gdLst>
                <a:gd name="T0" fmla="*/ 7 w 48"/>
                <a:gd name="T1" fmla="*/ 168 h 175"/>
                <a:gd name="T2" fmla="*/ 2 w 48"/>
                <a:gd name="T3" fmla="*/ 39 h 175"/>
                <a:gd name="T4" fmla="*/ 0 w 48"/>
                <a:gd name="T5" fmla="*/ 0 h 175"/>
                <a:gd name="T6" fmla="*/ 47 w 48"/>
                <a:gd name="T7" fmla="*/ 0 h 175"/>
                <a:gd name="T8" fmla="*/ 45 w 48"/>
                <a:gd name="T9" fmla="*/ 39 h 175"/>
                <a:gd name="T10" fmla="*/ 36 w 48"/>
                <a:gd name="T11" fmla="*/ 152 h 175"/>
                <a:gd name="T12" fmla="*/ 36 w 48"/>
                <a:gd name="T13" fmla="*/ 153 h 175"/>
                <a:gd name="T14" fmla="*/ 42 w 48"/>
                <a:gd name="T15" fmla="*/ 163 h 175"/>
                <a:gd name="T16" fmla="*/ 47 w 48"/>
                <a:gd name="T17" fmla="*/ 170 h 175"/>
                <a:gd name="T18" fmla="*/ 26 w 48"/>
                <a:gd name="T19" fmla="*/ 174 h 175"/>
                <a:gd name="T20" fmla="*/ 7 w 48"/>
                <a:gd name="T21" fmla="*/ 16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75">
                  <a:moveTo>
                    <a:pt x="7" y="168"/>
                  </a:moveTo>
                  <a:cubicBezTo>
                    <a:pt x="6" y="140"/>
                    <a:pt x="3" y="75"/>
                    <a:pt x="2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37" y="133"/>
                    <a:pt x="36" y="152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8"/>
                    <a:pt x="37" y="161"/>
                    <a:pt x="42" y="163"/>
                  </a:cubicBezTo>
                  <a:cubicBezTo>
                    <a:pt x="45" y="164"/>
                    <a:pt x="48" y="166"/>
                    <a:pt x="47" y="170"/>
                  </a:cubicBezTo>
                  <a:cubicBezTo>
                    <a:pt x="46" y="175"/>
                    <a:pt x="33" y="174"/>
                    <a:pt x="26" y="174"/>
                  </a:cubicBezTo>
                  <a:cubicBezTo>
                    <a:pt x="17" y="174"/>
                    <a:pt x="7" y="174"/>
                    <a:pt x="7" y="168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16"/>
            <p:cNvSpPr>
              <a:spLocks/>
            </p:cNvSpPr>
            <p:nvPr/>
          </p:nvSpPr>
          <p:spPr bwMode="auto">
            <a:xfrm>
              <a:off x="7234238" y="6415088"/>
              <a:ext cx="180975" cy="65088"/>
            </a:xfrm>
            <a:custGeom>
              <a:avLst/>
              <a:gdLst>
                <a:gd name="T0" fmla="*/ 35 w 48"/>
                <a:gd name="T1" fmla="*/ 1 h 17"/>
                <a:gd name="T2" fmla="*/ 28 w 48"/>
                <a:gd name="T3" fmla="*/ 3 h 17"/>
                <a:gd name="T4" fmla="*/ 26 w 48"/>
                <a:gd name="T5" fmla="*/ 6 h 17"/>
                <a:gd name="T6" fmla="*/ 1 w 48"/>
                <a:gd name="T7" fmla="*/ 4 h 17"/>
                <a:gd name="T8" fmla="*/ 1 w 48"/>
                <a:gd name="T9" fmla="*/ 12 h 17"/>
                <a:gd name="T10" fmla="*/ 5 w 48"/>
                <a:gd name="T11" fmla="*/ 16 h 17"/>
                <a:gd name="T12" fmla="*/ 26 w 48"/>
                <a:gd name="T13" fmla="*/ 17 h 17"/>
                <a:gd name="T14" fmla="*/ 40 w 48"/>
                <a:gd name="T15" fmla="*/ 16 h 17"/>
                <a:gd name="T16" fmla="*/ 48 w 48"/>
                <a:gd name="T17" fmla="*/ 11 h 17"/>
                <a:gd name="T18" fmla="*/ 35 w 48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7">
                  <a:moveTo>
                    <a:pt x="35" y="1"/>
                  </a:moveTo>
                  <a:cubicBezTo>
                    <a:pt x="33" y="0"/>
                    <a:pt x="29" y="2"/>
                    <a:pt x="28" y="3"/>
                  </a:cubicBezTo>
                  <a:cubicBezTo>
                    <a:pt x="27" y="4"/>
                    <a:pt x="30" y="6"/>
                    <a:pt x="26" y="6"/>
                  </a:cubicBezTo>
                  <a:cubicBezTo>
                    <a:pt x="15" y="6"/>
                    <a:pt x="12" y="6"/>
                    <a:pt x="1" y="4"/>
                  </a:cubicBezTo>
                  <a:cubicBezTo>
                    <a:pt x="0" y="4"/>
                    <a:pt x="1" y="10"/>
                    <a:pt x="1" y="12"/>
                  </a:cubicBezTo>
                  <a:cubicBezTo>
                    <a:pt x="1" y="13"/>
                    <a:pt x="1" y="15"/>
                    <a:pt x="5" y="16"/>
                  </a:cubicBezTo>
                  <a:cubicBezTo>
                    <a:pt x="13" y="17"/>
                    <a:pt x="17" y="17"/>
                    <a:pt x="26" y="17"/>
                  </a:cubicBezTo>
                  <a:cubicBezTo>
                    <a:pt x="32" y="17"/>
                    <a:pt x="39" y="16"/>
                    <a:pt x="40" y="16"/>
                  </a:cubicBezTo>
                  <a:cubicBezTo>
                    <a:pt x="43" y="16"/>
                    <a:pt x="47" y="15"/>
                    <a:pt x="48" y="11"/>
                  </a:cubicBezTo>
                  <a:cubicBezTo>
                    <a:pt x="48" y="3"/>
                    <a:pt x="40" y="3"/>
                    <a:pt x="35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17"/>
            <p:cNvSpPr>
              <a:spLocks/>
            </p:cNvSpPr>
            <p:nvPr/>
          </p:nvSpPr>
          <p:spPr bwMode="auto">
            <a:xfrm>
              <a:off x="6643688" y="5275263"/>
              <a:ext cx="1046163" cy="928688"/>
            </a:xfrm>
            <a:custGeom>
              <a:avLst/>
              <a:gdLst>
                <a:gd name="T0" fmla="*/ 272 w 278"/>
                <a:gd name="T1" fmla="*/ 201 h 247"/>
                <a:gd name="T2" fmla="*/ 245 w 278"/>
                <a:gd name="T3" fmla="*/ 103 h 247"/>
                <a:gd name="T4" fmla="*/ 213 w 278"/>
                <a:gd name="T5" fmla="*/ 2 h 247"/>
                <a:gd name="T6" fmla="*/ 210 w 278"/>
                <a:gd name="T7" fmla="*/ 0 h 247"/>
                <a:gd name="T8" fmla="*/ 64 w 278"/>
                <a:gd name="T9" fmla="*/ 0 h 247"/>
                <a:gd name="T10" fmla="*/ 61 w 278"/>
                <a:gd name="T11" fmla="*/ 2 h 247"/>
                <a:gd name="T12" fmla="*/ 19 w 278"/>
                <a:gd name="T13" fmla="*/ 141 h 247"/>
                <a:gd name="T14" fmla="*/ 3 w 278"/>
                <a:gd name="T15" fmla="*/ 199 h 247"/>
                <a:gd name="T16" fmla="*/ 13 w 278"/>
                <a:gd name="T17" fmla="*/ 222 h 247"/>
                <a:gd name="T18" fmla="*/ 46 w 278"/>
                <a:gd name="T19" fmla="*/ 234 h 247"/>
                <a:gd name="T20" fmla="*/ 61 w 278"/>
                <a:gd name="T21" fmla="*/ 224 h 247"/>
                <a:gd name="T22" fmla="*/ 72 w 278"/>
                <a:gd name="T23" fmla="*/ 204 h 247"/>
                <a:gd name="T24" fmla="*/ 80 w 278"/>
                <a:gd name="T25" fmla="*/ 225 h 247"/>
                <a:gd name="T26" fmla="*/ 93 w 278"/>
                <a:gd name="T27" fmla="*/ 243 h 247"/>
                <a:gd name="T28" fmla="*/ 122 w 278"/>
                <a:gd name="T29" fmla="*/ 246 h 247"/>
                <a:gd name="T30" fmla="*/ 155 w 278"/>
                <a:gd name="T31" fmla="*/ 245 h 247"/>
                <a:gd name="T32" fmla="*/ 237 w 278"/>
                <a:gd name="T33" fmla="*/ 232 h 247"/>
                <a:gd name="T34" fmla="*/ 272 w 278"/>
                <a:gd name="T35" fmla="*/ 20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247">
                  <a:moveTo>
                    <a:pt x="272" y="201"/>
                  </a:moveTo>
                  <a:cubicBezTo>
                    <a:pt x="263" y="168"/>
                    <a:pt x="254" y="135"/>
                    <a:pt x="245" y="103"/>
                  </a:cubicBezTo>
                  <a:cubicBezTo>
                    <a:pt x="236" y="69"/>
                    <a:pt x="227" y="34"/>
                    <a:pt x="213" y="2"/>
                  </a:cubicBezTo>
                  <a:cubicBezTo>
                    <a:pt x="213" y="1"/>
                    <a:pt x="211" y="0"/>
                    <a:pt x="210" y="0"/>
                  </a:cubicBezTo>
                  <a:cubicBezTo>
                    <a:pt x="162" y="0"/>
                    <a:pt x="113" y="0"/>
                    <a:pt x="64" y="0"/>
                  </a:cubicBezTo>
                  <a:cubicBezTo>
                    <a:pt x="63" y="0"/>
                    <a:pt x="62" y="1"/>
                    <a:pt x="61" y="2"/>
                  </a:cubicBezTo>
                  <a:cubicBezTo>
                    <a:pt x="42" y="46"/>
                    <a:pt x="32" y="95"/>
                    <a:pt x="19" y="141"/>
                  </a:cubicBezTo>
                  <a:cubicBezTo>
                    <a:pt x="13" y="160"/>
                    <a:pt x="8" y="180"/>
                    <a:pt x="3" y="199"/>
                  </a:cubicBezTo>
                  <a:cubicBezTo>
                    <a:pt x="0" y="210"/>
                    <a:pt x="3" y="217"/>
                    <a:pt x="13" y="222"/>
                  </a:cubicBezTo>
                  <a:cubicBezTo>
                    <a:pt x="24" y="227"/>
                    <a:pt x="35" y="231"/>
                    <a:pt x="46" y="234"/>
                  </a:cubicBezTo>
                  <a:cubicBezTo>
                    <a:pt x="55" y="236"/>
                    <a:pt x="57" y="231"/>
                    <a:pt x="61" y="224"/>
                  </a:cubicBezTo>
                  <a:cubicBezTo>
                    <a:pt x="65" y="217"/>
                    <a:pt x="69" y="211"/>
                    <a:pt x="72" y="204"/>
                  </a:cubicBezTo>
                  <a:cubicBezTo>
                    <a:pt x="75" y="211"/>
                    <a:pt x="77" y="218"/>
                    <a:pt x="80" y="225"/>
                  </a:cubicBezTo>
                  <a:cubicBezTo>
                    <a:pt x="83" y="233"/>
                    <a:pt x="85" y="240"/>
                    <a:pt x="93" y="243"/>
                  </a:cubicBezTo>
                  <a:cubicBezTo>
                    <a:pt x="102" y="247"/>
                    <a:pt x="113" y="246"/>
                    <a:pt x="122" y="246"/>
                  </a:cubicBezTo>
                  <a:cubicBezTo>
                    <a:pt x="133" y="246"/>
                    <a:pt x="144" y="246"/>
                    <a:pt x="155" y="245"/>
                  </a:cubicBezTo>
                  <a:cubicBezTo>
                    <a:pt x="183" y="244"/>
                    <a:pt x="211" y="240"/>
                    <a:pt x="237" y="232"/>
                  </a:cubicBezTo>
                  <a:cubicBezTo>
                    <a:pt x="252" y="227"/>
                    <a:pt x="278" y="221"/>
                    <a:pt x="272" y="201"/>
                  </a:cubicBezTo>
                  <a:close/>
                </a:path>
              </a:pathLst>
            </a:custGeom>
            <a:solidFill>
              <a:srgbClr val="FF5B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18"/>
            <p:cNvSpPr>
              <a:spLocks/>
            </p:cNvSpPr>
            <p:nvPr/>
          </p:nvSpPr>
          <p:spPr bwMode="auto">
            <a:xfrm>
              <a:off x="6635750" y="5967413"/>
              <a:ext cx="1049338" cy="260350"/>
            </a:xfrm>
            <a:custGeom>
              <a:avLst/>
              <a:gdLst>
                <a:gd name="T0" fmla="*/ 276 w 279"/>
                <a:gd name="T1" fmla="*/ 21 h 69"/>
                <a:gd name="T2" fmla="*/ 276 w 279"/>
                <a:gd name="T3" fmla="*/ 19 h 69"/>
                <a:gd name="T4" fmla="*/ 232 w 279"/>
                <a:gd name="T5" fmla="*/ 37 h 69"/>
                <a:gd name="T6" fmla="*/ 157 w 279"/>
                <a:gd name="T7" fmla="*/ 51 h 69"/>
                <a:gd name="T8" fmla="*/ 104 w 279"/>
                <a:gd name="T9" fmla="*/ 51 h 69"/>
                <a:gd name="T10" fmla="*/ 96 w 279"/>
                <a:gd name="T11" fmla="*/ 48 h 69"/>
                <a:gd name="T12" fmla="*/ 88 w 279"/>
                <a:gd name="T13" fmla="*/ 29 h 69"/>
                <a:gd name="T14" fmla="*/ 80 w 279"/>
                <a:gd name="T15" fmla="*/ 7 h 69"/>
                <a:gd name="T16" fmla="*/ 69 w 279"/>
                <a:gd name="T17" fmla="*/ 5 h 69"/>
                <a:gd name="T18" fmla="*/ 61 w 279"/>
                <a:gd name="T19" fmla="*/ 21 h 69"/>
                <a:gd name="T20" fmla="*/ 55 w 279"/>
                <a:gd name="T21" fmla="*/ 32 h 69"/>
                <a:gd name="T22" fmla="*/ 50 w 279"/>
                <a:gd name="T23" fmla="*/ 39 h 69"/>
                <a:gd name="T24" fmla="*/ 45 w 279"/>
                <a:gd name="T25" fmla="*/ 38 h 69"/>
                <a:gd name="T26" fmla="*/ 30 w 279"/>
                <a:gd name="T27" fmla="*/ 32 h 69"/>
                <a:gd name="T28" fmla="*/ 4 w 279"/>
                <a:gd name="T29" fmla="*/ 17 h 69"/>
                <a:gd name="T30" fmla="*/ 0 w 279"/>
                <a:gd name="T31" fmla="*/ 27 h 69"/>
                <a:gd name="T32" fmla="*/ 2 w 279"/>
                <a:gd name="T33" fmla="*/ 32 h 69"/>
                <a:gd name="T34" fmla="*/ 25 w 279"/>
                <a:gd name="T35" fmla="*/ 44 h 69"/>
                <a:gd name="T36" fmla="*/ 54 w 279"/>
                <a:gd name="T37" fmla="*/ 53 h 69"/>
                <a:gd name="T38" fmla="*/ 69 w 279"/>
                <a:gd name="T39" fmla="*/ 33 h 69"/>
                <a:gd name="T40" fmla="*/ 73 w 279"/>
                <a:gd name="T41" fmla="*/ 25 h 69"/>
                <a:gd name="T42" fmla="*/ 78 w 279"/>
                <a:gd name="T43" fmla="*/ 37 h 69"/>
                <a:gd name="T44" fmla="*/ 92 w 279"/>
                <a:gd name="T45" fmla="*/ 62 h 69"/>
                <a:gd name="T46" fmla="*/ 147 w 279"/>
                <a:gd name="T47" fmla="*/ 65 h 69"/>
                <a:gd name="T48" fmla="*/ 230 w 279"/>
                <a:gd name="T49" fmla="*/ 52 h 69"/>
                <a:gd name="T50" fmla="*/ 277 w 279"/>
                <a:gd name="T51" fmla="*/ 34 h 69"/>
                <a:gd name="T52" fmla="*/ 279 w 279"/>
                <a:gd name="T53" fmla="*/ 30 h 69"/>
                <a:gd name="T54" fmla="*/ 276 w 279"/>
                <a:gd name="T55" fmla="*/ 2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9" h="69">
                  <a:moveTo>
                    <a:pt x="276" y="21"/>
                  </a:moveTo>
                  <a:cubicBezTo>
                    <a:pt x="276" y="20"/>
                    <a:pt x="276" y="20"/>
                    <a:pt x="276" y="19"/>
                  </a:cubicBezTo>
                  <a:cubicBezTo>
                    <a:pt x="263" y="28"/>
                    <a:pt x="247" y="33"/>
                    <a:pt x="232" y="37"/>
                  </a:cubicBezTo>
                  <a:cubicBezTo>
                    <a:pt x="208" y="44"/>
                    <a:pt x="183" y="49"/>
                    <a:pt x="157" y="51"/>
                  </a:cubicBezTo>
                  <a:cubicBezTo>
                    <a:pt x="140" y="52"/>
                    <a:pt x="121" y="54"/>
                    <a:pt x="104" y="51"/>
                  </a:cubicBezTo>
                  <a:cubicBezTo>
                    <a:pt x="101" y="50"/>
                    <a:pt x="98" y="50"/>
                    <a:pt x="96" y="48"/>
                  </a:cubicBezTo>
                  <a:cubicBezTo>
                    <a:pt x="92" y="45"/>
                    <a:pt x="90" y="34"/>
                    <a:pt x="88" y="29"/>
                  </a:cubicBezTo>
                  <a:cubicBezTo>
                    <a:pt x="85" y="22"/>
                    <a:pt x="83" y="14"/>
                    <a:pt x="80" y="7"/>
                  </a:cubicBezTo>
                  <a:cubicBezTo>
                    <a:pt x="79" y="2"/>
                    <a:pt x="72" y="0"/>
                    <a:pt x="69" y="5"/>
                  </a:cubicBezTo>
                  <a:cubicBezTo>
                    <a:pt x="66" y="10"/>
                    <a:pt x="64" y="16"/>
                    <a:pt x="61" y="21"/>
                  </a:cubicBezTo>
                  <a:cubicBezTo>
                    <a:pt x="59" y="24"/>
                    <a:pt x="57" y="28"/>
                    <a:pt x="55" y="32"/>
                  </a:cubicBezTo>
                  <a:cubicBezTo>
                    <a:pt x="54" y="33"/>
                    <a:pt x="52" y="37"/>
                    <a:pt x="50" y="39"/>
                  </a:cubicBezTo>
                  <a:cubicBezTo>
                    <a:pt x="49" y="38"/>
                    <a:pt x="46" y="38"/>
                    <a:pt x="45" y="38"/>
                  </a:cubicBezTo>
                  <a:cubicBezTo>
                    <a:pt x="40" y="36"/>
                    <a:pt x="35" y="34"/>
                    <a:pt x="30" y="32"/>
                  </a:cubicBezTo>
                  <a:cubicBezTo>
                    <a:pt x="22" y="28"/>
                    <a:pt x="12" y="24"/>
                    <a:pt x="4" y="17"/>
                  </a:cubicBezTo>
                  <a:cubicBezTo>
                    <a:pt x="3" y="21"/>
                    <a:pt x="1" y="24"/>
                    <a:pt x="0" y="27"/>
                  </a:cubicBezTo>
                  <a:cubicBezTo>
                    <a:pt x="0" y="29"/>
                    <a:pt x="0" y="31"/>
                    <a:pt x="2" y="32"/>
                  </a:cubicBezTo>
                  <a:cubicBezTo>
                    <a:pt x="9" y="37"/>
                    <a:pt x="17" y="41"/>
                    <a:pt x="25" y="44"/>
                  </a:cubicBezTo>
                  <a:cubicBezTo>
                    <a:pt x="32" y="47"/>
                    <a:pt x="46" y="56"/>
                    <a:pt x="54" y="53"/>
                  </a:cubicBezTo>
                  <a:cubicBezTo>
                    <a:pt x="61" y="51"/>
                    <a:pt x="66" y="39"/>
                    <a:pt x="69" y="33"/>
                  </a:cubicBezTo>
                  <a:cubicBezTo>
                    <a:pt x="70" y="30"/>
                    <a:pt x="72" y="28"/>
                    <a:pt x="73" y="25"/>
                  </a:cubicBezTo>
                  <a:cubicBezTo>
                    <a:pt x="75" y="29"/>
                    <a:pt x="76" y="33"/>
                    <a:pt x="78" y="37"/>
                  </a:cubicBezTo>
                  <a:cubicBezTo>
                    <a:pt x="81" y="46"/>
                    <a:pt x="83" y="57"/>
                    <a:pt x="92" y="62"/>
                  </a:cubicBezTo>
                  <a:cubicBezTo>
                    <a:pt x="108" y="69"/>
                    <a:pt x="130" y="65"/>
                    <a:pt x="147" y="65"/>
                  </a:cubicBezTo>
                  <a:cubicBezTo>
                    <a:pt x="175" y="64"/>
                    <a:pt x="203" y="59"/>
                    <a:pt x="230" y="52"/>
                  </a:cubicBezTo>
                  <a:cubicBezTo>
                    <a:pt x="245" y="47"/>
                    <a:pt x="262" y="43"/>
                    <a:pt x="277" y="34"/>
                  </a:cubicBezTo>
                  <a:cubicBezTo>
                    <a:pt x="278" y="33"/>
                    <a:pt x="279" y="32"/>
                    <a:pt x="279" y="30"/>
                  </a:cubicBezTo>
                  <a:cubicBezTo>
                    <a:pt x="278" y="27"/>
                    <a:pt x="278" y="24"/>
                    <a:pt x="276" y="2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6824663" y="6121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20"/>
            <p:cNvSpPr>
              <a:spLocks/>
            </p:cNvSpPr>
            <p:nvPr/>
          </p:nvSpPr>
          <p:spPr bwMode="auto">
            <a:xfrm>
              <a:off x="6192838" y="3776663"/>
              <a:ext cx="733425" cy="738188"/>
            </a:xfrm>
            <a:custGeom>
              <a:avLst/>
              <a:gdLst>
                <a:gd name="T0" fmla="*/ 183 w 195"/>
                <a:gd name="T1" fmla="*/ 73 h 196"/>
                <a:gd name="T2" fmla="*/ 106 w 195"/>
                <a:gd name="T3" fmla="*/ 5 h 196"/>
                <a:gd name="T4" fmla="*/ 21 w 195"/>
                <a:gd name="T5" fmla="*/ 42 h 196"/>
                <a:gd name="T6" fmla="*/ 25 w 195"/>
                <a:gd name="T7" fmla="*/ 147 h 196"/>
                <a:gd name="T8" fmla="*/ 133 w 195"/>
                <a:gd name="T9" fmla="*/ 183 h 196"/>
                <a:gd name="T10" fmla="*/ 183 w 195"/>
                <a:gd name="T11" fmla="*/ 7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6">
                  <a:moveTo>
                    <a:pt x="183" y="73"/>
                  </a:moveTo>
                  <a:cubicBezTo>
                    <a:pt x="171" y="39"/>
                    <a:pt x="143" y="10"/>
                    <a:pt x="106" y="5"/>
                  </a:cubicBezTo>
                  <a:cubicBezTo>
                    <a:pt x="73" y="0"/>
                    <a:pt x="39" y="15"/>
                    <a:pt x="21" y="42"/>
                  </a:cubicBezTo>
                  <a:cubicBezTo>
                    <a:pt x="0" y="73"/>
                    <a:pt x="2" y="118"/>
                    <a:pt x="25" y="147"/>
                  </a:cubicBezTo>
                  <a:cubicBezTo>
                    <a:pt x="49" y="179"/>
                    <a:pt x="95" y="196"/>
                    <a:pt x="133" y="183"/>
                  </a:cubicBezTo>
                  <a:cubicBezTo>
                    <a:pt x="180" y="169"/>
                    <a:pt x="195" y="117"/>
                    <a:pt x="183" y="73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21"/>
            <p:cNvSpPr>
              <a:spLocks/>
            </p:cNvSpPr>
            <p:nvPr/>
          </p:nvSpPr>
          <p:spPr bwMode="auto">
            <a:xfrm>
              <a:off x="6330950" y="3927476"/>
              <a:ext cx="441325" cy="436563"/>
            </a:xfrm>
            <a:custGeom>
              <a:avLst/>
              <a:gdLst>
                <a:gd name="T0" fmla="*/ 112 w 117"/>
                <a:gd name="T1" fmla="*/ 42 h 116"/>
                <a:gd name="T2" fmla="*/ 59 w 117"/>
                <a:gd name="T3" fmla="*/ 0 h 116"/>
                <a:gd name="T4" fmla="*/ 6 w 117"/>
                <a:gd name="T5" fmla="*/ 63 h 116"/>
                <a:gd name="T6" fmla="*/ 41 w 117"/>
                <a:gd name="T7" fmla="*/ 105 h 116"/>
                <a:gd name="T8" fmla="*/ 103 w 117"/>
                <a:gd name="T9" fmla="*/ 94 h 116"/>
                <a:gd name="T10" fmla="*/ 112 w 117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16">
                  <a:moveTo>
                    <a:pt x="112" y="42"/>
                  </a:moveTo>
                  <a:cubicBezTo>
                    <a:pt x="104" y="18"/>
                    <a:pt x="84" y="0"/>
                    <a:pt x="59" y="0"/>
                  </a:cubicBezTo>
                  <a:cubicBezTo>
                    <a:pt x="28" y="0"/>
                    <a:pt x="0" y="25"/>
                    <a:pt x="6" y="63"/>
                  </a:cubicBezTo>
                  <a:cubicBezTo>
                    <a:pt x="9" y="83"/>
                    <a:pt x="24" y="98"/>
                    <a:pt x="41" y="105"/>
                  </a:cubicBezTo>
                  <a:cubicBezTo>
                    <a:pt x="66" y="116"/>
                    <a:pt x="90" y="110"/>
                    <a:pt x="103" y="94"/>
                  </a:cubicBezTo>
                  <a:cubicBezTo>
                    <a:pt x="116" y="78"/>
                    <a:pt x="117" y="60"/>
                    <a:pt x="112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22"/>
            <p:cNvSpPr>
              <a:spLocks/>
            </p:cNvSpPr>
            <p:nvPr/>
          </p:nvSpPr>
          <p:spPr bwMode="auto">
            <a:xfrm>
              <a:off x="7399338" y="3784601"/>
              <a:ext cx="733425" cy="733425"/>
            </a:xfrm>
            <a:custGeom>
              <a:avLst/>
              <a:gdLst>
                <a:gd name="T0" fmla="*/ 180 w 195"/>
                <a:gd name="T1" fmla="*/ 54 h 195"/>
                <a:gd name="T2" fmla="*/ 103 w 195"/>
                <a:gd name="T3" fmla="*/ 2 h 195"/>
                <a:gd name="T4" fmla="*/ 11 w 195"/>
                <a:gd name="T5" fmla="*/ 71 h 195"/>
                <a:gd name="T6" fmla="*/ 48 w 195"/>
                <a:gd name="T7" fmla="*/ 176 h 195"/>
                <a:gd name="T8" fmla="*/ 159 w 195"/>
                <a:gd name="T9" fmla="*/ 156 h 195"/>
                <a:gd name="T10" fmla="*/ 180 w 195"/>
                <a:gd name="T11" fmla="*/ 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95">
                  <a:moveTo>
                    <a:pt x="180" y="54"/>
                  </a:moveTo>
                  <a:cubicBezTo>
                    <a:pt x="167" y="23"/>
                    <a:pt x="136" y="3"/>
                    <a:pt x="103" y="2"/>
                  </a:cubicBezTo>
                  <a:cubicBezTo>
                    <a:pt x="59" y="0"/>
                    <a:pt x="24" y="31"/>
                    <a:pt x="11" y="71"/>
                  </a:cubicBezTo>
                  <a:cubicBezTo>
                    <a:pt x="0" y="110"/>
                    <a:pt x="10" y="156"/>
                    <a:pt x="48" y="176"/>
                  </a:cubicBezTo>
                  <a:cubicBezTo>
                    <a:pt x="83" y="195"/>
                    <a:pt x="130" y="183"/>
                    <a:pt x="159" y="156"/>
                  </a:cubicBezTo>
                  <a:cubicBezTo>
                    <a:pt x="186" y="131"/>
                    <a:pt x="195" y="89"/>
                    <a:pt x="180" y="54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23"/>
            <p:cNvSpPr>
              <a:spLocks/>
            </p:cNvSpPr>
            <p:nvPr/>
          </p:nvSpPr>
          <p:spPr bwMode="auto">
            <a:xfrm>
              <a:off x="7546975" y="3927476"/>
              <a:ext cx="442913" cy="436563"/>
            </a:xfrm>
            <a:custGeom>
              <a:avLst/>
              <a:gdLst>
                <a:gd name="T0" fmla="*/ 6 w 118"/>
                <a:gd name="T1" fmla="*/ 42 h 116"/>
                <a:gd name="T2" fmla="*/ 59 w 118"/>
                <a:gd name="T3" fmla="*/ 0 h 116"/>
                <a:gd name="T4" fmla="*/ 111 w 118"/>
                <a:gd name="T5" fmla="*/ 63 h 116"/>
                <a:gd name="T6" fmla="*/ 77 w 118"/>
                <a:gd name="T7" fmla="*/ 105 h 116"/>
                <a:gd name="T8" fmla="*/ 14 w 118"/>
                <a:gd name="T9" fmla="*/ 94 h 116"/>
                <a:gd name="T10" fmla="*/ 6 w 118"/>
                <a:gd name="T1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16">
                  <a:moveTo>
                    <a:pt x="6" y="42"/>
                  </a:moveTo>
                  <a:cubicBezTo>
                    <a:pt x="13" y="18"/>
                    <a:pt x="34" y="0"/>
                    <a:pt x="59" y="0"/>
                  </a:cubicBezTo>
                  <a:cubicBezTo>
                    <a:pt x="89" y="0"/>
                    <a:pt x="118" y="25"/>
                    <a:pt x="111" y="63"/>
                  </a:cubicBezTo>
                  <a:cubicBezTo>
                    <a:pt x="108" y="83"/>
                    <a:pt x="94" y="98"/>
                    <a:pt x="77" y="105"/>
                  </a:cubicBezTo>
                  <a:cubicBezTo>
                    <a:pt x="51" y="116"/>
                    <a:pt x="27" y="110"/>
                    <a:pt x="14" y="94"/>
                  </a:cubicBezTo>
                  <a:cubicBezTo>
                    <a:pt x="2" y="78"/>
                    <a:pt x="0" y="60"/>
                    <a:pt x="6" y="4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24"/>
            <p:cNvSpPr>
              <a:spLocks/>
            </p:cNvSpPr>
            <p:nvPr/>
          </p:nvSpPr>
          <p:spPr bwMode="auto">
            <a:xfrm>
              <a:off x="6753225" y="5365751"/>
              <a:ext cx="112713" cy="280988"/>
            </a:xfrm>
            <a:custGeom>
              <a:avLst/>
              <a:gdLst>
                <a:gd name="T0" fmla="*/ 27 w 30"/>
                <a:gd name="T1" fmla="*/ 1 h 75"/>
                <a:gd name="T2" fmla="*/ 1 w 30"/>
                <a:gd name="T3" fmla="*/ 72 h 75"/>
                <a:gd name="T4" fmla="*/ 5 w 30"/>
                <a:gd name="T5" fmla="*/ 73 h 75"/>
                <a:gd name="T6" fmla="*/ 29 w 30"/>
                <a:gd name="T7" fmla="*/ 2 h 75"/>
                <a:gd name="T8" fmla="*/ 27 w 30"/>
                <a:gd name="T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75">
                  <a:moveTo>
                    <a:pt x="27" y="1"/>
                  </a:moveTo>
                  <a:cubicBezTo>
                    <a:pt x="15" y="23"/>
                    <a:pt x="8" y="48"/>
                    <a:pt x="1" y="72"/>
                  </a:cubicBezTo>
                  <a:cubicBezTo>
                    <a:pt x="0" y="74"/>
                    <a:pt x="4" y="75"/>
                    <a:pt x="5" y="73"/>
                  </a:cubicBezTo>
                  <a:cubicBezTo>
                    <a:pt x="12" y="49"/>
                    <a:pt x="22" y="26"/>
                    <a:pt x="29" y="2"/>
                  </a:cubicBezTo>
                  <a:cubicBezTo>
                    <a:pt x="30" y="1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25"/>
            <p:cNvSpPr>
              <a:spLocks/>
            </p:cNvSpPr>
            <p:nvPr/>
          </p:nvSpPr>
          <p:spPr bwMode="auto">
            <a:xfrm>
              <a:off x="7456488" y="5365751"/>
              <a:ext cx="107950" cy="280988"/>
            </a:xfrm>
            <a:custGeom>
              <a:avLst/>
              <a:gdLst>
                <a:gd name="T0" fmla="*/ 0 w 29"/>
                <a:gd name="T1" fmla="*/ 2 h 75"/>
                <a:gd name="T2" fmla="*/ 25 w 29"/>
                <a:gd name="T3" fmla="*/ 73 h 75"/>
                <a:gd name="T4" fmla="*/ 29 w 29"/>
                <a:gd name="T5" fmla="*/ 72 h 75"/>
                <a:gd name="T6" fmla="*/ 3 w 29"/>
                <a:gd name="T7" fmla="*/ 1 h 75"/>
                <a:gd name="T8" fmla="*/ 0 w 29"/>
                <a:gd name="T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75">
                  <a:moveTo>
                    <a:pt x="0" y="2"/>
                  </a:moveTo>
                  <a:cubicBezTo>
                    <a:pt x="7" y="26"/>
                    <a:pt x="18" y="49"/>
                    <a:pt x="25" y="73"/>
                  </a:cubicBezTo>
                  <a:cubicBezTo>
                    <a:pt x="26" y="75"/>
                    <a:pt x="29" y="74"/>
                    <a:pt x="29" y="72"/>
                  </a:cubicBezTo>
                  <a:cubicBezTo>
                    <a:pt x="22" y="48"/>
                    <a:pt x="15" y="23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26"/>
            <p:cNvSpPr>
              <a:spLocks/>
            </p:cNvSpPr>
            <p:nvPr/>
          </p:nvSpPr>
          <p:spPr bwMode="auto">
            <a:xfrm>
              <a:off x="7132638" y="5372101"/>
              <a:ext cx="55563" cy="112713"/>
            </a:xfrm>
            <a:custGeom>
              <a:avLst/>
              <a:gdLst>
                <a:gd name="T0" fmla="*/ 12 w 15"/>
                <a:gd name="T1" fmla="*/ 0 h 30"/>
                <a:gd name="T2" fmla="*/ 3 w 15"/>
                <a:gd name="T3" fmla="*/ 0 h 30"/>
                <a:gd name="T4" fmla="*/ 0 w 15"/>
                <a:gd name="T5" fmla="*/ 3 h 30"/>
                <a:gd name="T6" fmla="*/ 0 w 15"/>
                <a:gd name="T7" fmla="*/ 3 h 30"/>
                <a:gd name="T8" fmla="*/ 0 w 15"/>
                <a:gd name="T9" fmla="*/ 3 h 30"/>
                <a:gd name="T10" fmla="*/ 0 w 15"/>
                <a:gd name="T11" fmla="*/ 4 h 30"/>
                <a:gd name="T12" fmla="*/ 4 w 15"/>
                <a:gd name="T13" fmla="*/ 27 h 30"/>
                <a:gd name="T14" fmla="*/ 10 w 15"/>
                <a:gd name="T15" fmla="*/ 27 h 30"/>
                <a:gd name="T16" fmla="*/ 15 w 15"/>
                <a:gd name="T17" fmla="*/ 4 h 30"/>
                <a:gd name="T18" fmla="*/ 12 w 15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12" y="0"/>
                  </a:moveTo>
                  <a:cubicBezTo>
                    <a:pt x="9" y="0"/>
                    <a:pt x="6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2"/>
                    <a:pt x="3" y="19"/>
                    <a:pt x="4" y="27"/>
                  </a:cubicBezTo>
                  <a:cubicBezTo>
                    <a:pt x="5" y="30"/>
                    <a:pt x="10" y="30"/>
                    <a:pt x="10" y="27"/>
                  </a:cubicBezTo>
                  <a:cubicBezTo>
                    <a:pt x="12" y="19"/>
                    <a:pt x="13" y="12"/>
                    <a:pt x="15" y="4"/>
                  </a:cubicBezTo>
                  <a:cubicBezTo>
                    <a:pt x="15" y="2"/>
                    <a:pt x="14" y="0"/>
                    <a:pt x="12" y="0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27"/>
            <p:cNvSpPr>
              <a:spLocks/>
            </p:cNvSpPr>
            <p:nvPr/>
          </p:nvSpPr>
          <p:spPr bwMode="auto">
            <a:xfrm>
              <a:off x="6907213" y="5357813"/>
              <a:ext cx="22225" cy="55563"/>
            </a:xfrm>
            <a:custGeom>
              <a:avLst/>
              <a:gdLst>
                <a:gd name="T0" fmla="*/ 2 w 6"/>
                <a:gd name="T1" fmla="*/ 2 h 15"/>
                <a:gd name="T2" fmla="*/ 1 w 6"/>
                <a:gd name="T3" fmla="*/ 12 h 15"/>
                <a:gd name="T4" fmla="*/ 5 w 6"/>
                <a:gd name="T5" fmla="*/ 12 h 15"/>
                <a:gd name="T6" fmla="*/ 6 w 6"/>
                <a:gd name="T7" fmla="*/ 3 h 15"/>
                <a:gd name="T8" fmla="*/ 2 w 6"/>
                <a:gd name="T9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2" y="2"/>
                  </a:moveTo>
                  <a:cubicBezTo>
                    <a:pt x="1" y="5"/>
                    <a:pt x="1" y="9"/>
                    <a:pt x="1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6" y="6"/>
                    <a:pt x="6" y="3"/>
                  </a:cubicBezTo>
                  <a:cubicBezTo>
                    <a:pt x="6" y="0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8"/>
            <p:cNvSpPr>
              <a:spLocks/>
            </p:cNvSpPr>
            <p:nvPr/>
          </p:nvSpPr>
          <p:spPr bwMode="auto">
            <a:xfrm>
              <a:off x="6910388" y="5407026"/>
              <a:ext cx="508000" cy="93663"/>
            </a:xfrm>
            <a:custGeom>
              <a:avLst/>
              <a:gdLst>
                <a:gd name="T0" fmla="*/ 1 w 135"/>
                <a:gd name="T1" fmla="*/ 2 h 25"/>
                <a:gd name="T2" fmla="*/ 60 w 135"/>
                <a:gd name="T3" fmla="*/ 23 h 25"/>
                <a:gd name="T4" fmla="*/ 131 w 135"/>
                <a:gd name="T5" fmla="*/ 10 h 25"/>
                <a:gd name="T6" fmla="*/ 128 w 135"/>
                <a:gd name="T7" fmla="*/ 5 h 25"/>
                <a:gd name="T8" fmla="*/ 61 w 135"/>
                <a:gd name="T9" fmla="*/ 18 h 25"/>
                <a:gd name="T10" fmla="*/ 1 w 135"/>
                <a:gd name="T11" fmla="*/ 0 h 25"/>
                <a:gd name="T12" fmla="*/ 1 w 13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25">
                  <a:moveTo>
                    <a:pt x="1" y="2"/>
                  </a:moveTo>
                  <a:cubicBezTo>
                    <a:pt x="15" y="18"/>
                    <a:pt x="40" y="21"/>
                    <a:pt x="60" y="23"/>
                  </a:cubicBezTo>
                  <a:cubicBezTo>
                    <a:pt x="85" y="25"/>
                    <a:pt x="109" y="21"/>
                    <a:pt x="131" y="10"/>
                  </a:cubicBezTo>
                  <a:cubicBezTo>
                    <a:pt x="135" y="8"/>
                    <a:pt x="132" y="3"/>
                    <a:pt x="128" y="5"/>
                  </a:cubicBezTo>
                  <a:cubicBezTo>
                    <a:pt x="107" y="15"/>
                    <a:pt x="85" y="19"/>
                    <a:pt x="61" y="18"/>
                  </a:cubicBezTo>
                  <a:cubicBezTo>
                    <a:pt x="39" y="16"/>
                    <a:pt x="21" y="10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29"/>
            <p:cNvSpPr>
              <a:spLocks/>
            </p:cNvSpPr>
            <p:nvPr/>
          </p:nvSpPr>
          <p:spPr bwMode="auto">
            <a:xfrm>
              <a:off x="7391400" y="5376863"/>
              <a:ext cx="30163" cy="71438"/>
            </a:xfrm>
            <a:custGeom>
              <a:avLst/>
              <a:gdLst>
                <a:gd name="T0" fmla="*/ 1 w 8"/>
                <a:gd name="T1" fmla="*/ 2 h 19"/>
                <a:gd name="T2" fmla="*/ 0 w 8"/>
                <a:gd name="T3" fmla="*/ 14 h 19"/>
                <a:gd name="T4" fmla="*/ 7 w 8"/>
                <a:gd name="T5" fmla="*/ 13 h 19"/>
                <a:gd name="T6" fmla="*/ 5 w 8"/>
                <a:gd name="T7" fmla="*/ 2 h 19"/>
                <a:gd name="T8" fmla="*/ 1 w 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2"/>
                  </a:moveTo>
                  <a:cubicBezTo>
                    <a:pt x="0" y="6"/>
                    <a:pt x="0" y="10"/>
                    <a:pt x="0" y="14"/>
                  </a:cubicBezTo>
                  <a:cubicBezTo>
                    <a:pt x="1" y="19"/>
                    <a:pt x="8" y="18"/>
                    <a:pt x="7" y="13"/>
                  </a:cubicBezTo>
                  <a:cubicBezTo>
                    <a:pt x="6" y="10"/>
                    <a:pt x="5" y="6"/>
                    <a:pt x="5" y="2"/>
                  </a:cubicBezTo>
                  <a:cubicBezTo>
                    <a:pt x="4" y="0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30"/>
            <p:cNvSpPr>
              <a:spLocks/>
            </p:cNvSpPr>
            <p:nvPr/>
          </p:nvSpPr>
          <p:spPr bwMode="auto">
            <a:xfrm>
              <a:off x="7124700" y="5402263"/>
              <a:ext cx="30163" cy="90488"/>
            </a:xfrm>
            <a:custGeom>
              <a:avLst/>
              <a:gdLst>
                <a:gd name="T0" fmla="*/ 0 w 8"/>
                <a:gd name="T1" fmla="*/ 3 h 24"/>
                <a:gd name="T2" fmla="*/ 3 w 8"/>
                <a:gd name="T3" fmla="*/ 21 h 24"/>
                <a:gd name="T4" fmla="*/ 8 w 8"/>
                <a:gd name="T5" fmla="*/ 20 h 24"/>
                <a:gd name="T6" fmla="*/ 4 w 8"/>
                <a:gd name="T7" fmla="*/ 2 h 24"/>
                <a:gd name="T8" fmla="*/ 0 w 8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3"/>
                  </a:moveTo>
                  <a:cubicBezTo>
                    <a:pt x="1" y="9"/>
                    <a:pt x="2" y="15"/>
                    <a:pt x="3" y="21"/>
                  </a:cubicBezTo>
                  <a:cubicBezTo>
                    <a:pt x="4" y="24"/>
                    <a:pt x="8" y="23"/>
                    <a:pt x="8" y="20"/>
                  </a:cubicBezTo>
                  <a:cubicBezTo>
                    <a:pt x="7" y="14"/>
                    <a:pt x="5" y="8"/>
                    <a:pt x="4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31"/>
            <p:cNvSpPr>
              <a:spLocks/>
            </p:cNvSpPr>
            <p:nvPr/>
          </p:nvSpPr>
          <p:spPr bwMode="auto">
            <a:xfrm>
              <a:off x="7165975" y="5402263"/>
              <a:ext cx="30163" cy="95250"/>
            </a:xfrm>
            <a:custGeom>
              <a:avLst/>
              <a:gdLst>
                <a:gd name="T0" fmla="*/ 5 w 8"/>
                <a:gd name="T1" fmla="*/ 2 h 25"/>
                <a:gd name="T2" fmla="*/ 0 w 8"/>
                <a:gd name="T3" fmla="*/ 21 h 25"/>
                <a:gd name="T4" fmla="*/ 4 w 8"/>
                <a:gd name="T5" fmla="*/ 22 h 25"/>
                <a:gd name="T6" fmla="*/ 8 w 8"/>
                <a:gd name="T7" fmla="*/ 2 h 25"/>
                <a:gd name="T8" fmla="*/ 5 w 8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5">
                  <a:moveTo>
                    <a:pt x="5" y="2"/>
                  </a:moveTo>
                  <a:cubicBezTo>
                    <a:pt x="3" y="8"/>
                    <a:pt x="1" y="14"/>
                    <a:pt x="0" y="21"/>
                  </a:cubicBezTo>
                  <a:cubicBezTo>
                    <a:pt x="0" y="23"/>
                    <a:pt x="4" y="25"/>
                    <a:pt x="4" y="22"/>
                  </a:cubicBezTo>
                  <a:cubicBezTo>
                    <a:pt x="6" y="15"/>
                    <a:pt x="6" y="9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32"/>
            <p:cNvSpPr>
              <a:spLocks/>
            </p:cNvSpPr>
            <p:nvPr/>
          </p:nvSpPr>
          <p:spPr bwMode="auto">
            <a:xfrm>
              <a:off x="7432675" y="3829051"/>
              <a:ext cx="501650" cy="417513"/>
            </a:xfrm>
            <a:custGeom>
              <a:avLst/>
              <a:gdLst>
                <a:gd name="T0" fmla="*/ 132 w 133"/>
                <a:gd name="T1" fmla="*/ 81 h 111"/>
                <a:gd name="T2" fmla="*/ 90 w 133"/>
                <a:gd name="T3" fmla="*/ 70 h 111"/>
                <a:gd name="T4" fmla="*/ 32 w 133"/>
                <a:gd name="T5" fmla="*/ 96 h 111"/>
                <a:gd name="T6" fmla="*/ 35 w 133"/>
                <a:gd name="T7" fmla="*/ 102 h 111"/>
                <a:gd name="T8" fmla="*/ 81 w 133"/>
                <a:gd name="T9" fmla="*/ 66 h 111"/>
                <a:gd name="T10" fmla="*/ 92 w 133"/>
                <a:gd name="T11" fmla="*/ 15 h 111"/>
                <a:gd name="T12" fmla="*/ 49 w 133"/>
                <a:gd name="T13" fmla="*/ 37 h 111"/>
                <a:gd name="T14" fmla="*/ 27 w 133"/>
                <a:gd name="T15" fmla="*/ 98 h 111"/>
                <a:gd name="T16" fmla="*/ 33 w 133"/>
                <a:gd name="T17" fmla="*/ 99 h 111"/>
                <a:gd name="T18" fmla="*/ 37 w 133"/>
                <a:gd name="T19" fmla="*/ 21 h 111"/>
                <a:gd name="T20" fmla="*/ 22 w 133"/>
                <a:gd name="T21" fmla="*/ 2 h 111"/>
                <a:gd name="T22" fmla="*/ 4 w 133"/>
                <a:gd name="T23" fmla="*/ 11 h 111"/>
                <a:gd name="T24" fmla="*/ 2 w 133"/>
                <a:gd name="T25" fmla="*/ 37 h 111"/>
                <a:gd name="T26" fmla="*/ 13 w 133"/>
                <a:gd name="T27" fmla="*/ 81 h 111"/>
                <a:gd name="T28" fmla="*/ 28 w 133"/>
                <a:gd name="T29" fmla="*/ 107 h 111"/>
                <a:gd name="T30" fmla="*/ 48 w 133"/>
                <a:gd name="T31" fmla="*/ 109 h 111"/>
                <a:gd name="T32" fmla="*/ 71 w 133"/>
                <a:gd name="T33" fmla="*/ 111 h 111"/>
                <a:gd name="T34" fmla="*/ 132 w 133"/>
                <a:gd name="T35" fmla="*/ 82 h 111"/>
                <a:gd name="T36" fmla="*/ 126 w 133"/>
                <a:gd name="T37" fmla="*/ 82 h 111"/>
                <a:gd name="T38" fmla="*/ 91 w 133"/>
                <a:gd name="T39" fmla="*/ 103 h 111"/>
                <a:gd name="T40" fmla="*/ 55 w 133"/>
                <a:gd name="T41" fmla="*/ 103 h 111"/>
                <a:gd name="T42" fmla="*/ 38 w 133"/>
                <a:gd name="T43" fmla="*/ 102 h 111"/>
                <a:gd name="T44" fmla="*/ 25 w 133"/>
                <a:gd name="T45" fmla="*/ 92 h 111"/>
                <a:gd name="T46" fmla="*/ 11 w 133"/>
                <a:gd name="T47" fmla="*/ 53 h 111"/>
                <a:gd name="T48" fmla="*/ 8 w 133"/>
                <a:gd name="T49" fmla="*/ 20 h 111"/>
                <a:gd name="T50" fmla="*/ 24 w 133"/>
                <a:gd name="T51" fmla="*/ 10 h 111"/>
                <a:gd name="T52" fmla="*/ 32 w 133"/>
                <a:gd name="T53" fmla="*/ 27 h 111"/>
                <a:gd name="T54" fmla="*/ 27 w 133"/>
                <a:gd name="T55" fmla="*/ 99 h 111"/>
                <a:gd name="T56" fmla="*/ 33 w 133"/>
                <a:gd name="T57" fmla="*/ 99 h 111"/>
                <a:gd name="T58" fmla="*/ 46 w 133"/>
                <a:gd name="T59" fmla="*/ 59 h 111"/>
                <a:gd name="T60" fmla="*/ 60 w 133"/>
                <a:gd name="T61" fmla="*/ 34 h 111"/>
                <a:gd name="T62" fmla="*/ 91 w 133"/>
                <a:gd name="T63" fmla="*/ 23 h 111"/>
                <a:gd name="T64" fmla="*/ 67 w 133"/>
                <a:gd name="T65" fmla="*/ 71 h 111"/>
                <a:gd name="T66" fmla="*/ 32 w 133"/>
                <a:gd name="T67" fmla="*/ 96 h 111"/>
                <a:gd name="T68" fmla="*/ 35 w 133"/>
                <a:gd name="T69" fmla="*/ 102 h 111"/>
                <a:gd name="T70" fmla="*/ 126 w 133"/>
                <a:gd name="T71" fmla="*/ 82 h 111"/>
                <a:gd name="T72" fmla="*/ 132 w 133"/>
                <a:gd name="T73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11">
                  <a:moveTo>
                    <a:pt x="132" y="81"/>
                  </a:moveTo>
                  <a:cubicBezTo>
                    <a:pt x="128" y="63"/>
                    <a:pt x="104" y="67"/>
                    <a:pt x="90" y="70"/>
                  </a:cubicBezTo>
                  <a:cubicBezTo>
                    <a:pt x="70" y="76"/>
                    <a:pt x="50" y="85"/>
                    <a:pt x="32" y="96"/>
                  </a:cubicBezTo>
                  <a:cubicBezTo>
                    <a:pt x="33" y="98"/>
                    <a:pt x="34" y="100"/>
                    <a:pt x="35" y="102"/>
                  </a:cubicBezTo>
                  <a:cubicBezTo>
                    <a:pt x="50" y="90"/>
                    <a:pt x="68" y="81"/>
                    <a:pt x="81" y="66"/>
                  </a:cubicBezTo>
                  <a:cubicBezTo>
                    <a:pt x="90" y="56"/>
                    <a:pt x="110" y="28"/>
                    <a:pt x="92" y="15"/>
                  </a:cubicBezTo>
                  <a:cubicBezTo>
                    <a:pt x="76" y="5"/>
                    <a:pt x="57" y="26"/>
                    <a:pt x="49" y="37"/>
                  </a:cubicBezTo>
                  <a:cubicBezTo>
                    <a:pt x="38" y="55"/>
                    <a:pt x="31" y="77"/>
                    <a:pt x="27" y="98"/>
                  </a:cubicBezTo>
                  <a:cubicBezTo>
                    <a:pt x="29" y="98"/>
                    <a:pt x="31" y="98"/>
                    <a:pt x="33" y="99"/>
                  </a:cubicBezTo>
                  <a:cubicBezTo>
                    <a:pt x="36" y="73"/>
                    <a:pt x="44" y="46"/>
                    <a:pt x="37" y="21"/>
                  </a:cubicBezTo>
                  <a:cubicBezTo>
                    <a:pt x="35" y="13"/>
                    <a:pt x="30" y="4"/>
                    <a:pt x="22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1" y="28"/>
                    <a:pt x="2" y="37"/>
                  </a:cubicBezTo>
                  <a:cubicBezTo>
                    <a:pt x="4" y="52"/>
                    <a:pt x="7" y="67"/>
                    <a:pt x="13" y="81"/>
                  </a:cubicBezTo>
                  <a:cubicBezTo>
                    <a:pt x="16" y="88"/>
                    <a:pt x="20" y="104"/>
                    <a:pt x="28" y="107"/>
                  </a:cubicBezTo>
                  <a:cubicBezTo>
                    <a:pt x="33" y="109"/>
                    <a:pt x="42" y="109"/>
                    <a:pt x="48" y="109"/>
                  </a:cubicBezTo>
                  <a:cubicBezTo>
                    <a:pt x="55" y="110"/>
                    <a:pt x="63" y="110"/>
                    <a:pt x="71" y="111"/>
                  </a:cubicBezTo>
                  <a:cubicBezTo>
                    <a:pt x="89" y="111"/>
                    <a:pt x="132" y="108"/>
                    <a:pt x="132" y="82"/>
                  </a:cubicBezTo>
                  <a:cubicBezTo>
                    <a:pt x="132" y="78"/>
                    <a:pt x="126" y="78"/>
                    <a:pt x="126" y="82"/>
                  </a:cubicBezTo>
                  <a:cubicBezTo>
                    <a:pt x="126" y="97"/>
                    <a:pt x="103" y="102"/>
                    <a:pt x="91" y="103"/>
                  </a:cubicBezTo>
                  <a:cubicBezTo>
                    <a:pt x="79" y="105"/>
                    <a:pt x="67" y="105"/>
                    <a:pt x="55" y="103"/>
                  </a:cubicBezTo>
                  <a:cubicBezTo>
                    <a:pt x="49" y="103"/>
                    <a:pt x="43" y="102"/>
                    <a:pt x="38" y="102"/>
                  </a:cubicBezTo>
                  <a:cubicBezTo>
                    <a:pt x="29" y="101"/>
                    <a:pt x="28" y="99"/>
                    <a:pt x="25" y="92"/>
                  </a:cubicBezTo>
                  <a:cubicBezTo>
                    <a:pt x="19" y="79"/>
                    <a:pt x="14" y="67"/>
                    <a:pt x="11" y="53"/>
                  </a:cubicBezTo>
                  <a:cubicBezTo>
                    <a:pt x="8" y="43"/>
                    <a:pt x="6" y="31"/>
                    <a:pt x="8" y="20"/>
                  </a:cubicBezTo>
                  <a:cubicBezTo>
                    <a:pt x="9" y="12"/>
                    <a:pt x="15" y="4"/>
                    <a:pt x="24" y="10"/>
                  </a:cubicBezTo>
                  <a:cubicBezTo>
                    <a:pt x="29" y="13"/>
                    <a:pt x="31" y="21"/>
                    <a:pt x="32" y="27"/>
                  </a:cubicBezTo>
                  <a:cubicBezTo>
                    <a:pt x="36" y="50"/>
                    <a:pt x="30" y="75"/>
                    <a:pt x="27" y="99"/>
                  </a:cubicBezTo>
                  <a:cubicBezTo>
                    <a:pt x="27" y="102"/>
                    <a:pt x="33" y="103"/>
                    <a:pt x="33" y="99"/>
                  </a:cubicBezTo>
                  <a:cubicBezTo>
                    <a:pt x="36" y="86"/>
                    <a:pt x="41" y="72"/>
                    <a:pt x="46" y="59"/>
                  </a:cubicBezTo>
                  <a:cubicBezTo>
                    <a:pt x="49" y="50"/>
                    <a:pt x="53" y="41"/>
                    <a:pt x="60" y="34"/>
                  </a:cubicBezTo>
                  <a:cubicBezTo>
                    <a:pt x="65" y="28"/>
                    <a:pt x="83" y="11"/>
                    <a:pt x="91" y="23"/>
                  </a:cubicBezTo>
                  <a:cubicBezTo>
                    <a:pt x="101" y="38"/>
                    <a:pt x="78" y="62"/>
                    <a:pt x="67" y="71"/>
                  </a:cubicBezTo>
                  <a:cubicBezTo>
                    <a:pt x="56" y="80"/>
                    <a:pt x="43" y="88"/>
                    <a:pt x="32" y="96"/>
                  </a:cubicBezTo>
                  <a:cubicBezTo>
                    <a:pt x="29" y="99"/>
                    <a:pt x="31" y="104"/>
                    <a:pt x="35" y="102"/>
                  </a:cubicBezTo>
                  <a:cubicBezTo>
                    <a:pt x="48" y="94"/>
                    <a:pt x="119" y="55"/>
                    <a:pt x="126" y="82"/>
                  </a:cubicBezTo>
                  <a:cubicBezTo>
                    <a:pt x="127" y="86"/>
                    <a:pt x="133" y="85"/>
                    <a:pt x="132" y="81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33"/>
            <p:cNvSpPr>
              <a:spLocks/>
            </p:cNvSpPr>
            <p:nvPr/>
          </p:nvSpPr>
          <p:spPr bwMode="auto">
            <a:xfrm>
              <a:off x="6383338" y="3817938"/>
              <a:ext cx="504825" cy="428625"/>
            </a:xfrm>
            <a:custGeom>
              <a:avLst/>
              <a:gdLst>
                <a:gd name="T0" fmla="*/ 7 w 134"/>
                <a:gd name="T1" fmla="*/ 85 h 114"/>
                <a:gd name="T2" fmla="*/ 99 w 134"/>
                <a:gd name="T3" fmla="*/ 105 h 114"/>
                <a:gd name="T4" fmla="*/ 102 w 134"/>
                <a:gd name="T5" fmla="*/ 99 h 114"/>
                <a:gd name="T6" fmla="*/ 67 w 134"/>
                <a:gd name="T7" fmla="*/ 74 h 114"/>
                <a:gd name="T8" fmla="*/ 43 w 134"/>
                <a:gd name="T9" fmla="*/ 26 h 114"/>
                <a:gd name="T10" fmla="*/ 74 w 134"/>
                <a:gd name="T11" fmla="*/ 37 h 114"/>
                <a:gd name="T12" fmla="*/ 88 w 134"/>
                <a:gd name="T13" fmla="*/ 62 h 114"/>
                <a:gd name="T14" fmla="*/ 100 w 134"/>
                <a:gd name="T15" fmla="*/ 102 h 114"/>
                <a:gd name="T16" fmla="*/ 106 w 134"/>
                <a:gd name="T17" fmla="*/ 102 h 114"/>
                <a:gd name="T18" fmla="*/ 101 w 134"/>
                <a:gd name="T19" fmla="*/ 31 h 114"/>
                <a:gd name="T20" fmla="*/ 108 w 134"/>
                <a:gd name="T21" fmla="*/ 14 h 114"/>
                <a:gd name="T22" fmla="*/ 126 w 134"/>
                <a:gd name="T23" fmla="*/ 22 h 114"/>
                <a:gd name="T24" fmla="*/ 123 w 134"/>
                <a:gd name="T25" fmla="*/ 56 h 114"/>
                <a:gd name="T26" fmla="*/ 110 w 134"/>
                <a:gd name="T27" fmla="*/ 93 h 114"/>
                <a:gd name="T28" fmla="*/ 98 w 134"/>
                <a:gd name="T29" fmla="*/ 105 h 114"/>
                <a:gd name="T30" fmla="*/ 80 w 134"/>
                <a:gd name="T31" fmla="*/ 106 h 114"/>
                <a:gd name="T32" fmla="*/ 45 w 134"/>
                <a:gd name="T33" fmla="*/ 107 h 114"/>
                <a:gd name="T34" fmla="*/ 8 w 134"/>
                <a:gd name="T35" fmla="*/ 85 h 114"/>
                <a:gd name="T36" fmla="*/ 1 w 134"/>
                <a:gd name="T37" fmla="*/ 85 h 114"/>
                <a:gd name="T38" fmla="*/ 51 w 134"/>
                <a:gd name="T39" fmla="*/ 114 h 114"/>
                <a:gd name="T40" fmla="*/ 94 w 134"/>
                <a:gd name="T41" fmla="*/ 111 h 114"/>
                <a:gd name="T42" fmla="*/ 108 w 134"/>
                <a:gd name="T43" fmla="*/ 110 h 114"/>
                <a:gd name="T44" fmla="*/ 117 w 134"/>
                <a:gd name="T45" fmla="*/ 93 h 114"/>
                <a:gd name="T46" fmla="*/ 130 w 134"/>
                <a:gd name="T47" fmla="*/ 53 h 114"/>
                <a:gd name="T48" fmla="*/ 132 w 134"/>
                <a:gd name="T49" fmla="*/ 20 h 114"/>
                <a:gd name="T50" fmla="*/ 100 w 134"/>
                <a:gd name="T51" fmla="*/ 16 h 114"/>
                <a:gd name="T52" fmla="*/ 100 w 134"/>
                <a:gd name="T53" fmla="*/ 102 h 114"/>
                <a:gd name="T54" fmla="*/ 106 w 134"/>
                <a:gd name="T55" fmla="*/ 101 h 114"/>
                <a:gd name="T56" fmla="*/ 85 w 134"/>
                <a:gd name="T57" fmla="*/ 42 h 114"/>
                <a:gd name="T58" fmla="*/ 42 w 134"/>
                <a:gd name="T59" fmla="*/ 18 h 114"/>
                <a:gd name="T60" fmla="*/ 52 w 134"/>
                <a:gd name="T61" fmla="*/ 68 h 114"/>
                <a:gd name="T62" fmla="*/ 99 w 134"/>
                <a:gd name="T63" fmla="*/ 105 h 114"/>
                <a:gd name="T64" fmla="*/ 102 w 134"/>
                <a:gd name="T65" fmla="*/ 99 h 114"/>
                <a:gd name="T66" fmla="*/ 43 w 134"/>
                <a:gd name="T67" fmla="*/ 73 h 114"/>
                <a:gd name="T68" fmla="*/ 1 w 134"/>
                <a:gd name="T69" fmla="*/ 84 h 114"/>
                <a:gd name="T70" fmla="*/ 7 w 134"/>
                <a:gd name="T7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4" h="114">
                  <a:moveTo>
                    <a:pt x="7" y="85"/>
                  </a:moveTo>
                  <a:cubicBezTo>
                    <a:pt x="14" y="58"/>
                    <a:pt x="86" y="97"/>
                    <a:pt x="99" y="105"/>
                  </a:cubicBezTo>
                  <a:cubicBezTo>
                    <a:pt x="102" y="107"/>
                    <a:pt x="105" y="102"/>
                    <a:pt x="102" y="99"/>
                  </a:cubicBezTo>
                  <a:cubicBezTo>
                    <a:pt x="90" y="91"/>
                    <a:pt x="78" y="83"/>
                    <a:pt x="67" y="74"/>
                  </a:cubicBezTo>
                  <a:cubicBezTo>
                    <a:pt x="56" y="65"/>
                    <a:pt x="32" y="41"/>
                    <a:pt x="43" y="26"/>
                  </a:cubicBezTo>
                  <a:cubicBezTo>
                    <a:pt x="51" y="14"/>
                    <a:pt x="69" y="31"/>
                    <a:pt x="74" y="37"/>
                  </a:cubicBezTo>
                  <a:cubicBezTo>
                    <a:pt x="80" y="44"/>
                    <a:pt x="84" y="53"/>
                    <a:pt x="88" y="62"/>
                  </a:cubicBezTo>
                  <a:cubicBezTo>
                    <a:pt x="93" y="75"/>
                    <a:pt x="98" y="89"/>
                    <a:pt x="100" y="102"/>
                  </a:cubicBezTo>
                  <a:cubicBezTo>
                    <a:pt x="101" y="106"/>
                    <a:pt x="107" y="105"/>
                    <a:pt x="106" y="102"/>
                  </a:cubicBezTo>
                  <a:cubicBezTo>
                    <a:pt x="104" y="78"/>
                    <a:pt x="98" y="54"/>
                    <a:pt x="101" y="31"/>
                  </a:cubicBezTo>
                  <a:cubicBezTo>
                    <a:pt x="102" y="25"/>
                    <a:pt x="104" y="18"/>
                    <a:pt x="108" y="14"/>
                  </a:cubicBezTo>
                  <a:cubicBezTo>
                    <a:pt x="116" y="7"/>
                    <a:pt x="124" y="13"/>
                    <a:pt x="126" y="22"/>
                  </a:cubicBezTo>
                  <a:cubicBezTo>
                    <a:pt x="128" y="33"/>
                    <a:pt x="125" y="46"/>
                    <a:pt x="123" y="56"/>
                  </a:cubicBezTo>
                  <a:cubicBezTo>
                    <a:pt x="120" y="69"/>
                    <a:pt x="115" y="81"/>
                    <a:pt x="110" y="93"/>
                  </a:cubicBezTo>
                  <a:cubicBezTo>
                    <a:pt x="107" y="100"/>
                    <a:pt x="105" y="104"/>
                    <a:pt x="98" y="105"/>
                  </a:cubicBezTo>
                  <a:cubicBezTo>
                    <a:pt x="92" y="105"/>
                    <a:pt x="86" y="106"/>
                    <a:pt x="80" y="106"/>
                  </a:cubicBezTo>
                  <a:cubicBezTo>
                    <a:pt x="69" y="107"/>
                    <a:pt x="57" y="108"/>
                    <a:pt x="45" y="107"/>
                  </a:cubicBezTo>
                  <a:cubicBezTo>
                    <a:pt x="33" y="105"/>
                    <a:pt x="8" y="101"/>
                    <a:pt x="8" y="85"/>
                  </a:cubicBezTo>
                  <a:cubicBezTo>
                    <a:pt x="7" y="81"/>
                    <a:pt x="1" y="81"/>
                    <a:pt x="1" y="85"/>
                  </a:cubicBezTo>
                  <a:cubicBezTo>
                    <a:pt x="2" y="107"/>
                    <a:pt x="34" y="112"/>
                    <a:pt x="51" y="114"/>
                  </a:cubicBezTo>
                  <a:cubicBezTo>
                    <a:pt x="66" y="114"/>
                    <a:pt x="80" y="113"/>
                    <a:pt x="94" y="111"/>
                  </a:cubicBezTo>
                  <a:cubicBezTo>
                    <a:pt x="98" y="111"/>
                    <a:pt x="105" y="112"/>
                    <a:pt x="108" y="110"/>
                  </a:cubicBezTo>
                  <a:cubicBezTo>
                    <a:pt x="112" y="107"/>
                    <a:pt x="115" y="97"/>
                    <a:pt x="117" y="93"/>
                  </a:cubicBezTo>
                  <a:cubicBezTo>
                    <a:pt x="123" y="80"/>
                    <a:pt x="127" y="67"/>
                    <a:pt x="130" y="53"/>
                  </a:cubicBezTo>
                  <a:cubicBezTo>
                    <a:pt x="132" y="42"/>
                    <a:pt x="134" y="31"/>
                    <a:pt x="132" y="20"/>
                  </a:cubicBezTo>
                  <a:cubicBezTo>
                    <a:pt x="128" y="2"/>
                    <a:pt x="108" y="0"/>
                    <a:pt x="100" y="16"/>
                  </a:cubicBezTo>
                  <a:cubicBezTo>
                    <a:pt x="87" y="41"/>
                    <a:pt x="97" y="75"/>
                    <a:pt x="100" y="102"/>
                  </a:cubicBezTo>
                  <a:cubicBezTo>
                    <a:pt x="102" y="101"/>
                    <a:pt x="104" y="101"/>
                    <a:pt x="106" y="101"/>
                  </a:cubicBezTo>
                  <a:cubicBezTo>
                    <a:pt x="102" y="81"/>
                    <a:pt x="96" y="59"/>
                    <a:pt x="85" y="42"/>
                  </a:cubicBezTo>
                  <a:cubicBezTo>
                    <a:pt x="78" y="30"/>
                    <a:pt x="58" y="7"/>
                    <a:pt x="42" y="18"/>
                  </a:cubicBezTo>
                  <a:cubicBezTo>
                    <a:pt x="24" y="30"/>
                    <a:pt x="42" y="57"/>
                    <a:pt x="52" y="68"/>
                  </a:cubicBezTo>
                  <a:cubicBezTo>
                    <a:pt x="65" y="83"/>
                    <a:pt x="83" y="93"/>
                    <a:pt x="99" y="105"/>
                  </a:cubicBezTo>
                  <a:cubicBezTo>
                    <a:pt x="100" y="103"/>
                    <a:pt x="101" y="101"/>
                    <a:pt x="102" y="99"/>
                  </a:cubicBezTo>
                  <a:cubicBezTo>
                    <a:pt x="84" y="88"/>
                    <a:pt x="64" y="79"/>
                    <a:pt x="43" y="73"/>
                  </a:cubicBezTo>
                  <a:cubicBezTo>
                    <a:pt x="30" y="70"/>
                    <a:pt x="6" y="66"/>
                    <a:pt x="1" y="84"/>
                  </a:cubicBezTo>
                  <a:cubicBezTo>
                    <a:pt x="0" y="88"/>
                    <a:pt x="6" y="89"/>
                    <a:pt x="7" y="85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34"/>
            <p:cNvSpPr>
              <a:spLocks/>
            </p:cNvSpPr>
            <p:nvPr/>
          </p:nvSpPr>
          <p:spPr bwMode="auto">
            <a:xfrm>
              <a:off x="6410325" y="4076701"/>
              <a:ext cx="1546225" cy="1352550"/>
            </a:xfrm>
            <a:custGeom>
              <a:avLst/>
              <a:gdLst>
                <a:gd name="T0" fmla="*/ 363 w 411"/>
                <a:gd name="T1" fmla="*/ 92 h 359"/>
                <a:gd name="T2" fmla="*/ 171 w 411"/>
                <a:gd name="T3" fmla="*/ 8 h 359"/>
                <a:gd name="T4" fmla="*/ 19 w 411"/>
                <a:gd name="T5" fmla="*/ 119 h 359"/>
                <a:gd name="T6" fmla="*/ 12 w 411"/>
                <a:gd name="T7" fmla="*/ 239 h 359"/>
                <a:gd name="T8" fmla="*/ 80 w 411"/>
                <a:gd name="T9" fmla="*/ 328 h 359"/>
                <a:gd name="T10" fmla="*/ 203 w 411"/>
                <a:gd name="T11" fmla="*/ 358 h 359"/>
                <a:gd name="T12" fmla="*/ 324 w 411"/>
                <a:gd name="T13" fmla="*/ 329 h 359"/>
                <a:gd name="T14" fmla="*/ 363 w 411"/>
                <a:gd name="T15" fmla="*/ 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1" h="359">
                  <a:moveTo>
                    <a:pt x="363" y="92"/>
                  </a:moveTo>
                  <a:cubicBezTo>
                    <a:pt x="321" y="30"/>
                    <a:pt x="244" y="0"/>
                    <a:pt x="171" y="8"/>
                  </a:cubicBezTo>
                  <a:cubicBezTo>
                    <a:pt x="104" y="16"/>
                    <a:pt x="45" y="57"/>
                    <a:pt x="19" y="119"/>
                  </a:cubicBezTo>
                  <a:cubicBezTo>
                    <a:pt x="3" y="157"/>
                    <a:pt x="0" y="200"/>
                    <a:pt x="12" y="239"/>
                  </a:cubicBezTo>
                  <a:cubicBezTo>
                    <a:pt x="23" y="276"/>
                    <a:pt x="48" y="307"/>
                    <a:pt x="80" y="328"/>
                  </a:cubicBezTo>
                  <a:cubicBezTo>
                    <a:pt x="117" y="351"/>
                    <a:pt x="160" y="359"/>
                    <a:pt x="203" y="358"/>
                  </a:cubicBezTo>
                  <a:cubicBezTo>
                    <a:pt x="244" y="358"/>
                    <a:pt x="289" y="351"/>
                    <a:pt x="324" y="329"/>
                  </a:cubicBezTo>
                  <a:cubicBezTo>
                    <a:pt x="404" y="277"/>
                    <a:pt x="411" y="167"/>
                    <a:pt x="363" y="92"/>
                  </a:cubicBezTo>
                  <a:close/>
                </a:path>
              </a:pathLst>
            </a:custGeom>
            <a:solidFill>
              <a:srgbClr val="A5B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35"/>
            <p:cNvSpPr>
              <a:spLocks/>
            </p:cNvSpPr>
            <p:nvPr/>
          </p:nvSpPr>
          <p:spPr bwMode="auto">
            <a:xfrm>
              <a:off x="7151688" y="4792663"/>
              <a:ext cx="22225" cy="173038"/>
            </a:xfrm>
            <a:custGeom>
              <a:avLst/>
              <a:gdLst>
                <a:gd name="T0" fmla="*/ 0 w 6"/>
                <a:gd name="T1" fmla="*/ 2 h 46"/>
                <a:gd name="T2" fmla="*/ 0 w 6"/>
                <a:gd name="T3" fmla="*/ 42 h 46"/>
                <a:gd name="T4" fmla="*/ 5 w 6"/>
                <a:gd name="T5" fmla="*/ 42 h 46"/>
                <a:gd name="T6" fmla="*/ 4 w 6"/>
                <a:gd name="T7" fmla="*/ 2 h 46"/>
                <a:gd name="T8" fmla="*/ 0 w 6"/>
                <a:gd name="T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6">
                  <a:moveTo>
                    <a:pt x="0" y="2"/>
                  </a:moveTo>
                  <a:cubicBezTo>
                    <a:pt x="0" y="15"/>
                    <a:pt x="0" y="29"/>
                    <a:pt x="0" y="42"/>
                  </a:cubicBezTo>
                  <a:cubicBezTo>
                    <a:pt x="0" y="46"/>
                    <a:pt x="6" y="46"/>
                    <a:pt x="5" y="42"/>
                  </a:cubicBezTo>
                  <a:cubicBezTo>
                    <a:pt x="5" y="29"/>
                    <a:pt x="5" y="15"/>
                    <a:pt x="4" y="2"/>
                  </a:cubicBezTo>
                  <a:cubicBezTo>
                    <a:pt x="3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Oval 136"/>
            <p:cNvSpPr>
              <a:spLocks noChangeArrowheads="1"/>
            </p:cNvSpPr>
            <p:nvPr/>
          </p:nvSpPr>
          <p:spPr bwMode="auto">
            <a:xfrm>
              <a:off x="7099300" y="4770438"/>
              <a:ext cx="119063" cy="63500"/>
            </a:xfrm>
            <a:prstGeom prst="ellipse">
              <a:avLst/>
            </a:prstGeom>
            <a:solidFill>
              <a:srgbClr val="F7B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37"/>
            <p:cNvSpPr>
              <a:spLocks/>
            </p:cNvSpPr>
            <p:nvPr/>
          </p:nvSpPr>
          <p:spPr bwMode="auto">
            <a:xfrm>
              <a:off x="6783388" y="4699001"/>
              <a:ext cx="104775" cy="74613"/>
            </a:xfrm>
            <a:custGeom>
              <a:avLst/>
              <a:gdLst>
                <a:gd name="T0" fmla="*/ 1 w 28"/>
                <a:gd name="T1" fmla="*/ 2 h 20"/>
                <a:gd name="T2" fmla="*/ 23 w 28"/>
                <a:gd name="T3" fmla="*/ 19 h 20"/>
                <a:gd name="T4" fmla="*/ 23 w 28"/>
                <a:gd name="T5" fmla="*/ 10 h 20"/>
                <a:gd name="T6" fmla="*/ 4 w 28"/>
                <a:gd name="T7" fmla="*/ 1 h 20"/>
                <a:gd name="T8" fmla="*/ 1 w 2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1" y="2"/>
                  </a:moveTo>
                  <a:cubicBezTo>
                    <a:pt x="1" y="13"/>
                    <a:pt x="12" y="20"/>
                    <a:pt x="23" y="19"/>
                  </a:cubicBezTo>
                  <a:cubicBezTo>
                    <a:pt x="28" y="18"/>
                    <a:pt x="28" y="10"/>
                    <a:pt x="23" y="10"/>
                  </a:cubicBezTo>
                  <a:cubicBezTo>
                    <a:pt x="15" y="10"/>
                    <a:pt x="9" y="6"/>
                    <a:pt x="4" y="1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38"/>
            <p:cNvSpPr>
              <a:spLocks noChangeArrowheads="1"/>
            </p:cNvSpPr>
            <p:nvPr/>
          </p:nvSpPr>
          <p:spPr bwMode="auto">
            <a:xfrm>
              <a:off x="7319963" y="4687888"/>
              <a:ext cx="185738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Oval 139"/>
            <p:cNvSpPr>
              <a:spLocks noChangeArrowheads="1"/>
            </p:cNvSpPr>
            <p:nvPr/>
          </p:nvSpPr>
          <p:spPr bwMode="auto">
            <a:xfrm>
              <a:off x="6816725" y="4687888"/>
              <a:ext cx="184150" cy="184150"/>
            </a:xfrm>
            <a:prstGeom prst="ellipse">
              <a:avLst/>
            </a:pr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40"/>
            <p:cNvSpPr>
              <a:spLocks/>
            </p:cNvSpPr>
            <p:nvPr/>
          </p:nvSpPr>
          <p:spPr bwMode="auto">
            <a:xfrm>
              <a:off x="7429500" y="4699001"/>
              <a:ext cx="104775" cy="74613"/>
            </a:xfrm>
            <a:custGeom>
              <a:avLst/>
              <a:gdLst>
                <a:gd name="T0" fmla="*/ 24 w 28"/>
                <a:gd name="T1" fmla="*/ 1 h 20"/>
                <a:gd name="T2" fmla="*/ 6 w 28"/>
                <a:gd name="T3" fmla="*/ 10 h 20"/>
                <a:gd name="T4" fmla="*/ 6 w 28"/>
                <a:gd name="T5" fmla="*/ 19 h 20"/>
                <a:gd name="T6" fmla="*/ 28 w 28"/>
                <a:gd name="T7" fmla="*/ 2 h 20"/>
                <a:gd name="T8" fmla="*/ 24 w 28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4" y="1"/>
                  </a:moveTo>
                  <a:cubicBezTo>
                    <a:pt x="19" y="6"/>
                    <a:pt x="13" y="10"/>
                    <a:pt x="6" y="10"/>
                  </a:cubicBezTo>
                  <a:cubicBezTo>
                    <a:pt x="0" y="10"/>
                    <a:pt x="0" y="18"/>
                    <a:pt x="6" y="19"/>
                  </a:cubicBezTo>
                  <a:cubicBezTo>
                    <a:pt x="16" y="20"/>
                    <a:pt x="27" y="13"/>
                    <a:pt x="28" y="2"/>
                  </a:cubicBezTo>
                  <a:cubicBezTo>
                    <a:pt x="28" y="0"/>
                    <a:pt x="26" y="0"/>
                    <a:pt x="24" y="1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41"/>
            <p:cNvSpPr>
              <a:spLocks/>
            </p:cNvSpPr>
            <p:nvPr/>
          </p:nvSpPr>
          <p:spPr bwMode="auto">
            <a:xfrm>
              <a:off x="7042150" y="4894263"/>
              <a:ext cx="247650" cy="98425"/>
            </a:xfrm>
            <a:custGeom>
              <a:avLst/>
              <a:gdLst>
                <a:gd name="T0" fmla="*/ 2 w 66"/>
                <a:gd name="T1" fmla="*/ 7 h 26"/>
                <a:gd name="T2" fmla="*/ 62 w 66"/>
                <a:gd name="T3" fmla="*/ 10 h 26"/>
                <a:gd name="T4" fmla="*/ 55 w 66"/>
                <a:gd name="T5" fmla="*/ 4 h 26"/>
                <a:gd name="T6" fmla="*/ 6 w 66"/>
                <a:gd name="T7" fmla="*/ 3 h 26"/>
                <a:gd name="T8" fmla="*/ 2 w 66"/>
                <a:gd name="T9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6">
                  <a:moveTo>
                    <a:pt x="2" y="7"/>
                  </a:moveTo>
                  <a:cubicBezTo>
                    <a:pt x="16" y="24"/>
                    <a:pt x="46" y="26"/>
                    <a:pt x="62" y="10"/>
                  </a:cubicBezTo>
                  <a:cubicBezTo>
                    <a:pt x="66" y="6"/>
                    <a:pt x="60" y="0"/>
                    <a:pt x="55" y="4"/>
                  </a:cubicBezTo>
                  <a:cubicBezTo>
                    <a:pt x="42" y="17"/>
                    <a:pt x="20" y="15"/>
                    <a:pt x="6" y="3"/>
                  </a:cubicBezTo>
                  <a:cubicBezTo>
                    <a:pt x="3" y="1"/>
                    <a:pt x="0" y="4"/>
                    <a:pt x="2" y="7"/>
                  </a:cubicBezTo>
                  <a:close/>
                </a:path>
              </a:pathLst>
            </a:custGeom>
            <a:solidFill>
              <a:srgbClr val="1D2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42"/>
            <p:cNvSpPr>
              <a:spLocks/>
            </p:cNvSpPr>
            <p:nvPr/>
          </p:nvSpPr>
          <p:spPr bwMode="auto">
            <a:xfrm>
              <a:off x="6094413" y="4781551"/>
              <a:ext cx="777875" cy="188913"/>
            </a:xfrm>
            <a:custGeom>
              <a:avLst/>
              <a:gdLst>
                <a:gd name="T0" fmla="*/ 2 w 207"/>
                <a:gd name="T1" fmla="*/ 3 h 50"/>
                <a:gd name="T2" fmla="*/ 204 w 207"/>
                <a:gd name="T3" fmla="*/ 49 h 50"/>
                <a:gd name="T4" fmla="*/ 205 w 207"/>
                <a:gd name="T5" fmla="*/ 45 h 50"/>
                <a:gd name="T6" fmla="*/ 3 w 207"/>
                <a:gd name="T7" fmla="*/ 0 h 50"/>
                <a:gd name="T8" fmla="*/ 2 w 207"/>
                <a:gd name="T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50">
                  <a:moveTo>
                    <a:pt x="2" y="3"/>
                  </a:moveTo>
                  <a:cubicBezTo>
                    <a:pt x="70" y="14"/>
                    <a:pt x="137" y="30"/>
                    <a:pt x="204" y="49"/>
                  </a:cubicBezTo>
                  <a:cubicBezTo>
                    <a:pt x="206" y="50"/>
                    <a:pt x="207" y="46"/>
                    <a:pt x="205" y="45"/>
                  </a:cubicBezTo>
                  <a:cubicBezTo>
                    <a:pt x="139" y="24"/>
                    <a:pt x="71" y="9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43"/>
            <p:cNvSpPr>
              <a:spLocks/>
            </p:cNvSpPr>
            <p:nvPr/>
          </p:nvSpPr>
          <p:spPr bwMode="auto">
            <a:xfrm>
              <a:off x="6102350" y="5018088"/>
              <a:ext cx="725488" cy="65088"/>
            </a:xfrm>
            <a:custGeom>
              <a:avLst/>
              <a:gdLst>
                <a:gd name="T0" fmla="*/ 3 w 193"/>
                <a:gd name="T1" fmla="*/ 16 h 17"/>
                <a:gd name="T2" fmla="*/ 190 w 193"/>
                <a:gd name="T3" fmla="*/ 5 h 17"/>
                <a:gd name="T4" fmla="*/ 190 w 193"/>
                <a:gd name="T5" fmla="*/ 0 h 17"/>
                <a:gd name="T6" fmla="*/ 3 w 193"/>
                <a:gd name="T7" fmla="*/ 12 h 17"/>
                <a:gd name="T8" fmla="*/ 3 w 19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17">
                  <a:moveTo>
                    <a:pt x="3" y="16"/>
                  </a:moveTo>
                  <a:cubicBezTo>
                    <a:pt x="65" y="11"/>
                    <a:pt x="128" y="11"/>
                    <a:pt x="190" y="5"/>
                  </a:cubicBezTo>
                  <a:cubicBezTo>
                    <a:pt x="193" y="5"/>
                    <a:pt x="193" y="0"/>
                    <a:pt x="190" y="0"/>
                  </a:cubicBezTo>
                  <a:cubicBezTo>
                    <a:pt x="128" y="5"/>
                    <a:pt x="65" y="6"/>
                    <a:pt x="3" y="12"/>
                  </a:cubicBezTo>
                  <a:cubicBezTo>
                    <a:pt x="0" y="12"/>
                    <a:pt x="0" y="17"/>
                    <a:pt x="3" y="16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44"/>
            <p:cNvSpPr>
              <a:spLocks/>
            </p:cNvSpPr>
            <p:nvPr/>
          </p:nvSpPr>
          <p:spPr bwMode="auto">
            <a:xfrm>
              <a:off x="7445375" y="4781551"/>
              <a:ext cx="781050" cy="188913"/>
            </a:xfrm>
            <a:custGeom>
              <a:avLst/>
              <a:gdLst>
                <a:gd name="T0" fmla="*/ 205 w 208"/>
                <a:gd name="T1" fmla="*/ 0 h 50"/>
                <a:gd name="T2" fmla="*/ 3 w 208"/>
                <a:gd name="T3" fmla="*/ 45 h 50"/>
                <a:gd name="T4" fmla="*/ 4 w 208"/>
                <a:gd name="T5" fmla="*/ 49 h 50"/>
                <a:gd name="T6" fmla="*/ 206 w 208"/>
                <a:gd name="T7" fmla="*/ 3 h 50"/>
                <a:gd name="T8" fmla="*/ 205 w 208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0">
                  <a:moveTo>
                    <a:pt x="205" y="0"/>
                  </a:moveTo>
                  <a:cubicBezTo>
                    <a:pt x="137" y="9"/>
                    <a:pt x="68" y="24"/>
                    <a:pt x="3" y="45"/>
                  </a:cubicBezTo>
                  <a:cubicBezTo>
                    <a:pt x="0" y="46"/>
                    <a:pt x="1" y="50"/>
                    <a:pt x="4" y="49"/>
                  </a:cubicBezTo>
                  <a:cubicBezTo>
                    <a:pt x="70" y="30"/>
                    <a:pt x="137" y="14"/>
                    <a:pt x="206" y="3"/>
                  </a:cubicBezTo>
                  <a:cubicBezTo>
                    <a:pt x="208" y="3"/>
                    <a:pt x="207" y="0"/>
                    <a:pt x="205" y="0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45"/>
            <p:cNvSpPr>
              <a:spLocks/>
            </p:cNvSpPr>
            <p:nvPr/>
          </p:nvSpPr>
          <p:spPr bwMode="auto">
            <a:xfrm>
              <a:off x="7489825" y="5018088"/>
              <a:ext cx="730250" cy="65088"/>
            </a:xfrm>
            <a:custGeom>
              <a:avLst/>
              <a:gdLst>
                <a:gd name="T0" fmla="*/ 191 w 194"/>
                <a:gd name="T1" fmla="*/ 12 h 17"/>
                <a:gd name="T2" fmla="*/ 3 w 194"/>
                <a:gd name="T3" fmla="*/ 0 h 17"/>
                <a:gd name="T4" fmla="*/ 3 w 194"/>
                <a:gd name="T5" fmla="*/ 5 h 17"/>
                <a:gd name="T6" fmla="*/ 191 w 194"/>
                <a:gd name="T7" fmla="*/ 16 h 17"/>
                <a:gd name="T8" fmla="*/ 191 w 19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7">
                  <a:moveTo>
                    <a:pt x="191" y="12"/>
                  </a:moveTo>
                  <a:cubicBezTo>
                    <a:pt x="129" y="6"/>
                    <a:pt x="66" y="5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ubicBezTo>
                    <a:pt x="66" y="11"/>
                    <a:pt x="129" y="11"/>
                    <a:pt x="191" y="16"/>
                  </a:cubicBezTo>
                  <a:cubicBezTo>
                    <a:pt x="194" y="17"/>
                    <a:pt x="194" y="12"/>
                    <a:pt x="191" y="12"/>
                  </a:cubicBezTo>
                  <a:close/>
                </a:path>
              </a:pathLst>
            </a:custGeom>
            <a:solidFill>
              <a:srgbClr val="B7C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46"/>
            <p:cNvSpPr>
              <a:spLocks/>
            </p:cNvSpPr>
            <p:nvPr/>
          </p:nvSpPr>
          <p:spPr bwMode="auto">
            <a:xfrm>
              <a:off x="6715125" y="4221163"/>
              <a:ext cx="255588" cy="311150"/>
            </a:xfrm>
            <a:custGeom>
              <a:avLst/>
              <a:gdLst>
                <a:gd name="T0" fmla="*/ 28 w 68"/>
                <a:gd name="T1" fmla="*/ 1 h 83"/>
                <a:gd name="T2" fmla="*/ 4 w 68"/>
                <a:gd name="T3" fmla="*/ 57 h 83"/>
                <a:gd name="T4" fmla="*/ 64 w 68"/>
                <a:gd name="T5" fmla="*/ 78 h 83"/>
                <a:gd name="T6" fmla="*/ 63 w 68"/>
                <a:gd name="T7" fmla="*/ 70 h 83"/>
                <a:gd name="T8" fmla="*/ 11 w 68"/>
                <a:gd name="T9" fmla="*/ 48 h 83"/>
                <a:gd name="T10" fmla="*/ 30 w 68"/>
                <a:gd name="T11" fmla="*/ 3 h 83"/>
                <a:gd name="T12" fmla="*/ 28 w 68"/>
                <a:gd name="T1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83">
                  <a:moveTo>
                    <a:pt x="28" y="1"/>
                  </a:moveTo>
                  <a:cubicBezTo>
                    <a:pt x="15" y="15"/>
                    <a:pt x="0" y="37"/>
                    <a:pt x="4" y="57"/>
                  </a:cubicBezTo>
                  <a:cubicBezTo>
                    <a:pt x="8" y="80"/>
                    <a:pt x="47" y="83"/>
                    <a:pt x="64" y="78"/>
                  </a:cubicBezTo>
                  <a:cubicBezTo>
                    <a:pt x="68" y="77"/>
                    <a:pt x="68" y="70"/>
                    <a:pt x="63" y="70"/>
                  </a:cubicBezTo>
                  <a:cubicBezTo>
                    <a:pt x="46" y="72"/>
                    <a:pt x="10" y="72"/>
                    <a:pt x="11" y="48"/>
                  </a:cubicBezTo>
                  <a:cubicBezTo>
                    <a:pt x="12" y="32"/>
                    <a:pt x="21" y="17"/>
                    <a:pt x="30" y="3"/>
                  </a:cubicBezTo>
                  <a:cubicBezTo>
                    <a:pt x="30" y="2"/>
                    <a:pt x="29" y="0"/>
                    <a:pt x="28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47"/>
            <p:cNvSpPr>
              <a:spLocks/>
            </p:cNvSpPr>
            <p:nvPr/>
          </p:nvSpPr>
          <p:spPr bwMode="auto">
            <a:xfrm>
              <a:off x="6921500" y="4216401"/>
              <a:ext cx="290513" cy="346075"/>
            </a:xfrm>
            <a:custGeom>
              <a:avLst/>
              <a:gdLst>
                <a:gd name="T0" fmla="*/ 14 w 77"/>
                <a:gd name="T1" fmla="*/ 1 h 92"/>
                <a:gd name="T2" fmla="*/ 1 w 77"/>
                <a:gd name="T3" fmla="*/ 38 h 92"/>
                <a:gd name="T4" fmla="*/ 8 w 77"/>
                <a:gd name="T5" fmla="*/ 78 h 92"/>
                <a:gd name="T6" fmla="*/ 37 w 77"/>
                <a:gd name="T7" fmla="*/ 90 h 92"/>
                <a:gd name="T8" fmla="*/ 72 w 77"/>
                <a:gd name="T9" fmla="*/ 87 h 92"/>
                <a:gd name="T10" fmla="*/ 69 w 77"/>
                <a:gd name="T11" fmla="*/ 79 h 92"/>
                <a:gd name="T12" fmla="*/ 43 w 77"/>
                <a:gd name="T13" fmla="*/ 82 h 92"/>
                <a:gd name="T14" fmla="*/ 28 w 77"/>
                <a:gd name="T15" fmla="*/ 79 h 92"/>
                <a:gd name="T16" fmla="*/ 11 w 77"/>
                <a:gd name="T17" fmla="*/ 66 h 92"/>
                <a:gd name="T18" fmla="*/ 17 w 77"/>
                <a:gd name="T19" fmla="*/ 3 h 92"/>
                <a:gd name="T20" fmla="*/ 14 w 77"/>
                <a:gd name="T21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92">
                  <a:moveTo>
                    <a:pt x="14" y="1"/>
                  </a:moveTo>
                  <a:cubicBezTo>
                    <a:pt x="6" y="12"/>
                    <a:pt x="2" y="25"/>
                    <a:pt x="1" y="38"/>
                  </a:cubicBezTo>
                  <a:cubicBezTo>
                    <a:pt x="0" y="50"/>
                    <a:pt x="0" y="68"/>
                    <a:pt x="8" y="78"/>
                  </a:cubicBezTo>
                  <a:cubicBezTo>
                    <a:pt x="14" y="86"/>
                    <a:pt x="28" y="89"/>
                    <a:pt x="37" y="90"/>
                  </a:cubicBezTo>
                  <a:cubicBezTo>
                    <a:pt x="49" y="92"/>
                    <a:pt x="61" y="92"/>
                    <a:pt x="72" y="87"/>
                  </a:cubicBezTo>
                  <a:cubicBezTo>
                    <a:pt x="77" y="85"/>
                    <a:pt x="74" y="77"/>
                    <a:pt x="69" y="79"/>
                  </a:cubicBezTo>
                  <a:cubicBezTo>
                    <a:pt x="60" y="82"/>
                    <a:pt x="52" y="82"/>
                    <a:pt x="43" y="82"/>
                  </a:cubicBezTo>
                  <a:cubicBezTo>
                    <a:pt x="38" y="81"/>
                    <a:pt x="33" y="80"/>
                    <a:pt x="28" y="79"/>
                  </a:cubicBezTo>
                  <a:cubicBezTo>
                    <a:pt x="19" y="77"/>
                    <a:pt x="14" y="75"/>
                    <a:pt x="11" y="66"/>
                  </a:cubicBezTo>
                  <a:cubicBezTo>
                    <a:pt x="4" y="45"/>
                    <a:pt x="9" y="22"/>
                    <a:pt x="17" y="3"/>
                  </a:cubicBezTo>
                  <a:cubicBezTo>
                    <a:pt x="18" y="1"/>
                    <a:pt x="15" y="0"/>
                    <a:pt x="14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48"/>
            <p:cNvSpPr>
              <a:spLocks/>
            </p:cNvSpPr>
            <p:nvPr/>
          </p:nvSpPr>
          <p:spPr bwMode="auto">
            <a:xfrm>
              <a:off x="7132638" y="4194176"/>
              <a:ext cx="315913" cy="373063"/>
            </a:xfrm>
            <a:custGeom>
              <a:avLst/>
              <a:gdLst>
                <a:gd name="T0" fmla="*/ 8 w 84"/>
                <a:gd name="T1" fmla="*/ 3 h 99"/>
                <a:gd name="T2" fmla="*/ 1 w 84"/>
                <a:gd name="T3" fmla="*/ 58 h 99"/>
                <a:gd name="T4" fmla="*/ 14 w 84"/>
                <a:gd name="T5" fmla="*/ 92 h 99"/>
                <a:gd name="T6" fmla="*/ 47 w 84"/>
                <a:gd name="T7" fmla="*/ 97 h 99"/>
                <a:gd name="T8" fmla="*/ 79 w 84"/>
                <a:gd name="T9" fmla="*/ 87 h 99"/>
                <a:gd name="T10" fmla="*/ 73 w 84"/>
                <a:gd name="T11" fmla="*/ 80 h 99"/>
                <a:gd name="T12" fmla="*/ 45 w 84"/>
                <a:gd name="T13" fmla="*/ 88 h 99"/>
                <a:gd name="T14" fmla="*/ 17 w 84"/>
                <a:gd name="T15" fmla="*/ 84 h 99"/>
                <a:gd name="T16" fmla="*/ 8 w 84"/>
                <a:gd name="T17" fmla="*/ 46 h 99"/>
                <a:gd name="T18" fmla="*/ 13 w 84"/>
                <a:gd name="T19" fmla="*/ 4 h 99"/>
                <a:gd name="T20" fmla="*/ 8 w 84"/>
                <a:gd name="T21" fmla="*/ 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99">
                  <a:moveTo>
                    <a:pt x="8" y="3"/>
                  </a:moveTo>
                  <a:cubicBezTo>
                    <a:pt x="4" y="21"/>
                    <a:pt x="0" y="40"/>
                    <a:pt x="1" y="58"/>
                  </a:cubicBezTo>
                  <a:cubicBezTo>
                    <a:pt x="2" y="70"/>
                    <a:pt x="3" y="85"/>
                    <a:pt x="14" y="92"/>
                  </a:cubicBezTo>
                  <a:cubicBezTo>
                    <a:pt x="23" y="99"/>
                    <a:pt x="36" y="98"/>
                    <a:pt x="47" y="97"/>
                  </a:cubicBezTo>
                  <a:cubicBezTo>
                    <a:pt x="58" y="96"/>
                    <a:pt x="70" y="94"/>
                    <a:pt x="79" y="87"/>
                  </a:cubicBezTo>
                  <a:cubicBezTo>
                    <a:pt x="84" y="83"/>
                    <a:pt x="77" y="77"/>
                    <a:pt x="73" y="80"/>
                  </a:cubicBezTo>
                  <a:cubicBezTo>
                    <a:pt x="65" y="86"/>
                    <a:pt x="55" y="88"/>
                    <a:pt x="45" y="88"/>
                  </a:cubicBezTo>
                  <a:cubicBezTo>
                    <a:pt x="37" y="89"/>
                    <a:pt x="23" y="90"/>
                    <a:pt x="17" y="84"/>
                  </a:cubicBezTo>
                  <a:cubicBezTo>
                    <a:pt x="8" y="75"/>
                    <a:pt x="8" y="57"/>
                    <a:pt x="8" y="46"/>
                  </a:cubicBezTo>
                  <a:cubicBezTo>
                    <a:pt x="8" y="32"/>
                    <a:pt x="10" y="18"/>
                    <a:pt x="13" y="4"/>
                  </a:cubicBezTo>
                  <a:cubicBezTo>
                    <a:pt x="14" y="1"/>
                    <a:pt x="9" y="0"/>
                    <a:pt x="8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49"/>
            <p:cNvSpPr>
              <a:spLocks/>
            </p:cNvSpPr>
            <p:nvPr/>
          </p:nvSpPr>
          <p:spPr bwMode="auto">
            <a:xfrm>
              <a:off x="7316788" y="4227513"/>
              <a:ext cx="323850" cy="334963"/>
            </a:xfrm>
            <a:custGeom>
              <a:avLst/>
              <a:gdLst>
                <a:gd name="T0" fmla="*/ 4 w 86"/>
                <a:gd name="T1" fmla="*/ 3 h 89"/>
                <a:gd name="T2" fmla="*/ 21 w 86"/>
                <a:gd name="T3" fmla="*/ 76 h 89"/>
                <a:gd name="T4" fmla="*/ 83 w 86"/>
                <a:gd name="T5" fmla="*/ 54 h 89"/>
                <a:gd name="T6" fmla="*/ 76 w 86"/>
                <a:gd name="T7" fmla="*/ 50 h 89"/>
                <a:gd name="T8" fmla="*/ 20 w 86"/>
                <a:gd name="T9" fmla="*/ 64 h 89"/>
                <a:gd name="T10" fmla="*/ 8 w 86"/>
                <a:gd name="T11" fmla="*/ 3 h 89"/>
                <a:gd name="T12" fmla="*/ 4 w 86"/>
                <a:gd name="T13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9">
                  <a:moveTo>
                    <a:pt x="4" y="3"/>
                  </a:moveTo>
                  <a:cubicBezTo>
                    <a:pt x="2" y="25"/>
                    <a:pt x="0" y="63"/>
                    <a:pt x="21" y="76"/>
                  </a:cubicBezTo>
                  <a:cubicBezTo>
                    <a:pt x="41" y="89"/>
                    <a:pt x="74" y="73"/>
                    <a:pt x="83" y="54"/>
                  </a:cubicBezTo>
                  <a:cubicBezTo>
                    <a:pt x="86" y="49"/>
                    <a:pt x="79" y="45"/>
                    <a:pt x="76" y="50"/>
                  </a:cubicBezTo>
                  <a:cubicBezTo>
                    <a:pt x="67" y="65"/>
                    <a:pt x="34" y="82"/>
                    <a:pt x="20" y="64"/>
                  </a:cubicBezTo>
                  <a:cubicBezTo>
                    <a:pt x="9" y="48"/>
                    <a:pt x="8" y="22"/>
                    <a:pt x="8" y="3"/>
                  </a:cubicBezTo>
                  <a:cubicBezTo>
                    <a:pt x="8" y="0"/>
                    <a:pt x="4" y="0"/>
                    <a:pt x="4" y="3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6756400" y="5454651"/>
              <a:ext cx="304800" cy="227013"/>
            </a:xfrm>
            <a:custGeom>
              <a:avLst/>
              <a:gdLst>
                <a:gd name="T0" fmla="*/ 1 w 81"/>
                <a:gd name="T1" fmla="*/ 56 h 60"/>
                <a:gd name="T2" fmla="*/ 47 w 81"/>
                <a:gd name="T3" fmla="*/ 45 h 60"/>
                <a:gd name="T4" fmla="*/ 80 w 81"/>
                <a:gd name="T5" fmla="*/ 6 h 60"/>
                <a:gd name="T6" fmla="*/ 75 w 81"/>
                <a:gd name="T7" fmla="*/ 3 h 60"/>
                <a:gd name="T8" fmla="*/ 44 w 81"/>
                <a:gd name="T9" fmla="*/ 39 h 60"/>
                <a:gd name="T10" fmla="*/ 1 w 81"/>
                <a:gd name="T11" fmla="*/ 54 h 60"/>
                <a:gd name="T12" fmla="*/ 1 w 81"/>
                <a:gd name="T13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60">
                  <a:moveTo>
                    <a:pt x="1" y="56"/>
                  </a:moveTo>
                  <a:cubicBezTo>
                    <a:pt x="16" y="60"/>
                    <a:pt x="34" y="52"/>
                    <a:pt x="47" y="45"/>
                  </a:cubicBezTo>
                  <a:cubicBezTo>
                    <a:pt x="62" y="36"/>
                    <a:pt x="73" y="22"/>
                    <a:pt x="80" y="6"/>
                  </a:cubicBezTo>
                  <a:cubicBezTo>
                    <a:pt x="81" y="3"/>
                    <a:pt x="76" y="0"/>
                    <a:pt x="75" y="3"/>
                  </a:cubicBezTo>
                  <a:cubicBezTo>
                    <a:pt x="68" y="18"/>
                    <a:pt x="57" y="31"/>
                    <a:pt x="44" y="39"/>
                  </a:cubicBezTo>
                  <a:cubicBezTo>
                    <a:pt x="30" y="48"/>
                    <a:pt x="16" y="50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lose/>
                </a:path>
              </a:pathLst>
            </a:custGeom>
            <a:solidFill>
              <a:srgbClr val="E409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846888" y="5602288"/>
              <a:ext cx="44450" cy="90488"/>
            </a:xfrm>
            <a:custGeom>
              <a:avLst/>
              <a:gdLst>
                <a:gd name="T0" fmla="*/ 0 w 12"/>
                <a:gd name="T1" fmla="*/ 3 h 24"/>
                <a:gd name="T2" fmla="*/ 5 w 12"/>
                <a:gd name="T3" fmla="*/ 20 h 24"/>
                <a:gd name="T4" fmla="*/ 11 w 12"/>
                <a:gd name="T5" fmla="*/ 18 h 24"/>
                <a:gd name="T6" fmla="*/ 3 w 12"/>
                <a:gd name="T7" fmla="*/ 1 h 24"/>
                <a:gd name="T8" fmla="*/ 0 w 12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3"/>
                  </a:moveTo>
                  <a:cubicBezTo>
                    <a:pt x="1" y="9"/>
                    <a:pt x="4" y="14"/>
                    <a:pt x="5" y="20"/>
                  </a:cubicBezTo>
                  <a:cubicBezTo>
                    <a:pt x="6" y="24"/>
                    <a:pt x="12" y="22"/>
                    <a:pt x="11" y="18"/>
                  </a:cubicBezTo>
                  <a:cubicBezTo>
                    <a:pt x="9" y="12"/>
                    <a:pt x="7" y="6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6910388" y="5564188"/>
              <a:ext cx="68263" cy="82550"/>
            </a:xfrm>
            <a:custGeom>
              <a:avLst/>
              <a:gdLst>
                <a:gd name="T0" fmla="*/ 0 w 18"/>
                <a:gd name="T1" fmla="*/ 2 h 22"/>
                <a:gd name="T2" fmla="*/ 5 w 18"/>
                <a:gd name="T3" fmla="*/ 11 h 22"/>
                <a:gd name="T4" fmla="*/ 10 w 18"/>
                <a:gd name="T5" fmla="*/ 19 h 22"/>
                <a:gd name="T6" fmla="*/ 16 w 18"/>
                <a:gd name="T7" fmla="*/ 15 h 22"/>
                <a:gd name="T8" fmla="*/ 9 w 18"/>
                <a:gd name="T9" fmla="*/ 7 h 22"/>
                <a:gd name="T10" fmla="*/ 3 w 18"/>
                <a:gd name="T11" fmla="*/ 1 h 22"/>
                <a:gd name="T12" fmla="*/ 0 w 1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2">
                  <a:moveTo>
                    <a:pt x="0" y="2"/>
                  </a:moveTo>
                  <a:cubicBezTo>
                    <a:pt x="1" y="5"/>
                    <a:pt x="3" y="8"/>
                    <a:pt x="5" y="11"/>
                  </a:cubicBezTo>
                  <a:cubicBezTo>
                    <a:pt x="7" y="14"/>
                    <a:pt x="8" y="16"/>
                    <a:pt x="10" y="19"/>
                  </a:cubicBezTo>
                  <a:cubicBezTo>
                    <a:pt x="13" y="22"/>
                    <a:pt x="18" y="18"/>
                    <a:pt x="16" y="15"/>
                  </a:cubicBezTo>
                  <a:cubicBezTo>
                    <a:pt x="14" y="12"/>
                    <a:pt x="12" y="10"/>
                    <a:pt x="9" y="7"/>
                  </a:cubicBezTo>
                  <a:cubicBezTo>
                    <a:pt x="7" y="5"/>
                    <a:pt x="5" y="2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6967538" y="5514976"/>
              <a:ext cx="77788" cy="68263"/>
            </a:xfrm>
            <a:custGeom>
              <a:avLst/>
              <a:gdLst>
                <a:gd name="T0" fmla="*/ 0 w 21"/>
                <a:gd name="T1" fmla="*/ 3 h 18"/>
                <a:gd name="T2" fmla="*/ 7 w 21"/>
                <a:gd name="T3" fmla="*/ 9 h 18"/>
                <a:gd name="T4" fmla="*/ 14 w 21"/>
                <a:gd name="T5" fmla="*/ 15 h 18"/>
                <a:gd name="T6" fmla="*/ 19 w 21"/>
                <a:gd name="T7" fmla="*/ 10 h 18"/>
                <a:gd name="T8" fmla="*/ 11 w 21"/>
                <a:gd name="T9" fmla="*/ 4 h 18"/>
                <a:gd name="T10" fmla="*/ 2 w 21"/>
                <a:gd name="T11" fmla="*/ 0 h 18"/>
                <a:gd name="T12" fmla="*/ 0 w 21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8">
                  <a:moveTo>
                    <a:pt x="0" y="3"/>
                  </a:moveTo>
                  <a:cubicBezTo>
                    <a:pt x="2" y="5"/>
                    <a:pt x="5" y="7"/>
                    <a:pt x="7" y="9"/>
                  </a:cubicBezTo>
                  <a:cubicBezTo>
                    <a:pt x="9" y="11"/>
                    <a:pt x="12" y="13"/>
                    <a:pt x="14" y="15"/>
                  </a:cubicBezTo>
                  <a:cubicBezTo>
                    <a:pt x="18" y="18"/>
                    <a:pt x="21" y="13"/>
                    <a:pt x="19" y="10"/>
                  </a:cubicBezTo>
                  <a:cubicBezTo>
                    <a:pt x="16" y="7"/>
                    <a:pt x="13" y="5"/>
                    <a:pt x="11" y="4"/>
                  </a:cubicBezTo>
                  <a:cubicBezTo>
                    <a:pt x="8" y="2"/>
                    <a:pt x="5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D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7594600" y="4243388"/>
              <a:ext cx="214313" cy="236538"/>
            </a:xfrm>
            <a:custGeom>
              <a:avLst/>
              <a:gdLst>
                <a:gd name="T0" fmla="*/ 1 w 57"/>
                <a:gd name="T1" fmla="*/ 2 h 63"/>
                <a:gd name="T2" fmla="*/ 49 w 57"/>
                <a:gd name="T3" fmla="*/ 59 h 63"/>
                <a:gd name="T4" fmla="*/ 55 w 57"/>
                <a:gd name="T5" fmla="*/ 56 h 63"/>
                <a:gd name="T6" fmla="*/ 2 w 57"/>
                <a:gd name="T7" fmla="*/ 0 h 63"/>
                <a:gd name="T8" fmla="*/ 1 w 57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3">
                  <a:moveTo>
                    <a:pt x="1" y="2"/>
                  </a:moveTo>
                  <a:cubicBezTo>
                    <a:pt x="21" y="17"/>
                    <a:pt x="37" y="37"/>
                    <a:pt x="49" y="59"/>
                  </a:cubicBezTo>
                  <a:cubicBezTo>
                    <a:pt x="51" y="63"/>
                    <a:pt x="57" y="60"/>
                    <a:pt x="55" y="56"/>
                  </a:cubicBezTo>
                  <a:cubicBezTo>
                    <a:pt x="41" y="33"/>
                    <a:pt x="24" y="14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55"/>
            <p:cNvSpPr>
              <a:spLocks/>
            </p:cNvSpPr>
            <p:nvPr/>
          </p:nvSpPr>
          <p:spPr bwMode="auto">
            <a:xfrm>
              <a:off x="6500813" y="4243388"/>
              <a:ext cx="200025" cy="236538"/>
            </a:xfrm>
            <a:custGeom>
              <a:avLst/>
              <a:gdLst>
                <a:gd name="T0" fmla="*/ 52 w 53"/>
                <a:gd name="T1" fmla="*/ 1 h 63"/>
                <a:gd name="T2" fmla="*/ 2 w 53"/>
                <a:gd name="T3" fmla="*/ 56 h 63"/>
                <a:gd name="T4" fmla="*/ 8 w 53"/>
                <a:gd name="T5" fmla="*/ 59 h 63"/>
                <a:gd name="T6" fmla="*/ 31 w 53"/>
                <a:gd name="T7" fmla="*/ 27 h 63"/>
                <a:gd name="T8" fmla="*/ 53 w 53"/>
                <a:gd name="T9" fmla="*/ 2 h 63"/>
                <a:gd name="T10" fmla="*/ 52 w 53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3">
                  <a:moveTo>
                    <a:pt x="52" y="1"/>
                  </a:moveTo>
                  <a:cubicBezTo>
                    <a:pt x="31" y="13"/>
                    <a:pt x="15" y="36"/>
                    <a:pt x="2" y="56"/>
                  </a:cubicBezTo>
                  <a:cubicBezTo>
                    <a:pt x="0" y="59"/>
                    <a:pt x="6" y="63"/>
                    <a:pt x="8" y="59"/>
                  </a:cubicBezTo>
                  <a:cubicBezTo>
                    <a:pt x="15" y="48"/>
                    <a:pt x="22" y="37"/>
                    <a:pt x="31" y="27"/>
                  </a:cubicBezTo>
                  <a:cubicBezTo>
                    <a:pt x="38" y="18"/>
                    <a:pt x="46" y="11"/>
                    <a:pt x="53" y="2"/>
                  </a:cubicBezTo>
                  <a:cubicBezTo>
                    <a:pt x="53" y="1"/>
                    <a:pt x="53" y="0"/>
                    <a:pt x="52" y="1"/>
                  </a:cubicBezTo>
                  <a:close/>
                </a:path>
              </a:pathLst>
            </a:custGeom>
            <a:solidFill>
              <a:srgbClr val="91A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56237" y="2980139"/>
            <a:ext cx="3818377" cy="3049196"/>
            <a:chOff x="4122737" y="3894138"/>
            <a:chExt cx="3743326" cy="2989263"/>
          </a:xfrm>
        </p:grpSpPr>
        <p:sp>
          <p:nvSpPr>
            <p:cNvPr id="276" name="Freeform 136"/>
            <p:cNvSpPr>
              <a:spLocks noEditPoints="1"/>
            </p:cNvSpPr>
            <p:nvPr/>
          </p:nvSpPr>
          <p:spPr bwMode="auto">
            <a:xfrm>
              <a:off x="6557963" y="4767263"/>
              <a:ext cx="763588" cy="534988"/>
            </a:xfrm>
            <a:custGeom>
              <a:avLst/>
              <a:gdLst>
                <a:gd name="T0" fmla="*/ 74 w 203"/>
                <a:gd name="T1" fmla="*/ 79 h 142"/>
                <a:gd name="T2" fmla="*/ 108 w 203"/>
                <a:gd name="T3" fmla="*/ 77 h 142"/>
                <a:gd name="T4" fmla="*/ 121 w 203"/>
                <a:gd name="T5" fmla="*/ 110 h 142"/>
                <a:gd name="T6" fmla="*/ 74 w 203"/>
                <a:gd name="T7" fmla="*/ 79 h 142"/>
                <a:gd name="T8" fmla="*/ 69 w 203"/>
                <a:gd name="T9" fmla="*/ 46 h 142"/>
                <a:gd name="T10" fmla="*/ 127 w 203"/>
                <a:gd name="T11" fmla="*/ 51 h 142"/>
                <a:gd name="T12" fmla="*/ 141 w 203"/>
                <a:gd name="T13" fmla="*/ 109 h 142"/>
                <a:gd name="T14" fmla="*/ 69 w 203"/>
                <a:gd name="T15" fmla="*/ 46 h 142"/>
                <a:gd name="T16" fmla="*/ 52 w 203"/>
                <a:gd name="T17" fmla="*/ 94 h 142"/>
                <a:gd name="T18" fmla="*/ 113 w 203"/>
                <a:gd name="T19" fmla="*/ 142 h 142"/>
                <a:gd name="T20" fmla="*/ 129 w 203"/>
                <a:gd name="T21" fmla="*/ 135 h 142"/>
                <a:gd name="T22" fmla="*/ 193 w 203"/>
                <a:gd name="T23" fmla="*/ 132 h 142"/>
                <a:gd name="T24" fmla="*/ 120 w 203"/>
                <a:gd name="T25" fmla="*/ 21 h 142"/>
                <a:gd name="T26" fmla="*/ 0 w 203"/>
                <a:gd name="T27" fmla="*/ 79 h 142"/>
                <a:gd name="T28" fmla="*/ 52 w 203"/>
                <a:gd name="T29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142">
                  <a:moveTo>
                    <a:pt x="74" y="79"/>
                  </a:moveTo>
                  <a:cubicBezTo>
                    <a:pt x="74" y="79"/>
                    <a:pt x="95" y="68"/>
                    <a:pt x="108" y="77"/>
                  </a:cubicBezTo>
                  <a:cubicBezTo>
                    <a:pt x="125" y="89"/>
                    <a:pt x="121" y="110"/>
                    <a:pt x="121" y="110"/>
                  </a:cubicBezTo>
                  <a:cubicBezTo>
                    <a:pt x="104" y="72"/>
                    <a:pt x="74" y="79"/>
                    <a:pt x="74" y="79"/>
                  </a:cubicBezTo>
                  <a:close/>
                  <a:moveTo>
                    <a:pt x="69" y="46"/>
                  </a:moveTo>
                  <a:cubicBezTo>
                    <a:pt x="69" y="46"/>
                    <a:pt x="107" y="33"/>
                    <a:pt x="127" y="51"/>
                  </a:cubicBezTo>
                  <a:cubicBezTo>
                    <a:pt x="152" y="74"/>
                    <a:pt x="141" y="109"/>
                    <a:pt x="141" y="109"/>
                  </a:cubicBezTo>
                  <a:cubicBezTo>
                    <a:pt x="121" y="42"/>
                    <a:pt x="69" y="46"/>
                    <a:pt x="69" y="46"/>
                  </a:cubicBezTo>
                  <a:close/>
                  <a:moveTo>
                    <a:pt x="52" y="94"/>
                  </a:moveTo>
                  <a:cubicBezTo>
                    <a:pt x="81" y="104"/>
                    <a:pt x="113" y="142"/>
                    <a:pt x="113" y="142"/>
                  </a:cubicBezTo>
                  <a:cubicBezTo>
                    <a:pt x="113" y="142"/>
                    <a:pt x="113" y="142"/>
                    <a:pt x="129" y="135"/>
                  </a:cubicBezTo>
                  <a:cubicBezTo>
                    <a:pt x="145" y="129"/>
                    <a:pt x="193" y="132"/>
                    <a:pt x="193" y="132"/>
                  </a:cubicBezTo>
                  <a:cubicBezTo>
                    <a:pt x="193" y="132"/>
                    <a:pt x="203" y="40"/>
                    <a:pt x="120" y="21"/>
                  </a:cubicBezTo>
                  <a:cubicBezTo>
                    <a:pt x="20" y="0"/>
                    <a:pt x="0" y="79"/>
                    <a:pt x="0" y="79"/>
                  </a:cubicBezTo>
                  <a:cubicBezTo>
                    <a:pt x="0" y="79"/>
                    <a:pt x="22" y="84"/>
                    <a:pt x="52" y="94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37"/>
            <p:cNvSpPr>
              <a:spLocks noEditPoints="1"/>
            </p:cNvSpPr>
            <p:nvPr/>
          </p:nvSpPr>
          <p:spPr bwMode="auto">
            <a:xfrm>
              <a:off x="4122737" y="3894138"/>
              <a:ext cx="3743326" cy="2989263"/>
            </a:xfrm>
            <a:custGeom>
              <a:avLst/>
              <a:gdLst>
                <a:gd name="T0" fmla="*/ 818 w 995"/>
                <a:gd name="T1" fmla="*/ 728 h 794"/>
                <a:gd name="T2" fmla="*/ 751 w 995"/>
                <a:gd name="T3" fmla="*/ 697 h 794"/>
                <a:gd name="T4" fmla="*/ 671 w 995"/>
                <a:gd name="T5" fmla="*/ 768 h 794"/>
                <a:gd name="T6" fmla="*/ 177 w 995"/>
                <a:gd name="T7" fmla="*/ 587 h 794"/>
                <a:gd name="T8" fmla="*/ 253 w 995"/>
                <a:gd name="T9" fmla="*/ 790 h 794"/>
                <a:gd name="T10" fmla="*/ 583 w 995"/>
                <a:gd name="T11" fmla="*/ 89 h 794"/>
                <a:gd name="T12" fmla="*/ 90 w 995"/>
                <a:gd name="T13" fmla="*/ 431 h 794"/>
                <a:gd name="T14" fmla="*/ 992 w 995"/>
                <a:gd name="T15" fmla="*/ 424 h 794"/>
                <a:gd name="T16" fmla="*/ 293 w 995"/>
                <a:gd name="T17" fmla="*/ 484 h 794"/>
                <a:gd name="T18" fmla="*/ 316 w 995"/>
                <a:gd name="T19" fmla="*/ 502 h 794"/>
                <a:gd name="T20" fmla="*/ 307 w 995"/>
                <a:gd name="T21" fmla="*/ 448 h 794"/>
                <a:gd name="T22" fmla="*/ 278 w 995"/>
                <a:gd name="T23" fmla="*/ 497 h 794"/>
                <a:gd name="T24" fmla="*/ 187 w 995"/>
                <a:gd name="T25" fmla="*/ 526 h 794"/>
                <a:gd name="T26" fmla="*/ 223 w 995"/>
                <a:gd name="T27" fmla="*/ 463 h 794"/>
                <a:gd name="T28" fmla="*/ 274 w 995"/>
                <a:gd name="T29" fmla="*/ 510 h 794"/>
                <a:gd name="T30" fmla="*/ 232 w 995"/>
                <a:gd name="T31" fmla="*/ 599 h 794"/>
                <a:gd name="T32" fmla="*/ 304 w 995"/>
                <a:gd name="T33" fmla="*/ 578 h 794"/>
                <a:gd name="T34" fmla="*/ 327 w 995"/>
                <a:gd name="T35" fmla="*/ 630 h 794"/>
                <a:gd name="T36" fmla="*/ 340 w 995"/>
                <a:gd name="T37" fmla="*/ 605 h 794"/>
                <a:gd name="T38" fmla="*/ 359 w 995"/>
                <a:gd name="T39" fmla="*/ 568 h 794"/>
                <a:gd name="T40" fmla="*/ 400 w 995"/>
                <a:gd name="T41" fmla="*/ 509 h 794"/>
                <a:gd name="T42" fmla="*/ 357 w 995"/>
                <a:gd name="T43" fmla="*/ 477 h 794"/>
                <a:gd name="T44" fmla="*/ 369 w 995"/>
                <a:gd name="T45" fmla="*/ 525 h 794"/>
                <a:gd name="T46" fmla="*/ 240 w 995"/>
                <a:gd name="T47" fmla="*/ 514 h 794"/>
                <a:gd name="T48" fmla="*/ 348 w 995"/>
                <a:gd name="T49" fmla="*/ 552 h 794"/>
                <a:gd name="T50" fmla="*/ 295 w 995"/>
                <a:gd name="T51" fmla="*/ 546 h 794"/>
                <a:gd name="T52" fmla="*/ 554 w 995"/>
                <a:gd name="T53" fmla="*/ 493 h 794"/>
                <a:gd name="T54" fmla="*/ 430 w 995"/>
                <a:gd name="T55" fmla="*/ 514 h 794"/>
                <a:gd name="T56" fmla="*/ 563 w 995"/>
                <a:gd name="T57" fmla="*/ 603 h 794"/>
                <a:gd name="T58" fmla="*/ 594 w 995"/>
                <a:gd name="T59" fmla="*/ 657 h 794"/>
                <a:gd name="T60" fmla="*/ 401 w 995"/>
                <a:gd name="T61" fmla="*/ 692 h 794"/>
                <a:gd name="T62" fmla="*/ 414 w 995"/>
                <a:gd name="T63" fmla="*/ 651 h 794"/>
                <a:gd name="T64" fmla="*/ 388 w 995"/>
                <a:gd name="T65" fmla="*/ 634 h 794"/>
                <a:gd name="T66" fmla="*/ 364 w 995"/>
                <a:gd name="T67" fmla="*/ 669 h 794"/>
                <a:gd name="T68" fmla="*/ 373 w 995"/>
                <a:gd name="T69" fmla="*/ 649 h 794"/>
                <a:gd name="T70" fmla="*/ 702 w 995"/>
                <a:gd name="T71" fmla="*/ 487 h 794"/>
                <a:gd name="T72" fmla="*/ 712 w 995"/>
                <a:gd name="T73" fmla="*/ 463 h 794"/>
                <a:gd name="T74" fmla="*/ 680 w 995"/>
                <a:gd name="T75" fmla="*/ 440 h 794"/>
                <a:gd name="T76" fmla="*/ 675 w 995"/>
                <a:gd name="T77" fmla="*/ 478 h 794"/>
                <a:gd name="T78" fmla="*/ 679 w 995"/>
                <a:gd name="T79" fmla="*/ 486 h 794"/>
                <a:gd name="T80" fmla="*/ 648 w 995"/>
                <a:gd name="T81" fmla="*/ 486 h 794"/>
                <a:gd name="T82" fmla="*/ 919 w 995"/>
                <a:gd name="T83" fmla="*/ 456 h 794"/>
                <a:gd name="T84" fmla="*/ 918 w 995"/>
                <a:gd name="T85" fmla="*/ 426 h 794"/>
                <a:gd name="T86" fmla="*/ 910 w 995"/>
                <a:gd name="T87" fmla="*/ 413 h 794"/>
                <a:gd name="T88" fmla="*/ 871 w 995"/>
                <a:gd name="T89" fmla="*/ 428 h 794"/>
                <a:gd name="T90" fmla="*/ 898 w 995"/>
                <a:gd name="T91" fmla="*/ 415 h 794"/>
                <a:gd name="T92" fmla="*/ 128 w 995"/>
                <a:gd name="T93" fmla="*/ 507 h 794"/>
                <a:gd name="T94" fmla="*/ 152 w 995"/>
                <a:gd name="T95" fmla="*/ 506 h 794"/>
                <a:gd name="T96" fmla="*/ 142 w 995"/>
                <a:gd name="T97" fmla="*/ 475 h 794"/>
                <a:gd name="T98" fmla="*/ 119 w 995"/>
                <a:gd name="T99" fmla="*/ 504 h 794"/>
                <a:gd name="T100" fmla="*/ 100 w 995"/>
                <a:gd name="T101" fmla="*/ 490 h 794"/>
                <a:gd name="T102" fmla="*/ 413 w 995"/>
                <a:gd name="T103" fmla="*/ 434 h 794"/>
                <a:gd name="T104" fmla="*/ 214 w 995"/>
                <a:gd name="T105" fmla="*/ 413 h 794"/>
                <a:gd name="T106" fmla="*/ 840 w 995"/>
                <a:gd name="T107" fmla="*/ 461 h 794"/>
                <a:gd name="T108" fmla="*/ 732 w 995"/>
                <a:gd name="T109" fmla="*/ 483 h 794"/>
                <a:gd name="T110" fmla="*/ 535 w 995"/>
                <a:gd name="T111" fmla="*/ 374 h 794"/>
                <a:gd name="T112" fmla="*/ 119 w 995"/>
                <a:gd name="T113" fmla="*/ 671 h 794"/>
                <a:gd name="T114" fmla="*/ 123 w 995"/>
                <a:gd name="T115" fmla="*/ 622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95" h="794">
                  <a:moveTo>
                    <a:pt x="992" y="424"/>
                  </a:moveTo>
                  <a:cubicBezTo>
                    <a:pt x="969" y="496"/>
                    <a:pt x="888" y="536"/>
                    <a:pt x="812" y="555"/>
                  </a:cubicBezTo>
                  <a:cubicBezTo>
                    <a:pt x="812" y="555"/>
                    <a:pt x="780" y="561"/>
                    <a:pt x="754" y="551"/>
                  </a:cubicBezTo>
                  <a:cubicBezTo>
                    <a:pt x="728" y="542"/>
                    <a:pt x="716" y="533"/>
                    <a:pt x="716" y="533"/>
                  </a:cubicBezTo>
                  <a:cubicBezTo>
                    <a:pt x="716" y="533"/>
                    <a:pt x="740" y="564"/>
                    <a:pt x="770" y="573"/>
                  </a:cubicBezTo>
                  <a:cubicBezTo>
                    <a:pt x="760" y="585"/>
                    <a:pt x="756" y="603"/>
                    <a:pt x="755" y="619"/>
                  </a:cubicBezTo>
                  <a:cubicBezTo>
                    <a:pt x="755" y="643"/>
                    <a:pt x="764" y="666"/>
                    <a:pt x="773" y="688"/>
                  </a:cubicBezTo>
                  <a:cubicBezTo>
                    <a:pt x="776" y="695"/>
                    <a:pt x="786" y="696"/>
                    <a:pt x="793" y="697"/>
                  </a:cubicBezTo>
                  <a:cubicBezTo>
                    <a:pt x="803" y="700"/>
                    <a:pt x="812" y="705"/>
                    <a:pt x="820" y="713"/>
                  </a:cubicBezTo>
                  <a:cubicBezTo>
                    <a:pt x="822" y="715"/>
                    <a:pt x="825" y="717"/>
                    <a:pt x="825" y="720"/>
                  </a:cubicBezTo>
                  <a:cubicBezTo>
                    <a:pt x="825" y="724"/>
                    <a:pt x="822" y="727"/>
                    <a:pt x="818" y="728"/>
                  </a:cubicBezTo>
                  <a:cubicBezTo>
                    <a:pt x="814" y="729"/>
                    <a:pt x="810" y="728"/>
                    <a:pt x="807" y="727"/>
                  </a:cubicBezTo>
                  <a:cubicBezTo>
                    <a:pt x="808" y="729"/>
                    <a:pt x="810" y="731"/>
                    <a:pt x="810" y="733"/>
                  </a:cubicBezTo>
                  <a:cubicBezTo>
                    <a:pt x="811" y="736"/>
                    <a:pt x="810" y="739"/>
                    <a:pt x="807" y="740"/>
                  </a:cubicBezTo>
                  <a:cubicBezTo>
                    <a:pt x="806" y="741"/>
                    <a:pt x="804" y="741"/>
                    <a:pt x="802" y="740"/>
                  </a:cubicBezTo>
                  <a:cubicBezTo>
                    <a:pt x="797" y="739"/>
                    <a:pt x="792" y="736"/>
                    <a:pt x="789" y="732"/>
                  </a:cubicBezTo>
                  <a:cubicBezTo>
                    <a:pt x="792" y="735"/>
                    <a:pt x="790" y="739"/>
                    <a:pt x="787" y="741"/>
                  </a:cubicBezTo>
                  <a:cubicBezTo>
                    <a:pt x="783" y="743"/>
                    <a:pt x="779" y="742"/>
                    <a:pt x="776" y="739"/>
                  </a:cubicBezTo>
                  <a:cubicBezTo>
                    <a:pt x="773" y="737"/>
                    <a:pt x="771" y="733"/>
                    <a:pt x="769" y="730"/>
                  </a:cubicBezTo>
                  <a:cubicBezTo>
                    <a:pt x="766" y="723"/>
                    <a:pt x="765" y="715"/>
                    <a:pt x="765" y="707"/>
                  </a:cubicBezTo>
                  <a:cubicBezTo>
                    <a:pt x="765" y="704"/>
                    <a:pt x="763" y="700"/>
                    <a:pt x="760" y="699"/>
                  </a:cubicBezTo>
                  <a:cubicBezTo>
                    <a:pt x="757" y="697"/>
                    <a:pt x="754" y="697"/>
                    <a:pt x="751" y="697"/>
                  </a:cubicBezTo>
                  <a:cubicBezTo>
                    <a:pt x="735" y="694"/>
                    <a:pt x="718" y="693"/>
                    <a:pt x="702" y="689"/>
                  </a:cubicBezTo>
                  <a:cubicBezTo>
                    <a:pt x="686" y="684"/>
                    <a:pt x="670" y="677"/>
                    <a:pt x="658" y="665"/>
                  </a:cubicBezTo>
                  <a:cubicBezTo>
                    <a:pt x="666" y="642"/>
                    <a:pt x="682" y="620"/>
                    <a:pt x="702" y="606"/>
                  </a:cubicBezTo>
                  <a:cubicBezTo>
                    <a:pt x="690" y="607"/>
                    <a:pt x="679" y="614"/>
                    <a:pt x="670" y="622"/>
                  </a:cubicBezTo>
                  <a:cubicBezTo>
                    <a:pt x="655" y="637"/>
                    <a:pt x="644" y="654"/>
                    <a:pt x="640" y="674"/>
                  </a:cubicBezTo>
                  <a:cubicBezTo>
                    <a:pt x="635" y="693"/>
                    <a:pt x="639" y="715"/>
                    <a:pt x="651" y="731"/>
                  </a:cubicBezTo>
                  <a:cubicBezTo>
                    <a:pt x="662" y="734"/>
                    <a:pt x="672" y="739"/>
                    <a:pt x="680" y="746"/>
                  </a:cubicBezTo>
                  <a:cubicBezTo>
                    <a:pt x="688" y="752"/>
                    <a:pt x="694" y="759"/>
                    <a:pt x="697" y="768"/>
                  </a:cubicBezTo>
                  <a:cubicBezTo>
                    <a:pt x="698" y="771"/>
                    <a:pt x="699" y="774"/>
                    <a:pt x="697" y="775"/>
                  </a:cubicBezTo>
                  <a:cubicBezTo>
                    <a:pt x="695" y="777"/>
                    <a:pt x="693" y="777"/>
                    <a:pt x="690" y="776"/>
                  </a:cubicBezTo>
                  <a:cubicBezTo>
                    <a:pt x="683" y="775"/>
                    <a:pt x="677" y="772"/>
                    <a:pt x="671" y="768"/>
                  </a:cubicBezTo>
                  <a:cubicBezTo>
                    <a:pt x="674" y="772"/>
                    <a:pt x="676" y="777"/>
                    <a:pt x="677" y="782"/>
                  </a:cubicBezTo>
                  <a:cubicBezTo>
                    <a:pt x="678" y="784"/>
                    <a:pt x="678" y="786"/>
                    <a:pt x="676" y="786"/>
                  </a:cubicBezTo>
                  <a:cubicBezTo>
                    <a:pt x="675" y="787"/>
                    <a:pt x="673" y="787"/>
                    <a:pt x="672" y="786"/>
                  </a:cubicBezTo>
                  <a:cubicBezTo>
                    <a:pt x="667" y="783"/>
                    <a:pt x="661" y="780"/>
                    <a:pt x="657" y="777"/>
                  </a:cubicBezTo>
                  <a:cubicBezTo>
                    <a:pt x="658" y="779"/>
                    <a:pt x="654" y="782"/>
                    <a:pt x="651" y="784"/>
                  </a:cubicBezTo>
                  <a:cubicBezTo>
                    <a:pt x="649" y="785"/>
                    <a:pt x="645" y="784"/>
                    <a:pt x="643" y="783"/>
                  </a:cubicBezTo>
                  <a:cubicBezTo>
                    <a:pt x="640" y="781"/>
                    <a:pt x="638" y="779"/>
                    <a:pt x="637" y="776"/>
                  </a:cubicBezTo>
                  <a:cubicBezTo>
                    <a:pt x="631" y="768"/>
                    <a:pt x="627" y="758"/>
                    <a:pt x="627" y="748"/>
                  </a:cubicBezTo>
                  <a:cubicBezTo>
                    <a:pt x="509" y="711"/>
                    <a:pt x="383" y="703"/>
                    <a:pt x="261" y="726"/>
                  </a:cubicBezTo>
                  <a:cubicBezTo>
                    <a:pt x="264" y="697"/>
                    <a:pt x="256" y="666"/>
                    <a:pt x="241" y="642"/>
                  </a:cubicBezTo>
                  <a:cubicBezTo>
                    <a:pt x="226" y="618"/>
                    <a:pt x="203" y="598"/>
                    <a:pt x="177" y="587"/>
                  </a:cubicBezTo>
                  <a:cubicBezTo>
                    <a:pt x="203" y="602"/>
                    <a:pt x="225" y="628"/>
                    <a:pt x="235" y="657"/>
                  </a:cubicBezTo>
                  <a:cubicBezTo>
                    <a:pt x="244" y="686"/>
                    <a:pt x="242" y="718"/>
                    <a:pt x="230" y="745"/>
                  </a:cubicBezTo>
                  <a:cubicBezTo>
                    <a:pt x="250" y="750"/>
                    <a:pt x="270" y="757"/>
                    <a:pt x="288" y="768"/>
                  </a:cubicBezTo>
                  <a:cubicBezTo>
                    <a:pt x="291" y="769"/>
                    <a:pt x="293" y="771"/>
                    <a:pt x="295" y="773"/>
                  </a:cubicBezTo>
                  <a:cubicBezTo>
                    <a:pt x="296" y="775"/>
                    <a:pt x="297" y="778"/>
                    <a:pt x="296" y="780"/>
                  </a:cubicBezTo>
                  <a:cubicBezTo>
                    <a:pt x="287" y="783"/>
                    <a:pt x="278" y="781"/>
                    <a:pt x="270" y="776"/>
                  </a:cubicBezTo>
                  <a:cubicBezTo>
                    <a:pt x="271" y="778"/>
                    <a:pt x="273" y="781"/>
                    <a:pt x="274" y="783"/>
                  </a:cubicBezTo>
                  <a:cubicBezTo>
                    <a:pt x="275" y="785"/>
                    <a:pt x="275" y="787"/>
                    <a:pt x="273" y="789"/>
                  </a:cubicBezTo>
                  <a:cubicBezTo>
                    <a:pt x="271" y="790"/>
                    <a:pt x="269" y="790"/>
                    <a:pt x="267" y="789"/>
                  </a:cubicBezTo>
                  <a:cubicBezTo>
                    <a:pt x="262" y="788"/>
                    <a:pt x="257" y="786"/>
                    <a:pt x="252" y="782"/>
                  </a:cubicBezTo>
                  <a:cubicBezTo>
                    <a:pt x="252" y="785"/>
                    <a:pt x="253" y="787"/>
                    <a:pt x="253" y="790"/>
                  </a:cubicBezTo>
                  <a:cubicBezTo>
                    <a:pt x="250" y="793"/>
                    <a:pt x="244" y="794"/>
                    <a:pt x="240" y="793"/>
                  </a:cubicBezTo>
                  <a:cubicBezTo>
                    <a:pt x="235" y="792"/>
                    <a:pt x="231" y="790"/>
                    <a:pt x="227" y="787"/>
                  </a:cubicBezTo>
                  <a:cubicBezTo>
                    <a:pt x="217" y="781"/>
                    <a:pt x="207" y="773"/>
                    <a:pt x="200" y="763"/>
                  </a:cubicBezTo>
                  <a:cubicBezTo>
                    <a:pt x="176" y="735"/>
                    <a:pt x="133" y="729"/>
                    <a:pt x="100" y="712"/>
                  </a:cubicBezTo>
                  <a:cubicBezTo>
                    <a:pt x="67" y="695"/>
                    <a:pt x="35" y="672"/>
                    <a:pt x="19" y="639"/>
                  </a:cubicBezTo>
                  <a:cubicBezTo>
                    <a:pt x="0" y="600"/>
                    <a:pt x="5" y="553"/>
                    <a:pt x="22" y="514"/>
                  </a:cubicBezTo>
                  <a:cubicBezTo>
                    <a:pt x="23" y="512"/>
                    <a:pt x="26" y="511"/>
                    <a:pt x="26" y="508"/>
                  </a:cubicBezTo>
                  <a:cubicBezTo>
                    <a:pt x="36" y="373"/>
                    <a:pt x="86" y="305"/>
                    <a:pt x="176" y="258"/>
                  </a:cubicBezTo>
                  <a:cubicBezTo>
                    <a:pt x="263" y="213"/>
                    <a:pt x="367" y="219"/>
                    <a:pt x="463" y="197"/>
                  </a:cubicBezTo>
                  <a:cubicBezTo>
                    <a:pt x="492" y="191"/>
                    <a:pt x="520" y="182"/>
                    <a:pt x="543" y="164"/>
                  </a:cubicBezTo>
                  <a:cubicBezTo>
                    <a:pt x="566" y="146"/>
                    <a:pt x="583" y="119"/>
                    <a:pt x="583" y="89"/>
                  </a:cubicBezTo>
                  <a:cubicBezTo>
                    <a:pt x="583" y="73"/>
                    <a:pt x="574" y="56"/>
                    <a:pt x="563" y="45"/>
                  </a:cubicBezTo>
                  <a:cubicBezTo>
                    <a:pt x="552" y="33"/>
                    <a:pt x="538" y="25"/>
                    <a:pt x="523" y="17"/>
                  </a:cubicBezTo>
                  <a:cubicBezTo>
                    <a:pt x="520" y="15"/>
                    <a:pt x="517" y="14"/>
                    <a:pt x="516" y="10"/>
                  </a:cubicBezTo>
                  <a:cubicBezTo>
                    <a:pt x="515" y="6"/>
                    <a:pt x="519" y="2"/>
                    <a:pt x="523" y="1"/>
                  </a:cubicBezTo>
                  <a:cubicBezTo>
                    <a:pt x="527" y="0"/>
                    <a:pt x="531" y="2"/>
                    <a:pt x="535" y="3"/>
                  </a:cubicBezTo>
                  <a:cubicBezTo>
                    <a:pt x="562" y="13"/>
                    <a:pt x="586" y="33"/>
                    <a:pt x="601" y="58"/>
                  </a:cubicBezTo>
                  <a:cubicBezTo>
                    <a:pt x="615" y="80"/>
                    <a:pt x="617" y="115"/>
                    <a:pt x="606" y="139"/>
                  </a:cubicBezTo>
                  <a:cubicBezTo>
                    <a:pt x="594" y="168"/>
                    <a:pt x="568" y="189"/>
                    <a:pt x="541" y="204"/>
                  </a:cubicBezTo>
                  <a:cubicBezTo>
                    <a:pt x="486" y="233"/>
                    <a:pt x="424" y="242"/>
                    <a:pt x="362" y="252"/>
                  </a:cubicBezTo>
                  <a:cubicBezTo>
                    <a:pt x="301" y="261"/>
                    <a:pt x="242" y="263"/>
                    <a:pt x="187" y="292"/>
                  </a:cubicBezTo>
                  <a:cubicBezTo>
                    <a:pt x="132" y="320"/>
                    <a:pt x="95" y="369"/>
                    <a:pt x="90" y="431"/>
                  </a:cubicBezTo>
                  <a:cubicBezTo>
                    <a:pt x="138" y="380"/>
                    <a:pt x="194" y="369"/>
                    <a:pt x="263" y="366"/>
                  </a:cubicBezTo>
                  <a:cubicBezTo>
                    <a:pt x="333" y="364"/>
                    <a:pt x="402" y="383"/>
                    <a:pt x="466" y="408"/>
                  </a:cubicBezTo>
                  <a:cubicBezTo>
                    <a:pt x="486" y="416"/>
                    <a:pt x="497" y="437"/>
                    <a:pt x="514" y="449"/>
                  </a:cubicBezTo>
                  <a:cubicBezTo>
                    <a:pt x="531" y="461"/>
                    <a:pt x="551" y="470"/>
                    <a:pt x="572" y="472"/>
                  </a:cubicBezTo>
                  <a:cubicBezTo>
                    <a:pt x="533" y="462"/>
                    <a:pt x="494" y="414"/>
                    <a:pt x="494" y="374"/>
                  </a:cubicBezTo>
                  <a:cubicBezTo>
                    <a:pt x="493" y="333"/>
                    <a:pt x="519" y="295"/>
                    <a:pt x="555" y="277"/>
                  </a:cubicBezTo>
                  <a:cubicBezTo>
                    <a:pt x="591" y="259"/>
                    <a:pt x="645" y="265"/>
                    <a:pt x="681" y="282"/>
                  </a:cubicBezTo>
                  <a:cubicBezTo>
                    <a:pt x="718" y="299"/>
                    <a:pt x="728" y="328"/>
                    <a:pt x="746" y="364"/>
                  </a:cubicBezTo>
                  <a:cubicBezTo>
                    <a:pt x="805" y="339"/>
                    <a:pt x="895" y="343"/>
                    <a:pt x="954" y="370"/>
                  </a:cubicBezTo>
                  <a:cubicBezTo>
                    <a:pt x="965" y="375"/>
                    <a:pt x="975" y="381"/>
                    <a:pt x="983" y="390"/>
                  </a:cubicBezTo>
                  <a:cubicBezTo>
                    <a:pt x="991" y="399"/>
                    <a:pt x="995" y="412"/>
                    <a:pt x="992" y="424"/>
                  </a:cubicBezTo>
                  <a:close/>
                  <a:moveTo>
                    <a:pt x="310" y="573"/>
                  </a:moveTo>
                  <a:cubicBezTo>
                    <a:pt x="312" y="579"/>
                    <a:pt x="315" y="579"/>
                    <a:pt x="315" y="579"/>
                  </a:cubicBezTo>
                  <a:cubicBezTo>
                    <a:pt x="315" y="579"/>
                    <a:pt x="318" y="579"/>
                    <a:pt x="318" y="572"/>
                  </a:cubicBezTo>
                  <a:cubicBezTo>
                    <a:pt x="319" y="565"/>
                    <a:pt x="311" y="548"/>
                    <a:pt x="311" y="548"/>
                  </a:cubicBezTo>
                  <a:cubicBezTo>
                    <a:pt x="311" y="548"/>
                    <a:pt x="307" y="567"/>
                    <a:pt x="310" y="573"/>
                  </a:cubicBezTo>
                  <a:close/>
                  <a:moveTo>
                    <a:pt x="246" y="519"/>
                  </a:move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ubicBezTo>
                    <a:pt x="240" y="514"/>
                    <a:pt x="240" y="517"/>
                    <a:pt x="246" y="519"/>
                  </a:cubicBezTo>
                  <a:close/>
                  <a:moveTo>
                    <a:pt x="293" y="484"/>
                  </a:moveTo>
                  <a:cubicBezTo>
                    <a:pt x="293" y="484"/>
                    <a:pt x="294" y="465"/>
                    <a:pt x="291" y="459"/>
                  </a:cubicBezTo>
                  <a:cubicBezTo>
                    <a:pt x="288" y="453"/>
                    <a:pt x="285" y="453"/>
                    <a:pt x="285" y="453"/>
                  </a:cubicBezTo>
                  <a:cubicBezTo>
                    <a:pt x="285" y="453"/>
                    <a:pt x="282" y="455"/>
                    <a:pt x="282" y="461"/>
                  </a:cubicBezTo>
                  <a:cubicBezTo>
                    <a:pt x="283" y="468"/>
                    <a:pt x="293" y="484"/>
                    <a:pt x="293" y="484"/>
                  </a:cubicBezTo>
                  <a:close/>
                  <a:moveTo>
                    <a:pt x="330" y="442"/>
                  </a:moveTo>
                  <a:cubicBezTo>
                    <a:pt x="330" y="442"/>
                    <a:pt x="315" y="461"/>
                    <a:pt x="313" y="484"/>
                  </a:cubicBezTo>
                  <a:cubicBezTo>
                    <a:pt x="311" y="494"/>
                    <a:pt x="313" y="498"/>
                    <a:pt x="313" y="499"/>
                  </a:cubicBezTo>
                  <a:cubicBezTo>
                    <a:pt x="321" y="489"/>
                    <a:pt x="335" y="470"/>
                    <a:pt x="342" y="464"/>
                  </a:cubicBezTo>
                  <a:cubicBezTo>
                    <a:pt x="350" y="457"/>
                    <a:pt x="353" y="458"/>
                    <a:pt x="353" y="458"/>
                  </a:cubicBezTo>
                  <a:cubicBezTo>
                    <a:pt x="353" y="458"/>
                    <a:pt x="355" y="461"/>
                    <a:pt x="348" y="470"/>
                  </a:cubicBezTo>
                  <a:cubicBezTo>
                    <a:pt x="343" y="477"/>
                    <a:pt x="326" y="493"/>
                    <a:pt x="316" y="502"/>
                  </a:cubicBezTo>
                  <a:cubicBezTo>
                    <a:pt x="317" y="502"/>
                    <a:pt x="321" y="503"/>
                    <a:pt x="331" y="501"/>
                  </a:cubicBezTo>
                  <a:cubicBezTo>
                    <a:pt x="353" y="496"/>
                    <a:pt x="371" y="479"/>
                    <a:pt x="371" y="479"/>
                  </a:cubicBezTo>
                  <a:cubicBezTo>
                    <a:pt x="381" y="469"/>
                    <a:pt x="379" y="451"/>
                    <a:pt x="368" y="441"/>
                  </a:cubicBezTo>
                  <a:cubicBezTo>
                    <a:pt x="357" y="432"/>
                    <a:pt x="340" y="431"/>
                    <a:pt x="330" y="442"/>
                  </a:cubicBezTo>
                  <a:close/>
                  <a:moveTo>
                    <a:pt x="304" y="506"/>
                  </a:moveTo>
                  <a:cubicBezTo>
                    <a:pt x="300" y="506"/>
                    <a:pt x="296" y="510"/>
                    <a:pt x="296" y="515"/>
                  </a:cubicBezTo>
                  <a:cubicBezTo>
                    <a:pt x="296" y="519"/>
                    <a:pt x="300" y="523"/>
                    <a:pt x="304" y="523"/>
                  </a:cubicBezTo>
                  <a:cubicBezTo>
                    <a:pt x="309" y="523"/>
                    <a:pt x="313" y="519"/>
                    <a:pt x="313" y="515"/>
                  </a:cubicBezTo>
                  <a:cubicBezTo>
                    <a:pt x="313" y="510"/>
                    <a:pt x="309" y="506"/>
                    <a:pt x="304" y="506"/>
                  </a:cubicBezTo>
                  <a:close/>
                  <a:moveTo>
                    <a:pt x="296" y="419"/>
                  </a:moveTo>
                  <a:cubicBezTo>
                    <a:pt x="296" y="424"/>
                    <a:pt x="298" y="440"/>
                    <a:pt x="307" y="448"/>
                  </a:cubicBezTo>
                  <a:cubicBezTo>
                    <a:pt x="310" y="429"/>
                    <a:pt x="310" y="429"/>
                    <a:pt x="310" y="429"/>
                  </a:cubicBezTo>
                  <a:cubicBezTo>
                    <a:pt x="312" y="449"/>
                    <a:pt x="312" y="449"/>
                    <a:pt x="312" y="449"/>
                  </a:cubicBezTo>
                  <a:cubicBezTo>
                    <a:pt x="323" y="442"/>
                    <a:pt x="327" y="427"/>
                    <a:pt x="328" y="422"/>
                  </a:cubicBezTo>
                  <a:cubicBezTo>
                    <a:pt x="328" y="422"/>
                    <a:pt x="328" y="422"/>
                    <a:pt x="328" y="422"/>
                  </a:cubicBezTo>
                  <a:cubicBezTo>
                    <a:pt x="328" y="421"/>
                    <a:pt x="328" y="420"/>
                    <a:pt x="328" y="420"/>
                  </a:cubicBezTo>
                  <a:cubicBezTo>
                    <a:pt x="329" y="412"/>
                    <a:pt x="321" y="405"/>
                    <a:pt x="313" y="405"/>
                  </a:cubicBezTo>
                  <a:cubicBezTo>
                    <a:pt x="305" y="404"/>
                    <a:pt x="296" y="410"/>
                    <a:pt x="296" y="418"/>
                  </a:cubicBezTo>
                  <a:cubicBezTo>
                    <a:pt x="296" y="418"/>
                    <a:pt x="296" y="419"/>
                    <a:pt x="296" y="419"/>
                  </a:cubicBezTo>
                  <a:cubicBezTo>
                    <a:pt x="296" y="419"/>
                    <a:pt x="296" y="419"/>
                    <a:pt x="296" y="419"/>
                  </a:cubicBezTo>
                  <a:close/>
                  <a:moveTo>
                    <a:pt x="243" y="468"/>
                  </a:moveTo>
                  <a:cubicBezTo>
                    <a:pt x="243" y="468"/>
                    <a:pt x="257" y="488"/>
                    <a:pt x="278" y="497"/>
                  </a:cubicBezTo>
                  <a:cubicBezTo>
                    <a:pt x="286" y="501"/>
                    <a:pt x="291" y="502"/>
                    <a:pt x="292" y="501"/>
                  </a:cubicBezTo>
                  <a:cubicBezTo>
                    <a:pt x="285" y="491"/>
                    <a:pt x="271" y="471"/>
                    <a:pt x="267" y="463"/>
                  </a:cubicBezTo>
                  <a:cubicBezTo>
                    <a:pt x="263" y="453"/>
                    <a:pt x="265" y="451"/>
                    <a:pt x="265" y="451"/>
                  </a:cubicBezTo>
                  <a:cubicBezTo>
                    <a:pt x="265" y="451"/>
                    <a:pt x="268" y="450"/>
                    <a:pt x="275" y="459"/>
                  </a:cubicBezTo>
                  <a:cubicBezTo>
                    <a:pt x="280" y="466"/>
                    <a:pt x="290" y="488"/>
                    <a:pt x="296" y="500"/>
                  </a:cubicBezTo>
                  <a:cubicBezTo>
                    <a:pt x="296" y="498"/>
                    <a:pt x="298" y="495"/>
                    <a:pt x="299" y="485"/>
                  </a:cubicBezTo>
                  <a:cubicBezTo>
                    <a:pt x="301" y="462"/>
                    <a:pt x="291" y="440"/>
                    <a:pt x="291" y="440"/>
                  </a:cubicBezTo>
                  <a:cubicBezTo>
                    <a:pt x="284" y="427"/>
                    <a:pt x="266" y="424"/>
                    <a:pt x="254" y="431"/>
                  </a:cubicBezTo>
                  <a:cubicBezTo>
                    <a:pt x="242" y="438"/>
                    <a:pt x="236" y="455"/>
                    <a:pt x="243" y="468"/>
                  </a:cubicBezTo>
                  <a:close/>
                  <a:moveTo>
                    <a:pt x="179" y="518"/>
                  </a:moveTo>
                  <a:cubicBezTo>
                    <a:pt x="179" y="522"/>
                    <a:pt x="183" y="526"/>
                    <a:pt x="187" y="526"/>
                  </a:cubicBezTo>
                  <a:cubicBezTo>
                    <a:pt x="192" y="526"/>
                    <a:pt x="195" y="522"/>
                    <a:pt x="195" y="518"/>
                  </a:cubicBezTo>
                  <a:cubicBezTo>
                    <a:pt x="195" y="514"/>
                    <a:pt x="192" y="510"/>
                    <a:pt x="187" y="510"/>
                  </a:cubicBezTo>
                  <a:cubicBezTo>
                    <a:pt x="183" y="510"/>
                    <a:pt x="179" y="514"/>
                    <a:pt x="179" y="518"/>
                  </a:cubicBezTo>
                  <a:close/>
                  <a:moveTo>
                    <a:pt x="209" y="493"/>
                  </a:moveTo>
                  <a:cubicBezTo>
                    <a:pt x="209" y="493"/>
                    <a:pt x="210" y="493"/>
                    <a:pt x="211" y="493"/>
                  </a:cubicBezTo>
                  <a:cubicBezTo>
                    <a:pt x="211" y="493"/>
                    <a:pt x="211" y="493"/>
                    <a:pt x="211" y="493"/>
                  </a:cubicBezTo>
                  <a:cubicBezTo>
                    <a:pt x="215" y="495"/>
                    <a:pt x="231" y="498"/>
                    <a:pt x="241" y="491"/>
                  </a:cubicBezTo>
                  <a:cubicBezTo>
                    <a:pt x="225" y="483"/>
                    <a:pt x="225" y="483"/>
                    <a:pt x="225" y="483"/>
                  </a:cubicBezTo>
                  <a:cubicBezTo>
                    <a:pt x="244" y="487"/>
                    <a:pt x="244" y="487"/>
                    <a:pt x="244" y="487"/>
                  </a:cubicBezTo>
                  <a:cubicBezTo>
                    <a:pt x="241" y="475"/>
                    <a:pt x="227" y="466"/>
                    <a:pt x="223" y="463"/>
                  </a:cubicBezTo>
                  <a:cubicBezTo>
                    <a:pt x="223" y="463"/>
                    <a:pt x="223" y="463"/>
                    <a:pt x="223" y="463"/>
                  </a:cubicBezTo>
                  <a:cubicBezTo>
                    <a:pt x="222" y="463"/>
                    <a:pt x="222" y="463"/>
                    <a:pt x="222" y="463"/>
                  </a:cubicBezTo>
                  <a:cubicBezTo>
                    <a:pt x="214" y="460"/>
                    <a:pt x="205" y="465"/>
                    <a:pt x="202" y="473"/>
                  </a:cubicBezTo>
                  <a:cubicBezTo>
                    <a:pt x="199" y="480"/>
                    <a:pt x="202" y="490"/>
                    <a:pt x="209" y="493"/>
                  </a:cubicBezTo>
                  <a:close/>
                  <a:moveTo>
                    <a:pt x="240" y="559"/>
                  </a:moveTo>
                  <a:cubicBezTo>
                    <a:pt x="240" y="559"/>
                    <a:pt x="264" y="552"/>
                    <a:pt x="279" y="535"/>
                  </a:cubicBezTo>
                  <a:cubicBezTo>
                    <a:pt x="286" y="527"/>
                    <a:pt x="287" y="523"/>
                    <a:pt x="288" y="522"/>
                  </a:cubicBezTo>
                  <a:cubicBezTo>
                    <a:pt x="275" y="526"/>
                    <a:pt x="252" y="533"/>
                    <a:pt x="244" y="534"/>
                  </a:cubicBezTo>
                  <a:cubicBezTo>
                    <a:pt x="233" y="535"/>
                    <a:pt x="232" y="532"/>
                    <a:pt x="232" y="532"/>
                  </a:cubicBezTo>
                  <a:cubicBezTo>
                    <a:pt x="232" y="532"/>
                    <a:pt x="232" y="529"/>
                    <a:pt x="242" y="525"/>
                  </a:cubicBezTo>
                  <a:cubicBezTo>
                    <a:pt x="250" y="523"/>
                    <a:pt x="274" y="520"/>
                    <a:pt x="287" y="518"/>
                  </a:cubicBezTo>
                  <a:cubicBezTo>
                    <a:pt x="286" y="517"/>
                    <a:pt x="283" y="514"/>
                    <a:pt x="274" y="510"/>
                  </a:cubicBezTo>
                  <a:cubicBezTo>
                    <a:pt x="253" y="501"/>
                    <a:pt x="229" y="504"/>
                    <a:pt x="229" y="504"/>
                  </a:cubicBezTo>
                  <a:cubicBezTo>
                    <a:pt x="215" y="507"/>
                    <a:pt x="206" y="523"/>
                    <a:pt x="209" y="537"/>
                  </a:cubicBezTo>
                  <a:cubicBezTo>
                    <a:pt x="212" y="551"/>
                    <a:pt x="226" y="562"/>
                    <a:pt x="240" y="559"/>
                  </a:cubicBezTo>
                  <a:close/>
                  <a:moveTo>
                    <a:pt x="255" y="597"/>
                  </a:moveTo>
                  <a:cubicBezTo>
                    <a:pt x="258" y="593"/>
                    <a:pt x="265" y="579"/>
                    <a:pt x="263" y="567"/>
                  </a:cubicBezTo>
                  <a:cubicBezTo>
                    <a:pt x="249" y="580"/>
                    <a:pt x="249" y="580"/>
                    <a:pt x="249" y="580"/>
                  </a:cubicBezTo>
                  <a:cubicBezTo>
                    <a:pt x="259" y="564"/>
                    <a:pt x="259" y="564"/>
                    <a:pt x="259" y="564"/>
                  </a:cubicBezTo>
                  <a:cubicBezTo>
                    <a:pt x="246" y="563"/>
                    <a:pt x="234" y="573"/>
                    <a:pt x="230" y="576"/>
                  </a:cubicBezTo>
                  <a:cubicBezTo>
                    <a:pt x="230" y="576"/>
                    <a:pt x="230" y="576"/>
                    <a:pt x="230" y="576"/>
                  </a:cubicBezTo>
                  <a:cubicBezTo>
                    <a:pt x="230" y="577"/>
                    <a:pt x="229" y="577"/>
                    <a:pt x="229" y="577"/>
                  </a:cubicBezTo>
                  <a:cubicBezTo>
                    <a:pt x="224" y="583"/>
                    <a:pt x="226" y="594"/>
                    <a:pt x="232" y="599"/>
                  </a:cubicBezTo>
                  <a:cubicBezTo>
                    <a:pt x="239" y="604"/>
                    <a:pt x="249" y="604"/>
                    <a:pt x="254" y="598"/>
                  </a:cubicBezTo>
                  <a:cubicBezTo>
                    <a:pt x="254" y="598"/>
                    <a:pt x="254" y="598"/>
                    <a:pt x="255" y="597"/>
                  </a:cubicBezTo>
                  <a:cubicBezTo>
                    <a:pt x="255" y="597"/>
                    <a:pt x="255" y="597"/>
                    <a:pt x="255" y="597"/>
                  </a:cubicBezTo>
                  <a:close/>
                  <a:moveTo>
                    <a:pt x="279" y="624"/>
                  </a:moveTo>
                  <a:cubicBezTo>
                    <a:pt x="279" y="618"/>
                    <a:pt x="275" y="614"/>
                    <a:pt x="270" y="614"/>
                  </a:cubicBezTo>
                  <a:cubicBezTo>
                    <a:pt x="264" y="614"/>
                    <a:pt x="260" y="618"/>
                    <a:pt x="260" y="624"/>
                  </a:cubicBezTo>
                  <a:cubicBezTo>
                    <a:pt x="260" y="629"/>
                    <a:pt x="264" y="633"/>
                    <a:pt x="270" y="633"/>
                  </a:cubicBezTo>
                  <a:cubicBezTo>
                    <a:pt x="275" y="633"/>
                    <a:pt x="279" y="629"/>
                    <a:pt x="279" y="624"/>
                  </a:cubicBezTo>
                  <a:close/>
                  <a:moveTo>
                    <a:pt x="315" y="544"/>
                  </a:moveTo>
                  <a:cubicBezTo>
                    <a:pt x="311" y="536"/>
                    <a:pt x="307" y="533"/>
                    <a:pt x="306" y="533"/>
                  </a:cubicBezTo>
                  <a:cubicBezTo>
                    <a:pt x="306" y="546"/>
                    <a:pt x="306" y="570"/>
                    <a:pt x="304" y="578"/>
                  </a:cubicBezTo>
                  <a:cubicBezTo>
                    <a:pt x="301" y="589"/>
                    <a:pt x="298" y="589"/>
                    <a:pt x="298" y="589"/>
                  </a:cubicBezTo>
                  <a:cubicBezTo>
                    <a:pt x="298" y="589"/>
                    <a:pt x="295" y="588"/>
                    <a:pt x="295" y="577"/>
                  </a:cubicBezTo>
                  <a:cubicBezTo>
                    <a:pt x="295" y="569"/>
                    <a:pt x="300" y="545"/>
                    <a:pt x="302" y="532"/>
                  </a:cubicBezTo>
                  <a:cubicBezTo>
                    <a:pt x="301" y="533"/>
                    <a:pt x="297" y="535"/>
                    <a:pt x="291" y="542"/>
                  </a:cubicBezTo>
                  <a:cubicBezTo>
                    <a:pt x="276" y="559"/>
                    <a:pt x="271" y="583"/>
                    <a:pt x="271" y="583"/>
                  </a:cubicBezTo>
                  <a:cubicBezTo>
                    <a:pt x="269" y="597"/>
                    <a:pt x="282" y="610"/>
                    <a:pt x="296" y="612"/>
                  </a:cubicBezTo>
                  <a:cubicBezTo>
                    <a:pt x="310" y="613"/>
                    <a:pt x="325" y="603"/>
                    <a:pt x="326" y="589"/>
                  </a:cubicBezTo>
                  <a:cubicBezTo>
                    <a:pt x="326" y="589"/>
                    <a:pt x="327" y="565"/>
                    <a:pt x="315" y="544"/>
                  </a:cubicBezTo>
                  <a:close/>
                  <a:moveTo>
                    <a:pt x="343" y="630"/>
                  </a:moveTo>
                  <a:cubicBezTo>
                    <a:pt x="343" y="626"/>
                    <a:pt x="339" y="622"/>
                    <a:pt x="335" y="622"/>
                  </a:cubicBezTo>
                  <a:cubicBezTo>
                    <a:pt x="330" y="622"/>
                    <a:pt x="327" y="626"/>
                    <a:pt x="327" y="630"/>
                  </a:cubicBezTo>
                  <a:cubicBezTo>
                    <a:pt x="327" y="634"/>
                    <a:pt x="330" y="638"/>
                    <a:pt x="335" y="638"/>
                  </a:cubicBezTo>
                  <a:cubicBezTo>
                    <a:pt x="339" y="638"/>
                    <a:pt x="343" y="634"/>
                    <a:pt x="343" y="630"/>
                  </a:cubicBezTo>
                  <a:close/>
                  <a:moveTo>
                    <a:pt x="368" y="588"/>
                  </a:moveTo>
                  <a:cubicBezTo>
                    <a:pt x="368" y="588"/>
                    <a:pt x="368" y="588"/>
                    <a:pt x="367" y="587"/>
                  </a:cubicBezTo>
                  <a:cubicBezTo>
                    <a:pt x="367" y="587"/>
                    <a:pt x="367" y="587"/>
                    <a:pt x="367" y="587"/>
                  </a:cubicBezTo>
                  <a:cubicBezTo>
                    <a:pt x="364" y="583"/>
                    <a:pt x="353" y="572"/>
                    <a:pt x="341" y="571"/>
                  </a:cubicBezTo>
                  <a:cubicBezTo>
                    <a:pt x="350" y="588"/>
                    <a:pt x="350" y="588"/>
                    <a:pt x="350" y="588"/>
                  </a:cubicBezTo>
                  <a:cubicBezTo>
                    <a:pt x="336" y="573"/>
                    <a:pt x="336" y="573"/>
                    <a:pt x="336" y="573"/>
                  </a:cubicBezTo>
                  <a:cubicBezTo>
                    <a:pt x="332" y="584"/>
                    <a:pt x="337" y="600"/>
                    <a:pt x="340" y="604"/>
                  </a:cubicBezTo>
                  <a:cubicBezTo>
                    <a:pt x="340" y="604"/>
                    <a:pt x="340" y="604"/>
                    <a:pt x="340" y="604"/>
                  </a:cubicBezTo>
                  <a:cubicBezTo>
                    <a:pt x="340" y="605"/>
                    <a:pt x="340" y="605"/>
                    <a:pt x="340" y="605"/>
                  </a:cubicBezTo>
                  <a:cubicBezTo>
                    <a:pt x="345" y="612"/>
                    <a:pt x="355" y="613"/>
                    <a:pt x="362" y="609"/>
                  </a:cubicBezTo>
                  <a:cubicBezTo>
                    <a:pt x="369" y="605"/>
                    <a:pt x="372" y="595"/>
                    <a:pt x="368" y="588"/>
                  </a:cubicBezTo>
                  <a:close/>
                  <a:moveTo>
                    <a:pt x="382" y="517"/>
                  </a:moveTo>
                  <a:cubicBezTo>
                    <a:pt x="382" y="517"/>
                    <a:pt x="359" y="509"/>
                    <a:pt x="336" y="513"/>
                  </a:cubicBezTo>
                  <a:cubicBezTo>
                    <a:pt x="326" y="515"/>
                    <a:pt x="323" y="518"/>
                    <a:pt x="322" y="519"/>
                  </a:cubicBezTo>
                  <a:cubicBezTo>
                    <a:pt x="334" y="523"/>
                    <a:pt x="357" y="530"/>
                    <a:pt x="364" y="535"/>
                  </a:cubicBezTo>
                  <a:cubicBezTo>
                    <a:pt x="374" y="541"/>
                    <a:pt x="373" y="543"/>
                    <a:pt x="373" y="543"/>
                  </a:cubicBezTo>
                  <a:cubicBezTo>
                    <a:pt x="373" y="543"/>
                    <a:pt x="371" y="546"/>
                    <a:pt x="361" y="543"/>
                  </a:cubicBezTo>
                  <a:cubicBezTo>
                    <a:pt x="352" y="540"/>
                    <a:pt x="331" y="529"/>
                    <a:pt x="320" y="522"/>
                  </a:cubicBezTo>
                  <a:cubicBezTo>
                    <a:pt x="320" y="524"/>
                    <a:pt x="321" y="528"/>
                    <a:pt x="326" y="536"/>
                  </a:cubicBezTo>
                  <a:cubicBezTo>
                    <a:pt x="338" y="556"/>
                    <a:pt x="359" y="568"/>
                    <a:pt x="359" y="568"/>
                  </a:cubicBezTo>
                  <a:cubicBezTo>
                    <a:pt x="372" y="574"/>
                    <a:pt x="388" y="566"/>
                    <a:pt x="394" y="553"/>
                  </a:cubicBezTo>
                  <a:cubicBezTo>
                    <a:pt x="399" y="540"/>
                    <a:pt x="395" y="523"/>
                    <a:pt x="382" y="517"/>
                  </a:cubicBezTo>
                  <a:close/>
                  <a:moveTo>
                    <a:pt x="412" y="489"/>
                  </a:moveTo>
                  <a:cubicBezTo>
                    <a:pt x="410" y="481"/>
                    <a:pt x="401" y="475"/>
                    <a:pt x="394" y="477"/>
                  </a:cubicBezTo>
                  <a:cubicBezTo>
                    <a:pt x="394" y="477"/>
                    <a:pt x="393" y="477"/>
                    <a:pt x="392" y="477"/>
                  </a:cubicBezTo>
                  <a:cubicBezTo>
                    <a:pt x="392" y="477"/>
                    <a:pt x="392" y="477"/>
                    <a:pt x="392" y="477"/>
                  </a:cubicBezTo>
                  <a:cubicBezTo>
                    <a:pt x="388" y="479"/>
                    <a:pt x="373" y="486"/>
                    <a:pt x="369" y="497"/>
                  </a:cubicBezTo>
                  <a:cubicBezTo>
                    <a:pt x="387" y="494"/>
                    <a:pt x="387" y="494"/>
                    <a:pt x="387" y="494"/>
                  </a:cubicBezTo>
                  <a:cubicBezTo>
                    <a:pt x="370" y="502"/>
                    <a:pt x="370" y="502"/>
                    <a:pt x="370" y="502"/>
                  </a:cubicBezTo>
                  <a:cubicBezTo>
                    <a:pt x="379" y="510"/>
                    <a:pt x="395" y="510"/>
                    <a:pt x="400" y="509"/>
                  </a:cubicBezTo>
                  <a:cubicBezTo>
                    <a:pt x="400" y="509"/>
                    <a:pt x="400" y="509"/>
                    <a:pt x="400" y="509"/>
                  </a:cubicBezTo>
                  <a:cubicBezTo>
                    <a:pt x="401" y="508"/>
                    <a:pt x="402" y="508"/>
                    <a:pt x="402" y="508"/>
                  </a:cubicBezTo>
                  <a:cubicBezTo>
                    <a:pt x="409" y="506"/>
                    <a:pt x="413" y="497"/>
                    <a:pt x="412" y="489"/>
                  </a:cubicBezTo>
                  <a:close/>
                  <a:moveTo>
                    <a:pt x="280" y="492"/>
                  </a:moveTo>
                  <a:cubicBezTo>
                    <a:pt x="280" y="492"/>
                    <a:pt x="271" y="475"/>
                    <a:pt x="265" y="471"/>
                  </a:cubicBezTo>
                  <a:cubicBezTo>
                    <a:pt x="260" y="467"/>
                    <a:pt x="258" y="469"/>
                    <a:pt x="258" y="469"/>
                  </a:cubicBezTo>
                  <a:cubicBezTo>
                    <a:pt x="258" y="469"/>
                    <a:pt x="256" y="471"/>
                    <a:pt x="259" y="477"/>
                  </a:cubicBezTo>
                  <a:cubicBezTo>
                    <a:pt x="263" y="482"/>
                    <a:pt x="280" y="492"/>
                    <a:pt x="280" y="492"/>
                  </a:cubicBezTo>
                  <a:close/>
                  <a:moveTo>
                    <a:pt x="348" y="478"/>
                  </a:moveTo>
                  <a:cubicBezTo>
                    <a:pt x="342" y="480"/>
                    <a:pt x="330" y="495"/>
                    <a:pt x="330" y="495"/>
                  </a:cubicBez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lose/>
                  <a:moveTo>
                    <a:pt x="318" y="484"/>
                  </a:moveTo>
                  <a:cubicBezTo>
                    <a:pt x="318" y="484"/>
                    <a:pt x="332" y="471"/>
                    <a:pt x="334" y="464"/>
                  </a:cubicBez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lose/>
                  <a:moveTo>
                    <a:pt x="369" y="525"/>
                  </a:moveTo>
                  <a:cubicBezTo>
                    <a:pt x="369" y="525"/>
                    <a:pt x="369" y="522"/>
                    <a:pt x="363" y="519"/>
                  </a:cubicBez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lose/>
                  <a:moveTo>
                    <a:pt x="353" y="545"/>
                  </a:moveTo>
                  <a:cubicBezTo>
                    <a:pt x="349" y="540"/>
                    <a:pt x="331" y="533"/>
                    <a:pt x="331" y="533"/>
                  </a:cubicBez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lose/>
                  <a:moveTo>
                    <a:pt x="246" y="545"/>
                  </a:moveTo>
                  <a:cubicBezTo>
                    <a:pt x="246" y="545"/>
                    <a:pt x="248" y="547"/>
                    <a:pt x="254" y="546"/>
                  </a:cubicBezTo>
                  <a:cubicBezTo>
                    <a:pt x="261" y="544"/>
                    <a:pt x="275" y="531"/>
                    <a:pt x="275" y="531"/>
                  </a:cubicBezTo>
                  <a:cubicBezTo>
                    <a:pt x="275" y="531"/>
                    <a:pt x="256" y="534"/>
                    <a:pt x="250" y="538"/>
                  </a:cubicBezTo>
                  <a:cubicBezTo>
                    <a:pt x="245" y="542"/>
                    <a:pt x="246" y="545"/>
                    <a:pt x="246" y="545"/>
                  </a:cubicBezTo>
                  <a:close/>
                  <a:moveTo>
                    <a:pt x="240" y="514"/>
                  </a:moveTo>
                  <a:cubicBezTo>
                    <a:pt x="240" y="514"/>
                    <a:pt x="240" y="517"/>
                    <a:pt x="246" y="519"/>
                  </a:cubicBezTo>
                  <a:cubicBezTo>
                    <a:pt x="253" y="520"/>
                    <a:pt x="271" y="516"/>
                    <a:pt x="271" y="516"/>
                  </a:cubicBezTo>
                  <a:cubicBezTo>
                    <a:pt x="271" y="516"/>
                    <a:pt x="253" y="509"/>
                    <a:pt x="247" y="510"/>
                  </a:cubicBezTo>
                  <a:cubicBezTo>
                    <a:pt x="240" y="511"/>
                    <a:pt x="240" y="514"/>
                    <a:pt x="240" y="514"/>
                  </a:cubicBezTo>
                  <a:close/>
                  <a:moveTo>
                    <a:pt x="363" y="519"/>
                  </a:moveTo>
                  <a:cubicBezTo>
                    <a:pt x="357" y="517"/>
                    <a:pt x="338" y="519"/>
                    <a:pt x="338" y="519"/>
                  </a:cubicBezTo>
                  <a:cubicBezTo>
                    <a:pt x="338" y="519"/>
                    <a:pt x="355" y="528"/>
                    <a:pt x="361" y="528"/>
                  </a:cubicBezTo>
                  <a:cubicBezTo>
                    <a:pt x="368" y="527"/>
                    <a:pt x="369" y="525"/>
                    <a:pt x="369" y="525"/>
                  </a:cubicBezTo>
                  <a:cubicBezTo>
                    <a:pt x="369" y="525"/>
                    <a:pt x="369" y="522"/>
                    <a:pt x="363" y="519"/>
                  </a:cubicBezTo>
                  <a:close/>
                  <a:moveTo>
                    <a:pt x="331" y="533"/>
                  </a:moveTo>
                  <a:cubicBezTo>
                    <a:pt x="331" y="533"/>
                    <a:pt x="342" y="549"/>
                    <a:pt x="348" y="552"/>
                  </a:cubicBezTo>
                  <a:cubicBezTo>
                    <a:pt x="354" y="555"/>
                    <a:pt x="356" y="553"/>
                    <a:pt x="356" y="553"/>
                  </a:cubicBezTo>
                  <a:cubicBezTo>
                    <a:pt x="356" y="553"/>
                    <a:pt x="358" y="550"/>
                    <a:pt x="353" y="545"/>
                  </a:cubicBezTo>
                  <a:cubicBezTo>
                    <a:pt x="349" y="540"/>
                    <a:pt x="331" y="533"/>
                    <a:pt x="331" y="533"/>
                  </a:cubicBezTo>
                  <a:close/>
                  <a:moveTo>
                    <a:pt x="330" y="495"/>
                  </a:moveTo>
                  <a:cubicBezTo>
                    <a:pt x="330" y="495"/>
                    <a:pt x="349" y="489"/>
                    <a:pt x="353" y="485"/>
                  </a:cubicBezTo>
                  <a:cubicBezTo>
                    <a:pt x="358" y="480"/>
                    <a:pt x="357" y="477"/>
                    <a:pt x="357" y="477"/>
                  </a:cubicBezTo>
                  <a:cubicBezTo>
                    <a:pt x="357" y="477"/>
                    <a:pt x="355" y="475"/>
                    <a:pt x="348" y="478"/>
                  </a:cubicBezTo>
                  <a:cubicBezTo>
                    <a:pt x="342" y="480"/>
                    <a:pt x="330" y="495"/>
                    <a:pt x="330" y="495"/>
                  </a:cubicBezTo>
                  <a:close/>
                  <a:moveTo>
                    <a:pt x="284" y="576"/>
                  </a:moveTo>
                  <a:cubicBezTo>
                    <a:pt x="284" y="576"/>
                    <a:pt x="287" y="577"/>
                    <a:pt x="290" y="571"/>
                  </a:cubicBezTo>
                  <a:cubicBezTo>
                    <a:pt x="294" y="565"/>
                    <a:pt x="295" y="546"/>
                    <a:pt x="295" y="546"/>
                  </a:cubicBezTo>
                  <a:cubicBezTo>
                    <a:pt x="295" y="546"/>
                    <a:pt x="283" y="561"/>
                    <a:pt x="282" y="568"/>
                  </a:cubicBezTo>
                  <a:cubicBezTo>
                    <a:pt x="281" y="575"/>
                    <a:pt x="284" y="576"/>
                    <a:pt x="284" y="576"/>
                  </a:cubicBezTo>
                  <a:close/>
                  <a:moveTo>
                    <a:pt x="334" y="464"/>
                  </a:moveTo>
                  <a:cubicBezTo>
                    <a:pt x="336" y="458"/>
                    <a:pt x="333" y="456"/>
                    <a:pt x="333" y="456"/>
                  </a:cubicBezTo>
                  <a:cubicBezTo>
                    <a:pt x="333" y="456"/>
                    <a:pt x="331" y="455"/>
                    <a:pt x="326" y="460"/>
                  </a:cubicBezTo>
                  <a:cubicBezTo>
                    <a:pt x="322" y="466"/>
                    <a:pt x="318" y="484"/>
                    <a:pt x="318" y="484"/>
                  </a:cubicBezTo>
                  <a:cubicBezTo>
                    <a:pt x="318" y="484"/>
                    <a:pt x="332" y="471"/>
                    <a:pt x="334" y="464"/>
                  </a:cubicBezTo>
                  <a:close/>
                  <a:moveTo>
                    <a:pt x="456" y="458"/>
                  </a:moveTo>
                  <a:cubicBezTo>
                    <a:pt x="455" y="472"/>
                    <a:pt x="486" y="491"/>
                    <a:pt x="529" y="496"/>
                  </a:cubicBezTo>
                  <a:cubicBezTo>
                    <a:pt x="512" y="489"/>
                    <a:pt x="498" y="479"/>
                    <a:pt x="513" y="485"/>
                  </a:cubicBezTo>
                  <a:cubicBezTo>
                    <a:pt x="525" y="489"/>
                    <a:pt x="542" y="492"/>
                    <a:pt x="554" y="493"/>
                  </a:cubicBezTo>
                  <a:cubicBezTo>
                    <a:pt x="542" y="489"/>
                    <a:pt x="519" y="481"/>
                    <a:pt x="499" y="467"/>
                  </a:cubicBezTo>
                  <a:cubicBezTo>
                    <a:pt x="470" y="447"/>
                    <a:pt x="457" y="441"/>
                    <a:pt x="456" y="458"/>
                  </a:cubicBezTo>
                  <a:close/>
                  <a:moveTo>
                    <a:pt x="430" y="514"/>
                  </a:moveTo>
                  <a:cubicBezTo>
                    <a:pt x="419" y="527"/>
                    <a:pt x="439" y="551"/>
                    <a:pt x="490" y="543"/>
                  </a:cubicBezTo>
                  <a:cubicBezTo>
                    <a:pt x="503" y="541"/>
                    <a:pt x="515" y="537"/>
                    <a:pt x="525" y="534"/>
                  </a:cubicBezTo>
                  <a:cubicBezTo>
                    <a:pt x="506" y="535"/>
                    <a:pt x="493" y="532"/>
                    <a:pt x="498" y="530"/>
                  </a:cubicBezTo>
                  <a:cubicBezTo>
                    <a:pt x="505" y="528"/>
                    <a:pt x="508" y="531"/>
                    <a:pt x="545" y="520"/>
                  </a:cubicBezTo>
                  <a:cubicBezTo>
                    <a:pt x="553" y="518"/>
                    <a:pt x="559" y="516"/>
                    <a:pt x="563" y="514"/>
                  </a:cubicBezTo>
                  <a:cubicBezTo>
                    <a:pt x="567" y="511"/>
                    <a:pt x="569" y="509"/>
                    <a:pt x="569" y="509"/>
                  </a:cubicBezTo>
                  <a:cubicBezTo>
                    <a:pt x="569" y="509"/>
                    <a:pt x="534" y="523"/>
                    <a:pt x="501" y="517"/>
                  </a:cubicBezTo>
                  <a:cubicBezTo>
                    <a:pt x="468" y="510"/>
                    <a:pt x="440" y="500"/>
                    <a:pt x="430" y="514"/>
                  </a:cubicBezTo>
                  <a:close/>
                  <a:moveTo>
                    <a:pt x="463" y="633"/>
                  </a:moveTo>
                  <a:cubicBezTo>
                    <a:pt x="504" y="627"/>
                    <a:pt x="539" y="585"/>
                    <a:pt x="560" y="555"/>
                  </a:cubicBezTo>
                  <a:cubicBezTo>
                    <a:pt x="535" y="580"/>
                    <a:pt x="493" y="599"/>
                    <a:pt x="493" y="599"/>
                  </a:cubicBezTo>
                  <a:cubicBezTo>
                    <a:pt x="493" y="599"/>
                    <a:pt x="507" y="590"/>
                    <a:pt x="535" y="568"/>
                  </a:cubicBezTo>
                  <a:cubicBezTo>
                    <a:pt x="563" y="546"/>
                    <a:pt x="578" y="526"/>
                    <a:pt x="578" y="526"/>
                  </a:cubicBezTo>
                  <a:cubicBezTo>
                    <a:pt x="578" y="526"/>
                    <a:pt x="540" y="555"/>
                    <a:pt x="501" y="567"/>
                  </a:cubicBezTo>
                  <a:cubicBezTo>
                    <a:pt x="462" y="579"/>
                    <a:pt x="438" y="584"/>
                    <a:pt x="425" y="588"/>
                  </a:cubicBezTo>
                  <a:cubicBezTo>
                    <a:pt x="412" y="592"/>
                    <a:pt x="398" y="644"/>
                    <a:pt x="463" y="633"/>
                  </a:cubicBezTo>
                  <a:close/>
                  <a:moveTo>
                    <a:pt x="578" y="581"/>
                  </a:moveTo>
                  <a:cubicBezTo>
                    <a:pt x="567" y="602"/>
                    <a:pt x="551" y="626"/>
                    <a:pt x="551" y="626"/>
                  </a:cubicBezTo>
                  <a:cubicBezTo>
                    <a:pt x="551" y="626"/>
                    <a:pt x="553" y="622"/>
                    <a:pt x="563" y="603"/>
                  </a:cubicBezTo>
                  <a:cubicBezTo>
                    <a:pt x="572" y="583"/>
                    <a:pt x="584" y="546"/>
                    <a:pt x="584" y="546"/>
                  </a:cubicBezTo>
                  <a:cubicBezTo>
                    <a:pt x="584" y="546"/>
                    <a:pt x="563" y="588"/>
                    <a:pt x="544" y="610"/>
                  </a:cubicBezTo>
                  <a:cubicBezTo>
                    <a:pt x="524" y="631"/>
                    <a:pt x="506" y="642"/>
                    <a:pt x="506" y="656"/>
                  </a:cubicBezTo>
                  <a:cubicBezTo>
                    <a:pt x="506" y="669"/>
                    <a:pt x="539" y="669"/>
                    <a:pt x="557" y="642"/>
                  </a:cubicBezTo>
                  <a:cubicBezTo>
                    <a:pt x="568" y="625"/>
                    <a:pt x="574" y="601"/>
                    <a:pt x="578" y="581"/>
                  </a:cubicBezTo>
                  <a:close/>
                  <a:moveTo>
                    <a:pt x="609" y="578"/>
                  </a:moveTo>
                  <a:cubicBezTo>
                    <a:pt x="606" y="598"/>
                    <a:pt x="599" y="620"/>
                    <a:pt x="599" y="620"/>
                  </a:cubicBezTo>
                  <a:cubicBezTo>
                    <a:pt x="599" y="620"/>
                    <a:pt x="601" y="611"/>
                    <a:pt x="603" y="587"/>
                  </a:cubicBezTo>
                  <a:cubicBezTo>
                    <a:pt x="604" y="574"/>
                    <a:pt x="603" y="563"/>
                    <a:pt x="602" y="555"/>
                  </a:cubicBezTo>
                  <a:cubicBezTo>
                    <a:pt x="602" y="566"/>
                    <a:pt x="600" y="599"/>
                    <a:pt x="588" y="624"/>
                  </a:cubicBezTo>
                  <a:cubicBezTo>
                    <a:pt x="581" y="638"/>
                    <a:pt x="575" y="659"/>
                    <a:pt x="594" y="657"/>
                  </a:cubicBezTo>
                  <a:cubicBezTo>
                    <a:pt x="609" y="655"/>
                    <a:pt x="613" y="610"/>
                    <a:pt x="609" y="578"/>
                  </a:cubicBezTo>
                  <a:close/>
                  <a:moveTo>
                    <a:pt x="406" y="682"/>
                  </a:moveTo>
                  <a:cubicBezTo>
                    <a:pt x="406" y="682"/>
                    <a:pt x="406" y="682"/>
                    <a:pt x="406" y="681"/>
                  </a:cubicBezTo>
                  <a:cubicBezTo>
                    <a:pt x="406" y="681"/>
                    <a:pt x="406" y="681"/>
                    <a:pt x="406" y="681"/>
                  </a:cubicBezTo>
                  <a:cubicBezTo>
                    <a:pt x="405" y="679"/>
                    <a:pt x="400" y="671"/>
                    <a:pt x="394" y="669"/>
                  </a:cubicBezTo>
                  <a:cubicBezTo>
                    <a:pt x="397" y="679"/>
                    <a:pt x="397" y="679"/>
                    <a:pt x="397" y="679"/>
                  </a:cubicBezTo>
                  <a:cubicBezTo>
                    <a:pt x="391" y="670"/>
                    <a:pt x="391" y="670"/>
                    <a:pt x="391" y="670"/>
                  </a:cubicBezTo>
                  <a:cubicBezTo>
                    <a:pt x="388" y="676"/>
                    <a:pt x="389" y="684"/>
                    <a:pt x="389" y="687"/>
                  </a:cubicBezTo>
                  <a:cubicBezTo>
                    <a:pt x="389" y="687"/>
                    <a:pt x="389" y="687"/>
                    <a:pt x="389" y="687"/>
                  </a:cubicBezTo>
                  <a:cubicBezTo>
                    <a:pt x="390" y="687"/>
                    <a:pt x="390" y="688"/>
                    <a:pt x="390" y="688"/>
                  </a:cubicBezTo>
                  <a:cubicBezTo>
                    <a:pt x="391" y="692"/>
                    <a:pt x="397" y="694"/>
                    <a:pt x="401" y="692"/>
                  </a:cubicBezTo>
                  <a:cubicBezTo>
                    <a:pt x="405" y="691"/>
                    <a:pt x="408" y="686"/>
                    <a:pt x="406" y="682"/>
                  </a:cubicBezTo>
                  <a:close/>
                  <a:moveTo>
                    <a:pt x="399" y="659"/>
                  </a:moveTo>
                  <a:cubicBezTo>
                    <a:pt x="410" y="659"/>
                    <a:pt x="410" y="659"/>
                    <a:pt x="410" y="659"/>
                  </a:cubicBezTo>
                  <a:cubicBezTo>
                    <a:pt x="399" y="662"/>
                    <a:pt x="399" y="662"/>
                    <a:pt x="399" y="662"/>
                  </a:cubicBezTo>
                  <a:cubicBezTo>
                    <a:pt x="403" y="667"/>
                    <a:pt x="412" y="669"/>
                    <a:pt x="415" y="669"/>
                  </a:cubicBezTo>
                  <a:cubicBezTo>
                    <a:pt x="415" y="669"/>
                    <a:pt x="415" y="669"/>
                    <a:pt x="415" y="669"/>
                  </a:cubicBezTo>
                  <a:cubicBezTo>
                    <a:pt x="415" y="669"/>
                    <a:pt x="416" y="669"/>
                    <a:pt x="416" y="669"/>
                  </a:cubicBezTo>
                  <a:cubicBezTo>
                    <a:pt x="420" y="669"/>
                    <a:pt x="423" y="664"/>
                    <a:pt x="423" y="660"/>
                  </a:cubicBezTo>
                  <a:cubicBezTo>
                    <a:pt x="423" y="655"/>
                    <a:pt x="419" y="651"/>
                    <a:pt x="415" y="651"/>
                  </a:cubicBezTo>
                  <a:cubicBezTo>
                    <a:pt x="415" y="651"/>
                    <a:pt x="415" y="651"/>
                    <a:pt x="414" y="651"/>
                  </a:cubicBezTo>
                  <a:cubicBezTo>
                    <a:pt x="414" y="651"/>
                    <a:pt x="414" y="651"/>
                    <a:pt x="414" y="651"/>
                  </a:cubicBezTo>
                  <a:cubicBezTo>
                    <a:pt x="412" y="651"/>
                    <a:pt x="403" y="653"/>
                    <a:pt x="399" y="659"/>
                  </a:cubicBezTo>
                  <a:close/>
                  <a:moveTo>
                    <a:pt x="391" y="650"/>
                  </a:moveTo>
                  <a:cubicBezTo>
                    <a:pt x="395" y="641"/>
                    <a:pt x="395" y="641"/>
                    <a:pt x="395" y="641"/>
                  </a:cubicBezTo>
                  <a:cubicBezTo>
                    <a:pt x="394" y="651"/>
                    <a:pt x="394" y="651"/>
                    <a:pt x="394" y="651"/>
                  </a:cubicBezTo>
                  <a:cubicBezTo>
                    <a:pt x="400" y="649"/>
                    <a:pt x="404" y="641"/>
                    <a:pt x="405" y="639"/>
                  </a:cubicBezTo>
                  <a:cubicBezTo>
                    <a:pt x="405" y="639"/>
                    <a:pt x="405" y="639"/>
                    <a:pt x="405" y="639"/>
                  </a:cubicBezTo>
                  <a:cubicBezTo>
                    <a:pt x="405" y="638"/>
                    <a:pt x="405" y="638"/>
                    <a:pt x="405" y="638"/>
                  </a:cubicBezTo>
                  <a:cubicBezTo>
                    <a:pt x="407" y="634"/>
                    <a:pt x="403" y="629"/>
                    <a:pt x="399" y="628"/>
                  </a:cubicBezTo>
                  <a:cubicBezTo>
                    <a:pt x="395" y="627"/>
                    <a:pt x="390" y="629"/>
                    <a:pt x="388" y="633"/>
                  </a:cubicBezTo>
                  <a:cubicBezTo>
                    <a:pt x="388" y="633"/>
                    <a:pt x="388" y="633"/>
                    <a:pt x="388" y="634"/>
                  </a:cubicBezTo>
                  <a:cubicBezTo>
                    <a:pt x="388" y="634"/>
                    <a:pt x="388" y="634"/>
                    <a:pt x="388" y="634"/>
                  </a:cubicBezTo>
                  <a:cubicBezTo>
                    <a:pt x="388" y="636"/>
                    <a:pt x="387" y="645"/>
                    <a:pt x="391" y="650"/>
                  </a:cubicBezTo>
                  <a:close/>
                  <a:moveTo>
                    <a:pt x="384" y="660"/>
                  </a:moveTo>
                  <a:cubicBezTo>
                    <a:pt x="384" y="663"/>
                    <a:pt x="387" y="666"/>
                    <a:pt x="389" y="666"/>
                  </a:cubicBezTo>
                  <a:cubicBezTo>
                    <a:pt x="392" y="666"/>
                    <a:pt x="395" y="663"/>
                    <a:pt x="395" y="660"/>
                  </a:cubicBezTo>
                  <a:cubicBezTo>
                    <a:pt x="395" y="657"/>
                    <a:pt x="392" y="655"/>
                    <a:pt x="389" y="655"/>
                  </a:cubicBezTo>
                  <a:cubicBezTo>
                    <a:pt x="387" y="655"/>
                    <a:pt x="384" y="657"/>
                    <a:pt x="384" y="660"/>
                  </a:cubicBezTo>
                  <a:close/>
                  <a:moveTo>
                    <a:pt x="382" y="668"/>
                  </a:moveTo>
                  <a:cubicBezTo>
                    <a:pt x="374" y="673"/>
                    <a:pt x="374" y="673"/>
                    <a:pt x="374" y="673"/>
                  </a:cubicBezTo>
                  <a:cubicBezTo>
                    <a:pt x="381" y="665"/>
                    <a:pt x="381" y="665"/>
                    <a:pt x="381" y="665"/>
                  </a:cubicBezTo>
                  <a:cubicBezTo>
                    <a:pt x="374" y="663"/>
                    <a:pt x="366" y="667"/>
                    <a:pt x="364" y="668"/>
                  </a:cubicBezTo>
                  <a:cubicBezTo>
                    <a:pt x="364" y="668"/>
                    <a:pt x="364" y="669"/>
                    <a:pt x="364" y="669"/>
                  </a:cubicBezTo>
                  <a:cubicBezTo>
                    <a:pt x="364" y="669"/>
                    <a:pt x="363" y="669"/>
                    <a:pt x="363" y="669"/>
                  </a:cubicBezTo>
                  <a:cubicBezTo>
                    <a:pt x="360" y="672"/>
                    <a:pt x="360" y="677"/>
                    <a:pt x="363" y="681"/>
                  </a:cubicBezTo>
                  <a:cubicBezTo>
                    <a:pt x="365" y="684"/>
                    <a:pt x="371" y="686"/>
                    <a:pt x="374" y="683"/>
                  </a:cubicBezTo>
                  <a:cubicBezTo>
                    <a:pt x="374" y="683"/>
                    <a:pt x="375" y="683"/>
                    <a:pt x="375" y="683"/>
                  </a:cubicBezTo>
                  <a:cubicBezTo>
                    <a:pt x="375" y="683"/>
                    <a:pt x="375" y="682"/>
                    <a:pt x="375" y="682"/>
                  </a:cubicBezTo>
                  <a:cubicBezTo>
                    <a:pt x="377" y="681"/>
                    <a:pt x="382" y="674"/>
                    <a:pt x="382" y="668"/>
                  </a:cubicBezTo>
                  <a:close/>
                  <a:moveTo>
                    <a:pt x="363" y="653"/>
                  </a:moveTo>
                  <a:cubicBezTo>
                    <a:pt x="363" y="653"/>
                    <a:pt x="363" y="653"/>
                    <a:pt x="364" y="653"/>
                  </a:cubicBezTo>
                  <a:cubicBezTo>
                    <a:pt x="364" y="653"/>
                    <a:pt x="364" y="653"/>
                    <a:pt x="364" y="653"/>
                  </a:cubicBezTo>
                  <a:cubicBezTo>
                    <a:pt x="366" y="655"/>
                    <a:pt x="374" y="658"/>
                    <a:pt x="380" y="656"/>
                  </a:cubicBezTo>
                  <a:cubicBezTo>
                    <a:pt x="373" y="649"/>
                    <a:pt x="373" y="649"/>
                    <a:pt x="373" y="649"/>
                  </a:cubicBezTo>
                  <a:cubicBezTo>
                    <a:pt x="382" y="654"/>
                    <a:pt x="382" y="654"/>
                    <a:pt x="382" y="654"/>
                  </a:cubicBezTo>
                  <a:cubicBezTo>
                    <a:pt x="382" y="647"/>
                    <a:pt x="376" y="640"/>
                    <a:pt x="374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3" y="638"/>
                    <a:pt x="373" y="638"/>
                    <a:pt x="373" y="638"/>
                  </a:cubicBezTo>
                  <a:cubicBezTo>
                    <a:pt x="370" y="636"/>
                    <a:pt x="364" y="638"/>
                    <a:pt x="362" y="641"/>
                  </a:cubicBezTo>
                  <a:cubicBezTo>
                    <a:pt x="359" y="645"/>
                    <a:pt x="360" y="650"/>
                    <a:pt x="363" y="653"/>
                  </a:cubicBezTo>
                  <a:close/>
                  <a:moveTo>
                    <a:pt x="714" y="483"/>
                  </a:moveTo>
                  <a:cubicBezTo>
                    <a:pt x="714" y="483"/>
                    <a:pt x="713" y="482"/>
                    <a:pt x="713" y="482"/>
                  </a:cubicBezTo>
                  <a:cubicBezTo>
                    <a:pt x="713" y="482"/>
                    <a:pt x="713" y="482"/>
                    <a:pt x="713" y="482"/>
                  </a:cubicBezTo>
                  <a:cubicBezTo>
                    <a:pt x="710" y="480"/>
                    <a:pt x="700" y="476"/>
                    <a:pt x="692" y="479"/>
                  </a:cubicBezTo>
                  <a:cubicBezTo>
                    <a:pt x="702" y="487"/>
                    <a:pt x="702" y="487"/>
                    <a:pt x="702" y="487"/>
                  </a:cubicBezTo>
                  <a:cubicBezTo>
                    <a:pt x="690" y="482"/>
                    <a:pt x="690" y="482"/>
                    <a:pt x="690" y="482"/>
                  </a:cubicBezTo>
                  <a:cubicBezTo>
                    <a:pt x="690" y="490"/>
                    <a:pt x="698" y="498"/>
                    <a:pt x="700" y="501"/>
                  </a:cubicBezTo>
                  <a:cubicBezTo>
                    <a:pt x="700" y="501"/>
                    <a:pt x="700" y="501"/>
                    <a:pt x="700" y="501"/>
                  </a:cubicBezTo>
                  <a:cubicBezTo>
                    <a:pt x="701" y="501"/>
                    <a:pt x="701" y="501"/>
                    <a:pt x="701" y="501"/>
                  </a:cubicBezTo>
                  <a:cubicBezTo>
                    <a:pt x="706" y="504"/>
                    <a:pt x="713" y="502"/>
                    <a:pt x="716" y="497"/>
                  </a:cubicBezTo>
                  <a:cubicBezTo>
                    <a:pt x="719" y="493"/>
                    <a:pt x="718" y="486"/>
                    <a:pt x="714" y="483"/>
                  </a:cubicBezTo>
                  <a:close/>
                  <a:moveTo>
                    <a:pt x="689" y="464"/>
                  </a:moveTo>
                  <a:cubicBezTo>
                    <a:pt x="700" y="457"/>
                    <a:pt x="700" y="457"/>
                    <a:pt x="700" y="457"/>
                  </a:cubicBezTo>
                  <a:cubicBezTo>
                    <a:pt x="691" y="467"/>
                    <a:pt x="691" y="467"/>
                    <a:pt x="691" y="467"/>
                  </a:cubicBezTo>
                  <a:cubicBezTo>
                    <a:pt x="699" y="470"/>
                    <a:pt x="709" y="465"/>
                    <a:pt x="712" y="463"/>
                  </a:cubicBezTo>
                  <a:cubicBezTo>
                    <a:pt x="712" y="463"/>
                    <a:pt x="712" y="463"/>
                    <a:pt x="712" y="463"/>
                  </a:cubicBezTo>
                  <a:cubicBezTo>
                    <a:pt x="713" y="463"/>
                    <a:pt x="713" y="462"/>
                    <a:pt x="713" y="462"/>
                  </a:cubicBezTo>
                  <a:cubicBezTo>
                    <a:pt x="717" y="459"/>
                    <a:pt x="717" y="452"/>
                    <a:pt x="714" y="448"/>
                  </a:cubicBezTo>
                  <a:cubicBezTo>
                    <a:pt x="710" y="443"/>
                    <a:pt x="703" y="442"/>
                    <a:pt x="699" y="445"/>
                  </a:cubicBezTo>
                  <a:cubicBezTo>
                    <a:pt x="699" y="445"/>
                    <a:pt x="699" y="445"/>
                    <a:pt x="698" y="446"/>
                  </a:cubicBezTo>
                  <a:cubicBezTo>
                    <a:pt x="698" y="446"/>
                    <a:pt x="698" y="446"/>
                    <a:pt x="698" y="446"/>
                  </a:cubicBezTo>
                  <a:cubicBezTo>
                    <a:pt x="696" y="448"/>
                    <a:pt x="689" y="456"/>
                    <a:pt x="689" y="464"/>
                  </a:cubicBezTo>
                  <a:close/>
                  <a:moveTo>
                    <a:pt x="674" y="463"/>
                  </a:moveTo>
                  <a:cubicBezTo>
                    <a:pt x="671" y="450"/>
                    <a:pt x="671" y="450"/>
                    <a:pt x="671" y="450"/>
                  </a:cubicBezTo>
                  <a:cubicBezTo>
                    <a:pt x="678" y="461"/>
                    <a:pt x="678" y="461"/>
                    <a:pt x="678" y="461"/>
                  </a:cubicBezTo>
                  <a:cubicBezTo>
                    <a:pt x="683" y="455"/>
                    <a:pt x="681" y="443"/>
                    <a:pt x="680" y="440"/>
                  </a:cubicBezTo>
                  <a:cubicBezTo>
                    <a:pt x="680" y="440"/>
                    <a:pt x="680" y="440"/>
                    <a:pt x="680" y="440"/>
                  </a:cubicBezTo>
                  <a:cubicBezTo>
                    <a:pt x="680" y="440"/>
                    <a:pt x="680" y="439"/>
                    <a:pt x="680" y="439"/>
                  </a:cubicBezTo>
                  <a:cubicBezTo>
                    <a:pt x="678" y="434"/>
                    <a:pt x="671" y="432"/>
                    <a:pt x="666" y="434"/>
                  </a:cubicBezTo>
                  <a:cubicBezTo>
                    <a:pt x="661" y="436"/>
                    <a:pt x="657" y="442"/>
                    <a:pt x="659" y="447"/>
                  </a:cubicBezTo>
                  <a:cubicBezTo>
                    <a:pt x="659" y="447"/>
                    <a:pt x="659" y="447"/>
                    <a:pt x="659" y="448"/>
                  </a:cubicBezTo>
                  <a:cubicBezTo>
                    <a:pt x="659" y="448"/>
                    <a:pt x="659" y="448"/>
                    <a:pt x="659" y="448"/>
                  </a:cubicBezTo>
                  <a:cubicBezTo>
                    <a:pt x="661" y="451"/>
                    <a:pt x="667" y="460"/>
                    <a:pt x="674" y="463"/>
                  </a:cubicBezTo>
                  <a:close/>
                  <a:moveTo>
                    <a:pt x="675" y="478"/>
                  </a:moveTo>
                  <a:cubicBezTo>
                    <a:pt x="677" y="481"/>
                    <a:pt x="681" y="481"/>
                    <a:pt x="684" y="479"/>
                  </a:cubicBezTo>
                  <a:cubicBezTo>
                    <a:pt x="687" y="477"/>
                    <a:pt x="688" y="473"/>
                    <a:pt x="686" y="470"/>
                  </a:cubicBezTo>
                  <a:cubicBezTo>
                    <a:pt x="684" y="467"/>
                    <a:pt x="679" y="466"/>
                    <a:pt x="677" y="468"/>
                  </a:cubicBezTo>
                  <a:cubicBezTo>
                    <a:pt x="674" y="471"/>
                    <a:pt x="673" y="475"/>
                    <a:pt x="675" y="478"/>
                  </a:cubicBezTo>
                  <a:close/>
                  <a:moveTo>
                    <a:pt x="679" y="486"/>
                  </a:moveTo>
                  <a:cubicBezTo>
                    <a:pt x="674" y="498"/>
                    <a:pt x="674" y="498"/>
                    <a:pt x="674" y="498"/>
                  </a:cubicBezTo>
                  <a:cubicBezTo>
                    <a:pt x="675" y="485"/>
                    <a:pt x="675" y="485"/>
                    <a:pt x="675" y="485"/>
                  </a:cubicBezTo>
                  <a:cubicBezTo>
                    <a:pt x="667" y="488"/>
                    <a:pt x="662" y="498"/>
                    <a:pt x="661" y="501"/>
                  </a:cubicBezTo>
                  <a:cubicBezTo>
                    <a:pt x="661" y="501"/>
                    <a:pt x="661" y="501"/>
                    <a:pt x="661" y="501"/>
                  </a:cubicBezTo>
                  <a:cubicBezTo>
                    <a:pt x="661" y="502"/>
                    <a:pt x="661" y="502"/>
                    <a:pt x="661" y="502"/>
                  </a:cubicBezTo>
                  <a:cubicBezTo>
                    <a:pt x="659" y="507"/>
                    <a:pt x="664" y="513"/>
                    <a:pt x="669" y="514"/>
                  </a:cubicBezTo>
                  <a:cubicBezTo>
                    <a:pt x="674" y="516"/>
                    <a:pt x="681" y="513"/>
                    <a:pt x="682" y="508"/>
                  </a:cubicBezTo>
                  <a:cubicBezTo>
                    <a:pt x="682" y="508"/>
                    <a:pt x="682" y="508"/>
                    <a:pt x="682" y="507"/>
                  </a:cubicBezTo>
                  <a:cubicBezTo>
                    <a:pt x="682" y="507"/>
                    <a:pt x="682" y="507"/>
                    <a:pt x="682" y="507"/>
                  </a:cubicBezTo>
                  <a:cubicBezTo>
                    <a:pt x="683" y="504"/>
                    <a:pt x="684" y="493"/>
                    <a:pt x="679" y="486"/>
                  </a:cubicBezTo>
                  <a:close/>
                  <a:moveTo>
                    <a:pt x="648" y="486"/>
                  </a:moveTo>
                  <a:cubicBezTo>
                    <a:pt x="648" y="486"/>
                    <a:pt x="649" y="486"/>
                    <a:pt x="649" y="486"/>
                  </a:cubicBezTo>
                  <a:cubicBezTo>
                    <a:pt x="649" y="486"/>
                    <a:pt x="649" y="486"/>
                    <a:pt x="649" y="486"/>
                  </a:cubicBezTo>
                  <a:cubicBezTo>
                    <a:pt x="653" y="486"/>
                    <a:pt x="663" y="483"/>
                    <a:pt x="668" y="476"/>
                  </a:cubicBezTo>
                  <a:cubicBezTo>
                    <a:pt x="655" y="475"/>
                    <a:pt x="655" y="475"/>
                    <a:pt x="655" y="475"/>
                  </a:cubicBezTo>
                  <a:cubicBezTo>
                    <a:pt x="668" y="472"/>
                    <a:pt x="668" y="472"/>
                    <a:pt x="668" y="472"/>
                  </a:cubicBezTo>
                  <a:cubicBezTo>
                    <a:pt x="663" y="466"/>
                    <a:pt x="652" y="464"/>
                    <a:pt x="649" y="464"/>
                  </a:cubicBezTo>
                  <a:cubicBezTo>
                    <a:pt x="649" y="464"/>
                    <a:pt x="648" y="464"/>
                    <a:pt x="648" y="464"/>
                  </a:cubicBezTo>
                  <a:cubicBezTo>
                    <a:pt x="648" y="464"/>
                    <a:pt x="648" y="464"/>
                    <a:pt x="648" y="464"/>
                  </a:cubicBezTo>
                  <a:cubicBezTo>
                    <a:pt x="642" y="464"/>
                    <a:pt x="638" y="470"/>
                    <a:pt x="638" y="475"/>
                  </a:cubicBezTo>
                  <a:cubicBezTo>
                    <a:pt x="638" y="481"/>
                    <a:pt x="643" y="486"/>
                    <a:pt x="648" y="486"/>
                  </a:cubicBezTo>
                  <a:close/>
                  <a:moveTo>
                    <a:pt x="919" y="456"/>
                  </a:moveTo>
                  <a:cubicBezTo>
                    <a:pt x="919" y="456"/>
                    <a:pt x="919" y="456"/>
                    <a:pt x="919" y="455"/>
                  </a:cubicBezTo>
                  <a:cubicBezTo>
                    <a:pt x="919" y="455"/>
                    <a:pt x="919" y="455"/>
                    <a:pt x="919" y="455"/>
                  </a:cubicBezTo>
                  <a:cubicBezTo>
                    <a:pt x="919" y="452"/>
                    <a:pt x="915" y="442"/>
                    <a:pt x="908" y="437"/>
                  </a:cubicBezTo>
                  <a:cubicBezTo>
                    <a:pt x="908" y="450"/>
                    <a:pt x="908" y="450"/>
                    <a:pt x="908" y="450"/>
                  </a:cubicBezTo>
                  <a:cubicBezTo>
                    <a:pt x="904" y="438"/>
                    <a:pt x="904" y="438"/>
                    <a:pt x="904" y="438"/>
                  </a:cubicBezTo>
                  <a:cubicBezTo>
                    <a:pt x="898" y="443"/>
                    <a:pt x="897" y="454"/>
                    <a:pt x="897" y="458"/>
                  </a:cubicBezTo>
                  <a:cubicBezTo>
                    <a:pt x="897" y="458"/>
                    <a:pt x="897" y="458"/>
                    <a:pt x="897" y="458"/>
                  </a:cubicBezTo>
                  <a:cubicBezTo>
                    <a:pt x="897" y="458"/>
                    <a:pt x="897" y="459"/>
                    <a:pt x="897" y="459"/>
                  </a:cubicBezTo>
                  <a:cubicBezTo>
                    <a:pt x="898" y="464"/>
                    <a:pt x="904" y="468"/>
                    <a:pt x="909" y="467"/>
                  </a:cubicBezTo>
                  <a:cubicBezTo>
                    <a:pt x="915" y="467"/>
                    <a:pt x="920" y="462"/>
                    <a:pt x="919" y="456"/>
                  </a:cubicBezTo>
                  <a:close/>
                  <a:moveTo>
                    <a:pt x="918" y="426"/>
                  </a:moveTo>
                  <a:cubicBezTo>
                    <a:pt x="930" y="430"/>
                    <a:pt x="930" y="430"/>
                    <a:pt x="930" y="430"/>
                  </a:cubicBezTo>
                  <a:cubicBezTo>
                    <a:pt x="917" y="429"/>
                    <a:pt x="917" y="429"/>
                    <a:pt x="917" y="429"/>
                  </a:cubicBezTo>
                  <a:cubicBezTo>
                    <a:pt x="920" y="437"/>
                    <a:pt x="930" y="442"/>
                    <a:pt x="933" y="442"/>
                  </a:cubicBezTo>
                  <a:cubicBezTo>
                    <a:pt x="933" y="443"/>
                    <a:pt x="933" y="443"/>
                    <a:pt x="933" y="443"/>
                  </a:cubicBezTo>
                  <a:cubicBezTo>
                    <a:pt x="934" y="443"/>
                    <a:pt x="934" y="443"/>
                    <a:pt x="934" y="443"/>
                  </a:cubicBezTo>
                  <a:cubicBezTo>
                    <a:pt x="940" y="444"/>
                    <a:pt x="945" y="439"/>
                    <a:pt x="946" y="434"/>
                  </a:cubicBezTo>
                  <a:cubicBezTo>
                    <a:pt x="947" y="429"/>
                    <a:pt x="944" y="422"/>
                    <a:pt x="939" y="421"/>
                  </a:cubicBezTo>
                  <a:cubicBezTo>
                    <a:pt x="939" y="421"/>
                    <a:pt x="939" y="421"/>
                    <a:pt x="938" y="421"/>
                  </a:cubicBezTo>
                  <a:cubicBezTo>
                    <a:pt x="938" y="421"/>
                    <a:pt x="938" y="421"/>
                    <a:pt x="938" y="421"/>
                  </a:cubicBezTo>
                  <a:cubicBezTo>
                    <a:pt x="935" y="420"/>
                    <a:pt x="924" y="420"/>
                    <a:pt x="918" y="426"/>
                  </a:cubicBezTo>
                  <a:close/>
                  <a:moveTo>
                    <a:pt x="910" y="413"/>
                  </a:moveTo>
                  <a:cubicBezTo>
                    <a:pt x="917" y="403"/>
                    <a:pt x="917" y="403"/>
                    <a:pt x="917" y="403"/>
                  </a:cubicBezTo>
                  <a:cubicBezTo>
                    <a:pt x="913" y="415"/>
                    <a:pt x="913" y="415"/>
                    <a:pt x="913" y="415"/>
                  </a:cubicBezTo>
                  <a:cubicBezTo>
                    <a:pt x="921" y="414"/>
                    <a:pt x="928" y="406"/>
                    <a:pt x="930" y="403"/>
                  </a:cubicBezTo>
                  <a:cubicBezTo>
                    <a:pt x="930" y="403"/>
                    <a:pt x="930" y="403"/>
                    <a:pt x="930" y="403"/>
                  </a:cubicBezTo>
                  <a:cubicBezTo>
                    <a:pt x="931" y="403"/>
                    <a:pt x="931" y="402"/>
                    <a:pt x="931" y="402"/>
                  </a:cubicBezTo>
                  <a:cubicBezTo>
                    <a:pt x="934" y="398"/>
                    <a:pt x="931" y="391"/>
                    <a:pt x="926" y="388"/>
                  </a:cubicBezTo>
                  <a:cubicBezTo>
                    <a:pt x="921" y="386"/>
                    <a:pt x="914" y="387"/>
                    <a:pt x="912" y="391"/>
                  </a:cubicBezTo>
                  <a:cubicBezTo>
                    <a:pt x="912" y="391"/>
                    <a:pt x="911" y="392"/>
                    <a:pt x="911" y="392"/>
                  </a:cubicBezTo>
                  <a:cubicBezTo>
                    <a:pt x="911" y="392"/>
                    <a:pt x="911" y="392"/>
                    <a:pt x="911" y="392"/>
                  </a:cubicBezTo>
                  <a:cubicBezTo>
                    <a:pt x="910" y="395"/>
                    <a:pt x="906" y="406"/>
                    <a:pt x="910" y="413"/>
                  </a:cubicBezTo>
                  <a:close/>
                  <a:moveTo>
                    <a:pt x="898" y="424"/>
                  </a:moveTo>
                  <a:cubicBezTo>
                    <a:pt x="898" y="427"/>
                    <a:pt x="900" y="431"/>
                    <a:pt x="903" y="431"/>
                  </a:cubicBezTo>
                  <a:cubicBezTo>
                    <a:pt x="907" y="432"/>
                    <a:pt x="910" y="430"/>
                    <a:pt x="911" y="427"/>
                  </a:cubicBezTo>
                  <a:cubicBezTo>
                    <a:pt x="912" y="423"/>
                    <a:pt x="910" y="419"/>
                    <a:pt x="906" y="419"/>
                  </a:cubicBezTo>
                  <a:cubicBezTo>
                    <a:pt x="903" y="418"/>
                    <a:pt x="899" y="420"/>
                    <a:pt x="898" y="424"/>
                  </a:cubicBezTo>
                  <a:close/>
                  <a:moveTo>
                    <a:pt x="894" y="432"/>
                  </a:moveTo>
                  <a:cubicBezTo>
                    <a:pt x="882" y="436"/>
                    <a:pt x="882" y="436"/>
                    <a:pt x="882" y="436"/>
                  </a:cubicBezTo>
                  <a:cubicBezTo>
                    <a:pt x="893" y="428"/>
                    <a:pt x="893" y="428"/>
                    <a:pt x="893" y="428"/>
                  </a:cubicBezTo>
                  <a:cubicBezTo>
                    <a:pt x="886" y="424"/>
                    <a:pt x="875" y="427"/>
                    <a:pt x="872" y="428"/>
                  </a:cubicBezTo>
                  <a:cubicBezTo>
                    <a:pt x="872" y="428"/>
                    <a:pt x="872" y="428"/>
                    <a:pt x="871" y="428"/>
                  </a:cubicBezTo>
                  <a:cubicBezTo>
                    <a:pt x="871" y="428"/>
                    <a:pt x="871" y="428"/>
                    <a:pt x="871" y="428"/>
                  </a:cubicBezTo>
                  <a:cubicBezTo>
                    <a:pt x="866" y="430"/>
                    <a:pt x="864" y="437"/>
                    <a:pt x="866" y="442"/>
                  </a:cubicBezTo>
                  <a:cubicBezTo>
                    <a:pt x="868" y="447"/>
                    <a:pt x="875" y="451"/>
                    <a:pt x="880" y="448"/>
                  </a:cubicBezTo>
                  <a:cubicBezTo>
                    <a:pt x="880" y="448"/>
                    <a:pt x="880" y="448"/>
                    <a:pt x="881" y="448"/>
                  </a:cubicBezTo>
                  <a:cubicBezTo>
                    <a:pt x="881" y="448"/>
                    <a:pt x="881" y="448"/>
                    <a:pt x="881" y="448"/>
                  </a:cubicBezTo>
                  <a:cubicBezTo>
                    <a:pt x="884" y="446"/>
                    <a:pt x="892" y="440"/>
                    <a:pt x="894" y="432"/>
                  </a:cubicBezTo>
                  <a:close/>
                  <a:moveTo>
                    <a:pt x="875" y="408"/>
                  </a:moveTo>
                  <a:cubicBezTo>
                    <a:pt x="875" y="408"/>
                    <a:pt x="875" y="409"/>
                    <a:pt x="876" y="409"/>
                  </a:cubicBezTo>
                  <a:cubicBezTo>
                    <a:pt x="876" y="409"/>
                    <a:pt x="876" y="409"/>
                    <a:pt x="876" y="409"/>
                  </a:cubicBezTo>
                  <a:cubicBezTo>
                    <a:pt x="878" y="411"/>
                    <a:pt x="887" y="418"/>
                    <a:pt x="895" y="417"/>
                  </a:cubicBezTo>
                  <a:cubicBezTo>
                    <a:pt x="887" y="406"/>
                    <a:pt x="887" y="406"/>
                    <a:pt x="887" y="406"/>
                  </a:cubicBezTo>
                  <a:cubicBezTo>
                    <a:pt x="898" y="415"/>
                    <a:pt x="898" y="415"/>
                    <a:pt x="898" y="415"/>
                  </a:cubicBezTo>
                  <a:cubicBezTo>
                    <a:pt x="900" y="406"/>
                    <a:pt x="894" y="397"/>
                    <a:pt x="892" y="394"/>
                  </a:cubicBezTo>
                  <a:cubicBezTo>
                    <a:pt x="892" y="394"/>
                    <a:pt x="892" y="394"/>
                    <a:pt x="892" y="394"/>
                  </a:cubicBezTo>
                  <a:cubicBezTo>
                    <a:pt x="892" y="394"/>
                    <a:pt x="891" y="393"/>
                    <a:pt x="891" y="393"/>
                  </a:cubicBezTo>
                  <a:cubicBezTo>
                    <a:pt x="888" y="389"/>
                    <a:pt x="881" y="390"/>
                    <a:pt x="877" y="394"/>
                  </a:cubicBezTo>
                  <a:cubicBezTo>
                    <a:pt x="872" y="397"/>
                    <a:pt x="871" y="404"/>
                    <a:pt x="875" y="408"/>
                  </a:cubicBezTo>
                  <a:close/>
                  <a:moveTo>
                    <a:pt x="143" y="519"/>
                  </a:moveTo>
                  <a:cubicBezTo>
                    <a:pt x="143" y="519"/>
                    <a:pt x="143" y="518"/>
                    <a:pt x="143" y="518"/>
                  </a:cubicBezTo>
                  <a:cubicBezTo>
                    <a:pt x="143" y="518"/>
                    <a:pt x="143" y="518"/>
                    <a:pt x="143" y="518"/>
                  </a:cubicBezTo>
                  <a:cubicBezTo>
                    <a:pt x="142" y="516"/>
                    <a:pt x="137" y="508"/>
                    <a:pt x="131" y="506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28" y="507"/>
                    <a:pt x="128" y="507"/>
                    <a:pt x="128" y="507"/>
                  </a:cubicBezTo>
                  <a:cubicBezTo>
                    <a:pt x="124" y="512"/>
                    <a:pt x="125" y="521"/>
                    <a:pt x="126" y="524"/>
                  </a:cubicBezTo>
                  <a:cubicBezTo>
                    <a:pt x="126" y="524"/>
                    <a:pt x="126" y="524"/>
                    <a:pt x="126" y="524"/>
                  </a:cubicBezTo>
                  <a:cubicBezTo>
                    <a:pt x="126" y="524"/>
                    <a:pt x="126" y="525"/>
                    <a:pt x="126" y="525"/>
                  </a:cubicBezTo>
                  <a:cubicBezTo>
                    <a:pt x="128" y="529"/>
                    <a:pt x="133" y="531"/>
                    <a:pt x="137" y="529"/>
                  </a:cubicBezTo>
                  <a:cubicBezTo>
                    <a:pt x="141" y="528"/>
                    <a:pt x="145" y="523"/>
                    <a:pt x="143" y="519"/>
                  </a:cubicBezTo>
                  <a:close/>
                  <a:moveTo>
                    <a:pt x="136" y="496"/>
                  </a:moveTo>
                  <a:cubicBezTo>
                    <a:pt x="147" y="496"/>
                    <a:pt x="147" y="496"/>
                    <a:pt x="147" y="496"/>
                  </a:cubicBezTo>
                  <a:cubicBezTo>
                    <a:pt x="136" y="499"/>
                    <a:pt x="136" y="499"/>
                    <a:pt x="136" y="499"/>
                  </a:cubicBezTo>
                  <a:cubicBezTo>
                    <a:pt x="140" y="504"/>
                    <a:pt x="149" y="505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2" y="506"/>
                    <a:pt x="152" y="506"/>
                    <a:pt x="152" y="506"/>
                  </a:cubicBezTo>
                  <a:cubicBezTo>
                    <a:pt x="157" y="505"/>
                    <a:pt x="160" y="501"/>
                    <a:pt x="160" y="497"/>
                  </a:cubicBezTo>
                  <a:cubicBezTo>
                    <a:pt x="160" y="492"/>
                    <a:pt x="156" y="488"/>
                    <a:pt x="152" y="488"/>
                  </a:cubicBezTo>
                  <a:cubicBezTo>
                    <a:pt x="152" y="488"/>
                    <a:pt x="152" y="488"/>
                    <a:pt x="151" y="488"/>
                  </a:cubicBezTo>
                  <a:cubicBezTo>
                    <a:pt x="151" y="488"/>
                    <a:pt x="151" y="488"/>
                    <a:pt x="151" y="488"/>
                  </a:cubicBezTo>
                  <a:cubicBezTo>
                    <a:pt x="148" y="488"/>
                    <a:pt x="140" y="490"/>
                    <a:pt x="136" y="496"/>
                  </a:cubicBezTo>
                  <a:close/>
                  <a:moveTo>
                    <a:pt x="128" y="487"/>
                  </a:moveTo>
                  <a:cubicBezTo>
                    <a:pt x="132" y="478"/>
                    <a:pt x="132" y="478"/>
                    <a:pt x="132" y="478"/>
                  </a:cubicBezTo>
                  <a:cubicBezTo>
                    <a:pt x="130" y="488"/>
                    <a:pt x="130" y="488"/>
                    <a:pt x="130" y="488"/>
                  </a:cubicBezTo>
                  <a:cubicBezTo>
                    <a:pt x="137" y="486"/>
                    <a:pt x="141" y="478"/>
                    <a:pt x="142" y="476"/>
                  </a:cubicBezTo>
                  <a:cubicBezTo>
                    <a:pt x="142" y="476"/>
                    <a:pt x="142" y="476"/>
                    <a:pt x="142" y="476"/>
                  </a:cubicBezTo>
                  <a:cubicBezTo>
                    <a:pt x="142" y="475"/>
                    <a:pt x="142" y="475"/>
                    <a:pt x="142" y="475"/>
                  </a:cubicBezTo>
                  <a:cubicBezTo>
                    <a:pt x="143" y="471"/>
                    <a:pt x="140" y="466"/>
                    <a:pt x="136" y="465"/>
                  </a:cubicBezTo>
                  <a:cubicBezTo>
                    <a:pt x="132" y="464"/>
                    <a:pt x="126" y="466"/>
                    <a:pt x="125" y="470"/>
                  </a:cubicBezTo>
                  <a:cubicBezTo>
                    <a:pt x="125" y="470"/>
                    <a:pt x="125" y="470"/>
                    <a:pt x="125" y="471"/>
                  </a:cubicBezTo>
                  <a:cubicBezTo>
                    <a:pt x="125" y="471"/>
                    <a:pt x="125" y="471"/>
                    <a:pt x="125" y="471"/>
                  </a:cubicBezTo>
                  <a:cubicBezTo>
                    <a:pt x="124" y="473"/>
                    <a:pt x="124" y="482"/>
                    <a:pt x="128" y="487"/>
                  </a:cubicBezTo>
                  <a:close/>
                  <a:moveTo>
                    <a:pt x="121" y="497"/>
                  </a:moveTo>
                  <a:cubicBezTo>
                    <a:pt x="121" y="500"/>
                    <a:pt x="123" y="502"/>
                    <a:pt x="126" y="502"/>
                  </a:cubicBezTo>
                  <a:cubicBezTo>
                    <a:pt x="129" y="502"/>
                    <a:pt x="131" y="500"/>
                    <a:pt x="131" y="497"/>
                  </a:cubicBezTo>
                  <a:cubicBezTo>
                    <a:pt x="131" y="494"/>
                    <a:pt x="129" y="492"/>
                    <a:pt x="126" y="492"/>
                  </a:cubicBezTo>
                  <a:cubicBezTo>
                    <a:pt x="123" y="492"/>
                    <a:pt x="121" y="494"/>
                    <a:pt x="121" y="497"/>
                  </a:cubicBezTo>
                  <a:close/>
                  <a:moveTo>
                    <a:pt x="119" y="504"/>
                  </a:moveTo>
                  <a:cubicBezTo>
                    <a:pt x="110" y="510"/>
                    <a:pt x="110" y="510"/>
                    <a:pt x="110" y="510"/>
                  </a:cubicBezTo>
                  <a:cubicBezTo>
                    <a:pt x="117" y="502"/>
                    <a:pt x="117" y="502"/>
                    <a:pt x="117" y="502"/>
                  </a:cubicBezTo>
                  <a:cubicBezTo>
                    <a:pt x="111" y="500"/>
                    <a:pt x="103" y="504"/>
                    <a:pt x="101" y="505"/>
                  </a:cubicBezTo>
                  <a:cubicBezTo>
                    <a:pt x="101" y="505"/>
                    <a:pt x="101" y="505"/>
                    <a:pt x="101" y="505"/>
                  </a:cubicBezTo>
                  <a:cubicBezTo>
                    <a:pt x="100" y="506"/>
                    <a:pt x="100" y="506"/>
                    <a:pt x="100" y="506"/>
                  </a:cubicBezTo>
                  <a:cubicBezTo>
                    <a:pt x="97" y="509"/>
                    <a:pt x="97" y="514"/>
                    <a:pt x="99" y="518"/>
                  </a:cubicBezTo>
                  <a:cubicBezTo>
                    <a:pt x="102" y="521"/>
                    <a:pt x="108" y="523"/>
                    <a:pt x="111" y="520"/>
                  </a:cubicBezTo>
                  <a:cubicBezTo>
                    <a:pt x="111" y="520"/>
                    <a:pt x="111" y="520"/>
                    <a:pt x="112" y="519"/>
                  </a:cubicBezTo>
                  <a:cubicBezTo>
                    <a:pt x="112" y="519"/>
                    <a:pt x="112" y="519"/>
                    <a:pt x="112" y="519"/>
                  </a:cubicBezTo>
                  <a:cubicBezTo>
                    <a:pt x="114" y="518"/>
                    <a:pt x="119" y="511"/>
                    <a:pt x="119" y="504"/>
                  </a:cubicBezTo>
                  <a:close/>
                  <a:moveTo>
                    <a:pt x="100" y="490"/>
                  </a:moveTo>
                  <a:cubicBezTo>
                    <a:pt x="100" y="490"/>
                    <a:pt x="100" y="490"/>
                    <a:pt x="101" y="490"/>
                  </a:cubicBezTo>
                  <a:cubicBezTo>
                    <a:pt x="101" y="490"/>
                    <a:pt x="101" y="490"/>
                    <a:pt x="101" y="490"/>
                  </a:cubicBezTo>
                  <a:cubicBezTo>
                    <a:pt x="103" y="492"/>
                    <a:pt x="111" y="495"/>
                    <a:pt x="117" y="493"/>
                  </a:cubicBezTo>
                  <a:cubicBezTo>
                    <a:pt x="109" y="486"/>
                    <a:pt x="109" y="486"/>
                    <a:pt x="109" y="486"/>
                  </a:cubicBezTo>
                  <a:cubicBezTo>
                    <a:pt x="119" y="490"/>
                    <a:pt x="119" y="490"/>
                    <a:pt x="119" y="490"/>
                  </a:cubicBezTo>
                  <a:cubicBezTo>
                    <a:pt x="119" y="484"/>
                    <a:pt x="113" y="477"/>
                    <a:pt x="111" y="476"/>
                  </a:cubicBezTo>
                  <a:cubicBezTo>
                    <a:pt x="111" y="476"/>
                    <a:pt x="111" y="476"/>
                    <a:pt x="111" y="476"/>
                  </a:cubicBezTo>
                  <a:cubicBezTo>
                    <a:pt x="110" y="475"/>
                    <a:pt x="110" y="475"/>
                    <a:pt x="110" y="475"/>
                  </a:cubicBezTo>
                  <a:cubicBezTo>
                    <a:pt x="106" y="473"/>
                    <a:pt x="101" y="474"/>
                    <a:pt x="99" y="478"/>
                  </a:cubicBezTo>
                  <a:cubicBezTo>
                    <a:pt x="96" y="482"/>
                    <a:pt x="96" y="487"/>
                    <a:pt x="100" y="490"/>
                  </a:cubicBezTo>
                  <a:close/>
                  <a:moveTo>
                    <a:pt x="413" y="434"/>
                  </a:moveTo>
                  <a:cubicBezTo>
                    <a:pt x="409" y="434"/>
                    <a:pt x="406" y="437"/>
                    <a:pt x="406" y="441"/>
                  </a:cubicBezTo>
                  <a:cubicBezTo>
                    <a:pt x="406" y="445"/>
                    <a:pt x="409" y="448"/>
                    <a:pt x="413" y="448"/>
                  </a:cubicBezTo>
                  <a:cubicBezTo>
                    <a:pt x="417" y="448"/>
                    <a:pt x="420" y="445"/>
                    <a:pt x="420" y="441"/>
                  </a:cubicBezTo>
                  <a:cubicBezTo>
                    <a:pt x="420" y="437"/>
                    <a:pt x="417" y="434"/>
                    <a:pt x="413" y="434"/>
                  </a:cubicBezTo>
                  <a:close/>
                  <a:moveTo>
                    <a:pt x="376" y="410"/>
                  </a:moveTo>
                  <a:cubicBezTo>
                    <a:pt x="374" y="410"/>
                    <a:pt x="372" y="412"/>
                    <a:pt x="372" y="415"/>
                  </a:cubicBezTo>
                  <a:cubicBezTo>
                    <a:pt x="372" y="418"/>
                    <a:pt x="374" y="420"/>
                    <a:pt x="376" y="420"/>
                  </a:cubicBezTo>
                  <a:cubicBezTo>
                    <a:pt x="379" y="420"/>
                    <a:pt x="381" y="418"/>
                    <a:pt x="381" y="415"/>
                  </a:cubicBezTo>
                  <a:cubicBezTo>
                    <a:pt x="381" y="412"/>
                    <a:pt x="379" y="410"/>
                    <a:pt x="376" y="410"/>
                  </a:cubicBezTo>
                  <a:close/>
                  <a:moveTo>
                    <a:pt x="222" y="405"/>
                  </a:moveTo>
                  <a:cubicBezTo>
                    <a:pt x="218" y="405"/>
                    <a:pt x="214" y="408"/>
                    <a:pt x="214" y="413"/>
                  </a:cubicBezTo>
                  <a:cubicBezTo>
                    <a:pt x="214" y="418"/>
                    <a:pt x="218" y="421"/>
                    <a:pt x="222" y="421"/>
                  </a:cubicBezTo>
                  <a:cubicBezTo>
                    <a:pt x="227" y="421"/>
                    <a:pt x="231" y="418"/>
                    <a:pt x="231" y="413"/>
                  </a:cubicBezTo>
                  <a:cubicBezTo>
                    <a:pt x="231" y="408"/>
                    <a:pt x="227" y="405"/>
                    <a:pt x="222" y="405"/>
                  </a:cubicBezTo>
                  <a:close/>
                  <a:moveTo>
                    <a:pt x="181" y="438"/>
                  </a:moveTo>
                  <a:cubicBezTo>
                    <a:pt x="178" y="438"/>
                    <a:pt x="176" y="440"/>
                    <a:pt x="176" y="443"/>
                  </a:cubicBezTo>
                  <a:cubicBezTo>
                    <a:pt x="176" y="446"/>
                    <a:pt x="178" y="448"/>
                    <a:pt x="181" y="448"/>
                  </a:cubicBezTo>
                  <a:cubicBezTo>
                    <a:pt x="184" y="448"/>
                    <a:pt x="187" y="446"/>
                    <a:pt x="187" y="443"/>
                  </a:cubicBezTo>
                  <a:cubicBezTo>
                    <a:pt x="187" y="440"/>
                    <a:pt x="184" y="438"/>
                    <a:pt x="181" y="438"/>
                  </a:cubicBezTo>
                  <a:close/>
                  <a:moveTo>
                    <a:pt x="818" y="488"/>
                  </a:moveTo>
                  <a:cubicBezTo>
                    <a:pt x="814" y="506"/>
                    <a:pt x="825" y="520"/>
                    <a:pt x="825" y="520"/>
                  </a:cubicBezTo>
                  <a:cubicBezTo>
                    <a:pt x="825" y="520"/>
                    <a:pt x="825" y="487"/>
                    <a:pt x="840" y="461"/>
                  </a:cubicBezTo>
                  <a:cubicBezTo>
                    <a:pt x="840" y="461"/>
                    <a:pt x="823" y="470"/>
                    <a:pt x="818" y="488"/>
                  </a:cubicBezTo>
                  <a:close/>
                  <a:moveTo>
                    <a:pt x="829" y="457"/>
                  </a:moveTo>
                  <a:cubicBezTo>
                    <a:pt x="829" y="457"/>
                    <a:pt x="803" y="452"/>
                    <a:pt x="792" y="468"/>
                  </a:cubicBezTo>
                  <a:cubicBezTo>
                    <a:pt x="782" y="484"/>
                    <a:pt x="781" y="504"/>
                    <a:pt x="781" y="504"/>
                  </a:cubicBezTo>
                  <a:cubicBezTo>
                    <a:pt x="781" y="504"/>
                    <a:pt x="809" y="466"/>
                    <a:pt x="829" y="457"/>
                  </a:cubicBezTo>
                  <a:close/>
                  <a:moveTo>
                    <a:pt x="800" y="385"/>
                  </a:moveTo>
                  <a:cubicBezTo>
                    <a:pt x="789" y="395"/>
                    <a:pt x="795" y="418"/>
                    <a:pt x="809" y="420"/>
                  </a:cubicBezTo>
                  <a:cubicBezTo>
                    <a:pt x="823" y="422"/>
                    <a:pt x="853" y="390"/>
                    <a:pt x="851" y="384"/>
                  </a:cubicBezTo>
                  <a:cubicBezTo>
                    <a:pt x="850" y="381"/>
                    <a:pt x="840" y="380"/>
                    <a:pt x="840" y="380"/>
                  </a:cubicBezTo>
                  <a:cubicBezTo>
                    <a:pt x="840" y="380"/>
                    <a:pt x="812" y="375"/>
                    <a:pt x="800" y="385"/>
                  </a:cubicBezTo>
                  <a:close/>
                  <a:moveTo>
                    <a:pt x="732" y="483"/>
                  </a:moveTo>
                  <a:cubicBezTo>
                    <a:pt x="732" y="483"/>
                    <a:pt x="747" y="467"/>
                    <a:pt x="775" y="457"/>
                  </a:cubicBezTo>
                  <a:cubicBezTo>
                    <a:pt x="790" y="452"/>
                    <a:pt x="807" y="447"/>
                    <a:pt x="829" y="449"/>
                  </a:cubicBezTo>
                  <a:cubicBezTo>
                    <a:pt x="829" y="449"/>
                    <a:pt x="797" y="435"/>
                    <a:pt x="762" y="448"/>
                  </a:cubicBezTo>
                  <a:cubicBezTo>
                    <a:pt x="732" y="460"/>
                    <a:pt x="732" y="483"/>
                    <a:pt x="732" y="483"/>
                  </a:cubicBezTo>
                  <a:close/>
                  <a:moveTo>
                    <a:pt x="634" y="427"/>
                  </a:moveTo>
                  <a:cubicBezTo>
                    <a:pt x="634" y="427"/>
                    <a:pt x="627" y="399"/>
                    <a:pt x="600" y="393"/>
                  </a:cubicBezTo>
                  <a:cubicBezTo>
                    <a:pt x="579" y="389"/>
                    <a:pt x="558" y="413"/>
                    <a:pt x="558" y="413"/>
                  </a:cubicBezTo>
                  <a:cubicBezTo>
                    <a:pt x="558" y="413"/>
                    <a:pt x="593" y="390"/>
                    <a:pt x="634" y="427"/>
                  </a:cubicBezTo>
                  <a:close/>
                  <a:moveTo>
                    <a:pt x="660" y="416"/>
                  </a:moveTo>
                  <a:cubicBezTo>
                    <a:pt x="660" y="416"/>
                    <a:pt x="654" y="366"/>
                    <a:pt x="610" y="350"/>
                  </a:cubicBezTo>
                  <a:cubicBezTo>
                    <a:pt x="575" y="338"/>
                    <a:pt x="535" y="374"/>
                    <a:pt x="535" y="374"/>
                  </a:cubicBezTo>
                  <a:cubicBezTo>
                    <a:pt x="535" y="374"/>
                    <a:pt x="598" y="342"/>
                    <a:pt x="660" y="416"/>
                  </a:cubicBezTo>
                  <a:close/>
                  <a:moveTo>
                    <a:pt x="670" y="406"/>
                  </a:moveTo>
                  <a:cubicBezTo>
                    <a:pt x="670" y="406"/>
                    <a:pt x="689" y="358"/>
                    <a:pt x="662" y="323"/>
                  </a:cubicBezTo>
                  <a:cubicBezTo>
                    <a:pt x="635" y="287"/>
                    <a:pt x="587" y="290"/>
                    <a:pt x="560" y="310"/>
                  </a:cubicBezTo>
                  <a:cubicBezTo>
                    <a:pt x="533" y="331"/>
                    <a:pt x="528" y="351"/>
                    <a:pt x="528" y="351"/>
                  </a:cubicBezTo>
                  <a:cubicBezTo>
                    <a:pt x="528" y="351"/>
                    <a:pt x="554" y="317"/>
                    <a:pt x="584" y="313"/>
                  </a:cubicBezTo>
                  <a:cubicBezTo>
                    <a:pt x="616" y="309"/>
                    <a:pt x="670" y="332"/>
                    <a:pt x="670" y="406"/>
                  </a:cubicBezTo>
                  <a:close/>
                  <a:moveTo>
                    <a:pt x="39" y="616"/>
                  </a:moveTo>
                  <a:cubicBezTo>
                    <a:pt x="55" y="654"/>
                    <a:pt x="104" y="679"/>
                    <a:pt x="137" y="693"/>
                  </a:cubicBezTo>
                  <a:cubicBezTo>
                    <a:pt x="108" y="674"/>
                    <a:pt x="79" y="637"/>
                    <a:pt x="79" y="637"/>
                  </a:cubicBezTo>
                  <a:cubicBezTo>
                    <a:pt x="79" y="637"/>
                    <a:pt x="92" y="649"/>
                    <a:pt x="119" y="671"/>
                  </a:cubicBezTo>
                  <a:cubicBezTo>
                    <a:pt x="147" y="693"/>
                    <a:pt x="170" y="704"/>
                    <a:pt x="170" y="704"/>
                  </a:cubicBezTo>
                  <a:cubicBezTo>
                    <a:pt x="170" y="704"/>
                    <a:pt x="134" y="673"/>
                    <a:pt x="113" y="638"/>
                  </a:cubicBezTo>
                  <a:cubicBezTo>
                    <a:pt x="92" y="603"/>
                    <a:pt x="82" y="581"/>
                    <a:pt x="75" y="569"/>
                  </a:cubicBezTo>
                  <a:cubicBezTo>
                    <a:pt x="68" y="557"/>
                    <a:pt x="14" y="556"/>
                    <a:pt x="39" y="616"/>
                  </a:cubicBezTo>
                  <a:close/>
                  <a:moveTo>
                    <a:pt x="160" y="676"/>
                  </a:moveTo>
                  <a:cubicBezTo>
                    <a:pt x="149" y="654"/>
                    <a:pt x="139" y="626"/>
                    <a:pt x="139" y="626"/>
                  </a:cubicBezTo>
                  <a:cubicBezTo>
                    <a:pt x="139" y="626"/>
                    <a:pt x="142" y="631"/>
                    <a:pt x="151" y="650"/>
                  </a:cubicBezTo>
                  <a:cubicBezTo>
                    <a:pt x="161" y="669"/>
                    <a:pt x="184" y="700"/>
                    <a:pt x="184" y="700"/>
                  </a:cubicBezTo>
                  <a:cubicBezTo>
                    <a:pt x="184" y="700"/>
                    <a:pt x="162" y="659"/>
                    <a:pt x="157" y="631"/>
                  </a:cubicBezTo>
                  <a:cubicBezTo>
                    <a:pt x="151" y="602"/>
                    <a:pt x="153" y="581"/>
                    <a:pt x="142" y="573"/>
                  </a:cubicBezTo>
                  <a:cubicBezTo>
                    <a:pt x="131" y="565"/>
                    <a:pt x="112" y="592"/>
                    <a:pt x="123" y="622"/>
                  </a:cubicBezTo>
                  <a:cubicBezTo>
                    <a:pt x="130" y="641"/>
                    <a:pt x="146" y="661"/>
                    <a:pt x="160" y="676"/>
                  </a:cubicBezTo>
                  <a:close/>
                  <a:moveTo>
                    <a:pt x="201" y="269"/>
                  </a:moveTo>
                  <a:cubicBezTo>
                    <a:pt x="201" y="269"/>
                    <a:pt x="111" y="311"/>
                    <a:pt x="81" y="361"/>
                  </a:cubicBezTo>
                  <a:cubicBezTo>
                    <a:pt x="51" y="411"/>
                    <a:pt x="44" y="484"/>
                    <a:pt x="44" y="484"/>
                  </a:cubicBezTo>
                  <a:cubicBezTo>
                    <a:pt x="76" y="443"/>
                    <a:pt x="76" y="443"/>
                    <a:pt x="76" y="443"/>
                  </a:cubicBezTo>
                  <a:cubicBezTo>
                    <a:pt x="76" y="443"/>
                    <a:pt x="72" y="405"/>
                    <a:pt x="97" y="361"/>
                  </a:cubicBezTo>
                  <a:cubicBezTo>
                    <a:pt x="114" y="331"/>
                    <a:pt x="147" y="299"/>
                    <a:pt x="201" y="269"/>
                  </a:cubicBezTo>
                  <a:close/>
                </a:path>
              </a:pathLst>
            </a:custGeom>
            <a:solidFill>
              <a:srgbClr val="FAB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644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7329000" y="3291212"/>
            <a:ext cx="3703575" cy="2960226"/>
            <a:chOff x="4730750" y="4029075"/>
            <a:chExt cx="3124200" cy="2497138"/>
          </a:xfrm>
        </p:grpSpPr>
        <p:sp>
          <p:nvSpPr>
            <p:cNvPr id="177" name="Oval 80"/>
            <p:cNvSpPr>
              <a:spLocks noChangeArrowheads="1"/>
            </p:cNvSpPr>
            <p:nvPr/>
          </p:nvSpPr>
          <p:spPr bwMode="auto">
            <a:xfrm>
              <a:off x="5338763" y="4029075"/>
              <a:ext cx="430213" cy="431800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81"/>
            <p:cNvSpPr>
              <a:spLocks noChangeArrowheads="1"/>
            </p:cNvSpPr>
            <p:nvPr/>
          </p:nvSpPr>
          <p:spPr bwMode="auto">
            <a:xfrm>
              <a:off x="5545138" y="4048125"/>
              <a:ext cx="22225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2"/>
            <p:cNvSpPr>
              <a:spLocks/>
            </p:cNvSpPr>
            <p:nvPr/>
          </p:nvSpPr>
          <p:spPr bwMode="auto">
            <a:xfrm>
              <a:off x="5487988" y="4059238"/>
              <a:ext cx="42863" cy="114300"/>
            </a:xfrm>
            <a:custGeom>
              <a:avLst/>
              <a:gdLst>
                <a:gd name="T0" fmla="*/ 12 w 16"/>
                <a:gd name="T1" fmla="*/ 21 h 44"/>
                <a:gd name="T2" fmla="*/ 16 w 16"/>
                <a:gd name="T3" fmla="*/ 44 h 44"/>
                <a:gd name="T4" fmla="*/ 4 w 16"/>
                <a:gd name="T5" fmla="*/ 23 h 44"/>
                <a:gd name="T6" fmla="*/ 0 w 16"/>
                <a:gd name="T7" fmla="*/ 0 h 44"/>
                <a:gd name="T8" fmla="*/ 12 w 16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2" y="21"/>
                  </a:move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8" y="36"/>
                    <a:pt x="4" y="23"/>
                  </a:cubicBez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9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3"/>
            <p:cNvSpPr>
              <a:spLocks/>
            </p:cNvSpPr>
            <p:nvPr/>
          </p:nvSpPr>
          <p:spPr bwMode="auto">
            <a:xfrm>
              <a:off x="5427663" y="4092575"/>
              <a:ext cx="79375" cy="95250"/>
            </a:xfrm>
            <a:custGeom>
              <a:avLst/>
              <a:gdLst>
                <a:gd name="T0" fmla="*/ 18 w 30"/>
                <a:gd name="T1" fmla="*/ 15 h 36"/>
                <a:gd name="T2" fmla="*/ 30 w 30"/>
                <a:gd name="T3" fmla="*/ 36 h 36"/>
                <a:gd name="T4" fmla="*/ 12 w 30"/>
                <a:gd name="T5" fmla="*/ 20 h 36"/>
                <a:gd name="T6" fmla="*/ 0 w 30"/>
                <a:gd name="T7" fmla="*/ 0 h 36"/>
                <a:gd name="T8" fmla="*/ 18 w 30"/>
                <a:gd name="T9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15"/>
                  </a:moveTo>
                  <a:cubicBezTo>
                    <a:pt x="27" y="25"/>
                    <a:pt x="30" y="36"/>
                    <a:pt x="30" y="36"/>
                  </a:cubicBezTo>
                  <a:cubicBezTo>
                    <a:pt x="30" y="36"/>
                    <a:pt x="20" y="30"/>
                    <a:pt x="12" y="20"/>
                  </a:cubicBezTo>
                  <a:cubicBezTo>
                    <a:pt x="4" y="11"/>
                    <a:pt x="0" y="0"/>
                    <a:pt x="0" y="0"/>
                  </a:cubicBezTo>
                  <a:cubicBezTo>
                    <a:pt x="0" y="0"/>
                    <a:pt x="10" y="5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4"/>
            <p:cNvSpPr>
              <a:spLocks/>
            </p:cNvSpPr>
            <p:nvPr/>
          </p:nvSpPr>
          <p:spPr bwMode="auto">
            <a:xfrm>
              <a:off x="5383213" y="4144963"/>
              <a:ext cx="107950" cy="60325"/>
            </a:xfrm>
            <a:custGeom>
              <a:avLst/>
              <a:gdLst>
                <a:gd name="T0" fmla="*/ 22 w 41"/>
                <a:gd name="T1" fmla="*/ 8 h 23"/>
                <a:gd name="T2" fmla="*/ 41 w 41"/>
                <a:gd name="T3" fmla="*/ 23 h 23"/>
                <a:gd name="T4" fmla="*/ 18 w 41"/>
                <a:gd name="T5" fmla="*/ 15 h 23"/>
                <a:gd name="T6" fmla="*/ 0 w 41"/>
                <a:gd name="T7" fmla="*/ 0 h 23"/>
                <a:gd name="T8" fmla="*/ 22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22" y="8"/>
                  </a:moveTo>
                  <a:cubicBezTo>
                    <a:pt x="34" y="14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ubicBezTo>
                    <a:pt x="7" y="8"/>
                    <a:pt x="0" y="0"/>
                    <a:pt x="0" y="0"/>
                  </a:cubicBezTo>
                  <a:cubicBezTo>
                    <a:pt x="0" y="0"/>
                    <a:pt x="11" y="1"/>
                    <a:pt x="22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5"/>
            <p:cNvSpPr>
              <a:spLocks/>
            </p:cNvSpPr>
            <p:nvPr/>
          </p:nvSpPr>
          <p:spPr bwMode="auto">
            <a:xfrm>
              <a:off x="5359400" y="4203700"/>
              <a:ext cx="120650" cy="31750"/>
            </a:xfrm>
            <a:custGeom>
              <a:avLst/>
              <a:gdLst>
                <a:gd name="T0" fmla="*/ 24 w 46"/>
                <a:gd name="T1" fmla="*/ 2 h 12"/>
                <a:gd name="T2" fmla="*/ 46 w 46"/>
                <a:gd name="T3" fmla="*/ 10 h 12"/>
                <a:gd name="T4" fmla="*/ 22 w 46"/>
                <a:gd name="T5" fmla="*/ 10 h 12"/>
                <a:gd name="T6" fmla="*/ 0 w 46"/>
                <a:gd name="T7" fmla="*/ 2 h 12"/>
                <a:gd name="T8" fmla="*/ 24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2"/>
                  </a:moveTo>
                  <a:cubicBezTo>
                    <a:pt x="36" y="5"/>
                    <a:pt x="46" y="10"/>
                    <a:pt x="46" y="10"/>
                  </a:cubicBezTo>
                  <a:cubicBezTo>
                    <a:pt x="46" y="10"/>
                    <a:pt x="35" y="12"/>
                    <a:pt x="22" y="10"/>
                  </a:cubicBezTo>
                  <a:cubicBezTo>
                    <a:pt x="10" y="8"/>
                    <a:pt x="0" y="2"/>
                    <a:pt x="0" y="2"/>
                  </a:cubicBezTo>
                  <a:cubicBezTo>
                    <a:pt x="0" y="2"/>
                    <a:pt x="11" y="0"/>
                    <a:pt x="24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6"/>
            <p:cNvSpPr>
              <a:spLocks/>
            </p:cNvSpPr>
            <p:nvPr/>
          </p:nvSpPr>
          <p:spPr bwMode="auto">
            <a:xfrm>
              <a:off x="5359400" y="4251325"/>
              <a:ext cx="120650" cy="30163"/>
            </a:xfrm>
            <a:custGeom>
              <a:avLst/>
              <a:gdLst>
                <a:gd name="T0" fmla="*/ 22 w 46"/>
                <a:gd name="T1" fmla="*/ 2 h 12"/>
                <a:gd name="T2" fmla="*/ 46 w 46"/>
                <a:gd name="T3" fmla="*/ 2 h 12"/>
                <a:gd name="T4" fmla="*/ 23 w 46"/>
                <a:gd name="T5" fmla="*/ 10 h 12"/>
                <a:gd name="T6" fmla="*/ 0 w 46"/>
                <a:gd name="T7" fmla="*/ 10 h 12"/>
                <a:gd name="T8" fmla="*/ 22 w 46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2" y="2"/>
                  </a:move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8"/>
                    <a:pt x="23" y="10"/>
                  </a:cubicBez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9" y="5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7"/>
            <p:cNvSpPr>
              <a:spLocks/>
            </p:cNvSpPr>
            <p:nvPr/>
          </p:nvSpPr>
          <p:spPr bwMode="auto">
            <a:xfrm>
              <a:off x="5380038" y="4281488"/>
              <a:ext cx="107950" cy="61913"/>
            </a:xfrm>
            <a:custGeom>
              <a:avLst/>
              <a:gdLst>
                <a:gd name="T0" fmla="*/ 19 w 41"/>
                <a:gd name="T1" fmla="*/ 8 h 23"/>
                <a:gd name="T2" fmla="*/ 41 w 41"/>
                <a:gd name="T3" fmla="*/ 0 h 23"/>
                <a:gd name="T4" fmla="*/ 23 w 41"/>
                <a:gd name="T5" fmla="*/ 15 h 23"/>
                <a:gd name="T6" fmla="*/ 0 w 41"/>
                <a:gd name="T7" fmla="*/ 23 h 23"/>
                <a:gd name="T8" fmla="*/ 19 w 41"/>
                <a:gd name="T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9" y="8"/>
                  </a:moveTo>
                  <a:cubicBezTo>
                    <a:pt x="30" y="1"/>
                    <a:pt x="41" y="0"/>
                    <a:pt x="41" y="0"/>
                  </a:cubicBezTo>
                  <a:cubicBezTo>
                    <a:pt x="41" y="0"/>
                    <a:pt x="34" y="8"/>
                    <a:pt x="23" y="15"/>
                  </a:cubicBezTo>
                  <a:cubicBezTo>
                    <a:pt x="11" y="21"/>
                    <a:pt x="0" y="23"/>
                    <a:pt x="0" y="23"/>
                  </a:cubicBezTo>
                  <a:cubicBezTo>
                    <a:pt x="0" y="23"/>
                    <a:pt x="7" y="14"/>
                    <a:pt x="19" y="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88"/>
            <p:cNvSpPr>
              <a:spLocks/>
            </p:cNvSpPr>
            <p:nvPr/>
          </p:nvSpPr>
          <p:spPr bwMode="auto">
            <a:xfrm>
              <a:off x="5424488" y="4300538"/>
              <a:ext cx="79375" cy="95250"/>
            </a:xfrm>
            <a:custGeom>
              <a:avLst/>
              <a:gdLst>
                <a:gd name="T0" fmla="*/ 12 w 30"/>
                <a:gd name="T1" fmla="*/ 16 h 36"/>
                <a:gd name="T2" fmla="*/ 30 w 30"/>
                <a:gd name="T3" fmla="*/ 0 h 36"/>
                <a:gd name="T4" fmla="*/ 18 w 30"/>
                <a:gd name="T5" fmla="*/ 21 h 36"/>
                <a:gd name="T6" fmla="*/ 0 w 30"/>
                <a:gd name="T7" fmla="*/ 36 h 36"/>
                <a:gd name="T8" fmla="*/ 12 w 30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16"/>
                  </a:moveTo>
                  <a:cubicBezTo>
                    <a:pt x="20" y="6"/>
                    <a:pt x="30" y="0"/>
                    <a:pt x="30" y="0"/>
                  </a:cubicBezTo>
                  <a:cubicBezTo>
                    <a:pt x="30" y="0"/>
                    <a:pt x="26" y="11"/>
                    <a:pt x="18" y="21"/>
                  </a:cubicBezTo>
                  <a:cubicBezTo>
                    <a:pt x="10" y="31"/>
                    <a:pt x="0" y="36"/>
                    <a:pt x="0" y="36"/>
                  </a:cubicBezTo>
                  <a:cubicBezTo>
                    <a:pt x="0" y="36"/>
                    <a:pt x="4" y="26"/>
                    <a:pt x="12" y="1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89"/>
            <p:cNvSpPr>
              <a:spLocks/>
            </p:cNvSpPr>
            <p:nvPr/>
          </p:nvSpPr>
          <p:spPr bwMode="auto">
            <a:xfrm>
              <a:off x="5483225" y="4313238"/>
              <a:ext cx="44450" cy="115888"/>
            </a:xfrm>
            <a:custGeom>
              <a:avLst/>
              <a:gdLst>
                <a:gd name="T0" fmla="*/ 5 w 17"/>
                <a:gd name="T1" fmla="*/ 21 h 44"/>
                <a:gd name="T2" fmla="*/ 16 w 17"/>
                <a:gd name="T3" fmla="*/ 0 h 44"/>
                <a:gd name="T4" fmla="*/ 12 w 17"/>
                <a:gd name="T5" fmla="*/ 24 h 44"/>
                <a:gd name="T6" fmla="*/ 0 w 17"/>
                <a:gd name="T7" fmla="*/ 44 h 44"/>
                <a:gd name="T8" fmla="*/ 5 w 17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5" y="21"/>
                  </a:moveTo>
                  <a:cubicBezTo>
                    <a:pt x="9" y="9"/>
                    <a:pt x="16" y="0"/>
                    <a:pt x="16" y="0"/>
                  </a:cubicBezTo>
                  <a:cubicBezTo>
                    <a:pt x="16" y="0"/>
                    <a:pt x="17" y="12"/>
                    <a:pt x="12" y="24"/>
                  </a:cubicBezTo>
                  <a:cubicBezTo>
                    <a:pt x="8" y="36"/>
                    <a:pt x="0" y="44"/>
                    <a:pt x="0" y="44"/>
                  </a:cubicBezTo>
                  <a:cubicBezTo>
                    <a:pt x="0" y="44"/>
                    <a:pt x="0" y="33"/>
                    <a:pt x="5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90"/>
            <p:cNvSpPr>
              <a:spLocks noChangeArrowheads="1"/>
            </p:cNvSpPr>
            <p:nvPr/>
          </p:nvSpPr>
          <p:spPr bwMode="auto">
            <a:xfrm>
              <a:off x="5540375" y="4319588"/>
              <a:ext cx="20638" cy="12382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91"/>
            <p:cNvSpPr>
              <a:spLocks/>
            </p:cNvSpPr>
            <p:nvPr/>
          </p:nvSpPr>
          <p:spPr bwMode="auto">
            <a:xfrm>
              <a:off x="5576888" y="4316413"/>
              <a:ext cx="42863" cy="115888"/>
            </a:xfrm>
            <a:custGeom>
              <a:avLst/>
              <a:gdLst>
                <a:gd name="T0" fmla="*/ 4 w 16"/>
                <a:gd name="T1" fmla="*/ 23 h 44"/>
                <a:gd name="T2" fmla="*/ 0 w 16"/>
                <a:gd name="T3" fmla="*/ 0 h 44"/>
                <a:gd name="T4" fmla="*/ 12 w 16"/>
                <a:gd name="T5" fmla="*/ 21 h 44"/>
                <a:gd name="T6" fmla="*/ 16 w 16"/>
                <a:gd name="T7" fmla="*/ 44 h 44"/>
                <a:gd name="T8" fmla="*/ 4 w 16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4" y="23"/>
                  </a:moveTo>
                  <a:cubicBezTo>
                    <a:pt x="0" y="11"/>
                    <a:pt x="0" y="0"/>
                    <a:pt x="0" y="0"/>
                  </a:cubicBezTo>
                  <a:cubicBezTo>
                    <a:pt x="0" y="0"/>
                    <a:pt x="7" y="8"/>
                    <a:pt x="12" y="21"/>
                  </a:cubicBezTo>
                  <a:cubicBezTo>
                    <a:pt x="16" y="33"/>
                    <a:pt x="16" y="44"/>
                    <a:pt x="16" y="44"/>
                  </a:cubicBezTo>
                  <a:cubicBezTo>
                    <a:pt x="16" y="44"/>
                    <a:pt x="9" y="35"/>
                    <a:pt x="4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92"/>
            <p:cNvSpPr>
              <a:spLocks/>
            </p:cNvSpPr>
            <p:nvPr/>
          </p:nvSpPr>
          <p:spPr bwMode="auto">
            <a:xfrm>
              <a:off x="5600700" y="4303713"/>
              <a:ext cx="79375" cy="93663"/>
            </a:xfrm>
            <a:custGeom>
              <a:avLst/>
              <a:gdLst>
                <a:gd name="T0" fmla="*/ 12 w 30"/>
                <a:gd name="T1" fmla="*/ 21 h 36"/>
                <a:gd name="T2" fmla="*/ 0 w 30"/>
                <a:gd name="T3" fmla="*/ 0 h 36"/>
                <a:gd name="T4" fmla="*/ 18 w 30"/>
                <a:gd name="T5" fmla="*/ 16 h 36"/>
                <a:gd name="T6" fmla="*/ 30 w 30"/>
                <a:gd name="T7" fmla="*/ 36 h 36"/>
                <a:gd name="T8" fmla="*/ 12 w 30"/>
                <a:gd name="T9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2" y="21"/>
                  </a:moveTo>
                  <a:cubicBezTo>
                    <a:pt x="3" y="11"/>
                    <a:pt x="0" y="0"/>
                    <a:pt x="0" y="0"/>
                  </a:cubicBezTo>
                  <a:cubicBezTo>
                    <a:pt x="0" y="0"/>
                    <a:pt x="9" y="6"/>
                    <a:pt x="18" y="16"/>
                  </a:cubicBezTo>
                  <a:cubicBezTo>
                    <a:pt x="26" y="25"/>
                    <a:pt x="30" y="36"/>
                    <a:pt x="30" y="36"/>
                  </a:cubicBezTo>
                  <a:cubicBezTo>
                    <a:pt x="30" y="36"/>
                    <a:pt x="20" y="31"/>
                    <a:pt x="12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3"/>
            <p:cNvSpPr>
              <a:spLocks/>
            </p:cNvSpPr>
            <p:nvPr/>
          </p:nvSpPr>
          <p:spPr bwMode="auto">
            <a:xfrm>
              <a:off x="5616575" y="4284663"/>
              <a:ext cx="107950" cy="60325"/>
            </a:xfrm>
            <a:custGeom>
              <a:avLst/>
              <a:gdLst>
                <a:gd name="T0" fmla="*/ 18 w 41"/>
                <a:gd name="T1" fmla="*/ 15 h 23"/>
                <a:gd name="T2" fmla="*/ 0 w 41"/>
                <a:gd name="T3" fmla="*/ 0 h 23"/>
                <a:gd name="T4" fmla="*/ 22 w 41"/>
                <a:gd name="T5" fmla="*/ 8 h 23"/>
                <a:gd name="T6" fmla="*/ 41 w 41"/>
                <a:gd name="T7" fmla="*/ 23 h 23"/>
                <a:gd name="T8" fmla="*/ 18 w 41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3">
                  <a:moveTo>
                    <a:pt x="18" y="15"/>
                  </a:moveTo>
                  <a:cubicBezTo>
                    <a:pt x="7" y="9"/>
                    <a:pt x="0" y="0"/>
                    <a:pt x="0" y="0"/>
                  </a:cubicBezTo>
                  <a:cubicBezTo>
                    <a:pt x="0" y="0"/>
                    <a:pt x="11" y="2"/>
                    <a:pt x="22" y="8"/>
                  </a:cubicBezTo>
                  <a:cubicBezTo>
                    <a:pt x="34" y="15"/>
                    <a:pt x="41" y="23"/>
                    <a:pt x="41" y="23"/>
                  </a:cubicBezTo>
                  <a:cubicBezTo>
                    <a:pt x="41" y="23"/>
                    <a:pt x="30" y="21"/>
                    <a:pt x="18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4"/>
            <p:cNvSpPr>
              <a:spLocks/>
            </p:cNvSpPr>
            <p:nvPr/>
          </p:nvSpPr>
          <p:spPr bwMode="auto">
            <a:xfrm>
              <a:off x="5627688" y="4252913"/>
              <a:ext cx="120650" cy="34925"/>
            </a:xfrm>
            <a:custGeom>
              <a:avLst/>
              <a:gdLst>
                <a:gd name="T0" fmla="*/ 22 w 46"/>
                <a:gd name="T1" fmla="*/ 11 h 13"/>
                <a:gd name="T2" fmla="*/ 0 w 46"/>
                <a:gd name="T3" fmla="*/ 3 h 13"/>
                <a:gd name="T4" fmla="*/ 23 w 46"/>
                <a:gd name="T5" fmla="*/ 3 h 13"/>
                <a:gd name="T6" fmla="*/ 46 w 46"/>
                <a:gd name="T7" fmla="*/ 11 h 13"/>
                <a:gd name="T8" fmla="*/ 22 w 46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3">
                  <a:moveTo>
                    <a:pt x="22" y="11"/>
                  </a:moveTo>
                  <a:cubicBezTo>
                    <a:pt x="9" y="8"/>
                    <a:pt x="0" y="3"/>
                    <a:pt x="0" y="3"/>
                  </a:cubicBezTo>
                  <a:cubicBezTo>
                    <a:pt x="0" y="3"/>
                    <a:pt x="11" y="0"/>
                    <a:pt x="23" y="3"/>
                  </a:cubicBezTo>
                  <a:cubicBezTo>
                    <a:pt x="36" y="5"/>
                    <a:pt x="46" y="11"/>
                    <a:pt x="46" y="11"/>
                  </a:cubicBezTo>
                  <a:cubicBezTo>
                    <a:pt x="46" y="11"/>
                    <a:pt x="35" y="13"/>
                    <a:pt x="22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5"/>
            <p:cNvSpPr>
              <a:spLocks/>
            </p:cNvSpPr>
            <p:nvPr/>
          </p:nvSpPr>
          <p:spPr bwMode="auto">
            <a:xfrm>
              <a:off x="5627688" y="4208463"/>
              <a:ext cx="120650" cy="31750"/>
            </a:xfrm>
            <a:custGeom>
              <a:avLst/>
              <a:gdLst>
                <a:gd name="T0" fmla="*/ 24 w 46"/>
                <a:gd name="T1" fmla="*/ 10 h 12"/>
                <a:gd name="T2" fmla="*/ 0 w 46"/>
                <a:gd name="T3" fmla="*/ 10 h 12"/>
                <a:gd name="T4" fmla="*/ 22 w 46"/>
                <a:gd name="T5" fmla="*/ 2 h 12"/>
                <a:gd name="T6" fmla="*/ 46 w 46"/>
                <a:gd name="T7" fmla="*/ 2 h 12"/>
                <a:gd name="T8" fmla="*/ 24 w 46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2">
                  <a:moveTo>
                    <a:pt x="24" y="10"/>
                  </a:moveTo>
                  <a:cubicBezTo>
                    <a:pt x="11" y="12"/>
                    <a:pt x="0" y="10"/>
                    <a:pt x="0" y="10"/>
                  </a:cubicBezTo>
                  <a:cubicBezTo>
                    <a:pt x="0" y="10"/>
                    <a:pt x="10" y="4"/>
                    <a:pt x="22" y="2"/>
                  </a:cubicBezTo>
                  <a:cubicBezTo>
                    <a:pt x="35" y="0"/>
                    <a:pt x="46" y="2"/>
                    <a:pt x="46" y="2"/>
                  </a:cubicBezTo>
                  <a:cubicBezTo>
                    <a:pt x="46" y="2"/>
                    <a:pt x="36" y="7"/>
                    <a:pt x="24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96"/>
            <p:cNvSpPr>
              <a:spLocks/>
            </p:cNvSpPr>
            <p:nvPr/>
          </p:nvSpPr>
          <p:spPr bwMode="auto">
            <a:xfrm>
              <a:off x="5619750" y="4148138"/>
              <a:ext cx="104775" cy="60325"/>
            </a:xfrm>
            <a:custGeom>
              <a:avLst/>
              <a:gdLst>
                <a:gd name="T0" fmla="*/ 22 w 40"/>
                <a:gd name="T1" fmla="*/ 15 h 23"/>
                <a:gd name="T2" fmla="*/ 0 w 40"/>
                <a:gd name="T3" fmla="*/ 23 h 23"/>
                <a:gd name="T4" fmla="*/ 18 w 40"/>
                <a:gd name="T5" fmla="*/ 8 h 23"/>
                <a:gd name="T6" fmla="*/ 40 w 40"/>
                <a:gd name="T7" fmla="*/ 0 h 23"/>
                <a:gd name="T8" fmla="*/ 22 w 40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22" y="15"/>
                  </a:moveTo>
                  <a:cubicBezTo>
                    <a:pt x="11" y="22"/>
                    <a:pt x="0" y="23"/>
                    <a:pt x="0" y="23"/>
                  </a:cubicBezTo>
                  <a:cubicBezTo>
                    <a:pt x="0" y="23"/>
                    <a:pt x="7" y="15"/>
                    <a:pt x="18" y="8"/>
                  </a:cubicBezTo>
                  <a:cubicBezTo>
                    <a:pt x="29" y="2"/>
                    <a:pt x="40" y="0"/>
                    <a:pt x="40" y="0"/>
                  </a:cubicBezTo>
                  <a:cubicBezTo>
                    <a:pt x="40" y="0"/>
                    <a:pt x="33" y="9"/>
                    <a:pt x="22" y="15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97"/>
            <p:cNvSpPr>
              <a:spLocks/>
            </p:cNvSpPr>
            <p:nvPr/>
          </p:nvSpPr>
          <p:spPr bwMode="auto">
            <a:xfrm>
              <a:off x="5603875" y="4095750"/>
              <a:ext cx="79375" cy="93663"/>
            </a:xfrm>
            <a:custGeom>
              <a:avLst/>
              <a:gdLst>
                <a:gd name="T0" fmla="*/ 18 w 30"/>
                <a:gd name="T1" fmla="*/ 20 h 36"/>
                <a:gd name="T2" fmla="*/ 0 w 30"/>
                <a:gd name="T3" fmla="*/ 36 h 36"/>
                <a:gd name="T4" fmla="*/ 12 w 30"/>
                <a:gd name="T5" fmla="*/ 15 h 36"/>
                <a:gd name="T6" fmla="*/ 30 w 30"/>
                <a:gd name="T7" fmla="*/ 0 h 36"/>
                <a:gd name="T8" fmla="*/ 18 w 30"/>
                <a:gd name="T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18" y="20"/>
                  </a:moveTo>
                  <a:cubicBezTo>
                    <a:pt x="10" y="30"/>
                    <a:pt x="0" y="36"/>
                    <a:pt x="0" y="36"/>
                  </a:cubicBezTo>
                  <a:cubicBezTo>
                    <a:pt x="0" y="36"/>
                    <a:pt x="3" y="25"/>
                    <a:pt x="12" y="15"/>
                  </a:cubicBezTo>
                  <a:cubicBezTo>
                    <a:pt x="20" y="5"/>
                    <a:pt x="30" y="0"/>
                    <a:pt x="30" y="0"/>
                  </a:cubicBezTo>
                  <a:cubicBezTo>
                    <a:pt x="30" y="0"/>
                    <a:pt x="26" y="10"/>
                    <a:pt x="18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98"/>
            <p:cNvSpPr>
              <a:spLocks/>
            </p:cNvSpPr>
            <p:nvPr/>
          </p:nvSpPr>
          <p:spPr bwMode="auto">
            <a:xfrm>
              <a:off x="5580063" y="4060825"/>
              <a:ext cx="44450" cy="115888"/>
            </a:xfrm>
            <a:custGeom>
              <a:avLst/>
              <a:gdLst>
                <a:gd name="T0" fmla="*/ 12 w 17"/>
                <a:gd name="T1" fmla="*/ 23 h 44"/>
                <a:gd name="T2" fmla="*/ 0 w 17"/>
                <a:gd name="T3" fmla="*/ 44 h 44"/>
                <a:gd name="T4" fmla="*/ 5 w 17"/>
                <a:gd name="T5" fmla="*/ 20 h 44"/>
                <a:gd name="T6" fmla="*/ 16 w 17"/>
                <a:gd name="T7" fmla="*/ 0 h 44"/>
                <a:gd name="T8" fmla="*/ 12 w 17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2" y="23"/>
                  </a:moveTo>
                  <a:cubicBezTo>
                    <a:pt x="8" y="35"/>
                    <a:pt x="0" y="44"/>
                    <a:pt x="0" y="44"/>
                  </a:cubicBezTo>
                  <a:cubicBezTo>
                    <a:pt x="0" y="44"/>
                    <a:pt x="0" y="32"/>
                    <a:pt x="5" y="20"/>
                  </a:cubicBezTo>
                  <a:cubicBezTo>
                    <a:pt x="9" y="8"/>
                    <a:pt x="16" y="0"/>
                    <a:pt x="16" y="0"/>
                  </a:cubicBezTo>
                  <a:cubicBezTo>
                    <a:pt x="16" y="0"/>
                    <a:pt x="17" y="11"/>
                    <a:pt x="12" y="2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9"/>
            <p:cNvSpPr>
              <a:spLocks/>
            </p:cNvSpPr>
            <p:nvPr/>
          </p:nvSpPr>
          <p:spPr bwMode="auto">
            <a:xfrm>
              <a:off x="4803775" y="4213225"/>
              <a:ext cx="1120775" cy="787400"/>
            </a:xfrm>
            <a:custGeom>
              <a:avLst/>
              <a:gdLst>
                <a:gd name="T0" fmla="*/ 205 w 426"/>
                <a:gd name="T1" fmla="*/ 33 h 299"/>
                <a:gd name="T2" fmla="*/ 99 w 426"/>
                <a:gd name="T3" fmla="*/ 104 h 299"/>
                <a:gd name="T4" fmla="*/ 0 w 426"/>
                <a:gd name="T5" fmla="*/ 152 h 299"/>
                <a:gd name="T6" fmla="*/ 204 w 426"/>
                <a:gd name="T7" fmla="*/ 298 h 299"/>
                <a:gd name="T8" fmla="*/ 413 w 426"/>
                <a:gd name="T9" fmla="*/ 196 h 299"/>
                <a:gd name="T10" fmla="*/ 205 w 426"/>
                <a:gd name="T11" fmla="*/ 3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299">
                  <a:moveTo>
                    <a:pt x="205" y="33"/>
                  </a:moveTo>
                  <a:cubicBezTo>
                    <a:pt x="205" y="33"/>
                    <a:pt x="149" y="43"/>
                    <a:pt x="99" y="104"/>
                  </a:cubicBezTo>
                  <a:cubicBezTo>
                    <a:pt x="49" y="164"/>
                    <a:pt x="0" y="152"/>
                    <a:pt x="0" y="152"/>
                  </a:cubicBezTo>
                  <a:cubicBezTo>
                    <a:pt x="0" y="152"/>
                    <a:pt x="38" y="299"/>
                    <a:pt x="204" y="298"/>
                  </a:cubicBezTo>
                  <a:cubicBezTo>
                    <a:pt x="370" y="297"/>
                    <a:pt x="413" y="196"/>
                    <a:pt x="413" y="196"/>
                  </a:cubicBezTo>
                  <a:cubicBezTo>
                    <a:pt x="413" y="196"/>
                    <a:pt x="426" y="0"/>
                    <a:pt x="205" y="33"/>
                  </a:cubicBez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0"/>
            <p:cNvSpPr>
              <a:spLocks noChangeArrowheads="1"/>
            </p:cNvSpPr>
            <p:nvPr/>
          </p:nvSpPr>
          <p:spPr bwMode="auto">
            <a:xfrm>
              <a:off x="4730750" y="4540250"/>
              <a:ext cx="115888" cy="115888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01"/>
            <p:cNvSpPr>
              <a:spLocks/>
            </p:cNvSpPr>
            <p:nvPr/>
          </p:nvSpPr>
          <p:spPr bwMode="auto">
            <a:xfrm>
              <a:off x="5222875" y="4527550"/>
              <a:ext cx="2224088" cy="1998663"/>
            </a:xfrm>
            <a:custGeom>
              <a:avLst/>
              <a:gdLst>
                <a:gd name="T0" fmla="*/ 232 w 846"/>
                <a:gd name="T1" fmla="*/ 0 h 760"/>
                <a:gd name="T2" fmla="*/ 234 w 846"/>
                <a:gd name="T3" fmla="*/ 5 h 760"/>
                <a:gd name="T4" fmla="*/ 392 w 846"/>
                <a:gd name="T5" fmla="*/ 113 h 760"/>
                <a:gd name="T6" fmla="*/ 733 w 846"/>
                <a:gd name="T7" fmla="*/ 696 h 760"/>
                <a:gd name="T8" fmla="*/ 664 w 846"/>
                <a:gd name="T9" fmla="*/ 743 h 760"/>
                <a:gd name="T10" fmla="*/ 168 w 846"/>
                <a:gd name="T11" fmla="*/ 743 h 760"/>
                <a:gd name="T12" fmla="*/ 121 w 846"/>
                <a:gd name="T13" fmla="*/ 740 h 760"/>
                <a:gd name="T14" fmla="*/ 224 w 846"/>
                <a:gd name="T15" fmla="*/ 681 h 760"/>
                <a:gd name="T16" fmla="*/ 180 w 846"/>
                <a:gd name="T17" fmla="*/ 414 h 760"/>
                <a:gd name="T18" fmla="*/ 0 w 846"/>
                <a:gd name="T19" fmla="*/ 17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6" h="760">
                  <a:moveTo>
                    <a:pt x="232" y="0"/>
                  </a:moveTo>
                  <a:cubicBezTo>
                    <a:pt x="232" y="0"/>
                    <a:pt x="233" y="2"/>
                    <a:pt x="234" y="5"/>
                  </a:cubicBezTo>
                  <a:cubicBezTo>
                    <a:pt x="244" y="19"/>
                    <a:pt x="282" y="68"/>
                    <a:pt x="392" y="113"/>
                  </a:cubicBezTo>
                  <a:cubicBezTo>
                    <a:pt x="522" y="167"/>
                    <a:pt x="846" y="281"/>
                    <a:pt x="733" y="696"/>
                  </a:cubicBezTo>
                  <a:cubicBezTo>
                    <a:pt x="733" y="696"/>
                    <a:pt x="716" y="728"/>
                    <a:pt x="664" y="743"/>
                  </a:cubicBezTo>
                  <a:cubicBezTo>
                    <a:pt x="613" y="757"/>
                    <a:pt x="342" y="708"/>
                    <a:pt x="168" y="743"/>
                  </a:cubicBezTo>
                  <a:cubicBezTo>
                    <a:pt x="168" y="743"/>
                    <a:pt x="137" y="760"/>
                    <a:pt x="121" y="740"/>
                  </a:cubicBezTo>
                  <a:cubicBezTo>
                    <a:pt x="105" y="720"/>
                    <a:pt x="121" y="650"/>
                    <a:pt x="224" y="681"/>
                  </a:cubicBezTo>
                  <a:cubicBezTo>
                    <a:pt x="224" y="681"/>
                    <a:pt x="86" y="593"/>
                    <a:pt x="180" y="414"/>
                  </a:cubicBezTo>
                  <a:cubicBezTo>
                    <a:pt x="180" y="414"/>
                    <a:pt x="185" y="244"/>
                    <a:pt x="0" y="170"/>
                  </a:cubicBezTo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02"/>
            <p:cNvSpPr>
              <a:spLocks/>
            </p:cNvSpPr>
            <p:nvPr/>
          </p:nvSpPr>
          <p:spPr bwMode="auto">
            <a:xfrm>
              <a:off x="5127625" y="4908550"/>
              <a:ext cx="773113" cy="784225"/>
            </a:xfrm>
            <a:custGeom>
              <a:avLst/>
              <a:gdLst>
                <a:gd name="T0" fmla="*/ 87 w 294"/>
                <a:gd name="T1" fmla="*/ 28 h 298"/>
                <a:gd name="T2" fmla="*/ 119 w 294"/>
                <a:gd name="T3" fmla="*/ 138 h 298"/>
                <a:gd name="T4" fmla="*/ 14 w 294"/>
                <a:gd name="T5" fmla="*/ 272 h 298"/>
                <a:gd name="T6" fmla="*/ 29 w 294"/>
                <a:gd name="T7" fmla="*/ 293 h 298"/>
                <a:gd name="T8" fmla="*/ 76 w 294"/>
                <a:gd name="T9" fmla="*/ 263 h 298"/>
                <a:gd name="T10" fmla="*/ 106 w 294"/>
                <a:gd name="T11" fmla="*/ 247 h 298"/>
                <a:gd name="T12" fmla="*/ 244 w 294"/>
                <a:gd name="T13" fmla="*/ 163 h 298"/>
                <a:gd name="T14" fmla="*/ 206 w 294"/>
                <a:gd name="T15" fmla="*/ 0 h 298"/>
                <a:gd name="T16" fmla="*/ 87 w 294"/>
                <a:gd name="T17" fmla="*/ 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298">
                  <a:moveTo>
                    <a:pt x="87" y="28"/>
                  </a:moveTo>
                  <a:cubicBezTo>
                    <a:pt x="87" y="28"/>
                    <a:pt x="149" y="59"/>
                    <a:pt x="119" y="138"/>
                  </a:cubicBezTo>
                  <a:cubicBezTo>
                    <a:pt x="90" y="217"/>
                    <a:pt x="47" y="236"/>
                    <a:pt x="14" y="272"/>
                  </a:cubicBezTo>
                  <a:cubicBezTo>
                    <a:pt x="14" y="272"/>
                    <a:pt x="0" y="298"/>
                    <a:pt x="29" y="293"/>
                  </a:cubicBezTo>
                  <a:cubicBezTo>
                    <a:pt x="46" y="290"/>
                    <a:pt x="64" y="274"/>
                    <a:pt x="76" y="263"/>
                  </a:cubicBezTo>
                  <a:cubicBezTo>
                    <a:pt x="84" y="255"/>
                    <a:pt x="95" y="249"/>
                    <a:pt x="106" y="247"/>
                  </a:cubicBezTo>
                  <a:cubicBezTo>
                    <a:pt x="138" y="241"/>
                    <a:pt x="206" y="222"/>
                    <a:pt x="244" y="163"/>
                  </a:cubicBezTo>
                  <a:cubicBezTo>
                    <a:pt x="294" y="83"/>
                    <a:pt x="206" y="0"/>
                    <a:pt x="206" y="0"/>
                  </a:cubicBezTo>
                  <a:lnTo>
                    <a:pt x="87" y="28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03"/>
            <p:cNvSpPr>
              <a:spLocks/>
            </p:cNvSpPr>
            <p:nvPr/>
          </p:nvSpPr>
          <p:spPr bwMode="auto">
            <a:xfrm>
              <a:off x="5280025" y="5013325"/>
              <a:ext cx="731838" cy="820738"/>
            </a:xfrm>
            <a:custGeom>
              <a:avLst/>
              <a:gdLst>
                <a:gd name="T0" fmla="*/ 67 w 278"/>
                <a:gd name="T1" fmla="*/ 36 h 312"/>
                <a:gd name="T2" fmla="*/ 107 w 278"/>
                <a:gd name="T3" fmla="*/ 143 h 312"/>
                <a:gd name="T4" fmla="*/ 12 w 278"/>
                <a:gd name="T5" fmla="*/ 285 h 312"/>
                <a:gd name="T6" fmla="*/ 28 w 278"/>
                <a:gd name="T7" fmla="*/ 304 h 312"/>
                <a:gd name="T8" fmla="*/ 70 w 278"/>
                <a:gd name="T9" fmla="*/ 275 h 312"/>
                <a:gd name="T10" fmla="*/ 107 w 278"/>
                <a:gd name="T11" fmla="*/ 251 h 312"/>
                <a:gd name="T12" fmla="*/ 233 w 278"/>
                <a:gd name="T13" fmla="*/ 159 h 312"/>
                <a:gd name="T14" fmla="*/ 183 w 278"/>
                <a:gd name="T15" fmla="*/ 0 h 312"/>
                <a:gd name="T16" fmla="*/ 67 w 278"/>
                <a:gd name="T17" fmla="*/ 3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312">
                  <a:moveTo>
                    <a:pt x="67" y="36"/>
                  </a:moveTo>
                  <a:cubicBezTo>
                    <a:pt x="67" y="36"/>
                    <a:pt x="131" y="63"/>
                    <a:pt x="107" y="143"/>
                  </a:cubicBezTo>
                  <a:cubicBezTo>
                    <a:pt x="83" y="224"/>
                    <a:pt x="42" y="246"/>
                    <a:pt x="12" y="285"/>
                  </a:cubicBezTo>
                  <a:cubicBezTo>
                    <a:pt x="12" y="285"/>
                    <a:pt x="0" y="312"/>
                    <a:pt x="28" y="304"/>
                  </a:cubicBezTo>
                  <a:cubicBezTo>
                    <a:pt x="43" y="300"/>
                    <a:pt x="59" y="286"/>
                    <a:pt x="70" y="275"/>
                  </a:cubicBezTo>
                  <a:cubicBezTo>
                    <a:pt x="80" y="264"/>
                    <a:pt x="93" y="255"/>
                    <a:pt x="107" y="251"/>
                  </a:cubicBezTo>
                  <a:cubicBezTo>
                    <a:pt x="140" y="242"/>
                    <a:pt x="202" y="218"/>
                    <a:pt x="233" y="159"/>
                  </a:cubicBezTo>
                  <a:cubicBezTo>
                    <a:pt x="278" y="76"/>
                    <a:pt x="183" y="0"/>
                    <a:pt x="183" y="0"/>
                  </a:cubicBezTo>
                  <a:lnTo>
                    <a:pt x="67" y="36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04"/>
            <p:cNvSpPr>
              <a:spLocks/>
            </p:cNvSpPr>
            <p:nvPr/>
          </p:nvSpPr>
          <p:spPr bwMode="auto">
            <a:xfrm>
              <a:off x="6950075" y="4503738"/>
              <a:ext cx="904875" cy="1935163"/>
            </a:xfrm>
            <a:custGeom>
              <a:avLst/>
              <a:gdLst>
                <a:gd name="T0" fmla="*/ 18 w 344"/>
                <a:gd name="T1" fmla="*/ 702 h 736"/>
                <a:gd name="T2" fmla="*/ 43 w 344"/>
                <a:gd name="T3" fmla="*/ 705 h 736"/>
                <a:gd name="T4" fmla="*/ 113 w 344"/>
                <a:gd name="T5" fmla="*/ 703 h 736"/>
                <a:gd name="T6" fmla="*/ 166 w 344"/>
                <a:gd name="T7" fmla="*/ 691 h 736"/>
                <a:gd name="T8" fmla="*/ 185 w 344"/>
                <a:gd name="T9" fmla="*/ 685 h 736"/>
                <a:gd name="T10" fmla="*/ 203 w 344"/>
                <a:gd name="T11" fmla="*/ 676 h 736"/>
                <a:gd name="T12" fmla="*/ 231 w 344"/>
                <a:gd name="T13" fmla="*/ 659 h 736"/>
                <a:gd name="T14" fmla="*/ 249 w 344"/>
                <a:gd name="T15" fmla="*/ 645 h 736"/>
                <a:gd name="T16" fmla="*/ 273 w 344"/>
                <a:gd name="T17" fmla="*/ 619 h 736"/>
                <a:gd name="T18" fmla="*/ 280 w 344"/>
                <a:gd name="T19" fmla="*/ 609 h 736"/>
                <a:gd name="T20" fmla="*/ 309 w 344"/>
                <a:gd name="T21" fmla="*/ 554 h 736"/>
                <a:gd name="T22" fmla="*/ 322 w 344"/>
                <a:gd name="T23" fmla="*/ 501 h 736"/>
                <a:gd name="T24" fmla="*/ 323 w 344"/>
                <a:gd name="T25" fmla="*/ 497 h 736"/>
                <a:gd name="T26" fmla="*/ 324 w 344"/>
                <a:gd name="T27" fmla="*/ 477 h 736"/>
                <a:gd name="T28" fmla="*/ 283 w 344"/>
                <a:gd name="T29" fmla="*/ 349 h 736"/>
                <a:gd name="T30" fmla="*/ 279 w 344"/>
                <a:gd name="T31" fmla="*/ 344 h 736"/>
                <a:gd name="T32" fmla="*/ 275 w 344"/>
                <a:gd name="T33" fmla="*/ 339 h 736"/>
                <a:gd name="T34" fmla="*/ 244 w 344"/>
                <a:gd name="T35" fmla="*/ 311 h 736"/>
                <a:gd name="T36" fmla="*/ 100 w 344"/>
                <a:gd name="T37" fmla="*/ 227 h 736"/>
                <a:gd name="T38" fmla="*/ 29 w 344"/>
                <a:gd name="T39" fmla="*/ 150 h 736"/>
                <a:gd name="T40" fmla="*/ 22 w 344"/>
                <a:gd name="T41" fmla="*/ 58 h 736"/>
                <a:gd name="T42" fmla="*/ 79 w 344"/>
                <a:gd name="T43" fmla="*/ 5 h 736"/>
                <a:gd name="T44" fmla="*/ 95 w 344"/>
                <a:gd name="T45" fmla="*/ 1 h 736"/>
                <a:gd name="T46" fmla="*/ 111 w 344"/>
                <a:gd name="T47" fmla="*/ 0 h 736"/>
                <a:gd name="T48" fmla="*/ 177 w 344"/>
                <a:gd name="T49" fmla="*/ 10 h 736"/>
                <a:gd name="T50" fmla="*/ 177 w 344"/>
                <a:gd name="T51" fmla="*/ 10 h 736"/>
                <a:gd name="T52" fmla="*/ 111 w 344"/>
                <a:gd name="T53" fmla="*/ 2 h 736"/>
                <a:gd name="T54" fmla="*/ 96 w 344"/>
                <a:gd name="T55" fmla="*/ 3 h 736"/>
                <a:gd name="T56" fmla="*/ 80 w 344"/>
                <a:gd name="T57" fmla="*/ 7 h 736"/>
                <a:gd name="T58" fmla="*/ 27 w 344"/>
                <a:gd name="T59" fmla="*/ 59 h 736"/>
                <a:gd name="T60" fmla="*/ 65 w 344"/>
                <a:gd name="T61" fmla="*/ 186 h 736"/>
                <a:gd name="T62" fmla="*/ 202 w 344"/>
                <a:gd name="T63" fmla="*/ 270 h 736"/>
                <a:gd name="T64" fmla="*/ 275 w 344"/>
                <a:gd name="T65" fmla="*/ 318 h 736"/>
                <a:gd name="T66" fmla="*/ 289 w 344"/>
                <a:gd name="T67" fmla="*/ 331 h 736"/>
                <a:gd name="T68" fmla="*/ 293 w 344"/>
                <a:gd name="T69" fmla="*/ 336 h 736"/>
                <a:gd name="T70" fmla="*/ 313 w 344"/>
                <a:gd name="T71" fmla="*/ 364 h 736"/>
                <a:gd name="T72" fmla="*/ 342 w 344"/>
                <a:gd name="T73" fmla="*/ 447 h 736"/>
                <a:gd name="T74" fmla="*/ 343 w 344"/>
                <a:gd name="T75" fmla="*/ 491 h 736"/>
                <a:gd name="T76" fmla="*/ 343 w 344"/>
                <a:gd name="T77" fmla="*/ 502 h 736"/>
                <a:gd name="T78" fmla="*/ 342 w 344"/>
                <a:gd name="T79" fmla="*/ 506 h 736"/>
                <a:gd name="T80" fmla="*/ 307 w 344"/>
                <a:gd name="T81" fmla="*/ 611 h 736"/>
                <a:gd name="T82" fmla="*/ 296 w 344"/>
                <a:gd name="T83" fmla="*/ 628 h 736"/>
                <a:gd name="T84" fmla="*/ 275 w 344"/>
                <a:gd name="T85" fmla="*/ 654 h 736"/>
                <a:gd name="T86" fmla="*/ 256 w 344"/>
                <a:gd name="T87" fmla="*/ 671 h 736"/>
                <a:gd name="T88" fmla="*/ 236 w 344"/>
                <a:gd name="T89" fmla="*/ 686 h 736"/>
                <a:gd name="T90" fmla="*/ 206 w 344"/>
                <a:gd name="T91" fmla="*/ 704 h 736"/>
                <a:gd name="T92" fmla="*/ 185 w 344"/>
                <a:gd name="T93" fmla="*/ 714 h 736"/>
                <a:gd name="T94" fmla="*/ 154 w 344"/>
                <a:gd name="T95" fmla="*/ 724 h 736"/>
                <a:gd name="T96" fmla="*/ 54 w 344"/>
                <a:gd name="T97" fmla="*/ 736 h 736"/>
                <a:gd name="T98" fmla="*/ 31 w 344"/>
                <a:gd name="T99" fmla="*/ 735 h 736"/>
                <a:gd name="T100" fmla="*/ 0 w 344"/>
                <a:gd name="T101" fmla="*/ 73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44" h="736">
                  <a:moveTo>
                    <a:pt x="4" y="700"/>
                  </a:moveTo>
                  <a:cubicBezTo>
                    <a:pt x="4" y="700"/>
                    <a:pt x="9" y="701"/>
                    <a:pt x="18" y="702"/>
                  </a:cubicBezTo>
                  <a:cubicBezTo>
                    <a:pt x="22" y="703"/>
                    <a:pt x="27" y="703"/>
                    <a:pt x="33" y="704"/>
                  </a:cubicBezTo>
                  <a:cubicBezTo>
                    <a:pt x="36" y="704"/>
                    <a:pt x="40" y="704"/>
                    <a:pt x="43" y="705"/>
                  </a:cubicBezTo>
                  <a:cubicBezTo>
                    <a:pt x="47" y="705"/>
                    <a:pt x="51" y="705"/>
                    <a:pt x="55" y="705"/>
                  </a:cubicBezTo>
                  <a:cubicBezTo>
                    <a:pt x="71" y="706"/>
                    <a:pt x="90" y="706"/>
                    <a:pt x="113" y="703"/>
                  </a:cubicBezTo>
                  <a:cubicBezTo>
                    <a:pt x="124" y="702"/>
                    <a:pt x="135" y="699"/>
                    <a:pt x="147" y="697"/>
                  </a:cubicBezTo>
                  <a:cubicBezTo>
                    <a:pt x="154" y="695"/>
                    <a:pt x="160" y="693"/>
                    <a:pt x="166" y="691"/>
                  </a:cubicBezTo>
                  <a:cubicBezTo>
                    <a:pt x="169" y="690"/>
                    <a:pt x="172" y="689"/>
                    <a:pt x="175" y="688"/>
                  </a:cubicBezTo>
                  <a:cubicBezTo>
                    <a:pt x="178" y="687"/>
                    <a:pt x="182" y="686"/>
                    <a:pt x="185" y="685"/>
                  </a:cubicBezTo>
                  <a:cubicBezTo>
                    <a:pt x="188" y="683"/>
                    <a:pt x="191" y="682"/>
                    <a:pt x="194" y="680"/>
                  </a:cubicBezTo>
                  <a:cubicBezTo>
                    <a:pt x="197" y="679"/>
                    <a:pt x="200" y="677"/>
                    <a:pt x="203" y="676"/>
                  </a:cubicBezTo>
                  <a:cubicBezTo>
                    <a:pt x="210" y="673"/>
                    <a:pt x="216" y="669"/>
                    <a:pt x="222" y="665"/>
                  </a:cubicBezTo>
                  <a:cubicBezTo>
                    <a:pt x="225" y="663"/>
                    <a:pt x="228" y="661"/>
                    <a:pt x="231" y="659"/>
                  </a:cubicBezTo>
                  <a:cubicBezTo>
                    <a:pt x="234" y="657"/>
                    <a:pt x="237" y="654"/>
                    <a:pt x="240" y="652"/>
                  </a:cubicBezTo>
                  <a:cubicBezTo>
                    <a:pt x="243" y="649"/>
                    <a:pt x="246" y="647"/>
                    <a:pt x="249" y="645"/>
                  </a:cubicBezTo>
                  <a:cubicBezTo>
                    <a:pt x="251" y="642"/>
                    <a:pt x="255" y="639"/>
                    <a:pt x="257" y="636"/>
                  </a:cubicBezTo>
                  <a:cubicBezTo>
                    <a:pt x="262" y="631"/>
                    <a:pt x="268" y="625"/>
                    <a:pt x="273" y="619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06"/>
                    <a:pt x="285" y="602"/>
                    <a:pt x="287" y="599"/>
                  </a:cubicBezTo>
                  <a:cubicBezTo>
                    <a:pt x="296" y="585"/>
                    <a:pt x="303" y="570"/>
                    <a:pt x="309" y="554"/>
                  </a:cubicBezTo>
                  <a:cubicBezTo>
                    <a:pt x="315" y="538"/>
                    <a:pt x="319" y="521"/>
                    <a:pt x="322" y="503"/>
                  </a:cubicBezTo>
                  <a:cubicBezTo>
                    <a:pt x="322" y="501"/>
                    <a:pt x="322" y="501"/>
                    <a:pt x="322" y="501"/>
                  </a:cubicBezTo>
                  <a:cubicBezTo>
                    <a:pt x="322" y="500"/>
                    <a:pt x="322" y="500"/>
                    <a:pt x="322" y="500"/>
                  </a:cubicBezTo>
                  <a:cubicBezTo>
                    <a:pt x="323" y="497"/>
                    <a:pt x="323" y="497"/>
                    <a:pt x="323" y="497"/>
                  </a:cubicBezTo>
                  <a:cubicBezTo>
                    <a:pt x="323" y="494"/>
                    <a:pt x="323" y="492"/>
                    <a:pt x="323" y="490"/>
                  </a:cubicBezTo>
                  <a:cubicBezTo>
                    <a:pt x="324" y="485"/>
                    <a:pt x="324" y="481"/>
                    <a:pt x="324" y="477"/>
                  </a:cubicBezTo>
                  <a:cubicBezTo>
                    <a:pt x="324" y="468"/>
                    <a:pt x="324" y="459"/>
                    <a:pt x="323" y="450"/>
                  </a:cubicBezTo>
                  <a:cubicBezTo>
                    <a:pt x="319" y="414"/>
                    <a:pt x="306" y="378"/>
                    <a:pt x="283" y="349"/>
                  </a:cubicBezTo>
                  <a:cubicBezTo>
                    <a:pt x="281" y="347"/>
                    <a:pt x="281" y="347"/>
                    <a:pt x="281" y="347"/>
                  </a:cubicBezTo>
                  <a:cubicBezTo>
                    <a:pt x="279" y="344"/>
                    <a:pt x="279" y="344"/>
                    <a:pt x="279" y="344"/>
                  </a:cubicBezTo>
                  <a:cubicBezTo>
                    <a:pt x="277" y="341"/>
                    <a:pt x="277" y="341"/>
                    <a:pt x="277" y="341"/>
                  </a:cubicBezTo>
                  <a:cubicBezTo>
                    <a:pt x="275" y="339"/>
                    <a:pt x="275" y="339"/>
                    <a:pt x="275" y="339"/>
                  </a:cubicBezTo>
                  <a:cubicBezTo>
                    <a:pt x="272" y="335"/>
                    <a:pt x="268" y="332"/>
                    <a:pt x="265" y="329"/>
                  </a:cubicBezTo>
                  <a:cubicBezTo>
                    <a:pt x="258" y="323"/>
                    <a:pt x="251" y="317"/>
                    <a:pt x="244" y="311"/>
                  </a:cubicBezTo>
                  <a:cubicBezTo>
                    <a:pt x="229" y="300"/>
                    <a:pt x="213" y="290"/>
                    <a:pt x="196" y="281"/>
                  </a:cubicBezTo>
                  <a:cubicBezTo>
                    <a:pt x="164" y="263"/>
                    <a:pt x="130" y="247"/>
                    <a:pt x="100" y="227"/>
                  </a:cubicBezTo>
                  <a:cubicBezTo>
                    <a:pt x="85" y="216"/>
                    <a:pt x="71" y="205"/>
                    <a:pt x="59" y="192"/>
                  </a:cubicBezTo>
                  <a:cubicBezTo>
                    <a:pt x="47" y="179"/>
                    <a:pt x="36" y="165"/>
                    <a:pt x="29" y="150"/>
                  </a:cubicBezTo>
                  <a:cubicBezTo>
                    <a:pt x="21" y="135"/>
                    <a:pt x="17" y="119"/>
                    <a:pt x="16" y="103"/>
                  </a:cubicBezTo>
                  <a:cubicBezTo>
                    <a:pt x="14" y="87"/>
                    <a:pt x="17" y="71"/>
                    <a:pt x="22" y="58"/>
                  </a:cubicBezTo>
                  <a:cubicBezTo>
                    <a:pt x="28" y="44"/>
                    <a:pt x="36" y="32"/>
                    <a:pt x="46" y="23"/>
                  </a:cubicBezTo>
                  <a:cubicBezTo>
                    <a:pt x="56" y="14"/>
                    <a:pt x="68" y="8"/>
                    <a:pt x="79" y="5"/>
                  </a:cubicBezTo>
                  <a:cubicBezTo>
                    <a:pt x="82" y="4"/>
                    <a:pt x="84" y="3"/>
                    <a:pt x="87" y="2"/>
                  </a:cubicBezTo>
                  <a:cubicBezTo>
                    <a:pt x="90" y="2"/>
                    <a:pt x="93" y="1"/>
                    <a:pt x="95" y="1"/>
                  </a:cubicBezTo>
                  <a:cubicBezTo>
                    <a:pt x="98" y="0"/>
                    <a:pt x="101" y="0"/>
                    <a:pt x="104" y="0"/>
                  </a:cubicBezTo>
                  <a:cubicBezTo>
                    <a:pt x="106" y="0"/>
                    <a:pt x="109" y="0"/>
                    <a:pt x="111" y="0"/>
                  </a:cubicBezTo>
                  <a:cubicBezTo>
                    <a:pt x="121" y="0"/>
                    <a:pt x="131" y="0"/>
                    <a:pt x="139" y="2"/>
                  </a:cubicBezTo>
                  <a:cubicBezTo>
                    <a:pt x="156" y="4"/>
                    <a:pt x="168" y="8"/>
                    <a:pt x="177" y="10"/>
                  </a:cubicBezTo>
                  <a:cubicBezTo>
                    <a:pt x="186" y="12"/>
                    <a:pt x="190" y="14"/>
                    <a:pt x="190" y="14"/>
                  </a:cubicBezTo>
                  <a:cubicBezTo>
                    <a:pt x="190" y="14"/>
                    <a:pt x="186" y="13"/>
                    <a:pt x="177" y="10"/>
                  </a:cubicBezTo>
                  <a:cubicBezTo>
                    <a:pt x="168" y="8"/>
                    <a:pt x="155" y="5"/>
                    <a:pt x="139" y="3"/>
                  </a:cubicBezTo>
                  <a:cubicBezTo>
                    <a:pt x="131" y="2"/>
                    <a:pt x="121" y="1"/>
                    <a:pt x="111" y="2"/>
                  </a:cubicBezTo>
                  <a:cubicBezTo>
                    <a:pt x="109" y="2"/>
                    <a:pt x="106" y="2"/>
                    <a:pt x="104" y="2"/>
                  </a:cubicBezTo>
                  <a:cubicBezTo>
                    <a:pt x="101" y="2"/>
                    <a:pt x="98" y="3"/>
                    <a:pt x="96" y="3"/>
                  </a:cubicBezTo>
                  <a:cubicBezTo>
                    <a:pt x="93" y="4"/>
                    <a:pt x="91" y="4"/>
                    <a:pt x="88" y="5"/>
                  </a:cubicBezTo>
                  <a:cubicBezTo>
                    <a:pt x="85" y="5"/>
                    <a:pt x="82" y="7"/>
                    <a:pt x="80" y="7"/>
                  </a:cubicBezTo>
                  <a:cubicBezTo>
                    <a:pt x="69" y="11"/>
                    <a:pt x="58" y="17"/>
                    <a:pt x="49" y="26"/>
                  </a:cubicBezTo>
                  <a:cubicBezTo>
                    <a:pt x="40" y="35"/>
                    <a:pt x="32" y="46"/>
                    <a:pt x="27" y="59"/>
                  </a:cubicBezTo>
                  <a:cubicBezTo>
                    <a:pt x="17" y="86"/>
                    <a:pt x="20" y="118"/>
                    <a:pt x="35" y="146"/>
                  </a:cubicBezTo>
                  <a:cubicBezTo>
                    <a:pt x="43" y="161"/>
                    <a:pt x="53" y="174"/>
                    <a:pt x="65" y="186"/>
                  </a:cubicBezTo>
                  <a:cubicBezTo>
                    <a:pt x="77" y="198"/>
                    <a:pt x="90" y="209"/>
                    <a:pt x="105" y="218"/>
                  </a:cubicBezTo>
                  <a:cubicBezTo>
                    <a:pt x="135" y="237"/>
                    <a:pt x="169" y="252"/>
                    <a:pt x="202" y="270"/>
                  </a:cubicBezTo>
                  <a:cubicBezTo>
                    <a:pt x="219" y="279"/>
                    <a:pt x="236" y="288"/>
                    <a:pt x="252" y="299"/>
                  </a:cubicBezTo>
                  <a:cubicBezTo>
                    <a:pt x="260" y="305"/>
                    <a:pt x="268" y="311"/>
                    <a:pt x="275" y="318"/>
                  </a:cubicBezTo>
                  <a:cubicBezTo>
                    <a:pt x="279" y="321"/>
                    <a:pt x="282" y="324"/>
                    <a:pt x="286" y="328"/>
                  </a:cubicBezTo>
                  <a:cubicBezTo>
                    <a:pt x="289" y="331"/>
                    <a:pt x="289" y="331"/>
                    <a:pt x="289" y="331"/>
                  </a:cubicBezTo>
                  <a:cubicBezTo>
                    <a:pt x="291" y="333"/>
                    <a:pt x="291" y="333"/>
                    <a:pt x="291" y="333"/>
                  </a:cubicBezTo>
                  <a:cubicBezTo>
                    <a:pt x="293" y="336"/>
                    <a:pt x="293" y="336"/>
                    <a:pt x="293" y="336"/>
                  </a:cubicBezTo>
                  <a:cubicBezTo>
                    <a:pt x="296" y="339"/>
                    <a:pt x="296" y="339"/>
                    <a:pt x="296" y="339"/>
                  </a:cubicBezTo>
                  <a:cubicBezTo>
                    <a:pt x="302" y="347"/>
                    <a:pt x="308" y="355"/>
                    <a:pt x="313" y="364"/>
                  </a:cubicBezTo>
                  <a:cubicBezTo>
                    <a:pt x="318" y="372"/>
                    <a:pt x="323" y="381"/>
                    <a:pt x="326" y="390"/>
                  </a:cubicBezTo>
                  <a:cubicBezTo>
                    <a:pt x="334" y="409"/>
                    <a:pt x="339" y="428"/>
                    <a:pt x="342" y="447"/>
                  </a:cubicBezTo>
                  <a:cubicBezTo>
                    <a:pt x="343" y="457"/>
                    <a:pt x="344" y="467"/>
                    <a:pt x="344" y="477"/>
                  </a:cubicBezTo>
                  <a:cubicBezTo>
                    <a:pt x="344" y="481"/>
                    <a:pt x="343" y="486"/>
                    <a:pt x="343" y="491"/>
                  </a:cubicBezTo>
                  <a:cubicBezTo>
                    <a:pt x="343" y="494"/>
                    <a:pt x="343" y="496"/>
                    <a:pt x="343" y="498"/>
                  </a:cubicBezTo>
                  <a:cubicBezTo>
                    <a:pt x="343" y="502"/>
                    <a:pt x="343" y="502"/>
                    <a:pt x="343" y="502"/>
                  </a:cubicBezTo>
                  <a:cubicBezTo>
                    <a:pt x="342" y="504"/>
                    <a:pt x="342" y="504"/>
                    <a:pt x="342" y="504"/>
                  </a:cubicBezTo>
                  <a:cubicBezTo>
                    <a:pt x="342" y="506"/>
                    <a:pt x="342" y="506"/>
                    <a:pt x="342" y="506"/>
                  </a:cubicBezTo>
                  <a:cubicBezTo>
                    <a:pt x="340" y="525"/>
                    <a:pt x="336" y="543"/>
                    <a:pt x="330" y="561"/>
                  </a:cubicBezTo>
                  <a:cubicBezTo>
                    <a:pt x="324" y="579"/>
                    <a:pt x="316" y="596"/>
                    <a:pt x="307" y="611"/>
                  </a:cubicBezTo>
                  <a:cubicBezTo>
                    <a:pt x="304" y="615"/>
                    <a:pt x="302" y="619"/>
                    <a:pt x="299" y="622"/>
                  </a:cubicBezTo>
                  <a:cubicBezTo>
                    <a:pt x="296" y="628"/>
                    <a:pt x="296" y="628"/>
                    <a:pt x="296" y="628"/>
                  </a:cubicBezTo>
                  <a:cubicBezTo>
                    <a:pt x="292" y="633"/>
                    <a:pt x="292" y="633"/>
                    <a:pt x="292" y="633"/>
                  </a:cubicBezTo>
                  <a:cubicBezTo>
                    <a:pt x="286" y="640"/>
                    <a:pt x="281" y="647"/>
                    <a:pt x="275" y="654"/>
                  </a:cubicBezTo>
                  <a:cubicBezTo>
                    <a:pt x="271" y="657"/>
                    <a:pt x="269" y="659"/>
                    <a:pt x="266" y="663"/>
                  </a:cubicBezTo>
                  <a:cubicBezTo>
                    <a:pt x="262" y="665"/>
                    <a:pt x="259" y="668"/>
                    <a:pt x="256" y="671"/>
                  </a:cubicBezTo>
                  <a:cubicBezTo>
                    <a:pt x="253" y="674"/>
                    <a:pt x="250" y="677"/>
                    <a:pt x="246" y="679"/>
                  </a:cubicBezTo>
                  <a:cubicBezTo>
                    <a:pt x="243" y="682"/>
                    <a:pt x="240" y="684"/>
                    <a:pt x="236" y="686"/>
                  </a:cubicBezTo>
                  <a:cubicBezTo>
                    <a:pt x="230" y="691"/>
                    <a:pt x="223" y="695"/>
                    <a:pt x="216" y="699"/>
                  </a:cubicBezTo>
                  <a:cubicBezTo>
                    <a:pt x="212" y="701"/>
                    <a:pt x="209" y="703"/>
                    <a:pt x="206" y="704"/>
                  </a:cubicBezTo>
                  <a:cubicBezTo>
                    <a:pt x="202" y="706"/>
                    <a:pt x="199" y="708"/>
                    <a:pt x="195" y="709"/>
                  </a:cubicBezTo>
                  <a:cubicBezTo>
                    <a:pt x="192" y="711"/>
                    <a:pt x="188" y="712"/>
                    <a:pt x="185" y="714"/>
                  </a:cubicBezTo>
                  <a:cubicBezTo>
                    <a:pt x="181" y="715"/>
                    <a:pt x="178" y="716"/>
                    <a:pt x="175" y="718"/>
                  </a:cubicBezTo>
                  <a:cubicBezTo>
                    <a:pt x="168" y="720"/>
                    <a:pt x="161" y="722"/>
                    <a:pt x="154" y="724"/>
                  </a:cubicBezTo>
                  <a:cubicBezTo>
                    <a:pt x="141" y="727"/>
                    <a:pt x="129" y="730"/>
                    <a:pt x="116" y="732"/>
                  </a:cubicBezTo>
                  <a:cubicBezTo>
                    <a:pt x="92" y="735"/>
                    <a:pt x="71" y="736"/>
                    <a:pt x="54" y="736"/>
                  </a:cubicBezTo>
                  <a:cubicBezTo>
                    <a:pt x="50" y="736"/>
                    <a:pt x="45" y="735"/>
                    <a:pt x="42" y="735"/>
                  </a:cubicBezTo>
                  <a:cubicBezTo>
                    <a:pt x="38" y="735"/>
                    <a:pt x="34" y="735"/>
                    <a:pt x="31" y="735"/>
                  </a:cubicBezTo>
                  <a:cubicBezTo>
                    <a:pt x="24" y="734"/>
                    <a:pt x="18" y="734"/>
                    <a:pt x="13" y="733"/>
                  </a:cubicBezTo>
                  <a:cubicBezTo>
                    <a:pt x="5" y="732"/>
                    <a:pt x="0" y="732"/>
                    <a:pt x="0" y="732"/>
                  </a:cubicBezTo>
                  <a:lnTo>
                    <a:pt x="4" y="700"/>
                  </a:lnTo>
                  <a:close/>
                </a:path>
              </a:pathLst>
            </a:cu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05"/>
            <p:cNvSpPr>
              <a:spLocks noEditPoints="1"/>
            </p:cNvSpPr>
            <p:nvPr/>
          </p:nvSpPr>
          <p:spPr bwMode="auto">
            <a:xfrm>
              <a:off x="5888038" y="5202238"/>
              <a:ext cx="1093788" cy="1095375"/>
            </a:xfrm>
            <a:custGeom>
              <a:avLst/>
              <a:gdLst>
                <a:gd name="T0" fmla="*/ 214 w 416"/>
                <a:gd name="T1" fmla="*/ 416 h 416"/>
                <a:gd name="T2" fmla="*/ 180 w 416"/>
                <a:gd name="T3" fmla="*/ 414 h 416"/>
                <a:gd name="T4" fmla="*/ 236 w 416"/>
                <a:gd name="T5" fmla="*/ 394 h 416"/>
                <a:gd name="T6" fmla="*/ 173 w 416"/>
                <a:gd name="T7" fmla="*/ 393 h 416"/>
                <a:gd name="T8" fmla="*/ 249 w 416"/>
                <a:gd name="T9" fmla="*/ 412 h 416"/>
                <a:gd name="T10" fmla="*/ 266 w 416"/>
                <a:gd name="T11" fmla="*/ 408 h 416"/>
                <a:gd name="T12" fmla="*/ 129 w 416"/>
                <a:gd name="T13" fmla="*/ 401 h 416"/>
                <a:gd name="T14" fmla="*/ 281 w 416"/>
                <a:gd name="T15" fmla="*/ 382 h 416"/>
                <a:gd name="T16" fmla="*/ 128 w 416"/>
                <a:gd name="T17" fmla="*/ 379 h 416"/>
                <a:gd name="T18" fmla="*/ 298 w 416"/>
                <a:gd name="T19" fmla="*/ 396 h 416"/>
                <a:gd name="T20" fmla="*/ 314 w 416"/>
                <a:gd name="T21" fmla="*/ 388 h 416"/>
                <a:gd name="T22" fmla="*/ 84 w 416"/>
                <a:gd name="T23" fmla="*/ 375 h 416"/>
                <a:gd name="T24" fmla="*/ 322 w 416"/>
                <a:gd name="T25" fmla="*/ 358 h 416"/>
                <a:gd name="T26" fmla="*/ 88 w 416"/>
                <a:gd name="T27" fmla="*/ 353 h 416"/>
                <a:gd name="T28" fmla="*/ 342 w 416"/>
                <a:gd name="T29" fmla="*/ 368 h 416"/>
                <a:gd name="T30" fmla="*/ 355 w 416"/>
                <a:gd name="T31" fmla="*/ 356 h 416"/>
                <a:gd name="T32" fmla="*/ 46 w 416"/>
                <a:gd name="T33" fmla="*/ 339 h 416"/>
                <a:gd name="T34" fmla="*/ 355 w 416"/>
                <a:gd name="T35" fmla="*/ 325 h 416"/>
                <a:gd name="T36" fmla="*/ 56 w 416"/>
                <a:gd name="T37" fmla="*/ 319 h 416"/>
                <a:gd name="T38" fmla="*/ 377 w 416"/>
                <a:gd name="T39" fmla="*/ 329 h 416"/>
                <a:gd name="T40" fmla="*/ 387 w 416"/>
                <a:gd name="T41" fmla="*/ 315 h 416"/>
                <a:gd name="T42" fmla="*/ 19 w 416"/>
                <a:gd name="T43" fmla="*/ 295 h 416"/>
                <a:gd name="T44" fmla="*/ 380 w 416"/>
                <a:gd name="T45" fmla="*/ 285 h 416"/>
                <a:gd name="T46" fmla="*/ 33 w 416"/>
                <a:gd name="T47" fmla="*/ 278 h 416"/>
                <a:gd name="T48" fmla="*/ 402 w 416"/>
                <a:gd name="T49" fmla="*/ 283 h 416"/>
                <a:gd name="T50" fmla="*/ 408 w 416"/>
                <a:gd name="T51" fmla="*/ 267 h 416"/>
                <a:gd name="T52" fmla="*/ 3 w 416"/>
                <a:gd name="T53" fmla="*/ 245 h 416"/>
                <a:gd name="T54" fmla="*/ 394 w 416"/>
                <a:gd name="T55" fmla="*/ 240 h 416"/>
                <a:gd name="T56" fmla="*/ 21 w 416"/>
                <a:gd name="T57" fmla="*/ 232 h 416"/>
                <a:gd name="T58" fmla="*/ 415 w 416"/>
                <a:gd name="T59" fmla="*/ 233 h 416"/>
                <a:gd name="T60" fmla="*/ 416 w 416"/>
                <a:gd name="T61" fmla="*/ 215 h 416"/>
                <a:gd name="T62" fmla="*/ 416 w 416"/>
                <a:gd name="T63" fmla="*/ 215 h 416"/>
                <a:gd name="T64" fmla="*/ 396 w 416"/>
                <a:gd name="T65" fmla="*/ 198 h 416"/>
                <a:gd name="T66" fmla="*/ 2 w 416"/>
                <a:gd name="T67" fmla="*/ 183 h 416"/>
                <a:gd name="T68" fmla="*/ 413 w 416"/>
                <a:gd name="T69" fmla="*/ 173 h 416"/>
                <a:gd name="T70" fmla="*/ 25 w 416"/>
                <a:gd name="T71" fmla="*/ 164 h 416"/>
                <a:gd name="T72" fmla="*/ 392 w 416"/>
                <a:gd name="T73" fmla="*/ 167 h 416"/>
                <a:gd name="T74" fmla="*/ 387 w 416"/>
                <a:gd name="T75" fmla="*/ 152 h 416"/>
                <a:gd name="T76" fmla="*/ 14 w 416"/>
                <a:gd name="T77" fmla="*/ 132 h 416"/>
                <a:gd name="T78" fmla="*/ 398 w 416"/>
                <a:gd name="T79" fmla="*/ 123 h 416"/>
                <a:gd name="T80" fmla="*/ 42 w 416"/>
                <a:gd name="T81" fmla="*/ 120 h 416"/>
                <a:gd name="T82" fmla="*/ 376 w 416"/>
                <a:gd name="T83" fmla="*/ 123 h 416"/>
                <a:gd name="T84" fmla="*/ 368 w 416"/>
                <a:gd name="T85" fmla="*/ 109 h 416"/>
                <a:gd name="T86" fmla="*/ 40 w 416"/>
                <a:gd name="T87" fmla="*/ 87 h 416"/>
                <a:gd name="T88" fmla="*/ 371 w 416"/>
                <a:gd name="T89" fmla="*/ 79 h 416"/>
                <a:gd name="T90" fmla="*/ 70 w 416"/>
                <a:gd name="T91" fmla="*/ 81 h 416"/>
                <a:gd name="T92" fmla="*/ 349 w 416"/>
                <a:gd name="T93" fmla="*/ 84 h 416"/>
                <a:gd name="T94" fmla="*/ 338 w 416"/>
                <a:gd name="T95" fmla="*/ 73 h 416"/>
                <a:gd name="T96" fmla="*/ 75 w 416"/>
                <a:gd name="T97" fmla="*/ 48 h 416"/>
                <a:gd name="T98" fmla="*/ 333 w 416"/>
                <a:gd name="T99" fmla="*/ 42 h 416"/>
                <a:gd name="T100" fmla="*/ 106 w 416"/>
                <a:gd name="T101" fmla="*/ 51 h 416"/>
                <a:gd name="T102" fmla="*/ 314 w 416"/>
                <a:gd name="T103" fmla="*/ 53 h 416"/>
                <a:gd name="T104" fmla="*/ 300 w 416"/>
                <a:gd name="T105" fmla="*/ 44 h 416"/>
                <a:gd name="T106" fmla="*/ 119 w 416"/>
                <a:gd name="T107" fmla="*/ 20 h 416"/>
                <a:gd name="T108" fmla="*/ 288 w 416"/>
                <a:gd name="T109" fmla="*/ 16 h 416"/>
                <a:gd name="T110" fmla="*/ 148 w 416"/>
                <a:gd name="T111" fmla="*/ 30 h 416"/>
                <a:gd name="T112" fmla="*/ 272 w 416"/>
                <a:gd name="T113" fmla="*/ 31 h 416"/>
                <a:gd name="T114" fmla="*/ 257 w 416"/>
                <a:gd name="T115" fmla="*/ 27 h 416"/>
                <a:gd name="T116" fmla="*/ 168 w 416"/>
                <a:gd name="T117" fmla="*/ 4 h 416"/>
                <a:gd name="T118" fmla="*/ 238 w 416"/>
                <a:gd name="T119" fmla="*/ 3 h 416"/>
                <a:gd name="T120" fmla="*/ 194 w 416"/>
                <a:gd name="T121" fmla="*/ 21 h 416"/>
                <a:gd name="T122" fmla="*/ 226 w 416"/>
                <a:gd name="T123" fmla="*/ 21 h 416"/>
                <a:gd name="T124" fmla="*/ 208 w 416"/>
                <a:gd name="T125" fmla="*/ 2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16">
                  <a:moveTo>
                    <a:pt x="204" y="416"/>
                  </a:moveTo>
                  <a:cubicBezTo>
                    <a:pt x="202" y="416"/>
                    <a:pt x="199" y="416"/>
                    <a:pt x="197" y="416"/>
                  </a:cubicBezTo>
                  <a:cubicBezTo>
                    <a:pt x="198" y="396"/>
                    <a:pt x="198" y="396"/>
                    <a:pt x="198" y="396"/>
                  </a:cubicBezTo>
                  <a:cubicBezTo>
                    <a:pt x="200" y="396"/>
                    <a:pt x="202" y="396"/>
                    <a:pt x="204" y="396"/>
                  </a:cubicBezTo>
                  <a:lnTo>
                    <a:pt x="204" y="416"/>
                  </a:lnTo>
                  <a:close/>
                  <a:moveTo>
                    <a:pt x="214" y="416"/>
                  </a:moveTo>
                  <a:cubicBezTo>
                    <a:pt x="214" y="396"/>
                    <a:pt x="214" y="396"/>
                    <a:pt x="214" y="396"/>
                  </a:cubicBezTo>
                  <a:cubicBezTo>
                    <a:pt x="216" y="396"/>
                    <a:pt x="218" y="396"/>
                    <a:pt x="220" y="396"/>
                  </a:cubicBezTo>
                  <a:cubicBezTo>
                    <a:pt x="221" y="416"/>
                    <a:pt x="221" y="416"/>
                    <a:pt x="221" y="416"/>
                  </a:cubicBezTo>
                  <a:cubicBezTo>
                    <a:pt x="219" y="416"/>
                    <a:pt x="217" y="416"/>
                    <a:pt x="214" y="416"/>
                  </a:cubicBezTo>
                  <a:close/>
                  <a:moveTo>
                    <a:pt x="187" y="415"/>
                  </a:moveTo>
                  <a:cubicBezTo>
                    <a:pt x="184" y="415"/>
                    <a:pt x="182" y="415"/>
                    <a:pt x="180" y="414"/>
                  </a:cubicBezTo>
                  <a:cubicBezTo>
                    <a:pt x="182" y="395"/>
                    <a:pt x="182" y="395"/>
                    <a:pt x="182" y="395"/>
                  </a:cubicBezTo>
                  <a:cubicBezTo>
                    <a:pt x="184" y="395"/>
                    <a:pt x="186" y="395"/>
                    <a:pt x="189" y="396"/>
                  </a:cubicBezTo>
                  <a:lnTo>
                    <a:pt x="187" y="415"/>
                  </a:lnTo>
                  <a:close/>
                  <a:moveTo>
                    <a:pt x="232" y="415"/>
                  </a:moveTo>
                  <a:cubicBezTo>
                    <a:pt x="229" y="395"/>
                    <a:pt x="229" y="395"/>
                    <a:pt x="229" y="395"/>
                  </a:cubicBezTo>
                  <a:cubicBezTo>
                    <a:pt x="232" y="395"/>
                    <a:pt x="234" y="395"/>
                    <a:pt x="236" y="394"/>
                  </a:cubicBezTo>
                  <a:cubicBezTo>
                    <a:pt x="239" y="414"/>
                    <a:pt x="239" y="414"/>
                    <a:pt x="239" y="414"/>
                  </a:cubicBezTo>
                  <a:cubicBezTo>
                    <a:pt x="236" y="414"/>
                    <a:pt x="234" y="415"/>
                    <a:pt x="232" y="415"/>
                  </a:cubicBezTo>
                  <a:close/>
                  <a:moveTo>
                    <a:pt x="169" y="413"/>
                  </a:moveTo>
                  <a:cubicBezTo>
                    <a:pt x="167" y="412"/>
                    <a:pt x="165" y="412"/>
                    <a:pt x="163" y="411"/>
                  </a:cubicBezTo>
                  <a:cubicBezTo>
                    <a:pt x="167" y="392"/>
                    <a:pt x="167" y="392"/>
                    <a:pt x="167" y="392"/>
                  </a:cubicBezTo>
                  <a:cubicBezTo>
                    <a:pt x="169" y="392"/>
                    <a:pt x="171" y="393"/>
                    <a:pt x="173" y="393"/>
                  </a:cubicBezTo>
                  <a:lnTo>
                    <a:pt x="169" y="413"/>
                  </a:lnTo>
                  <a:close/>
                  <a:moveTo>
                    <a:pt x="249" y="412"/>
                  </a:moveTo>
                  <a:cubicBezTo>
                    <a:pt x="245" y="393"/>
                    <a:pt x="245" y="393"/>
                    <a:pt x="245" y="393"/>
                  </a:cubicBezTo>
                  <a:cubicBezTo>
                    <a:pt x="247" y="392"/>
                    <a:pt x="249" y="392"/>
                    <a:pt x="251" y="392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3" y="411"/>
                    <a:pt x="251" y="412"/>
                    <a:pt x="249" y="412"/>
                  </a:cubicBezTo>
                  <a:close/>
                  <a:moveTo>
                    <a:pt x="152" y="409"/>
                  </a:moveTo>
                  <a:cubicBezTo>
                    <a:pt x="150" y="408"/>
                    <a:pt x="148" y="408"/>
                    <a:pt x="146" y="407"/>
                  </a:cubicBezTo>
                  <a:cubicBezTo>
                    <a:pt x="152" y="388"/>
                    <a:pt x="152" y="388"/>
                    <a:pt x="152" y="388"/>
                  </a:cubicBezTo>
                  <a:cubicBezTo>
                    <a:pt x="154" y="389"/>
                    <a:pt x="156" y="389"/>
                    <a:pt x="158" y="390"/>
                  </a:cubicBezTo>
                  <a:lnTo>
                    <a:pt x="152" y="409"/>
                  </a:lnTo>
                  <a:close/>
                  <a:moveTo>
                    <a:pt x="266" y="408"/>
                  </a:moveTo>
                  <a:cubicBezTo>
                    <a:pt x="260" y="389"/>
                    <a:pt x="260" y="389"/>
                    <a:pt x="260" y="389"/>
                  </a:cubicBezTo>
                  <a:cubicBezTo>
                    <a:pt x="262" y="389"/>
                    <a:pt x="264" y="388"/>
                    <a:pt x="266" y="387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0" y="407"/>
                    <a:pt x="268" y="408"/>
                    <a:pt x="266" y="408"/>
                  </a:cubicBezTo>
                  <a:close/>
                  <a:moveTo>
                    <a:pt x="136" y="403"/>
                  </a:moveTo>
                  <a:cubicBezTo>
                    <a:pt x="134" y="403"/>
                    <a:pt x="131" y="402"/>
                    <a:pt x="129" y="401"/>
                  </a:cubicBezTo>
                  <a:cubicBezTo>
                    <a:pt x="137" y="383"/>
                    <a:pt x="137" y="383"/>
                    <a:pt x="137" y="383"/>
                  </a:cubicBezTo>
                  <a:cubicBezTo>
                    <a:pt x="139" y="383"/>
                    <a:pt x="141" y="384"/>
                    <a:pt x="143" y="385"/>
                  </a:cubicBezTo>
                  <a:lnTo>
                    <a:pt x="136" y="403"/>
                  </a:lnTo>
                  <a:close/>
                  <a:moveTo>
                    <a:pt x="282" y="403"/>
                  </a:moveTo>
                  <a:cubicBezTo>
                    <a:pt x="275" y="384"/>
                    <a:pt x="275" y="384"/>
                    <a:pt x="275" y="384"/>
                  </a:cubicBezTo>
                  <a:cubicBezTo>
                    <a:pt x="277" y="383"/>
                    <a:pt x="279" y="383"/>
                    <a:pt x="281" y="382"/>
                  </a:cubicBezTo>
                  <a:cubicBezTo>
                    <a:pt x="289" y="400"/>
                    <a:pt x="289" y="400"/>
                    <a:pt x="289" y="400"/>
                  </a:cubicBezTo>
                  <a:cubicBezTo>
                    <a:pt x="287" y="401"/>
                    <a:pt x="285" y="402"/>
                    <a:pt x="282" y="403"/>
                  </a:cubicBezTo>
                  <a:close/>
                  <a:moveTo>
                    <a:pt x="120" y="397"/>
                  </a:moveTo>
                  <a:cubicBezTo>
                    <a:pt x="118" y="396"/>
                    <a:pt x="115" y="395"/>
                    <a:pt x="113" y="394"/>
                  </a:cubicBezTo>
                  <a:cubicBezTo>
                    <a:pt x="122" y="376"/>
                    <a:pt x="122" y="376"/>
                    <a:pt x="122" y="376"/>
                  </a:cubicBezTo>
                  <a:cubicBezTo>
                    <a:pt x="124" y="377"/>
                    <a:pt x="126" y="378"/>
                    <a:pt x="128" y="379"/>
                  </a:cubicBezTo>
                  <a:lnTo>
                    <a:pt x="120" y="397"/>
                  </a:lnTo>
                  <a:close/>
                  <a:moveTo>
                    <a:pt x="298" y="396"/>
                  </a:moveTo>
                  <a:cubicBezTo>
                    <a:pt x="290" y="378"/>
                    <a:pt x="290" y="378"/>
                    <a:pt x="290" y="378"/>
                  </a:cubicBezTo>
                  <a:cubicBezTo>
                    <a:pt x="292" y="377"/>
                    <a:pt x="293" y="376"/>
                    <a:pt x="295" y="375"/>
                  </a:cubicBezTo>
                  <a:cubicBezTo>
                    <a:pt x="305" y="393"/>
                    <a:pt x="305" y="393"/>
                    <a:pt x="305" y="393"/>
                  </a:cubicBezTo>
                  <a:cubicBezTo>
                    <a:pt x="302" y="394"/>
                    <a:pt x="300" y="395"/>
                    <a:pt x="298" y="396"/>
                  </a:cubicBezTo>
                  <a:close/>
                  <a:moveTo>
                    <a:pt x="104" y="389"/>
                  </a:moveTo>
                  <a:cubicBezTo>
                    <a:pt x="102" y="388"/>
                    <a:pt x="100" y="386"/>
                    <a:pt x="98" y="385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1" y="369"/>
                    <a:pt x="112" y="370"/>
                    <a:pt x="114" y="371"/>
                  </a:cubicBezTo>
                  <a:lnTo>
                    <a:pt x="104" y="389"/>
                  </a:lnTo>
                  <a:close/>
                  <a:moveTo>
                    <a:pt x="314" y="388"/>
                  </a:moveTo>
                  <a:cubicBezTo>
                    <a:pt x="303" y="371"/>
                    <a:pt x="303" y="371"/>
                    <a:pt x="303" y="371"/>
                  </a:cubicBezTo>
                  <a:cubicBezTo>
                    <a:pt x="305" y="369"/>
                    <a:pt x="307" y="368"/>
                    <a:pt x="309" y="367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5"/>
                    <a:pt x="316" y="386"/>
                    <a:pt x="314" y="388"/>
                  </a:cubicBezTo>
                  <a:close/>
                  <a:moveTo>
                    <a:pt x="90" y="379"/>
                  </a:moveTo>
                  <a:cubicBezTo>
                    <a:pt x="88" y="378"/>
                    <a:pt x="86" y="377"/>
                    <a:pt x="84" y="375"/>
                  </a:cubicBezTo>
                  <a:cubicBezTo>
                    <a:pt x="96" y="359"/>
                    <a:pt x="96" y="359"/>
                    <a:pt x="96" y="359"/>
                  </a:cubicBezTo>
                  <a:cubicBezTo>
                    <a:pt x="97" y="361"/>
                    <a:pt x="99" y="362"/>
                    <a:pt x="101" y="363"/>
                  </a:cubicBezTo>
                  <a:lnTo>
                    <a:pt x="90" y="379"/>
                  </a:lnTo>
                  <a:close/>
                  <a:moveTo>
                    <a:pt x="328" y="378"/>
                  </a:moveTo>
                  <a:cubicBezTo>
                    <a:pt x="317" y="362"/>
                    <a:pt x="317" y="362"/>
                    <a:pt x="317" y="362"/>
                  </a:cubicBezTo>
                  <a:cubicBezTo>
                    <a:pt x="318" y="361"/>
                    <a:pt x="320" y="360"/>
                    <a:pt x="322" y="358"/>
                  </a:cubicBezTo>
                  <a:cubicBezTo>
                    <a:pt x="334" y="374"/>
                    <a:pt x="334" y="374"/>
                    <a:pt x="334" y="374"/>
                  </a:cubicBezTo>
                  <a:cubicBezTo>
                    <a:pt x="332" y="375"/>
                    <a:pt x="330" y="377"/>
                    <a:pt x="328" y="378"/>
                  </a:cubicBezTo>
                  <a:close/>
                  <a:moveTo>
                    <a:pt x="76" y="369"/>
                  </a:moveTo>
                  <a:cubicBezTo>
                    <a:pt x="74" y="367"/>
                    <a:pt x="72" y="366"/>
                    <a:pt x="70" y="364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5" y="351"/>
                    <a:pt x="87" y="352"/>
                    <a:pt x="88" y="353"/>
                  </a:cubicBezTo>
                  <a:lnTo>
                    <a:pt x="76" y="369"/>
                  </a:lnTo>
                  <a:close/>
                  <a:moveTo>
                    <a:pt x="342" y="368"/>
                  </a:moveTo>
                  <a:cubicBezTo>
                    <a:pt x="329" y="352"/>
                    <a:pt x="329" y="352"/>
                    <a:pt x="329" y="352"/>
                  </a:cubicBezTo>
                  <a:cubicBezTo>
                    <a:pt x="331" y="351"/>
                    <a:pt x="332" y="350"/>
                    <a:pt x="334" y="348"/>
                  </a:cubicBezTo>
                  <a:cubicBezTo>
                    <a:pt x="347" y="363"/>
                    <a:pt x="347" y="363"/>
                    <a:pt x="347" y="363"/>
                  </a:cubicBezTo>
                  <a:cubicBezTo>
                    <a:pt x="345" y="365"/>
                    <a:pt x="344" y="366"/>
                    <a:pt x="342" y="368"/>
                  </a:cubicBezTo>
                  <a:close/>
                  <a:moveTo>
                    <a:pt x="63" y="357"/>
                  </a:moveTo>
                  <a:cubicBezTo>
                    <a:pt x="61" y="356"/>
                    <a:pt x="59" y="354"/>
                    <a:pt x="58" y="352"/>
                  </a:cubicBezTo>
                  <a:cubicBezTo>
                    <a:pt x="72" y="338"/>
                    <a:pt x="72" y="338"/>
                    <a:pt x="72" y="338"/>
                  </a:cubicBezTo>
                  <a:cubicBezTo>
                    <a:pt x="74" y="340"/>
                    <a:pt x="75" y="341"/>
                    <a:pt x="77" y="343"/>
                  </a:cubicBezTo>
                  <a:lnTo>
                    <a:pt x="63" y="357"/>
                  </a:lnTo>
                  <a:close/>
                  <a:moveTo>
                    <a:pt x="355" y="356"/>
                  </a:moveTo>
                  <a:cubicBezTo>
                    <a:pt x="341" y="342"/>
                    <a:pt x="341" y="342"/>
                    <a:pt x="341" y="342"/>
                  </a:cubicBezTo>
                  <a:cubicBezTo>
                    <a:pt x="342" y="340"/>
                    <a:pt x="344" y="339"/>
                    <a:pt x="345" y="337"/>
                  </a:cubicBezTo>
                  <a:cubicBezTo>
                    <a:pt x="360" y="351"/>
                    <a:pt x="360" y="351"/>
                    <a:pt x="360" y="351"/>
                  </a:cubicBezTo>
                  <a:cubicBezTo>
                    <a:pt x="358" y="352"/>
                    <a:pt x="356" y="354"/>
                    <a:pt x="355" y="356"/>
                  </a:cubicBezTo>
                  <a:close/>
                  <a:moveTo>
                    <a:pt x="51" y="344"/>
                  </a:moveTo>
                  <a:cubicBezTo>
                    <a:pt x="49" y="343"/>
                    <a:pt x="48" y="341"/>
                    <a:pt x="46" y="339"/>
                  </a:cubicBezTo>
                  <a:cubicBezTo>
                    <a:pt x="62" y="327"/>
                    <a:pt x="62" y="327"/>
                    <a:pt x="62" y="327"/>
                  </a:cubicBezTo>
                  <a:cubicBezTo>
                    <a:pt x="63" y="328"/>
                    <a:pt x="64" y="330"/>
                    <a:pt x="66" y="331"/>
                  </a:cubicBezTo>
                  <a:lnTo>
                    <a:pt x="51" y="344"/>
                  </a:lnTo>
                  <a:close/>
                  <a:moveTo>
                    <a:pt x="367" y="343"/>
                  </a:moveTo>
                  <a:cubicBezTo>
                    <a:pt x="351" y="330"/>
                    <a:pt x="351" y="330"/>
                    <a:pt x="351" y="330"/>
                  </a:cubicBezTo>
                  <a:cubicBezTo>
                    <a:pt x="353" y="329"/>
                    <a:pt x="354" y="327"/>
                    <a:pt x="355" y="325"/>
                  </a:cubicBezTo>
                  <a:cubicBezTo>
                    <a:pt x="371" y="338"/>
                    <a:pt x="371" y="338"/>
                    <a:pt x="371" y="338"/>
                  </a:cubicBezTo>
                  <a:cubicBezTo>
                    <a:pt x="370" y="339"/>
                    <a:pt x="368" y="341"/>
                    <a:pt x="367" y="343"/>
                  </a:cubicBezTo>
                  <a:close/>
                  <a:moveTo>
                    <a:pt x="40" y="331"/>
                  </a:moveTo>
                  <a:cubicBezTo>
                    <a:pt x="39" y="329"/>
                    <a:pt x="37" y="327"/>
                    <a:pt x="36" y="325"/>
                  </a:cubicBezTo>
                  <a:cubicBezTo>
                    <a:pt x="52" y="314"/>
                    <a:pt x="52" y="314"/>
                    <a:pt x="52" y="314"/>
                  </a:cubicBezTo>
                  <a:cubicBezTo>
                    <a:pt x="54" y="316"/>
                    <a:pt x="55" y="317"/>
                    <a:pt x="56" y="319"/>
                  </a:cubicBezTo>
                  <a:lnTo>
                    <a:pt x="40" y="331"/>
                  </a:lnTo>
                  <a:close/>
                  <a:moveTo>
                    <a:pt x="377" y="329"/>
                  </a:moveTo>
                  <a:cubicBezTo>
                    <a:pt x="361" y="318"/>
                    <a:pt x="361" y="318"/>
                    <a:pt x="361" y="318"/>
                  </a:cubicBezTo>
                  <a:cubicBezTo>
                    <a:pt x="362" y="316"/>
                    <a:pt x="364" y="314"/>
                    <a:pt x="365" y="313"/>
                  </a:cubicBezTo>
                  <a:cubicBezTo>
                    <a:pt x="381" y="324"/>
                    <a:pt x="381" y="324"/>
                    <a:pt x="381" y="324"/>
                  </a:cubicBezTo>
                  <a:cubicBezTo>
                    <a:pt x="380" y="325"/>
                    <a:pt x="379" y="327"/>
                    <a:pt x="377" y="329"/>
                  </a:cubicBezTo>
                  <a:close/>
                  <a:moveTo>
                    <a:pt x="30" y="316"/>
                  </a:moveTo>
                  <a:cubicBezTo>
                    <a:pt x="29" y="314"/>
                    <a:pt x="28" y="312"/>
                    <a:pt x="27" y="310"/>
                  </a:cubicBezTo>
                  <a:cubicBezTo>
                    <a:pt x="44" y="301"/>
                    <a:pt x="44" y="301"/>
                    <a:pt x="44" y="301"/>
                  </a:cubicBezTo>
                  <a:cubicBezTo>
                    <a:pt x="45" y="302"/>
                    <a:pt x="46" y="304"/>
                    <a:pt x="47" y="306"/>
                  </a:cubicBezTo>
                  <a:lnTo>
                    <a:pt x="30" y="316"/>
                  </a:lnTo>
                  <a:close/>
                  <a:moveTo>
                    <a:pt x="387" y="315"/>
                  </a:moveTo>
                  <a:cubicBezTo>
                    <a:pt x="370" y="305"/>
                    <a:pt x="370" y="305"/>
                    <a:pt x="370" y="305"/>
                  </a:cubicBezTo>
                  <a:cubicBezTo>
                    <a:pt x="371" y="303"/>
                    <a:pt x="372" y="301"/>
                    <a:pt x="373" y="299"/>
                  </a:cubicBezTo>
                  <a:cubicBezTo>
                    <a:pt x="390" y="309"/>
                    <a:pt x="390" y="309"/>
                    <a:pt x="390" y="309"/>
                  </a:cubicBezTo>
                  <a:cubicBezTo>
                    <a:pt x="389" y="311"/>
                    <a:pt x="388" y="313"/>
                    <a:pt x="387" y="315"/>
                  </a:cubicBezTo>
                  <a:close/>
                  <a:moveTo>
                    <a:pt x="22" y="301"/>
                  </a:moveTo>
                  <a:cubicBezTo>
                    <a:pt x="21" y="299"/>
                    <a:pt x="20" y="297"/>
                    <a:pt x="19" y="295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38" y="289"/>
                    <a:pt x="39" y="290"/>
                    <a:pt x="40" y="292"/>
                  </a:cubicBezTo>
                  <a:lnTo>
                    <a:pt x="22" y="301"/>
                  </a:lnTo>
                  <a:close/>
                  <a:moveTo>
                    <a:pt x="395" y="299"/>
                  </a:moveTo>
                  <a:cubicBezTo>
                    <a:pt x="377" y="291"/>
                    <a:pt x="377" y="291"/>
                    <a:pt x="377" y="291"/>
                  </a:cubicBezTo>
                  <a:cubicBezTo>
                    <a:pt x="378" y="289"/>
                    <a:pt x="379" y="287"/>
                    <a:pt x="380" y="285"/>
                  </a:cubicBezTo>
                  <a:cubicBezTo>
                    <a:pt x="398" y="293"/>
                    <a:pt x="398" y="293"/>
                    <a:pt x="398" y="293"/>
                  </a:cubicBezTo>
                  <a:cubicBezTo>
                    <a:pt x="397" y="295"/>
                    <a:pt x="396" y="297"/>
                    <a:pt x="395" y="299"/>
                  </a:cubicBezTo>
                  <a:close/>
                  <a:moveTo>
                    <a:pt x="15" y="285"/>
                  </a:moveTo>
                  <a:cubicBezTo>
                    <a:pt x="14" y="283"/>
                    <a:pt x="13" y="281"/>
                    <a:pt x="12" y="279"/>
                  </a:cubicBezTo>
                  <a:cubicBezTo>
                    <a:pt x="31" y="272"/>
                    <a:pt x="31" y="272"/>
                    <a:pt x="31" y="272"/>
                  </a:cubicBezTo>
                  <a:cubicBezTo>
                    <a:pt x="32" y="274"/>
                    <a:pt x="32" y="276"/>
                    <a:pt x="33" y="278"/>
                  </a:cubicBezTo>
                  <a:lnTo>
                    <a:pt x="15" y="285"/>
                  </a:lnTo>
                  <a:close/>
                  <a:moveTo>
                    <a:pt x="402" y="283"/>
                  </a:moveTo>
                  <a:cubicBezTo>
                    <a:pt x="384" y="276"/>
                    <a:pt x="384" y="276"/>
                    <a:pt x="384" y="276"/>
                  </a:cubicBezTo>
                  <a:cubicBezTo>
                    <a:pt x="384" y="274"/>
                    <a:pt x="385" y="272"/>
                    <a:pt x="386" y="270"/>
                  </a:cubicBezTo>
                  <a:cubicBezTo>
                    <a:pt x="405" y="277"/>
                    <a:pt x="405" y="277"/>
                    <a:pt x="405" y="277"/>
                  </a:cubicBezTo>
                  <a:cubicBezTo>
                    <a:pt x="404" y="279"/>
                    <a:pt x="403" y="281"/>
                    <a:pt x="402" y="283"/>
                  </a:cubicBezTo>
                  <a:close/>
                  <a:moveTo>
                    <a:pt x="9" y="269"/>
                  </a:moveTo>
                  <a:cubicBezTo>
                    <a:pt x="8" y="267"/>
                    <a:pt x="8" y="264"/>
                    <a:pt x="7" y="262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9"/>
                    <a:pt x="27" y="261"/>
                    <a:pt x="28" y="263"/>
                  </a:cubicBezTo>
                  <a:lnTo>
                    <a:pt x="9" y="269"/>
                  </a:lnTo>
                  <a:close/>
                  <a:moveTo>
                    <a:pt x="408" y="267"/>
                  </a:moveTo>
                  <a:cubicBezTo>
                    <a:pt x="389" y="261"/>
                    <a:pt x="389" y="261"/>
                    <a:pt x="389" y="261"/>
                  </a:cubicBezTo>
                  <a:cubicBezTo>
                    <a:pt x="389" y="259"/>
                    <a:pt x="390" y="257"/>
                    <a:pt x="390" y="255"/>
                  </a:cubicBezTo>
                  <a:cubicBezTo>
                    <a:pt x="410" y="260"/>
                    <a:pt x="410" y="260"/>
                    <a:pt x="410" y="260"/>
                  </a:cubicBezTo>
                  <a:cubicBezTo>
                    <a:pt x="409" y="262"/>
                    <a:pt x="408" y="265"/>
                    <a:pt x="408" y="267"/>
                  </a:cubicBezTo>
                  <a:close/>
                  <a:moveTo>
                    <a:pt x="5" y="252"/>
                  </a:moveTo>
                  <a:cubicBezTo>
                    <a:pt x="4" y="250"/>
                    <a:pt x="4" y="247"/>
                    <a:pt x="3" y="24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4"/>
                    <a:pt x="24" y="246"/>
                    <a:pt x="24" y="248"/>
                  </a:cubicBezTo>
                  <a:lnTo>
                    <a:pt x="5" y="252"/>
                  </a:lnTo>
                  <a:close/>
                  <a:moveTo>
                    <a:pt x="412" y="250"/>
                  </a:moveTo>
                  <a:cubicBezTo>
                    <a:pt x="392" y="246"/>
                    <a:pt x="392" y="246"/>
                    <a:pt x="392" y="246"/>
                  </a:cubicBezTo>
                  <a:cubicBezTo>
                    <a:pt x="393" y="244"/>
                    <a:pt x="393" y="242"/>
                    <a:pt x="394" y="240"/>
                  </a:cubicBezTo>
                  <a:cubicBezTo>
                    <a:pt x="413" y="243"/>
                    <a:pt x="413" y="243"/>
                    <a:pt x="413" y="243"/>
                  </a:cubicBezTo>
                  <a:cubicBezTo>
                    <a:pt x="413" y="245"/>
                    <a:pt x="412" y="248"/>
                    <a:pt x="412" y="250"/>
                  </a:cubicBezTo>
                  <a:close/>
                  <a:moveTo>
                    <a:pt x="2" y="235"/>
                  </a:moveTo>
                  <a:cubicBezTo>
                    <a:pt x="1" y="233"/>
                    <a:pt x="1" y="230"/>
                    <a:pt x="1" y="228"/>
                  </a:cubicBezTo>
                  <a:cubicBezTo>
                    <a:pt x="21" y="226"/>
                    <a:pt x="21" y="226"/>
                    <a:pt x="21" y="226"/>
                  </a:cubicBezTo>
                  <a:cubicBezTo>
                    <a:pt x="21" y="228"/>
                    <a:pt x="21" y="230"/>
                    <a:pt x="21" y="232"/>
                  </a:cubicBezTo>
                  <a:lnTo>
                    <a:pt x="2" y="235"/>
                  </a:lnTo>
                  <a:close/>
                  <a:moveTo>
                    <a:pt x="415" y="233"/>
                  </a:moveTo>
                  <a:cubicBezTo>
                    <a:pt x="395" y="230"/>
                    <a:pt x="395" y="230"/>
                    <a:pt x="395" y="230"/>
                  </a:cubicBezTo>
                  <a:cubicBezTo>
                    <a:pt x="395" y="228"/>
                    <a:pt x="395" y="226"/>
                    <a:pt x="395" y="224"/>
                  </a:cubicBezTo>
                  <a:cubicBezTo>
                    <a:pt x="415" y="226"/>
                    <a:pt x="415" y="226"/>
                    <a:pt x="415" y="226"/>
                  </a:cubicBezTo>
                  <a:cubicBezTo>
                    <a:pt x="415" y="228"/>
                    <a:pt x="415" y="230"/>
                    <a:pt x="415" y="233"/>
                  </a:cubicBezTo>
                  <a:close/>
                  <a:moveTo>
                    <a:pt x="0" y="218"/>
                  </a:moveTo>
                  <a:cubicBezTo>
                    <a:pt x="0" y="215"/>
                    <a:pt x="0" y="213"/>
                    <a:pt x="0" y="211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0" y="213"/>
                    <a:pt x="20" y="215"/>
                    <a:pt x="20" y="217"/>
                  </a:cubicBezTo>
                  <a:lnTo>
                    <a:pt x="0" y="218"/>
                  </a:lnTo>
                  <a:close/>
                  <a:moveTo>
                    <a:pt x="416" y="215"/>
                  </a:moveTo>
                  <a:cubicBezTo>
                    <a:pt x="396" y="215"/>
                    <a:pt x="396" y="215"/>
                    <a:pt x="396" y="215"/>
                  </a:cubicBezTo>
                  <a:cubicBezTo>
                    <a:pt x="396" y="213"/>
                    <a:pt x="396" y="211"/>
                    <a:pt x="396" y="208"/>
                  </a:cubicBezTo>
                  <a:cubicBezTo>
                    <a:pt x="396" y="208"/>
                    <a:pt x="396" y="208"/>
                    <a:pt x="39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08"/>
                    <a:pt x="416" y="208"/>
                    <a:pt x="416" y="208"/>
                  </a:cubicBezTo>
                  <a:cubicBezTo>
                    <a:pt x="416" y="211"/>
                    <a:pt x="416" y="213"/>
                    <a:pt x="416" y="215"/>
                  </a:cubicBezTo>
                  <a:close/>
                  <a:moveTo>
                    <a:pt x="20" y="201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98"/>
                    <a:pt x="0" y="196"/>
                    <a:pt x="1" y="193"/>
                  </a:cubicBezTo>
                  <a:cubicBezTo>
                    <a:pt x="20" y="195"/>
                    <a:pt x="20" y="195"/>
                    <a:pt x="20" y="195"/>
                  </a:cubicBezTo>
                  <a:cubicBezTo>
                    <a:pt x="20" y="197"/>
                    <a:pt x="20" y="199"/>
                    <a:pt x="20" y="201"/>
                  </a:cubicBezTo>
                  <a:close/>
                  <a:moveTo>
                    <a:pt x="396" y="198"/>
                  </a:moveTo>
                  <a:cubicBezTo>
                    <a:pt x="396" y="196"/>
                    <a:pt x="396" y="194"/>
                    <a:pt x="395" y="192"/>
                  </a:cubicBezTo>
                  <a:cubicBezTo>
                    <a:pt x="415" y="190"/>
                    <a:pt x="415" y="190"/>
                    <a:pt x="415" y="190"/>
                  </a:cubicBezTo>
                  <a:cubicBezTo>
                    <a:pt x="415" y="193"/>
                    <a:pt x="416" y="195"/>
                    <a:pt x="416" y="197"/>
                  </a:cubicBezTo>
                  <a:lnTo>
                    <a:pt x="396" y="198"/>
                  </a:lnTo>
                  <a:close/>
                  <a:moveTo>
                    <a:pt x="21" y="185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0"/>
                    <a:pt x="2" y="178"/>
                    <a:pt x="3" y="176"/>
                  </a:cubicBezTo>
                  <a:cubicBezTo>
                    <a:pt x="22" y="179"/>
                    <a:pt x="22" y="179"/>
                    <a:pt x="22" y="179"/>
                  </a:cubicBezTo>
                  <a:cubicBezTo>
                    <a:pt x="22" y="181"/>
                    <a:pt x="22" y="183"/>
                    <a:pt x="21" y="185"/>
                  </a:cubicBezTo>
                  <a:close/>
                  <a:moveTo>
                    <a:pt x="394" y="183"/>
                  </a:moveTo>
                  <a:cubicBezTo>
                    <a:pt x="394" y="180"/>
                    <a:pt x="394" y="178"/>
                    <a:pt x="393" y="176"/>
                  </a:cubicBezTo>
                  <a:cubicBezTo>
                    <a:pt x="413" y="173"/>
                    <a:pt x="413" y="173"/>
                    <a:pt x="413" y="173"/>
                  </a:cubicBezTo>
                  <a:cubicBezTo>
                    <a:pt x="413" y="175"/>
                    <a:pt x="414" y="178"/>
                    <a:pt x="414" y="180"/>
                  </a:cubicBezTo>
                  <a:lnTo>
                    <a:pt x="394" y="183"/>
                  </a:lnTo>
                  <a:close/>
                  <a:moveTo>
                    <a:pt x="24" y="170"/>
                  </a:moveTo>
                  <a:cubicBezTo>
                    <a:pt x="4" y="166"/>
                    <a:pt x="4" y="166"/>
                    <a:pt x="4" y="166"/>
                  </a:cubicBezTo>
                  <a:cubicBezTo>
                    <a:pt x="5" y="163"/>
                    <a:pt x="5" y="161"/>
                    <a:pt x="6" y="15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6"/>
                    <a:pt x="24" y="168"/>
                    <a:pt x="24" y="170"/>
                  </a:cubicBezTo>
                  <a:close/>
                  <a:moveTo>
                    <a:pt x="392" y="167"/>
                  </a:moveTo>
                  <a:cubicBezTo>
                    <a:pt x="391" y="165"/>
                    <a:pt x="391" y="163"/>
                    <a:pt x="390" y="161"/>
                  </a:cubicBezTo>
                  <a:cubicBezTo>
                    <a:pt x="409" y="156"/>
                    <a:pt x="409" y="156"/>
                    <a:pt x="409" y="156"/>
                  </a:cubicBezTo>
                  <a:cubicBezTo>
                    <a:pt x="410" y="158"/>
                    <a:pt x="410" y="160"/>
                    <a:pt x="411" y="163"/>
                  </a:cubicBezTo>
                  <a:lnTo>
                    <a:pt x="392" y="167"/>
                  </a:lnTo>
                  <a:close/>
                  <a:moveTo>
                    <a:pt x="28" y="154"/>
                  </a:moveTo>
                  <a:cubicBezTo>
                    <a:pt x="9" y="149"/>
                    <a:pt x="9" y="149"/>
                    <a:pt x="9" y="149"/>
                  </a:cubicBezTo>
                  <a:cubicBezTo>
                    <a:pt x="9" y="147"/>
                    <a:pt x="10" y="144"/>
                    <a:pt x="11" y="142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29" y="150"/>
                    <a:pt x="28" y="152"/>
                    <a:pt x="28" y="154"/>
                  </a:cubicBezTo>
                  <a:close/>
                  <a:moveTo>
                    <a:pt x="387" y="152"/>
                  </a:moveTo>
                  <a:cubicBezTo>
                    <a:pt x="387" y="150"/>
                    <a:pt x="386" y="148"/>
                    <a:pt x="385" y="146"/>
                  </a:cubicBezTo>
                  <a:cubicBezTo>
                    <a:pt x="404" y="139"/>
                    <a:pt x="404" y="139"/>
                    <a:pt x="404" y="139"/>
                  </a:cubicBezTo>
                  <a:cubicBezTo>
                    <a:pt x="405" y="141"/>
                    <a:pt x="406" y="144"/>
                    <a:pt x="406" y="146"/>
                  </a:cubicBezTo>
                  <a:lnTo>
                    <a:pt x="387" y="152"/>
                  </a:lnTo>
                  <a:close/>
                  <a:moveTo>
                    <a:pt x="33" y="140"/>
                  </a:moveTo>
                  <a:cubicBezTo>
                    <a:pt x="14" y="132"/>
                    <a:pt x="14" y="132"/>
                    <a:pt x="14" y="132"/>
                  </a:cubicBezTo>
                  <a:cubicBezTo>
                    <a:pt x="15" y="130"/>
                    <a:pt x="16" y="128"/>
                    <a:pt x="17" y="126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5" y="136"/>
                    <a:pt x="34" y="138"/>
                    <a:pt x="33" y="140"/>
                  </a:cubicBezTo>
                  <a:close/>
                  <a:moveTo>
                    <a:pt x="382" y="137"/>
                  </a:moveTo>
                  <a:cubicBezTo>
                    <a:pt x="381" y="135"/>
                    <a:pt x="380" y="133"/>
                    <a:pt x="380" y="131"/>
                  </a:cubicBezTo>
                  <a:cubicBezTo>
                    <a:pt x="398" y="123"/>
                    <a:pt x="398" y="123"/>
                    <a:pt x="398" y="123"/>
                  </a:cubicBezTo>
                  <a:cubicBezTo>
                    <a:pt x="399" y="125"/>
                    <a:pt x="400" y="127"/>
                    <a:pt x="401" y="130"/>
                  </a:cubicBezTo>
                  <a:lnTo>
                    <a:pt x="382" y="137"/>
                  </a:lnTo>
                  <a:close/>
                  <a:moveTo>
                    <a:pt x="39" y="125"/>
                  </a:moveTo>
                  <a:cubicBezTo>
                    <a:pt x="22" y="116"/>
                    <a:pt x="22" y="116"/>
                    <a:pt x="22" y="116"/>
                  </a:cubicBezTo>
                  <a:cubicBezTo>
                    <a:pt x="23" y="114"/>
                    <a:pt x="24" y="112"/>
                    <a:pt x="25" y="110"/>
                  </a:cubicBezTo>
                  <a:cubicBezTo>
                    <a:pt x="42" y="120"/>
                    <a:pt x="42" y="120"/>
                    <a:pt x="42" y="120"/>
                  </a:cubicBezTo>
                  <a:cubicBezTo>
                    <a:pt x="41" y="121"/>
                    <a:pt x="40" y="123"/>
                    <a:pt x="39" y="125"/>
                  </a:cubicBezTo>
                  <a:close/>
                  <a:moveTo>
                    <a:pt x="376" y="123"/>
                  </a:moveTo>
                  <a:cubicBezTo>
                    <a:pt x="375" y="121"/>
                    <a:pt x="374" y="119"/>
                    <a:pt x="373" y="117"/>
                  </a:cubicBezTo>
                  <a:cubicBezTo>
                    <a:pt x="390" y="108"/>
                    <a:pt x="390" y="108"/>
                    <a:pt x="390" y="108"/>
                  </a:cubicBezTo>
                  <a:cubicBezTo>
                    <a:pt x="391" y="110"/>
                    <a:pt x="392" y="112"/>
                    <a:pt x="393" y="114"/>
                  </a:cubicBezTo>
                  <a:lnTo>
                    <a:pt x="376" y="123"/>
                  </a:lnTo>
                  <a:close/>
                  <a:moveTo>
                    <a:pt x="47" y="111"/>
                  </a:moveTo>
                  <a:cubicBezTo>
                    <a:pt x="30" y="101"/>
                    <a:pt x="30" y="101"/>
                    <a:pt x="30" y="101"/>
                  </a:cubicBezTo>
                  <a:cubicBezTo>
                    <a:pt x="31" y="99"/>
                    <a:pt x="32" y="97"/>
                    <a:pt x="34" y="95"/>
                  </a:cubicBezTo>
                  <a:cubicBezTo>
                    <a:pt x="50" y="106"/>
                    <a:pt x="50" y="106"/>
                    <a:pt x="50" y="106"/>
                  </a:cubicBezTo>
                  <a:cubicBezTo>
                    <a:pt x="49" y="108"/>
                    <a:pt x="48" y="110"/>
                    <a:pt x="47" y="111"/>
                  </a:cubicBezTo>
                  <a:close/>
                  <a:moveTo>
                    <a:pt x="368" y="109"/>
                  </a:moveTo>
                  <a:cubicBezTo>
                    <a:pt x="367" y="107"/>
                    <a:pt x="366" y="106"/>
                    <a:pt x="364" y="104"/>
                  </a:cubicBezTo>
                  <a:cubicBezTo>
                    <a:pt x="381" y="93"/>
                    <a:pt x="381" y="93"/>
                    <a:pt x="381" y="93"/>
                  </a:cubicBezTo>
                  <a:cubicBezTo>
                    <a:pt x="382" y="95"/>
                    <a:pt x="383" y="97"/>
                    <a:pt x="385" y="99"/>
                  </a:cubicBezTo>
                  <a:lnTo>
                    <a:pt x="368" y="109"/>
                  </a:lnTo>
                  <a:close/>
                  <a:moveTo>
                    <a:pt x="56" y="98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1" y="85"/>
                    <a:pt x="42" y="83"/>
                    <a:pt x="44" y="81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8" y="95"/>
                    <a:pt x="57" y="96"/>
                    <a:pt x="56" y="98"/>
                  </a:cubicBezTo>
                  <a:close/>
                  <a:moveTo>
                    <a:pt x="359" y="96"/>
                  </a:moveTo>
                  <a:cubicBezTo>
                    <a:pt x="358" y="94"/>
                    <a:pt x="356" y="93"/>
                    <a:pt x="355" y="91"/>
                  </a:cubicBezTo>
                  <a:cubicBezTo>
                    <a:pt x="371" y="79"/>
                    <a:pt x="371" y="79"/>
                    <a:pt x="371" y="79"/>
                  </a:cubicBezTo>
                  <a:cubicBezTo>
                    <a:pt x="372" y="81"/>
                    <a:pt x="373" y="82"/>
                    <a:pt x="375" y="84"/>
                  </a:cubicBezTo>
                  <a:lnTo>
                    <a:pt x="359" y="96"/>
                  </a:lnTo>
                  <a:close/>
                  <a:moveTo>
                    <a:pt x="65" y="86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2" y="71"/>
                    <a:pt x="53" y="69"/>
                    <a:pt x="55" y="68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8" y="83"/>
                    <a:pt x="67" y="84"/>
                    <a:pt x="65" y="86"/>
                  </a:cubicBezTo>
                  <a:close/>
                  <a:moveTo>
                    <a:pt x="349" y="84"/>
                  </a:moveTo>
                  <a:cubicBezTo>
                    <a:pt x="348" y="82"/>
                    <a:pt x="346" y="81"/>
                    <a:pt x="345" y="79"/>
                  </a:cubicBezTo>
                  <a:cubicBezTo>
                    <a:pt x="359" y="66"/>
                    <a:pt x="359" y="66"/>
                    <a:pt x="359" y="66"/>
                  </a:cubicBezTo>
                  <a:cubicBezTo>
                    <a:pt x="361" y="67"/>
                    <a:pt x="362" y="69"/>
                    <a:pt x="364" y="71"/>
                  </a:cubicBezTo>
                  <a:lnTo>
                    <a:pt x="349" y="84"/>
                  </a:lnTo>
                  <a:close/>
                  <a:moveTo>
                    <a:pt x="76" y="74"/>
                  </a:moveTo>
                  <a:cubicBezTo>
                    <a:pt x="62" y="60"/>
                    <a:pt x="62" y="60"/>
                    <a:pt x="62" y="60"/>
                  </a:cubicBezTo>
                  <a:cubicBezTo>
                    <a:pt x="64" y="59"/>
                    <a:pt x="66" y="57"/>
                    <a:pt x="67" y="55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79" y="71"/>
                    <a:pt x="78" y="73"/>
                    <a:pt x="76" y="74"/>
                  </a:cubicBezTo>
                  <a:close/>
                  <a:moveTo>
                    <a:pt x="338" y="73"/>
                  </a:moveTo>
                  <a:cubicBezTo>
                    <a:pt x="337" y="71"/>
                    <a:pt x="335" y="70"/>
                    <a:pt x="333" y="68"/>
                  </a:cubicBezTo>
                  <a:cubicBezTo>
                    <a:pt x="347" y="53"/>
                    <a:pt x="347" y="53"/>
                    <a:pt x="347" y="53"/>
                  </a:cubicBezTo>
                  <a:cubicBezTo>
                    <a:pt x="348" y="55"/>
                    <a:pt x="350" y="57"/>
                    <a:pt x="352" y="58"/>
                  </a:cubicBezTo>
                  <a:lnTo>
                    <a:pt x="338" y="73"/>
                  </a:lnTo>
                  <a:close/>
                  <a:moveTo>
                    <a:pt x="88" y="64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7" y="47"/>
                    <a:pt x="79" y="46"/>
                    <a:pt x="81" y="44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61"/>
                    <a:pt x="89" y="62"/>
                    <a:pt x="88" y="64"/>
                  </a:cubicBezTo>
                  <a:close/>
                  <a:moveTo>
                    <a:pt x="326" y="62"/>
                  </a:moveTo>
                  <a:cubicBezTo>
                    <a:pt x="325" y="61"/>
                    <a:pt x="323" y="60"/>
                    <a:pt x="321" y="58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5" y="44"/>
                    <a:pt x="337" y="45"/>
                    <a:pt x="339" y="47"/>
                  </a:cubicBezTo>
                  <a:lnTo>
                    <a:pt x="326" y="62"/>
                  </a:lnTo>
                  <a:close/>
                  <a:moveTo>
                    <a:pt x="100" y="54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91" y="37"/>
                    <a:pt x="93" y="35"/>
                    <a:pt x="95" y="3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52"/>
                    <a:pt x="102" y="53"/>
                    <a:pt x="100" y="54"/>
                  </a:cubicBezTo>
                  <a:close/>
                  <a:moveTo>
                    <a:pt x="314" y="53"/>
                  </a:moveTo>
                  <a:cubicBezTo>
                    <a:pt x="312" y="52"/>
                    <a:pt x="310" y="50"/>
                    <a:pt x="308" y="49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21" y="34"/>
                    <a:pt x="323" y="35"/>
                    <a:pt x="325" y="36"/>
                  </a:cubicBezTo>
                  <a:lnTo>
                    <a:pt x="314" y="53"/>
                  </a:lnTo>
                  <a:close/>
                  <a:moveTo>
                    <a:pt x="114" y="46"/>
                  </a:moveTo>
                  <a:cubicBezTo>
                    <a:pt x="104" y="29"/>
                    <a:pt x="104" y="29"/>
                    <a:pt x="104" y="29"/>
                  </a:cubicBezTo>
                  <a:cubicBezTo>
                    <a:pt x="106" y="27"/>
                    <a:pt x="108" y="26"/>
                    <a:pt x="110" y="25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7" y="44"/>
                    <a:pt x="115" y="45"/>
                    <a:pt x="114" y="46"/>
                  </a:cubicBezTo>
                  <a:close/>
                  <a:moveTo>
                    <a:pt x="300" y="44"/>
                  </a:moveTo>
                  <a:cubicBezTo>
                    <a:pt x="298" y="43"/>
                    <a:pt x="297" y="42"/>
                    <a:pt x="295" y="41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6" y="25"/>
                    <a:pt x="308" y="26"/>
                    <a:pt x="310" y="27"/>
                  </a:cubicBezTo>
                  <a:lnTo>
                    <a:pt x="300" y="44"/>
                  </a:lnTo>
                  <a:close/>
                  <a:moveTo>
                    <a:pt x="128" y="38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21" y="19"/>
                    <a:pt x="123" y="19"/>
                    <a:pt x="125" y="18"/>
                  </a:cubicBezTo>
                  <a:cubicBezTo>
                    <a:pt x="133" y="36"/>
                    <a:pt x="133" y="36"/>
                    <a:pt x="133" y="36"/>
                  </a:cubicBezTo>
                  <a:cubicBezTo>
                    <a:pt x="131" y="37"/>
                    <a:pt x="129" y="38"/>
                    <a:pt x="128" y="38"/>
                  </a:cubicBezTo>
                  <a:close/>
                  <a:moveTo>
                    <a:pt x="286" y="37"/>
                  </a:moveTo>
                  <a:cubicBezTo>
                    <a:pt x="284" y="36"/>
                    <a:pt x="282" y="36"/>
                    <a:pt x="280" y="35"/>
                  </a:cubicBezTo>
                  <a:cubicBezTo>
                    <a:pt x="288" y="16"/>
                    <a:pt x="288" y="16"/>
                    <a:pt x="288" y="16"/>
                  </a:cubicBezTo>
                  <a:cubicBezTo>
                    <a:pt x="290" y="17"/>
                    <a:pt x="292" y="18"/>
                    <a:pt x="294" y="19"/>
                  </a:cubicBezTo>
                  <a:lnTo>
                    <a:pt x="286" y="37"/>
                  </a:lnTo>
                  <a:close/>
                  <a:moveTo>
                    <a:pt x="142" y="32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7" y="13"/>
                    <a:pt x="139" y="12"/>
                    <a:pt x="142" y="11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31"/>
                    <a:pt x="144" y="32"/>
                    <a:pt x="142" y="32"/>
                  </a:cubicBezTo>
                  <a:close/>
                  <a:moveTo>
                    <a:pt x="272" y="31"/>
                  </a:moveTo>
                  <a:cubicBezTo>
                    <a:pt x="270" y="31"/>
                    <a:pt x="268" y="30"/>
                    <a:pt x="266" y="29"/>
                  </a:cubicBezTo>
                  <a:cubicBezTo>
                    <a:pt x="272" y="10"/>
                    <a:pt x="272" y="10"/>
                    <a:pt x="272" y="10"/>
                  </a:cubicBezTo>
                  <a:cubicBezTo>
                    <a:pt x="274" y="11"/>
                    <a:pt x="276" y="12"/>
                    <a:pt x="278" y="13"/>
                  </a:cubicBezTo>
                  <a:lnTo>
                    <a:pt x="272" y="31"/>
                  </a:lnTo>
                  <a:close/>
                  <a:moveTo>
                    <a:pt x="157" y="27"/>
                  </a:moveTo>
                  <a:cubicBezTo>
                    <a:pt x="152" y="8"/>
                    <a:pt x="152" y="8"/>
                    <a:pt x="152" y="8"/>
                  </a:cubicBezTo>
                  <a:cubicBezTo>
                    <a:pt x="154" y="8"/>
                    <a:pt x="156" y="7"/>
                    <a:pt x="158" y="6"/>
                  </a:cubicBezTo>
                  <a:cubicBezTo>
                    <a:pt x="163" y="26"/>
                    <a:pt x="163" y="26"/>
                    <a:pt x="163" y="26"/>
                  </a:cubicBezTo>
                  <a:cubicBezTo>
                    <a:pt x="161" y="26"/>
                    <a:pt x="159" y="27"/>
                    <a:pt x="157" y="27"/>
                  </a:cubicBezTo>
                  <a:close/>
                  <a:moveTo>
                    <a:pt x="257" y="27"/>
                  </a:moveTo>
                  <a:cubicBezTo>
                    <a:pt x="255" y="26"/>
                    <a:pt x="252" y="26"/>
                    <a:pt x="250" y="25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7" y="6"/>
                    <a:pt x="259" y="7"/>
                    <a:pt x="262" y="7"/>
                  </a:cubicBezTo>
                  <a:lnTo>
                    <a:pt x="257" y="27"/>
                  </a:lnTo>
                  <a:close/>
                  <a:moveTo>
                    <a:pt x="172" y="24"/>
                  </a:moveTo>
                  <a:cubicBezTo>
                    <a:pt x="168" y="4"/>
                    <a:pt x="168" y="4"/>
                    <a:pt x="168" y="4"/>
                  </a:cubicBezTo>
                  <a:cubicBezTo>
                    <a:pt x="171" y="4"/>
                    <a:pt x="173" y="3"/>
                    <a:pt x="175" y="3"/>
                  </a:cubicBezTo>
                  <a:cubicBezTo>
                    <a:pt x="178" y="23"/>
                    <a:pt x="178" y="23"/>
                    <a:pt x="178" y="23"/>
                  </a:cubicBezTo>
                  <a:cubicBezTo>
                    <a:pt x="176" y="23"/>
                    <a:pt x="174" y="23"/>
                    <a:pt x="172" y="24"/>
                  </a:cubicBezTo>
                  <a:close/>
                  <a:moveTo>
                    <a:pt x="241" y="23"/>
                  </a:moveTo>
                  <a:cubicBezTo>
                    <a:pt x="239" y="23"/>
                    <a:pt x="237" y="23"/>
                    <a:pt x="235" y="22"/>
                  </a:cubicBezTo>
                  <a:cubicBezTo>
                    <a:pt x="238" y="3"/>
                    <a:pt x="238" y="3"/>
                    <a:pt x="238" y="3"/>
                  </a:cubicBezTo>
                  <a:cubicBezTo>
                    <a:pt x="240" y="3"/>
                    <a:pt x="242" y="3"/>
                    <a:pt x="245" y="4"/>
                  </a:cubicBezTo>
                  <a:lnTo>
                    <a:pt x="241" y="23"/>
                  </a:lnTo>
                  <a:close/>
                  <a:moveTo>
                    <a:pt x="188" y="21"/>
                  </a:moveTo>
                  <a:cubicBezTo>
                    <a:pt x="186" y="2"/>
                    <a:pt x="186" y="2"/>
                    <a:pt x="186" y="2"/>
                  </a:cubicBezTo>
                  <a:cubicBezTo>
                    <a:pt x="188" y="1"/>
                    <a:pt x="190" y="1"/>
                    <a:pt x="193" y="1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2" y="21"/>
                    <a:pt x="190" y="21"/>
                    <a:pt x="188" y="21"/>
                  </a:cubicBezTo>
                  <a:close/>
                  <a:moveTo>
                    <a:pt x="226" y="21"/>
                  </a:moveTo>
                  <a:cubicBezTo>
                    <a:pt x="223" y="21"/>
                    <a:pt x="221" y="21"/>
                    <a:pt x="219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3" y="1"/>
                    <a:pt x="225" y="1"/>
                    <a:pt x="227" y="1"/>
                  </a:cubicBezTo>
                  <a:lnTo>
                    <a:pt x="226" y="21"/>
                  </a:lnTo>
                  <a:close/>
                  <a:moveTo>
                    <a:pt x="204" y="20"/>
                  </a:moveTo>
                  <a:cubicBezTo>
                    <a:pt x="203" y="1"/>
                    <a:pt x="203" y="1"/>
                    <a:pt x="203" y="1"/>
                  </a:cubicBezTo>
                  <a:cubicBezTo>
                    <a:pt x="205" y="0"/>
                    <a:pt x="206" y="0"/>
                    <a:pt x="208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207" y="20"/>
                    <a:pt x="205" y="20"/>
                    <a:pt x="204" y="2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06"/>
            <p:cNvSpPr>
              <a:spLocks/>
            </p:cNvSpPr>
            <p:nvPr/>
          </p:nvSpPr>
          <p:spPr bwMode="auto">
            <a:xfrm>
              <a:off x="5327650" y="4800600"/>
              <a:ext cx="441325" cy="207963"/>
            </a:xfrm>
            <a:custGeom>
              <a:avLst/>
              <a:gdLst>
                <a:gd name="T0" fmla="*/ 0 w 168"/>
                <a:gd name="T1" fmla="*/ 62 h 79"/>
                <a:gd name="T2" fmla="*/ 168 w 168"/>
                <a:gd name="T3" fmla="*/ 0 h 79"/>
                <a:gd name="T4" fmla="*/ 0 w 168"/>
                <a:gd name="T5" fmla="*/ 6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79">
                  <a:moveTo>
                    <a:pt x="0" y="62"/>
                  </a:moveTo>
                  <a:cubicBezTo>
                    <a:pt x="0" y="62"/>
                    <a:pt x="93" y="57"/>
                    <a:pt x="168" y="0"/>
                  </a:cubicBezTo>
                  <a:cubicBezTo>
                    <a:pt x="168" y="0"/>
                    <a:pt x="121" y="79"/>
                    <a:pt x="0" y="6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07"/>
            <p:cNvSpPr>
              <a:spLocks noEditPoints="1"/>
            </p:cNvSpPr>
            <p:nvPr/>
          </p:nvSpPr>
          <p:spPr bwMode="auto">
            <a:xfrm>
              <a:off x="6076950" y="5413375"/>
              <a:ext cx="715963" cy="681038"/>
            </a:xfrm>
            <a:custGeom>
              <a:avLst/>
              <a:gdLst>
                <a:gd name="T0" fmla="*/ 241 w 272"/>
                <a:gd name="T1" fmla="*/ 48 h 259"/>
                <a:gd name="T2" fmla="*/ 136 w 272"/>
                <a:gd name="T3" fmla="*/ 31 h 259"/>
                <a:gd name="T4" fmla="*/ 31 w 272"/>
                <a:gd name="T5" fmla="*/ 48 h 259"/>
                <a:gd name="T6" fmla="*/ 16 w 272"/>
                <a:gd name="T7" fmla="*/ 164 h 259"/>
                <a:gd name="T8" fmla="*/ 96 w 272"/>
                <a:gd name="T9" fmla="*/ 249 h 259"/>
                <a:gd name="T10" fmla="*/ 191 w 272"/>
                <a:gd name="T11" fmla="*/ 200 h 259"/>
                <a:gd name="T12" fmla="*/ 266 w 272"/>
                <a:gd name="T13" fmla="*/ 125 h 259"/>
                <a:gd name="T14" fmla="*/ 187 w 272"/>
                <a:gd name="T15" fmla="*/ 164 h 259"/>
                <a:gd name="T16" fmla="*/ 163 w 272"/>
                <a:gd name="T17" fmla="*/ 161 h 259"/>
                <a:gd name="T18" fmla="*/ 186 w 272"/>
                <a:gd name="T19" fmla="*/ 191 h 259"/>
                <a:gd name="T20" fmla="*/ 160 w 272"/>
                <a:gd name="T21" fmla="*/ 164 h 259"/>
                <a:gd name="T22" fmla="*/ 168 w 272"/>
                <a:gd name="T23" fmla="*/ 193 h 259"/>
                <a:gd name="T24" fmla="*/ 155 w 272"/>
                <a:gd name="T25" fmla="*/ 189 h 259"/>
                <a:gd name="T26" fmla="*/ 138 w 272"/>
                <a:gd name="T27" fmla="*/ 192 h 259"/>
                <a:gd name="T28" fmla="*/ 127 w 272"/>
                <a:gd name="T29" fmla="*/ 201 h 259"/>
                <a:gd name="T30" fmla="*/ 125 w 272"/>
                <a:gd name="T31" fmla="*/ 170 h 259"/>
                <a:gd name="T32" fmla="*/ 113 w 272"/>
                <a:gd name="T33" fmla="*/ 205 h 259"/>
                <a:gd name="T34" fmla="*/ 113 w 272"/>
                <a:gd name="T35" fmla="*/ 188 h 259"/>
                <a:gd name="T36" fmla="*/ 118 w 272"/>
                <a:gd name="T37" fmla="*/ 167 h 259"/>
                <a:gd name="T38" fmla="*/ 99 w 272"/>
                <a:gd name="T39" fmla="*/ 190 h 259"/>
                <a:gd name="T40" fmla="*/ 95 w 272"/>
                <a:gd name="T41" fmla="*/ 176 h 259"/>
                <a:gd name="T42" fmla="*/ 85 w 272"/>
                <a:gd name="T43" fmla="*/ 164 h 259"/>
                <a:gd name="T44" fmla="*/ 72 w 272"/>
                <a:gd name="T45" fmla="*/ 158 h 259"/>
                <a:gd name="T46" fmla="*/ 97 w 272"/>
                <a:gd name="T47" fmla="*/ 141 h 259"/>
                <a:gd name="T48" fmla="*/ 59 w 272"/>
                <a:gd name="T49" fmla="*/ 145 h 259"/>
                <a:gd name="T50" fmla="*/ 97 w 272"/>
                <a:gd name="T51" fmla="*/ 136 h 259"/>
                <a:gd name="T52" fmla="*/ 76 w 272"/>
                <a:gd name="T53" fmla="*/ 123 h 259"/>
                <a:gd name="T54" fmla="*/ 59 w 272"/>
                <a:gd name="T55" fmla="*/ 118 h 259"/>
                <a:gd name="T56" fmla="*/ 86 w 272"/>
                <a:gd name="T57" fmla="*/ 120 h 259"/>
                <a:gd name="T58" fmla="*/ 101 w 272"/>
                <a:gd name="T59" fmla="*/ 114 h 259"/>
                <a:gd name="T60" fmla="*/ 69 w 272"/>
                <a:gd name="T61" fmla="*/ 93 h 259"/>
                <a:gd name="T62" fmla="*/ 103 w 272"/>
                <a:gd name="T63" fmla="*/ 110 h 259"/>
                <a:gd name="T64" fmla="*/ 85 w 272"/>
                <a:gd name="T65" fmla="*/ 85 h 259"/>
                <a:gd name="T66" fmla="*/ 99 w 272"/>
                <a:gd name="T67" fmla="*/ 84 h 259"/>
                <a:gd name="T68" fmla="*/ 113 w 272"/>
                <a:gd name="T69" fmla="*/ 76 h 259"/>
                <a:gd name="T70" fmla="*/ 116 w 272"/>
                <a:gd name="T71" fmla="*/ 59 h 259"/>
                <a:gd name="T72" fmla="*/ 118 w 272"/>
                <a:gd name="T73" fmla="*/ 74 h 259"/>
                <a:gd name="T74" fmla="*/ 134 w 272"/>
                <a:gd name="T75" fmla="*/ 92 h 259"/>
                <a:gd name="T76" fmla="*/ 136 w 272"/>
                <a:gd name="T77" fmla="*/ 54 h 259"/>
                <a:gd name="T78" fmla="*/ 138 w 272"/>
                <a:gd name="T79" fmla="*/ 92 h 259"/>
                <a:gd name="T80" fmla="*/ 155 w 272"/>
                <a:gd name="T81" fmla="*/ 74 h 259"/>
                <a:gd name="T82" fmla="*/ 156 w 272"/>
                <a:gd name="T83" fmla="*/ 59 h 259"/>
                <a:gd name="T84" fmla="*/ 159 w 272"/>
                <a:gd name="T85" fmla="*/ 76 h 259"/>
                <a:gd name="T86" fmla="*/ 173 w 272"/>
                <a:gd name="T87" fmla="*/ 84 h 259"/>
                <a:gd name="T88" fmla="*/ 187 w 272"/>
                <a:gd name="T89" fmla="*/ 85 h 259"/>
                <a:gd name="T90" fmla="*/ 169 w 272"/>
                <a:gd name="T91" fmla="*/ 110 h 259"/>
                <a:gd name="T92" fmla="*/ 204 w 272"/>
                <a:gd name="T93" fmla="*/ 93 h 259"/>
                <a:gd name="T94" fmla="*/ 172 w 272"/>
                <a:gd name="T95" fmla="*/ 114 h 259"/>
                <a:gd name="T96" fmla="*/ 202 w 272"/>
                <a:gd name="T97" fmla="*/ 111 h 259"/>
                <a:gd name="T98" fmla="*/ 196 w 272"/>
                <a:gd name="T99" fmla="*/ 123 h 259"/>
                <a:gd name="T100" fmla="*/ 176 w 272"/>
                <a:gd name="T101" fmla="*/ 136 h 259"/>
                <a:gd name="T102" fmla="*/ 213 w 272"/>
                <a:gd name="T103" fmla="*/ 145 h 259"/>
                <a:gd name="T104" fmla="*/ 175 w 272"/>
                <a:gd name="T105" fmla="*/ 141 h 259"/>
                <a:gd name="T106" fmla="*/ 200 w 272"/>
                <a:gd name="T107" fmla="*/ 158 h 259"/>
                <a:gd name="T108" fmla="*/ 191 w 272"/>
                <a:gd name="T109" fmla="*/ 17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2" h="259">
                  <a:moveTo>
                    <a:pt x="266" y="125"/>
                  </a:moveTo>
                  <a:cubicBezTo>
                    <a:pt x="258" y="104"/>
                    <a:pt x="232" y="97"/>
                    <a:pt x="225" y="96"/>
                  </a:cubicBezTo>
                  <a:cubicBezTo>
                    <a:pt x="230" y="91"/>
                    <a:pt x="247" y="70"/>
                    <a:pt x="241" y="48"/>
                  </a:cubicBezTo>
                  <a:cubicBezTo>
                    <a:pt x="238" y="34"/>
                    <a:pt x="226" y="24"/>
                    <a:pt x="210" y="22"/>
                  </a:cubicBezTo>
                  <a:cubicBezTo>
                    <a:pt x="204" y="8"/>
                    <a:pt x="190" y="0"/>
                    <a:pt x="177" y="1"/>
                  </a:cubicBezTo>
                  <a:cubicBezTo>
                    <a:pt x="154" y="2"/>
                    <a:pt x="139" y="25"/>
                    <a:pt x="136" y="31"/>
                  </a:cubicBezTo>
                  <a:cubicBezTo>
                    <a:pt x="133" y="25"/>
                    <a:pt x="118" y="2"/>
                    <a:pt x="95" y="1"/>
                  </a:cubicBezTo>
                  <a:cubicBezTo>
                    <a:pt x="82" y="0"/>
                    <a:pt x="68" y="8"/>
                    <a:pt x="62" y="22"/>
                  </a:cubicBezTo>
                  <a:cubicBezTo>
                    <a:pt x="46" y="24"/>
                    <a:pt x="34" y="34"/>
                    <a:pt x="31" y="48"/>
                  </a:cubicBezTo>
                  <a:cubicBezTo>
                    <a:pt x="25" y="70"/>
                    <a:pt x="42" y="91"/>
                    <a:pt x="47" y="96"/>
                  </a:cubicBezTo>
                  <a:cubicBezTo>
                    <a:pt x="40" y="97"/>
                    <a:pt x="14" y="104"/>
                    <a:pt x="6" y="125"/>
                  </a:cubicBezTo>
                  <a:cubicBezTo>
                    <a:pt x="0" y="138"/>
                    <a:pt x="4" y="153"/>
                    <a:pt x="16" y="164"/>
                  </a:cubicBezTo>
                  <a:cubicBezTo>
                    <a:pt x="12" y="179"/>
                    <a:pt x="19" y="194"/>
                    <a:pt x="30" y="201"/>
                  </a:cubicBezTo>
                  <a:cubicBezTo>
                    <a:pt x="50" y="213"/>
                    <a:pt x="75" y="203"/>
                    <a:pt x="81" y="200"/>
                  </a:cubicBezTo>
                  <a:cubicBezTo>
                    <a:pt x="80" y="207"/>
                    <a:pt x="78" y="234"/>
                    <a:pt x="96" y="249"/>
                  </a:cubicBezTo>
                  <a:cubicBezTo>
                    <a:pt x="107" y="258"/>
                    <a:pt x="123" y="259"/>
                    <a:pt x="136" y="251"/>
                  </a:cubicBezTo>
                  <a:cubicBezTo>
                    <a:pt x="149" y="259"/>
                    <a:pt x="165" y="258"/>
                    <a:pt x="176" y="249"/>
                  </a:cubicBezTo>
                  <a:cubicBezTo>
                    <a:pt x="194" y="234"/>
                    <a:pt x="192" y="207"/>
                    <a:pt x="191" y="200"/>
                  </a:cubicBezTo>
                  <a:cubicBezTo>
                    <a:pt x="197" y="203"/>
                    <a:pt x="222" y="213"/>
                    <a:pt x="242" y="201"/>
                  </a:cubicBezTo>
                  <a:cubicBezTo>
                    <a:pt x="253" y="194"/>
                    <a:pt x="260" y="179"/>
                    <a:pt x="256" y="164"/>
                  </a:cubicBezTo>
                  <a:cubicBezTo>
                    <a:pt x="268" y="153"/>
                    <a:pt x="272" y="138"/>
                    <a:pt x="266" y="125"/>
                  </a:cubicBezTo>
                  <a:close/>
                  <a:moveTo>
                    <a:pt x="191" y="174"/>
                  </a:moveTo>
                  <a:cubicBezTo>
                    <a:pt x="188" y="172"/>
                    <a:pt x="186" y="168"/>
                    <a:pt x="187" y="165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7" y="156"/>
                    <a:pt x="165" y="159"/>
                    <a:pt x="163" y="161"/>
                  </a:cubicBezTo>
                  <a:cubicBezTo>
                    <a:pt x="177" y="176"/>
                    <a:pt x="177" y="176"/>
                    <a:pt x="177" y="176"/>
                  </a:cubicBezTo>
                  <a:cubicBezTo>
                    <a:pt x="180" y="175"/>
                    <a:pt x="185" y="176"/>
                    <a:pt x="187" y="179"/>
                  </a:cubicBezTo>
                  <a:cubicBezTo>
                    <a:pt x="190" y="183"/>
                    <a:pt x="190" y="188"/>
                    <a:pt x="186" y="191"/>
                  </a:cubicBezTo>
                  <a:cubicBezTo>
                    <a:pt x="182" y="195"/>
                    <a:pt x="177" y="194"/>
                    <a:pt x="174" y="190"/>
                  </a:cubicBezTo>
                  <a:cubicBezTo>
                    <a:pt x="171" y="187"/>
                    <a:pt x="171" y="183"/>
                    <a:pt x="173" y="179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7" y="165"/>
                    <a:pt x="155" y="167"/>
                    <a:pt x="152" y="168"/>
                  </a:cubicBezTo>
                  <a:cubicBezTo>
                    <a:pt x="159" y="188"/>
                    <a:pt x="159" y="188"/>
                    <a:pt x="159" y="188"/>
                  </a:cubicBezTo>
                  <a:cubicBezTo>
                    <a:pt x="163" y="187"/>
                    <a:pt x="167" y="190"/>
                    <a:pt x="168" y="193"/>
                  </a:cubicBezTo>
                  <a:cubicBezTo>
                    <a:pt x="170" y="198"/>
                    <a:pt x="167" y="203"/>
                    <a:pt x="163" y="205"/>
                  </a:cubicBezTo>
                  <a:cubicBezTo>
                    <a:pt x="158" y="207"/>
                    <a:pt x="153" y="204"/>
                    <a:pt x="151" y="200"/>
                  </a:cubicBezTo>
                  <a:cubicBezTo>
                    <a:pt x="150" y="196"/>
                    <a:pt x="151" y="192"/>
                    <a:pt x="155" y="189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5" y="171"/>
                    <a:pt x="142" y="171"/>
                    <a:pt x="138" y="171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2" y="193"/>
                    <a:pt x="145" y="197"/>
                    <a:pt x="145" y="201"/>
                  </a:cubicBezTo>
                  <a:cubicBezTo>
                    <a:pt x="145" y="206"/>
                    <a:pt x="141" y="210"/>
                    <a:pt x="136" y="210"/>
                  </a:cubicBezTo>
                  <a:cubicBezTo>
                    <a:pt x="131" y="210"/>
                    <a:pt x="127" y="206"/>
                    <a:pt x="127" y="201"/>
                  </a:cubicBezTo>
                  <a:cubicBezTo>
                    <a:pt x="127" y="197"/>
                    <a:pt x="130" y="193"/>
                    <a:pt x="134" y="19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1" y="171"/>
                    <a:pt x="128" y="171"/>
                    <a:pt x="125" y="170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21" y="192"/>
                    <a:pt x="122" y="196"/>
                    <a:pt x="121" y="200"/>
                  </a:cubicBezTo>
                  <a:cubicBezTo>
                    <a:pt x="120" y="203"/>
                    <a:pt x="116" y="205"/>
                    <a:pt x="113" y="205"/>
                  </a:cubicBezTo>
                  <a:cubicBezTo>
                    <a:pt x="112" y="206"/>
                    <a:pt x="111" y="205"/>
                    <a:pt x="109" y="205"/>
                  </a:cubicBezTo>
                  <a:cubicBezTo>
                    <a:pt x="105" y="203"/>
                    <a:pt x="102" y="198"/>
                    <a:pt x="104" y="193"/>
                  </a:cubicBezTo>
                  <a:cubicBezTo>
                    <a:pt x="105" y="190"/>
                    <a:pt x="109" y="187"/>
                    <a:pt x="113" y="188"/>
                  </a:cubicBezTo>
                  <a:cubicBezTo>
                    <a:pt x="114" y="186"/>
                    <a:pt x="114" y="186"/>
                    <a:pt x="114" y="186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19" y="168"/>
                    <a:pt x="118" y="167"/>
                    <a:pt x="118" y="167"/>
                  </a:cubicBezTo>
                  <a:cubicBezTo>
                    <a:pt x="116" y="166"/>
                    <a:pt x="114" y="165"/>
                    <a:pt x="112" y="164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1" y="183"/>
                    <a:pt x="101" y="187"/>
                    <a:pt x="99" y="190"/>
                  </a:cubicBezTo>
                  <a:cubicBezTo>
                    <a:pt x="95" y="194"/>
                    <a:pt x="90" y="195"/>
                    <a:pt x="86" y="191"/>
                  </a:cubicBezTo>
                  <a:cubicBezTo>
                    <a:pt x="82" y="188"/>
                    <a:pt x="82" y="183"/>
                    <a:pt x="85" y="179"/>
                  </a:cubicBezTo>
                  <a:cubicBezTo>
                    <a:pt x="87" y="176"/>
                    <a:pt x="92" y="175"/>
                    <a:pt x="95" y="176"/>
                  </a:cubicBezTo>
                  <a:cubicBezTo>
                    <a:pt x="109" y="161"/>
                    <a:pt x="109" y="161"/>
                    <a:pt x="109" y="161"/>
                  </a:cubicBezTo>
                  <a:cubicBezTo>
                    <a:pt x="107" y="158"/>
                    <a:pt x="105" y="156"/>
                    <a:pt x="103" y="15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6" y="168"/>
                    <a:pt x="84" y="172"/>
                    <a:pt x="81" y="174"/>
                  </a:cubicBezTo>
                  <a:cubicBezTo>
                    <a:pt x="76" y="176"/>
                    <a:pt x="71" y="175"/>
                    <a:pt x="69" y="171"/>
                  </a:cubicBezTo>
                  <a:cubicBezTo>
                    <a:pt x="66" y="166"/>
                    <a:pt x="68" y="161"/>
                    <a:pt x="72" y="158"/>
                  </a:cubicBezTo>
                  <a:cubicBezTo>
                    <a:pt x="75" y="156"/>
                    <a:pt x="80" y="157"/>
                    <a:pt x="83" y="160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9" y="147"/>
                    <a:pt x="98" y="144"/>
                    <a:pt x="97" y="141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7" y="148"/>
                    <a:pt x="74" y="152"/>
                    <a:pt x="70" y="152"/>
                  </a:cubicBezTo>
                  <a:cubicBezTo>
                    <a:pt x="65" y="153"/>
                    <a:pt x="60" y="150"/>
                    <a:pt x="59" y="145"/>
                  </a:cubicBezTo>
                  <a:cubicBezTo>
                    <a:pt x="58" y="140"/>
                    <a:pt x="62" y="136"/>
                    <a:pt x="67" y="135"/>
                  </a:cubicBezTo>
                  <a:cubicBezTo>
                    <a:pt x="71" y="134"/>
                    <a:pt x="74" y="136"/>
                    <a:pt x="76" y="140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3"/>
                    <a:pt x="96" y="132"/>
                  </a:cubicBezTo>
                  <a:cubicBezTo>
                    <a:pt x="96" y="130"/>
                    <a:pt x="96" y="129"/>
                    <a:pt x="97" y="127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4" y="127"/>
                    <a:pt x="71" y="129"/>
                    <a:pt x="67" y="128"/>
                  </a:cubicBezTo>
                  <a:cubicBezTo>
                    <a:pt x="64" y="128"/>
                    <a:pt x="62" y="127"/>
                    <a:pt x="61" y="125"/>
                  </a:cubicBezTo>
                  <a:cubicBezTo>
                    <a:pt x="59" y="123"/>
                    <a:pt x="59" y="121"/>
                    <a:pt x="59" y="118"/>
                  </a:cubicBezTo>
                  <a:cubicBezTo>
                    <a:pt x="60" y="113"/>
                    <a:pt x="65" y="110"/>
                    <a:pt x="70" y="111"/>
                  </a:cubicBezTo>
                  <a:cubicBezTo>
                    <a:pt x="74" y="112"/>
                    <a:pt x="77" y="115"/>
                    <a:pt x="77" y="119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8" y="122"/>
                    <a:pt x="98" y="121"/>
                    <a:pt x="98" y="120"/>
                  </a:cubicBezTo>
                  <a:cubicBezTo>
                    <a:pt x="99" y="118"/>
                    <a:pt x="100" y="116"/>
                    <a:pt x="101" y="114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0" y="106"/>
                    <a:pt x="75" y="107"/>
                    <a:pt x="72" y="105"/>
                  </a:cubicBezTo>
                  <a:cubicBezTo>
                    <a:pt x="68" y="102"/>
                    <a:pt x="66" y="97"/>
                    <a:pt x="69" y="93"/>
                  </a:cubicBezTo>
                  <a:cubicBezTo>
                    <a:pt x="71" y="88"/>
                    <a:pt x="76" y="87"/>
                    <a:pt x="81" y="89"/>
                  </a:cubicBezTo>
                  <a:cubicBezTo>
                    <a:pt x="84" y="91"/>
                    <a:pt x="86" y="96"/>
                    <a:pt x="85" y="99"/>
                  </a:cubicBezTo>
                  <a:cubicBezTo>
                    <a:pt x="103" y="110"/>
                    <a:pt x="103" y="110"/>
                    <a:pt x="103" y="110"/>
                  </a:cubicBezTo>
                  <a:cubicBezTo>
                    <a:pt x="105" y="107"/>
                    <a:pt x="107" y="105"/>
                    <a:pt x="109" y="103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2" y="88"/>
                    <a:pt x="87" y="88"/>
                    <a:pt x="85" y="85"/>
                  </a:cubicBezTo>
                  <a:cubicBezTo>
                    <a:pt x="82" y="81"/>
                    <a:pt x="82" y="75"/>
                    <a:pt x="86" y="72"/>
                  </a:cubicBezTo>
                  <a:cubicBezTo>
                    <a:pt x="90" y="69"/>
                    <a:pt x="95" y="69"/>
                    <a:pt x="99" y="73"/>
                  </a:cubicBezTo>
                  <a:cubicBezTo>
                    <a:pt x="101" y="76"/>
                    <a:pt x="101" y="81"/>
                    <a:pt x="99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98"/>
                    <a:pt x="117" y="96"/>
                    <a:pt x="120" y="95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09" y="76"/>
                    <a:pt x="105" y="74"/>
                    <a:pt x="104" y="70"/>
                  </a:cubicBezTo>
                  <a:cubicBezTo>
                    <a:pt x="102" y="65"/>
                    <a:pt x="105" y="60"/>
                    <a:pt x="109" y="58"/>
                  </a:cubicBezTo>
                  <a:cubicBezTo>
                    <a:pt x="112" y="58"/>
                    <a:pt x="114" y="58"/>
                    <a:pt x="116" y="59"/>
                  </a:cubicBezTo>
                  <a:cubicBezTo>
                    <a:pt x="118" y="60"/>
                    <a:pt x="120" y="61"/>
                    <a:pt x="121" y="64"/>
                  </a:cubicBezTo>
                  <a:cubicBezTo>
                    <a:pt x="121" y="65"/>
                    <a:pt x="121" y="67"/>
                    <a:pt x="121" y="68"/>
                  </a:cubicBezTo>
                  <a:cubicBezTo>
                    <a:pt x="121" y="70"/>
                    <a:pt x="120" y="73"/>
                    <a:pt x="118" y="74"/>
                  </a:cubicBezTo>
                  <a:cubicBezTo>
                    <a:pt x="125" y="94"/>
                    <a:pt x="125" y="94"/>
                    <a:pt x="125" y="94"/>
                  </a:cubicBezTo>
                  <a:cubicBezTo>
                    <a:pt x="126" y="93"/>
                    <a:pt x="128" y="93"/>
                    <a:pt x="130" y="92"/>
                  </a:cubicBezTo>
                  <a:cubicBezTo>
                    <a:pt x="131" y="92"/>
                    <a:pt x="133" y="92"/>
                    <a:pt x="134" y="92"/>
                  </a:cubicBezTo>
                  <a:cubicBezTo>
                    <a:pt x="134" y="71"/>
                    <a:pt x="134" y="71"/>
                    <a:pt x="134" y="71"/>
                  </a:cubicBezTo>
                  <a:cubicBezTo>
                    <a:pt x="130" y="70"/>
                    <a:pt x="127" y="67"/>
                    <a:pt x="127" y="63"/>
                  </a:cubicBezTo>
                  <a:cubicBezTo>
                    <a:pt x="127" y="58"/>
                    <a:pt x="131" y="54"/>
                    <a:pt x="136" y="54"/>
                  </a:cubicBezTo>
                  <a:cubicBezTo>
                    <a:pt x="141" y="54"/>
                    <a:pt x="145" y="58"/>
                    <a:pt x="145" y="63"/>
                  </a:cubicBezTo>
                  <a:cubicBezTo>
                    <a:pt x="145" y="67"/>
                    <a:pt x="142" y="70"/>
                    <a:pt x="138" y="71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40" y="92"/>
                    <a:pt x="141" y="92"/>
                    <a:pt x="142" y="92"/>
                  </a:cubicBezTo>
                  <a:cubicBezTo>
                    <a:pt x="144" y="93"/>
                    <a:pt x="146" y="93"/>
                    <a:pt x="147" y="9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3"/>
                    <a:pt x="151" y="70"/>
                    <a:pt x="151" y="68"/>
                  </a:cubicBezTo>
                  <a:cubicBezTo>
                    <a:pt x="151" y="67"/>
                    <a:pt x="151" y="65"/>
                    <a:pt x="151" y="64"/>
                  </a:cubicBezTo>
                  <a:cubicBezTo>
                    <a:pt x="152" y="61"/>
                    <a:pt x="154" y="60"/>
                    <a:pt x="156" y="59"/>
                  </a:cubicBezTo>
                  <a:cubicBezTo>
                    <a:pt x="158" y="58"/>
                    <a:pt x="160" y="58"/>
                    <a:pt x="163" y="58"/>
                  </a:cubicBezTo>
                  <a:cubicBezTo>
                    <a:pt x="167" y="60"/>
                    <a:pt x="170" y="65"/>
                    <a:pt x="168" y="70"/>
                  </a:cubicBezTo>
                  <a:cubicBezTo>
                    <a:pt x="167" y="74"/>
                    <a:pt x="163" y="76"/>
                    <a:pt x="159" y="76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5" y="96"/>
                    <a:pt x="157" y="98"/>
                    <a:pt x="160" y="100"/>
                  </a:cubicBezTo>
                  <a:cubicBezTo>
                    <a:pt x="173" y="84"/>
                    <a:pt x="173" y="84"/>
                    <a:pt x="173" y="84"/>
                  </a:cubicBezTo>
                  <a:cubicBezTo>
                    <a:pt x="171" y="81"/>
                    <a:pt x="171" y="76"/>
                    <a:pt x="174" y="73"/>
                  </a:cubicBezTo>
                  <a:cubicBezTo>
                    <a:pt x="177" y="69"/>
                    <a:pt x="182" y="69"/>
                    <a:pt x="186" y="72"/>
                  </a:cubicBezTo>
                  <a:cubicBezTo>
                    <a:pt x="190" y="75"/>
                    <a:pt x="190" y="81"/>
                    <a:pt x="187" y="85"/>
                  </a:cubicBezTo>
                  <a:cubicBezTo>
                    <a:pt x="185" y="88"/>
                    <a:pt x="180" y="88"/>
                    <a:pt x="177" y="87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6" y="105"/>
                    <a:pt x="168" y="107"/>
                    <a:pt x="169" y="110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6" y="96"/>
                    <a:pt x="188" y="91"/>
                    <a:pt x="191" y="89"/>
                  </a:cubicBezTo>
                  <a:cubicBezTo>
                    <a:pt x="196" y="87"/>
                    <a:pt x="201" y="88"/>
                    <a:pt x="204" y="93"/>
                  </a:cubicBezTo>
                  <a:cubicBezTo>
                    <a:pt x="206" y="97"/>
                    <a:pt x="205" y="102"/>
                    <a:pt x="200" y="105"/>
                  </a:cubicBezTo>
                  <a:cubicBezTo>
                    <a:pt x="197" y="107"/>
                    <a:pt x="192" y="106"/>
                    <a:pt x="190" y="103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3" y="117"/>
                    <a:pt x="174" y="119"/>
                    <a:pt x="175" y="122"/>
                  </a:cubicBezTo>
                  <a:cubicBezTo>
                    <a:pt x="195" y="119"/>
                    <a:pt x="195" y="119"/>
                    <a:pt x="195" y="119"/>
                  </a:cubicBezTo>
                  <a:cubicBezTo>
                    <a:pt x="196" y="115"/>
                    <a:pt x="198" y="112"/>
                    <a:pt x="202" y="111"/>
                  </a:cubicBezTo>
                  <a:cubicBezTo>
                    <a:pt x="207" y="110"/>
                    <a:pt x="212" y="113"/>
                    <a:pt x="213" y="118"/>
                  </a:cubicBezTo>
                  <a:cubicBezTo>
                    <a:pt x="214" y="123"/>
                    <a:pt x="210" y="128"/>
                    <a:pt x="206" y="128"/>
                  </a:cubicBezTo>
                  <a:cubicBezTo>
                    <a:pt x="202" y="129"/>
                    <a:pt x="198" y="127"/>
                    <a:pt x="196" y="123"/>
                  </a:cubicBezTo>
                  <a:cubicBezTo>
                    <a:pt x="176" y="127"/>
                    <a:pt x="176" y="127"/>
                    <a:pt x="176" y="127"/>
                  </a:cubicBezTo>
                  <a:cubicBezTo>
                    <a:pt x="176" y="129"/>
                    <a:pt x="176" y="130"/>
                    <a:pt x="176" y="132"/>
                  </a:cubicBezTo>
                  <a:cubicBezTo>
                    <a:pt x="176" y="133"/>
                    <a:pt x="176" y="135"/>
                    <a:pt x="176" y="136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8" y="136"/>
                    <a:pt x="202" y="134"/>
                    <a:pt x="206" y="135"/>
                  </a:cubicBezTo>
                  <a:cubicBezTo>
                    <a:pt x="210" y="136"/>
                    <a:pt x="214" y="140"/>
                    <a:pt x="213" y="145"/>
                  </a:cubicBezTo>
                  <a:cubicBezTo>
                    <a:pt x="212" y="150"/>
                    <a:pt x="207" y="153"/>
                    <a:pt x="202" y="152"/>
                  </a:cubicBezTo>
                  <a:cubicBezTo>
                    <a:pt x="198" y="152"/>
                    <a:pt x="196" y="148"/>
                    <a:pt x="195" y="144"/>
                  </a:cubicBezTo>
                  <a:cubicBezTo>
                    <a:pt x="175" y="141"/>
                    <a:pt x="175" y="141"/>
                    <a:pt x="175" y="141"/>
                  </a:cubicBezTo>
                  <a:cubicBezTo>
                    <a:pt x="174" y="144"/>
                    <a:pt x="173" y="147"/>
                    <a:pt x="172" y="149"/>
                  </a:cubicBezTo>
                  <a:cubicBezTo>
                    <a:pt x="190" y="160"/>
                    <a:pt x="190" y="160"/>
                    <a:pt x="190" y="160"/>
                  </a:cubicBezTo>
                  <a:cubicBezTo>
                    <a:pt x="192" y="157"/>
                    <a:pt x="197" y="156"/>
                    <a:pt x="200" y="158"/>
                  </a:cubicBezTo>
                  <a:cubicBezTo>
                    <a:pt x="205" y="161"/>
                    <a:pt x="206" y="166"/>
                    <a:pt x="204" y="171"/>
                  </a:cubicBezTo>
                  <a:cubicBezTo>
                    <a:pt x="203" y="171"/>
                    <a:pt x="203" y="171"/>
                    <a:pt x="203" y="171"/>
                  </a:cubicBezTo>
                  <a:cubicBezTo>
                    <a:pt x="201" y="175"/>
                    <a:pt x="196" y="176"/>
                    <a:pt x="191" y="17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8"/>
            <p:cNvSpPr>
              <a:spLocks/>
            </p:cNvSpPr>
            <p:nvPr/>
          </p:nvSpPr>
          <p:spPr bwMode="auto">
            <a:xfrm>
              <a:off x="5840413" y="4932363"/>
              <a:ext cx="276225" cy="328613"/>
            </a:xfrm>
            <a:custGeom>
              <a:avLst/>
              <a:gdLst>
                <a:gd name="T0" fmla="*/ 17 w 105"/>
                <a:gd name="T1" fmla="*/ 0 h 125"/>
                <a:gd name="T2" fmla="*/ 21 w 105"/>
                <a:gd name="T3" fmla="*/ 83 h 125"/>
                <a:gd name="T4" fmla="*/ 86 w 105"/>
                <a:gd name="T5" fmla="*/ 125 h 125"/>
                <a:gd name="T6" fmla="*/ 56 w 105"/>
                <a:gd name="T7" fmla="*/ 93 h 125"/>
                <a:gd name="T8" fmla="*/ 21 w 105"/>
                <a:gd name="T9" fmla="*/ 44 h 125"/>
                <a:gd name="T10" fmla="*/ 63 w 105"/>
                <a:gd name="T11" fmla="*/ 88 h 125"/>
                <a:gd name="T12" fmla="*/ 67 w 105"/>
                <a:gd name="T13" fmla="*/ 92 h 125"/>
                <a:gd name="T14" fmla="*/ 61 w 105"/>
                <a:gd name="T15" fmla="*/ 83 h 125"/>
                <a:gd name="T16" fmla="*/ 32 w 105"/>
                <a:gd name="T17" fmla="*/ 25 h 125"/>
                <a:gd name="T18" fmla="*/ 69 w 105"/>
                <a:gd name="T19" fmla="*/ 78 h 125"/>
                <a:gd name="T20" fmla="*/ 75 w 105"/>
                <a:gd name="T21" fmla="*/ 87 h 125"/>
                <a:gd name="T22" fmla="*/ 73 w 105"/>
                <a:gd name="T23" fmla="*/ 82 h 125"/>
                <a:gd name="T24" fmla="*/ 55 w 105"/>
                <a:gd name="T25" fmla="*/ 24 h 125"/>
                <a:gd name="T26" fmla="*/ 81 w 105"/>
                <a:gd name="T27" fmla="*/ 79 h 125"/>
                <a:gd name="T28" fmla="*/ 95 w 105"/>
                <a:gd name="T29" fmla="*/ 120 h 125"/>
                <a:gd name="T30" fmla="*/ 88 w 105"/>
                <a:gd name="T31" fmla="*/ 43 h 125"/>
                <a:gd name="T32" fmla="*/ 17 w 105"/>
                <a:gd name="T33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25">
                  <a:moveTo>
                    <a:pt x="17" y="0"/>
                  </a:moveTo>
                  <a:cubicBezTo>
                    <a:pt x="17" y="0"/>
                    <a:pt x="0" y="48"/>
                    <a:pt x="21" y="83"/>
                  </a:cubicBezTo>
                  <a:cubicBezTo>
                    <a:pt x="38" y="111"/>
                    <a:pt x="72" y="122"/>
                    <a:pt x="86" y="125"/>
                  </a:cubicBezTo>
                  <a:cubicBezTo>
                    <a:pt x="78" y="118"/>
                    <a:pt x="68" y="107"/>
                    <a:pt x="56" y="93"/>
                  </a:cubicBezTo>
                  <a:cubicBezTo>
                    <a:pt x="35" y="68"/>
                    <a:pt x="21" y="44"/>
                    <a:pt x="21" y="44"/>
                  </a:cubicBezTo>
                  <a:cubicBezTo>
                    <a:pt x="21" y="44"/>
                    <a:pt x="41" y="62"/>
                    <a:pt x="63" y="88"/>
                  </a:cubicBezTo>
                  <a:cubicBezTo>
                    <a:pt x="64" y="89"/>
                    <a:pt x="66" y="91"/>
                    <a:pt x="67" y="92"/>
                  </a:cubicBezTo>
                  <a:cubicBezTo>
                    <a:pt x="65" y="89"/>
                    <a:pt x="63" y="86"/>
                    <a:pt x="61" y="83"/>
                  </a:cubicBezTo>
                  <a:cubicBezTo>
                    <a:pt x="43" y="53"/>
                    <a:pt x="32" y="25"/>
                    <a:pt x="32" y="25"/>
                  </a:cubicBezTo>
                  <a:cubicBezTo>
                    <a:pt x="32" y="25"/>
                    <a:pt x="51" y="48"/>
                    <a:pt x="69" y="78"/>
                  </a:cubicBezTo>
                  <a:cubicBezTo>
                    <a:pt x="71" y="81"/>
                    <a:pt x="73" y="84"/>
                    <a:pt x="75" y="87"/>
                  </a:cubicBezTo>
                  <a:cubicBezTo>
                    <a:pt x="74" y="86"/>
                    <a:pt x="73" y="84"/>
                    <a:pt x="73" y="82"/>
                  </a:cubicBezTo>
                  <a:cubicBezTo>
                    <a:pt x="60" y="51"/>
                    <a:pt x="55" y="24"/>
                    <a:pt x="55" y="24"/>
                  </a:cubicBezTo>
                  <a:cubicBezTo>
                    <a:pt x="55" y="24"/>
                    <a:pt x="69" y="48"/>
                    <a:pt x="81" y="79"/>
                  </a:cubicBezTo>
                  <a:cubicBezTo>
                    <a:pt x="87" y="95"/>
                    <a:pt x="92" y="110"/>
                    <a:pt x="95" y="120"/>
                  </a:cubicBezTo>
                  <a:cubicBezTo>
                    <a:pt x="98" y="106"/>
                    <a:pt x="105" y="71"/>
                    <a:pt x="88" y="43"/>
                  </a:cubicBezTo>
                  <a:cubicBezTo>
                    <a:pt x="67" y="8"/>
                    <a:pt x="17" y="0"/>
                    <a:pt x="17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9"/>
            <p:cNvSpPr>
              <a:spLocks/>
            </p:cNvSpPr>
            <p:nvPr/>
          </p:nvSpPr>
          <p:spPr bwMode="auto">
            <a:xfrm>
              <a:off x="6164263" y="4921250"/>
              <a:ext cx="136525" cy="244475"/>
            </a:xfrm>
            <a:custGeom>
              <a:avLst/>
              <a:gdLst>
                <a:gd name="T0" fmla="*/ 28 w 52"/>
                <a:gd name="T1" fmla="*/ 0 h 93"/>
                <a:gd name="T2" fmla="*/ 1 w 52"/>
                <a:gd name="T3" fmla="*/ 47 h 93"/>
                <a:gd name="T4" fmla="*/ 22 w 52"/>
                <a:gd name="T5" fmla="*/ 92 h 93"/>
                <a:gd name="T6" fmla="*/ 16 w 52"/>
                <a:gd name="T7" fmla="*/ 65 h 93"/>
                <a:gd name="T8" fmla="*/ 14 w 52"/>
                <a:gd name="T9" fmla="*/ 26 h 93"/>
                <a:gd name="T10" fmla="*/ 22 w 52"/>
                <a:gd name="T11" fmla="*/ 64 h 93"/>
                <a:gd name="T12" fmla="*/ 23 w 52"/>
                <a:gd name="T13" fmla="*/ 68 h 93"/>
                <a:gd name="T14" fmla="*/ 23 w 52"/>
                <a:gd name="T15" fmla="*/ 61 h 93"/>
                <a:gd name="T16" fmla="*/ 27 w 52"/>
                <a:gd name="T17" fmla="*/ 19 h 93"/>
                <a:gd name="T18" fmla="*/ 29 w 52"/>
                <a:gd name="T19" fmla="*/ 61 h 93"/>
                <a:gd name="T20" fmla="*/ 28 w 52"/>
                <a:gd name="T21" fmla="*/ 68 h 93"/>
                <a:gd name="T22" fmla="*/ 29 w 52"/>
                <a:gd name="T23" fmla="*/ 64 h 93"/>
                <a:gd name="T24" fmla="*/ 40 w 52"/>
                <a:gd name="T25" fmla="*/ 26 h 93"/>
                <a:gd name="T26" fmla="*/ 35 w 52"/>
                <a:gd name="T27" fmla="*/ 65 h 93"/>
                <a:gd name="T28" fmla="*/ 28 w 52"/>
                <a:gd name="T29" fmla="*/ 93 h 93"/>
                <a:gd name="T30" fmla="*/ 51 w 52"/>
                <a:gd name="T31" fmla="*/ 49 h 93"/>
                <a:gd name="T32" fmla="*/ 28 w 52"/>
                <a:gd name="T3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93">
                  <a:moveTo>
                    <a:pt x="28" y="0"/>
                  </a:moveTo>
                  <a:cubicBezTo>
                    <a:pt x="28" y="0"/>
                    <a:pt x="2" y="21"/>
                    <a:pt x="1" y="47"/>
                  </a:cubicBezTo>
                  <a:cubicBezTo>
                    <a:pt x="0" y="68"/>
                    <a:pt x="15" y="86"/>
                    <a:pt x="22" y="92"/>
                  </a:cubicBezTo>
                  <a:cubicBezTo>
                    <a:pt x="20" y="86"/>
                    <a:pt x="18" y="76"/>
                    <a:pt x="16" y="65"/>
                  </a:cubicBezTo>
                  <a:cubicBezTo>
                    <a:pt x="14" y="43"/>
                    <a:pt x="14" y="26"/>
                    <a:pt x="14" y="26"/>
                  </a:cubicBezTo>
                  <a:cubicBezTo>
                    <a:pt x="14" y="26"/>
                    <a:pt x="19" y="43"/>
                    <a:pt x="22" y="64"/>
                  </a:cubicBezTo>
                  <a:cubicBezTo>
                    <a:pt x="22" y="65"/>
                    <a:pt x="22" y="66"/>
                    <a:pt x="23" y="68"/>
                  </a:cubicBezTo>
                  <a:cubicBezTo>
                    <a:pt x="23" y="65"/>
                    <a:pt x="23" y="63"/>
                    <a:pt x="23" y="61"/>
                  </a:cubicBezTo>
                  <a:cubicBezTo>
                    <a:pt x="23" y="38"/>
                    <a:pt x="27" y="19"/>
                    <a:pt x="27" y="19"/>
                  </a:cubicBezTo>
                  <a:cubicBezTo>
                    <a:pt x="27" y="19"/>
                    <a:pt x="30" y="38"/>
                    <a:pt x="29" y="61"/>
                  </a:cubicBezTo>
                  <a:cubicBezTo>
                    <a:pt x="29" y="63"/>
                    <a:pt x="29" y="66"/>
                    <a:pt x="28" y="68"/>
                  </a:cubicBezTo>
                  <a:cubicBezTo>
                    <a:pt x="29" y="67"/>
                    <a:pt x="29" y="65"/>
                    <a:pt x="29" y="64"/>
                  </a:cubicBezTo>
                  <a:cubicBezTo>
                    <a:pt x="33" y="43"/>
                    <a:pt x="40" y="26"/>
                    <a:pt x="40" y="26"/>
                  </a:cubicBezTo>
                  <a:cubicBezTo>
                    <a:pt x="40" y="26"/>
                    <a:pt x="39" y="44"/>
                    <a:pt x="35" y="65"/>
                  </a:cubicBezTo>
                  <a:cubicBezTo>
                    <a:pt x="33" y="76"/>
                    <a:pt x="30" y="86"/>
                    <a:pt x="28" y="93"/>
                  </a:cubicBezTo>
                  <a:cubicBezTo>
                    <a:pt x="35" y="86"/>
                    <a:pt x="51" y="69"/>
                    <a:pt x="51" y="49"/>
                  </a:cubicBezTo>
                  <a:cubicBezTo>
                    <a:pt x="52" y="22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0"/>
            <p:cNvSpPr>
              <a:spLocks/>
            </p:cNvSpPr>
            <p:nvPr/>
          </p:nvSpPr>
          <p:spPr bwMode="auto">
            <a:xfrm>
              <a:off x="5719763" y="5229225"/>
              <a:ext cx="209550" cy="179388"/>
            </a:xfrm>
            <a:custGeom>
              <a:avLst/>
              <a:gdLst>
                <a:gd name="T0" fmla="*/ 0 w 80"/>
                <a:gd name="T1" fmla="*/ 11 h 68"/>
                <a:gd name="T2" fmla="*/ 54 w 80"/>
                <a:gd name="T3" fmla="*/ 14 h 68"/>
                <a:gd name="T4" fmla="*/ 80 w 80"/>
                <a:gd name="T5" fmla="*/ 57 h 68"/>
                <a:gd name="T6" fmla="*/ 60 w 80"/>
                <a:gd name="T7" fmla="*/ 37 h 68"/>
                <a:gd name="T8" fmla="*/ 29 w 80"/>
                <a:gd name="T9" fmla="*/ 13 h 68"/>
                <a:gd name="T10" fmla="*/ 56 w 80"/>
                <a:gd name="T11" fmla="*/ 41 h 68"/>
                <a:gd name="T12" fmla="*/ 59 w 80"/>
                <a:gd name="T13" fmla="*/ 44 h 68"/>
                <a:gd name="T14" fmla="*/ 54 w 80"/>
                <a:gd name="T15" fmla="*/ 40 h 68"/>
                <a:gd name="T16" fmla="*/ 16 w 80"/>
                <a:gd name="T17" fmla="*/ 21 h 68"/>
                <a:gd name="T18" fmla="*/ 50 w 80"/>
                <a:gd name="T19" fmla="*/ 45 h 68"/>
                <a:gd name="T20" fmla="*/ 56 w 80"/>
                <a:gd name="T21" fmla="*/ 49 h 68"/>
                <a:gd name="T22" fmla="*/ 53 w 80"/>
                <a:gd name="T23" fmla="*/ 47 h 68"/>
                <a:gd name="T24" fmla="*/ 16 w 80"/>
                <a:gd name="T25" fmla="*/ 35 h 68"/>
                <a:gd name="T26" fmla="*/ 50 w 80"/>
                <a:gd name="T27" fmla="*/ 52 h 68"/>
                <a:gd name="T28" fmla="*/ 77 w 80"/>
                <a:gd name="T29" fmla="*/ 62 h 68"/>
                <a:gd name="T30" fmla="*/ 27 w 80"/>
                <a:gd name="T31" fmla="*/ 57 h 68"/>
                <a:gd name="T32" fmla="*/ 0 w 80"/>
                <a:gd name="T33" fmla="*/ 1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68">
                  <a:moveTo>
                    <a:pt x="0" y="11"/>
                  </a:moveTo>
                  <a:cubicBezTo>
                    <a:pt x="0" y="11"/>
                    <a:pt x="31" y="0"/>
                    <a:pt x="54" y="14"/>
                  </a:cubicBezTo>
                  <a:cubicBezTo>
                    <a:pt x="71" y="25"/>
                    <a:pt x="78" y="47"/>
                    <a:pt x="80" y="57"/>
                  </a:cubicBezTo>
                  <a:cubicBezTo>
                    <a:pt x="76" y="51"/>
                    <a:pt x="69" y="44"/>
                    <a:pt x="60" y="37"/>
                  </a:cubicBezTo>
                  <a:cubicBezTo>
                    <a:pt x="44" y="23"/>
                    <a:pt x="29" y="13"/>
                    <a:pt x="29" y="13"/>
                  </a:cubicBezTo>
                  <a:cubicBezTo>
                    <a:pt x="29" y="13"/>
                    <a:pt x="40" y="27"/>
                    <a:pt x="56" y="41"/>
                  </a:cubicBezTo>
                  <a:cubicBezTo>
                    <a:pt x="57" y="42"/>
                    <a:pt x="58" y="43"/>
                    <a:pt x="59" y="44"/>
                  </a:cubicBezTo>
                  <a:cubicBezTo>
                    <a:pt x="57" y="42"/>
                    <a:pt x="56" y="41"/>
                    <a:pt x="54" y="40"/>
                  </a:cubicBezTo>
                  <a:cubicBezTo>
                    <a:pt x="34" y="28"/>
                    <a:pt x="16" y="21"/>
                    <a:pt x="16" y="21"/>
                  </a:cubicBezTo>
                  <a:cubicBezTo>
                    <a:pt x="16" y="21"/>
                    <a:pt x="31" y="33"/>
                    <a:pt x="50" y="45"/>
                  </a:cubicBezTo>
                  <a:cubicBezTo>
                    <a:pt x="52" y="46"/>
                    <a:pt x="54" y="48"/>
                    <a:pt x="56" y="49"/>
                  </a:cubicBezTo>
                  <a:cubicBezTo>
                    <a:pt x="55" y="48"/>
                    <a:pt x="54" y="48"/>
                    <a:pt x="53" y="47"/>
                  </a:cubicBezTo>
                  <a:cubicBezTo>
                    <a:pt x="33" y="39"/>
                    <a:pt x="16" y="35"/>
                    <a:pt x="16" y="35"/>
                  </a:cubicBezTo>
                  <a:cubicBezTo>
                    <a:pt x="16" y="35"/>
                    <a:pt x="31" y="44"/>
                    <a:pt x="50" y="52"/>
                  </a:cubicBezTo>
                  <a:cubicBezTo>
                    <a:pt x="61" y="57"/>
                    <a:pt x="70" y="60"/>
                    <a:pt x="77" y="62"/>
                  </a:cubicBezTo>
                  <a:cubicBezTo>
                    <a:pt x="68" y="64"/>
                    <a:pt x="45" y="68"/>
                    <a:pt x="27" y="57"/>
                  </a:cubicBezTo>
                  <a:cubicBezTo>
                    <a:pt x="5" y="43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11"/>
            <p:cNvSpPr>
              <a:spLocks/>
            </p:cNvSpPr>
            <p:nvPr/>
          </p:nvSpPr>
          <p:spPr bwMode="auto">
            <a:xfrm>
              <a:off x="5668963" y="5908675"/>
              <a:ext cx="220663" cy="173038"/>
            </a:xfrm>
            <a:custGeom>
              <a:avLst/>
              <a:gdLst>
                <a:gd name="T0" fmla="*/ 0 w 84"/>
                <a:gd name="T1" fmla="*/ 54 h 66"/>
                <a:gd name="T2" fmla="*/ 31 w 84"/>
                <a:gd name="T3" fmla="*/ 10 h 66"/>
                <a:gd name="T4" fmla="*/ 81 w 84"/>
                <a:gd name="T5" fmla="*/ 9 h 66"/>
                <a:gd name="T6" fmla="*/ 54 w 84"/>
                <a:gd name="T7" fmla="*/ 16 h 66"/>
                <a:gd name="T8" fmla="*/ 17 w 84"/>
                <a:gd name="T9" fmla="*/ 30 h 66"/>
                <a:gd name="T10" fmla="*/ 55 w 84"/>
                <a:gd name="T11" fmla="*/ 21 h 66"/>
                <a:gd name="T12" fmla="*/ 59 w 84"/>
                <a:gd name="T13" fmla="*/ 20 h 66"/>
                <a:gd name="T14" fmla="*/ 53 w 84"/>
                <a:gd name="T15" fmla="*/ 23 h 66"/>
                <a:gd name="T16" fmla="*/ 17 w 84"/>
                <a:gd name="T17" fmla="*/ 45 h 66"/>
                <a:gd name="T18" fmla="*/ 56 w 84"/>
                <a:gd name="T19" fmla="*/ 29 h 66"/>
                <a:gd name="T20" fmla="*/ 62 w 84"/>
                <a:gd name="T21" fmla="*/ 26 h 66"/>
                <a:gd name="T22" fmla="*/ 59 w 84"/>
                <a:gd name="T23" fmla="*/ 28 h 66"/>
                <a:gd name="T24" fmla="*/ 29 w 84"/>
                <a:gd name="T25" fmla="*/ 53 h 66"/>
                <a:gd name="T26" fmla="*/ 62 w 84"/>
                <a:gd name="T27" fmla="*/ 32 h 66"/>
                <a:gd name="T28" fmla="*/ 84 w 84"/>
                <a:gd name="T29" fmla="*/ 14 h 66"/>
                <a:gd name="T30" fmla="*/ 54 w 84"/>
                <a:gd name="T31" fmla="*/ 54 h 66"/>
                <a:gd name="T32" fmla="*/ 0 w 84"/>
                <a:gd name="T3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66">
                  <a:moveTo>
                    <a:pt x="0" y="54"/>
                  </a:moveTo>
                  <a:cubicBezTo>
                    <a:pt x="0" y="54"/>
                    <a:pt x="8" y="22"/>
                    <a:pt x="31" y="10"/>
                  </a:cubicBezTo>
                  <a:cubicBezTo>
                    <a:pt x="50" y="0"/>
                    <a:pt x="72" y="6"/>
                    <a:pt x="81" y="9"/>
                  </a:cubicBezTo>
                  <a:cubicBezTo>
                    <a:pt x="74" y="10"/>
                    <a:pt x="64" y="13"/>
                    <a:pt x="54" y="16"/>
                  </a:cubicBezTo>
                  <a:cubicBezTo>
                    <a:pt x="33" y="23"/>
                    <a:pt x="17" y="30"/>
                    <a:pt x="17" y="30"/>
                  </a:cubicBezTo>
                  <a:cubicBezTo>
                    <a:pt x="17" y="30"/>
                    <a:pt x="35" y="28"/>
                    <a:pt x="55" y="21"/>
                  </a:cubicBezTo>
                  <a:cubicBezTo>
                    <a:pt x="57" y="21"/>
                    <a:pt x="58" y="21"/>
                    <a:pt x="59" y="20"/>
                  </a:cubicBezTo>
                  <a:cubicBezTo>
                    <a:pt x="57" y="21"/>
                    <a:pt x="55" y="22"/>
                    <a:pt x="53" y="23"/>
                  </a:cubicBezTo>
                  <a:cubicBezTo>
                    <a:pt x="32" y="34"/>
                    <a:pt x="17" y="45"/>
                    <a:pt x="17" y="45"/>
                  </a:cubicBezTo>
                  <a:cubicBezTo>
                    <a:pt x="17" y="45"/>
                    <a:pt x="35" y="39"/>
                    <a:pt x="56" y="29"/>
                  </a:cubicBezTo>
                  <a:cubicBezTo>
                    <a:pt x="58" y="28"/>
                    <a:pt x="60" y="27"/>
                    <a:pt x="62" y="26"/>
                  </a:cubicBezTo>
                  <a:cubicBezTo>
                    <a:pt x="61" y="26"/>
                    <a:pt x="60" y="27"/>
                    <a:pt x="59" y="28"/>
                  </a:cubicBezTo>
                  <a:cubicBezTo>
                    <a:pt x="41" y="41"/>
                    <a:pt x="29" y="53"/>
                    <a:pt x="29" y="53"/>
                  </a:cubicBezTo>
                  <a:cubicBezTo>
                    <a:pt x="29" y="53"/>
                    <a:pt x="45" y="45"/>
                    <a:pt x="62" y="32"/>
                  </a:cubicBezTo>
                  <a:cubicBezTo>
                    <a:pt x="71" y="26"/>
                    <a:pt x="79" y="19"/>
                    <a:pt x="84" y="14"/>
                  </a:cubicBezTo>
                  <a:cubicBezTo>
                    <a:pt x="81" y="23"/>
                    <a:pt x="72" y="45"/>
                    <a:pt x="54" y="54"/>
                  </a:cubicBezTo>
                  <a:cubicBezTo>
                    <a:pt x="30" y="66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12"/>
            <p:cNvSpPr>
              <a:spLocks/>
            </p:cNvSpPr>
            <p:nvPr/>
          </p:nvSpPr>
          <p:spPr bwMode="auto">
            <a:xfrm>
              <a:off x="6832600" y="6157913"/>
              <a:ext cx="217488" cy="212725"/>
            </a:xfrm>
            <a:custGeom>
              <a:avLst/>
              <a:gdLst>
                <a:gd name="T0" fmla="*/ 82 w 83"/>
                <a:gd name="T1" fmla="*/ 76 h 81"/>
                <a:gd name="T2" fmla="*/ 21 w 83"/>
                <a:gd name="T3" fmla="*/ 60 h 81"/>
                <a:gd name="T4" fmla="*/ 0 w 83"/>
                <a:gd name="T5" fmla="*/ 6 h 81"/>
                <a:gd name="T6" fmla="*/ 19 w 83"/>
                <a:gd name="T7" fmla="*/ 33 h 81"/>
                <a:gd name="T8" fmla="*/ 50 w 83"/>
                <a:gd name="T9" fmla="*/ 67 h 81"/>
                <a:gd name="T10" fmla="*/ 24 w 83"/>
                <a:gd name="T11" fmla="*/ 29 h 81"/>
                <a:gd name="T12" fmla="*/ 22 w 83"/>
                <a:gd name="T13" fmla="*/ 25 h 81"/>
                <a:gd name="T14" fmla="*/ 27 w 83"/>
                <a:gd name="T15" fmla="*/ 31 h 81"/>
                <a:gd name="T16" fmla="*/ 66 w 83"/>
                <a:gd name="T17" fmla="*/ 61 h 81"/>
                <a:gd name="T18" fmla="*/ 32 w 83"/>
                <a:gd name="T19" fmla="*/ 26 h 81"/>
                <a:gd name="T20" fmla="*/ 26 w 83"/>
                <a:gd name="T21" fmla="*/ 20 h 81"/>
                <a:gd name="T22" fmla="*/ 30 w 83"/>
                <a:gd name="T23" fmla="*/ 23 h 81"/>
                <a:gd name="T24" fmla="*/ 70 w 83"/>
                <a:gd name="T25" fmla="*/ 45 h 81"/>
                <a:gd name="T26" fmla="*/ 34 w 83"/>
                <a:gd name="T27" fmla="*/ 17 h 81"/>
                <a:gd name="T28" fmla="*/ 5 w 83"/>
                <a:gd name="T29" fmla="*/ 1 h 81"/>
                <a:gd name="T30" fmla="*/ 61 w 83"/>
                <a:gd name="T31" fmla="*/ 17 h 81"/>
                <a:gd name="T32" fmla="*/ 82 w 83"/>
                <a:gd name="T33" fmla="*/ 7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81">
                  <a:moveTo>
                    <a:pt x="82" y="76"/>
                  </a:moveTo>
                  <a:cubicBezTo>
                    <a:pt x="82" y="76"/>
                    <a:pt x="44" y="81"/>
                    <a:pt x="21" y="60"/>
                  </a:cubicBezTo>
                  <a:cubicBezTo>
                    <a:pt x="4" y="44"/>
                    <a:pt x="1" y="17"/>
                    <a:pt x="0" y="6"/>
                  </a:cubicBezTo>
                  <a:cubicBezTo>
                    <a:pt x="5" y="13"/>
                    <a:pt x="11" y="23"/>
                    <a:pt x="19" y="33"/>
                  </a:cubicBezTo>
                  <a:cubicBezTo>
                    <a:pt x="35" y="53"/>
                    <a:pt x="50" y="67"/>
                    <a:pt x="50" y="67"/>
                  </a:cubicBezTo>
                  <a:cubicBezTo>
                    <a:pt x="50" y="67"/>
                    <a:pt x="40" y="49"/>
                    <a:pt x="24" y="29"/>
                  </a:cubicBezTo>
                  <a:cubicBezTo>
                    <a:pt x="23" y="28"/>
                    <a:pt x="23" y="27"/>
                    <a:pt x="22" y="25"/>
                  </a:cubicBezTo>
                  <a:cubicBezTo>
                    <a:pt x="23" y="27"/>
                    <a:pt x="25" y="29"/>
                    <a:pt x="27" y="31"/>
                  </a:cubicBezTo>
                  <a:cubicBezTo>
                    <a:pt x="47" y="49"/>
                    <a:pt x="66" y="61"/>
                    <a:pt x="66" y="61"/>
                  </a:cubicBezTo>
                  <a:cubicBezTo>
                    <a:pt x="66" y="61"/>
                    <a:pt x="52" y="44"/>
                    <a:pt x="32" y="26"/>
                  </a:cubicBezTo>
                  <a:cubicBezTo>
                    <a:pt x="30" y="24"/>
                    <a:pt x="28" y="22"/>
                    <a:pt x="26" y="20"/>
                  </a:cubicBezTo>
                  <a:cubicBezTo>
                    <a:pt x="28" y="21"/>
                    <a:pt x="29" y="22"/>
                    <a:pt x="30" y="23"/>
                  </a:cubicBezTo>
                  <a:cubicBezTo>
                    <a:pt x="51" y="36"/>
                    <a:pt x="70" y="45"/>
                    <a:pt x="70" y="45"/>
                  </a:cubicBezTo>
                  <a:cubicBezTo>
                    <a:pt x="70" y="45"/>
                    <a:pt x="55" y="31"/>
                    <a:pt x="34" y="17"/>
                  </a:cubicBezTo>
                  <a:cubicBezTo>
                    <a:pt x="23" y="10"/>
                    <a:pt x="12" y="5"/>
                    <a:pt x="5" y="1"/>
                  </a:cubicBezTo>
                  <a:cubicBezTo>
                    <a:pt x="16" y="0"/>
                    <a:pt x="43" y="1"/>
                    <a:pt x="61" y="17"/>
                  </a:cubicBezTo>
                  <a:cubicBezTo>
                    <a:pt x="83" y="38"/>
                    <a:pt x="82" y="76"/>
                    <a:pt x="82" y="76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13"/>
            <p:cNvSpPr>
              <a:spLocks/>
            </p:cNvSpPr>
            <p:nvPr/>
          </p:nvSpPr>
          <p:spPr bwMode="auto">
            <a:xfrm>
              <a:off x="5713413" y="5653088"/>
              <a:ext cx="153988" cy="93663"/>
            </a:xfrm>
            <a:custGeom>
              <a:avLst/>
              <a:gdLst>
                <a:gd name="T0" fmla="*/ 0 w 58"/>
                <a:gd name="T1" fmla="*/ 13 h 36"/>
                <a:gd name="T2" fmla="*/ 32 w 58"/>
                <a:gd name="T3" fmla="*/ 3 h 36"/>
                <a:gd name="T4" fmla="*/ 58 w 58"/>
                <a:gd name="T5" fmla="*/ 21 h 36"/>
                <a:gd name="T6" fmla="*/ 41 w 58"/>
                <a:gd name="T7" fmla="*/ 14 h 36"/>
                <a:gd name="T8" fmla="*/ 18 w 58"/>
                <a:gd name="T9" fmla="*/ 8 h 36"/>
                <a:gd name="T10" fmla="*/ 40 w 58"/>
                <a:gd name="T11" fmla="*/ 18 h 36"/>
                <a:gd name="T12" fmla="*/ 42 w 58"/>
                <a:gd name="T13" fmla="*/ 18 h 36"/>
                <a:gd name="T14" fmla="*/ 38 w 58"/>
                <a:gd name="T15" fmla="*/ 18 h 36"/>
                <a:gd name="T16" fmla="*/ 12 w 58"/>
                <a:gd name="T17" fmla="*/ 15 h 36"/>
                <a:gd name="T18" fmla="*/ 37 w 58"/>
                <a:gd name="T19" fmla="*/ 21 h 36"/>
                <a:gd name="T20" fmla="*/ 42 w 58"/>
                <a:gd name="T21" fmla="*/ 22 h 36"/>
                <a:gd name="T22" fmla="*/ 39 w 58"/>
                <a:gd name="T23" fmla="*/ 22 h 36"/>
                <a:gd name="T24" fmla="*/ 15 w 58"/>
                <a:gd name="T25" fmla="*/ 24 h 36"/>
                <a:gd name="T26" fmla="*/ 39 w 58"/>
                <a:gd name="T27" fmla="*/ 26 h 36"/>
                <a:gd name="T28" fmla="*/ 57 w 58"/>
                <a:gd name="T29" fmla="*/ 25 h 36"/>
                <a:gd name="T30" fmla="*/ 27 w 58"/>
                <a:gd name="T31" fmla="*/ 34 h 36"/>
                <a:gd name="T32" fmla="*/ 0 w 58"/>
                <a:gd name="T33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" h="36">
                  <a:moveTo>
                    <a:pt x="0" y="13"/>
                  </a:moveTo>
                  <a:cubicBezTo>
                    <a:pt x="0" y="13"/>
                    <a:pt x="16" y="0"/>
                    <a:pt x="32" y="3"/>
                  </a:cubicBezTo>
                  <a:cubicBezTo>
                    <a:pt x="45" y="5"/>
                    <a:pt x="54" y="16"/>
                    <a:pt x="58" y="21"/>
                  </a:cubicBezTo>
                  <a:cubicBezTo>
                    <a:pt x="54" y="19"/>
                    <a:pt x="48" y="17"/>
                    <a:pt x="41" y="14"/>
                  </a:cubicBezTo>
                  <a:cubicBezTo>
                    <a:pt x="28" y="10"/>
                    <a:pt x="18" y="8"/>
                    <a:pt x="18" y="8"/>
                  </a:cubicBezTo>
                  <a:cubicBezTo>
                    <a:pt x="18" y="8"/>
                    <a:pt x="27" y="13"/>
                    <a:pt x="40" y="18"/>
                  </a:cubicBezTo>
                  <a:cubicBezTo>
                    <a:pt x="41" y="18"/>
                    <a:pt x="42" y="18"/>
                    <a:pt x="42" y="18"/>
                  </a:cubicBezTo>
                  <a:cubicBezTo>
                    <a:pt x="41" y="18"/>
                    <a:pt x="40" y="18"/>
                    <a:pt x="38" y="18"/>
                  </a:cubicBezTo>
                  <a:cubicBezTo>
                    <a:pt x="24" y="15"/>
                    <a:pt x="12" y="15"/>
                    <a:pt x="12" y="15"/>
                  </a:cubicBezTo>
                  <a:cubicBezTo>
                    <a:pt x="12" y="15"/>
                    <a:pt x="23" y="19"/>
                    <a:pt x="37" y="21"/>
                  </a:cubicBezTo>
                  <a:cubicBezTo>
                    <a:pt x="39" y="22"/>
                    <a:pt x="40" y="22"/>
                    <a:pt x="42" y="22"/>
                  </a:cubicBezTo>
                  <a:cubicBezTo>
                    <a:pt x="41" y="22"/>
                    <a:pt x="40" y="22"/>
                    <a:pt x="39" y="22"/>
                  </a:cubicBezTo>
                  <a:cubicBezTo>
                    <a:pt x="26" y="22"/>
                    <a:pt x="15" y="24"/>
                    <a:pt x="15" y="24"/>
                  </a:cubicBezTo>
                  <a:cubicBezTo>
                    <a:pt x="15" y="24"/>
                    <a:pt x="26" y="26"/>
                    <a:pt x="39" y="26"/>
                  </a:cubicBezTo>
                  <a:cubicBezTo>
                    <a:pt x="46" y="26"/>
                    <a:pt x="53" y="25"/>
                    <a:pt x="57" y="25"/>
                  </a:cubicBezTo>
                  <a:cubicBezTo>
                    <a:pt x="52" y="28"/>
                    <a:pt x="40" y="36"/>
                    <a:pt x="27" y="34"/>
                  </a:cubicBezTo>
                  <a:cubicBezTo>
                    <a:pt x="11" y="3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14"/>
            <p:cNvSpPr>
              <a:spLocks/>
            </p:cNvSpPr>
            <p:nvPr/>
          </p:nvSpPr>
          <p:spPr bwMode="auto">
            <a:xfrm>
              <a:off x="5889625" y="6197600"/>
              <a:ext cx="182563" cy="160338"/>
            </a:xfrm>
            <a:custGeom>
              <a:avLst/>
              <a:gdLst>
                <a:gd name="T0" fmla="*/ 0 w 69"/>
                <a:gd name="T1" fmla="*/ 54 h 61"/>
                <a:gd name="T2" fmla="*/ 22 w 69"/>
                <a:gd name="T3" fmla="*/ 11 h 61"/>
                <a:gd name="T4" fmla="*/ 66 w 69"/>
                <a:gd name="T5" fmla="*/ 4 h 61"/>
                <a:gd name="T6" fmla="*/ 42 w 69"/>
                <a:gd name="T7" fmla="*/ 14 h 61"/>
                <a:gd name="T8" fmla="*/ 12 w 69"/>
                <a:gd name="T9" fmla="*/ 31 h 61"/>
                <a:gd name="T10" fmla="*/ 45 w 69"/>
                <a:gd name="T11" fmla="*/ 18 h 61"/>
                <a:gd name="T12" fmla="*/ 48 w 69"/>
                <a:gd name="T13" fmla="*/ 17 h 61"/>
                <a:gd name="T14" fmla="*/ 43 w 69"/>
                <a:gd name="T15" fmla="*/ 20 h 61"/>
                <a:gd name="T16" fmla="*/ 14 w 69"/>
                <a:gd name="T17" fmla="*/ 44 h 61"/>
                <a:gd name="T18" fmla="*/ 46 w 69"/>
                <a:gd name="T19" fmla="*/ 24 h 61"/>
                <a:gd name="T20" fmla="*/ 51 w 69"/>
                <a:gd name="T21" fmla="*/ 21 h 61"/>
                <a:gd name="T22" fmla="*/ 48 w 69"/>
                <a:gd name="T23" fmla="*/ 23 h 61"/>
                <a:gd name="T24" fmla="*/ 25 w 69"/>
                <a:gd name="T25" fmla="*/ 49 h 61"/>
                <a:gd name="T26" fmla="*/ 52 w 69"/>
                <a:gd name="T27" fmla="*/ 27 h 61"/>
                <a:gd name="T28" fmla="*/ 69 w 69"/>
                <a:gd name="T29" fmla="*/ 8 h 61"/>
                <a:gd name="T30" fmla="*/ 48 w 69"/>
                <a:gd name="T31" fmla="*/ 47 h 61"/>
                <a:gd name="T32" fmla="*/ 0 w 69"/>
                <a:gd name="T33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1">
                  <a:moveTo>
                    <a:pt x="0" y="54"/>
                  </a:moveTo>
                  <a:cubicBezTo>
                    <a:pt x="0" y="54"/>
                    <a:pt x="2" y="24"/>
                    <a:pt x="22" y="11"/>
                  </a:cubicBezTo>
                  <a:cubicBezTo>
                    <a:pt x="37" y="0"/>
                    <a:pt x="57" y="2"/>
                    <a:pt x="66" y="4"/>
                  </a:cubicBezTo>
                  <a:cubicBezTo>
                    <a:pt x="60" y="6"/>
                    <a:pt x="51" y="9"/>
                    <a:pt x="42" y="14"/>
                  </a:cubicBezTo>
                  <a:cubicBezTo>
                    <a:pt x="25" y="22"/>
                    <a:pt x="12" y="31"/>
                    <a:pt x="12" y="31"/>
                  </a:cubicBezTo>
                  <a:cubicBezTo>
                    <a:pt x="12" y="31"/>
                    <a:pt x="27" y="27"/>
                    <a:pt x="45" y="18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6" y="18"/>
                    <a:pt x="44" y="19"/>
                    <a:pt x="43" y="20"/>
                  </a:cubicBezTo>
                  <a:cubicBezTo>
                    <a:pt x="26" y="32"/>
                    <a:pt x="14" y="44"/>
                    <a:pt x="14" y="44"/>
                  </a:cubicBezTo>
                  <a:cubicBezTo>
                    <a:pt x="14" y="44"/>
                    <a:pt x="29" y="36"/>
                    <a:pt x="46" y="24"/>
                  </a:cubicBezTo>
                  <a:cubicBezTo>
                    <a:pt x="47" y="23"/>
                    <a:pt x="49" y="22"/>
                    <a:pt x="51" y="21"/>
                  </a:cubicBezTo>
                  <a:cubicBezTo>
                    <a:pt x="50" y="22"/>
                    <a:pt x="49" y="22"/>
                    <a:pt x="48" y="23"/>
                  </a:cubicBezTo>
                  <a:cubicBezTo>
                    <a:pt x="35" y="37"/>
                    <a:pt x="25" y="49"/>
                    <a:pt x="25" y="49"/>
                  </a:cubicBezTo>
                  <a:cubicBezTo>
                    <a:pt x="25" y="49"/>
                    <a:pt x="38" y="40"/>
                    <a:pt x="52" y="27"/>
                  </a:cubicBezTo>
                  <a:cubicBezTo>
                    <a:pt x="59" y="20"/>
                    <a:pt x="65" y="13"/>
                    <a:pt x="69" y="8"/>
                  </a:cubicBezTo>
                  <a:cubicBezTo>
                    <a:pt x="67" y="16"/>
                    <a:pt x="63" y="37"/>
                    <a:pt x="48" y="47"/>
                  </a:cubicBezTo>
                  <a:cubicBezTo>
                    <a:pt x="28" y="61"/>
                    <a:pt x="0" y="54"/>
                    <a:pt x="0" y="5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15"/>
            <p:cNvSpPr>
              <a:spLocks/>
            </p:cNvSpPr>
            <p:nvPr/>
          </p:nvSpPr>
          <p:spPr bwMode="auto">
            <a:xfrm>
              <a:off x="6700838" y="6270625"/>
              <a:ext cx="115888" cy="166688"/>
            </a:xfrm>
            <a:custGeom>
              <a:avLst/>
              <a:gdLst>
                <a:gd name="T0" fmla="*/ 32 w 44"/>
                <a:gd name="T1" fmla="*/ 63 h 63"/>
                <a:gd name="T2" fmla="*/ 4 w 44"/>
                <a:gd name="T3" fmla="*/ 36 h 63"/>
                <a:gd name="T4" fmla="*/ 9 w 44"/>
                <a:gd name="T5" fmla="*/ 1 h 63"/>
                <a:gd name="T6" fmla="*/ 11 w 44"/>
                <a:gd name="T7" fmla="*/ 21 h 63"/>
                <a:gd name="T8" fmla="*/ 17 w 44"/>
                <a:gd name="T9" fmla="*/ 48 h 63"/>
                <a:gd name="T10" fmla="*/ 15 w 44"/>
                <a:gd name="T11" fmla="*/ 21 h 63"/>
                <a:gd name="T12" fmla="*/ 15 w 44"/>
                <a:gd name="T13" fmla="*/ 18 h 63"/>
                <a:gd name="T14" fmla="*/ 16 w 44"/>
                <a:gd name="T15" fmla="*/ 23 h 63"/>
                <a:gd name="T16" fmla="*/ 27 w 44"/>
                <a:gd name="T17" fmla="*/ 50 h 63"/>
                <a:gd name="T18" fmla="*/ 20 w 44"/>
                <a:gd name="T19" fmla="*/ 21 h 63"/>
                <a:gd name="T20" fmla="*/ 18 w 44"/>
                <a:gd name="T21" fmla="*/ 17 h 63"/>
                <a:gd name="T22" fmla="*/ 20 w 44"/>
                <a:gd name="T23" fmla="*/ 19 h 63"/>
                <a:gd name="T24" fmla="*/ 34 w 44"/>
                <a:gd name="T25" fmla="*/ 42 h 63"/>
                <a:gd name="T26" fmla="*/ 23 w 44"/>
                <a:gd name="T27" fmla="*/ 17 h 63"/>
                <a:gd name="T28" fmla="*/ 13 w 44"/>
                <a:gd name="T29" fmla="*/ 0 h 63"/>
                <a:gd name="T30" fmla="*/ 38 w 44"/>
                <a:gd name="T31" fmla="*/ 25 h 63"/>
                <a:gd name="T32" fmla="*/ 32 w 44"/>
                <a:gd name="T3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2" y="63"/>
                  </a:moveTo>
                  <a:cubicBezTo>
                    <a:pt x="32" y="63"/>
                    <a:pt x="10" y="54"/>
                    <a:pt x="4" y="36"/>
                  </a:cubicBezTo>
                  <a:cubicBezTo>
                    <a:pt x="0" y="23"/>
                    <a:pt x="6" y="7"/>
                    <a:pt x="9" y="1"/>
                  </a:cubicBezTo>
                  <a:cubicBezTo>
                    <a:pt x="9" y="6"/>
                    <a:pt x="10" y="14"/>
                    <a:pt x="11" y="21"/>
                  </a:cubicBezTo>
                  <a:cubicBezTo>
                    <a:pt x="13" y="36"/>
                    <a:pt x="17" y="48"/>
                    <a:pt x="17" y="48"/>
                  </a:cubicBezTo>
                  <a:cubicBezTo>
                    <a:pt x="17" y="48"/>
                    <a:pt x="17" y="36"/>
                    <a:pt x="15" y="21"/>
                  </a:cubicBezTo>
                  <a:cubicBezTo>
                    <a:pt x="15" y="20"/>
                    <a:pt x="15" y="19"/>
                    <a:pt x="15" y="18"/>
                  </a:cubicBezTo>
                  <a:cubicBezTo>
                    <a:pt x="15" y="20"/>
                    <a:pt x="15" y="21"/>
                    <a:pt x="16" y="23"/>
                  </a:cubicBezTo>
                  <a:cubicBezTo>
                    <a:pt x="21" y="38"/>
                    <a:pt x="27" y="50"/>
                    <a:pt x="27" y="50"/>
                  </a:cubicBezTo>
                  <a:cubicBezTo>
                    <a:pt x="27" y="50"/>
                    <a:pt x="25" y="37"/>
                    <a:pt x="20" y="21"/>
                  </a:cubicBezTo>
                  <a:cubicBezTo>
                    <a:pt x="20" y="20"/>
                    <a:pt x="19" y="18"/>
                    <a:pt x="18" y="17"/>
                  </a:cubicBezTo>
                  <a:cubicBezTo>
                    <a:pt x="19" y="17"/>
                    <a:pt x="19" y="18"/>
                    <a:pt x="20" y="19"/>
                  </a:cubicBezTo>
                  <a:cubicBezTo>
                    <a:pt x="27" y="32"/>
                    <a:pt x="34" y="42"/>
                    <a:pt x="34" y="42"/>
                  </a:cubicBezTo>
                  <a:cubicBezTo>
                    <a:pt x="34" y="42"/>
                    <a:pt x="30" y="31"/>
                    <a:pt x="23" y="17"/>
                  </a:cubicBezTo>
                  <a:cubicBezTo>
                    <a:pt x="20" y="10"/>
                    <a:pt x="16" y="4"/>
                    <a:pt x="13" y="0"/>
                  </a:cubicBezTo>
                  <a:cubicBezTo>
                    <a:pt x="19" y="3"/>
                    <a:pt x="33" y="11"/>
                    <a:pt x="38" y="25"/>
                  </a:cubicBezTo>
                  <a:cubicBezTo>
                    <a:pt x="44" y="43"/>
                    <a:pt x="32" y="63"/>
                    <a:pt x="32" y="6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16"/>
            <p:cNvSpPr>
              <a:spLocks/>
            </p:cNvSpPr>
            <p:nvPr/>
          </p:nvSpPr>
          <p:spPr bwMode="auto">
            <a:xfrm>
              <a:off x="6945313" y="6013450"/>
              <a:ext cx="192088" cy="104775"/>
            </a:xfrm>
            <a:custGeom>
              <a:avLst/>
              <a:gdLst>
                <a:gd name="T0" fmla="*/ 73 w 73"/>
                <a:gd name="T1" fmla="*/ 21 h 40"/>
                <a:gd name="T2" fmla="*/ 35 w 73"/>
                <a:gd name="T3" fmla="*/ 40 h 40"/>
                <a:gd name="T4" fmla="*/ 0 w 73"/>
                <a:gd name="T5" fmla="*/ 22 h 40"/>
                <a:gd name="T6" fmla="*/ 22 w 73"/>
                <a:gd name="T7" fmla="*/ 27 h 40"/>
                <a:gd name="T8" fmla="*/ 52 w 73"/>
                <a:gd name="T9" fmla="*/ 30 h 40"/>
                <a:gd name="T10" fmla="*/ 23 w 73"/>
                <a:gd name="T11" fmla="*/ 22 h 40"/>
                <a:gd name="T12" fmla="*/ 20 w 73"/>
                <a:gd name="T13" fmla="*/ 22 h 40"/>
                <a:gd name="T14" fmla="*/ 25 w 73"/>
                <a:gd name="T15" fmla="*/ 22 h 40"/>
                <a:gd name="T16" fmla="*/ 58 w 73"/>
                <a:gd name="T17" fmla="*/ 20 h 40"/>
                <a:gd name="T18" fmla="*/ 25 w 73"/>
                <a:gd name="T19" fmla="*/ 17 h 40"/>
                <a:gd name="T20" fmla="*/ 20 w 73"/>
                <a:gd name="T21" fmla="*/ 17 h 40"/>
                <a:gd name="T22" fmla="*/ 23 w 73"/>
                <a:gd name="T23" fmla="*/ 17 h 40"/>
                <a:gd name="T24" fmla="*/ 53 w 73"/>
                <a:gd name="T25" fmla="*/ 10 h 40"/>
                <a:gd name="T26" fmla="*/ 22 w 73"/>
                <a:gd name="T27" fmla="*/ 12 h 40"/>
                <a:gd name="T28" fmla="*/ 0 w 73"/>
                <a:gd name="T29" fmla="*/ 17 h 40"/>
                <a:gd name="T30" fmla="*/ 36 w 73"/>
                <a:gd name="T31" fmla="*/ 0 h 40"/>
                <a:gd name="T32" fmla="*/ 73 w 73"/>
                <a:gd name="T33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" h="40">
                  <a:moveTo>
                    <a:pt x="73" y="21"/>
                  </a:moveTo>
                  <a:cubicBezTo>
                    <a:pt x="73" y="21"/>
                    <a:pt x="56" y="40"/>
                    <a:pt x="35" y="40"/>
                  </a:cubicBezTo>
                  <a:cubicBezTo>
                    <a:pt x="19" y="39"/>
                    <a:pt x="5" y="27"/>
                    <a:pt x="0" y="22"/>
                  </a:cubicBezTo>
                  <a:cubicBezTo>
                    <a:pt x="5" y="23"/>
                    <a:pt x="13" y="25"/>
                    <a:pt x="22" y="27"/>
                  </a:cubicBezTo>
                  <a:cubicBezTo>
                    <a:pt x="38" y="30"/>
                    <a:pt x="52" y="30"/>
                    <a:pt x="52" y="30"/>
                  </a:cubicBezTo>
                  <a:cubicBezTo>
                    <a:pt x="52" y="30"/>
                    <a:pt x="39" y="26"/>
                    <a:pt x="23" y="22"/>
                  </a:cubicBezTo>
                  <a:cubicBezTo>
                    <a:pt x="22" y="22"/>
                    <a:pt x="21" y="22"/>
                    <a:pt x="20" y="22"/>
                  </a:cubicBezTo>
                  <a:cubicBezTo>
                    <a:pt x="21" y="22"/>
                    <a:pt x="23" y="22"/>
                    <a:pt x="25" y="22"/>
                  </a:cubicBezTo>
                  <a:cubicBezTo>
                    <a:pt x="43" y="22"/>
                    <a:pt x="58" y="20"/>
                    <a:pt x="58" y="20"/>
                  </a:cubicBezTo>
                  <a:cubicBezTo>
                    <a:pt x="58" y="20"/>
                    <a:pt x="43" y="18"/>
                    <a:pt x="25" y="17"/>
                  </a:cubicBezTo>
                  <a:cubicBezTo>
                    <a:pt x="23" y="17"/>
                    <a:pt x="21" y="17"/>
                    <a:pt x="20" y="17"/>
                  </a:cubicBezTo>
                  <a:cubicBezTo>
                    <a:pt x="21" y="17"/>
                    <a:pt x="22" y="17"/>
                    <a:pt x="23" y="17"/>
                  </a:cubicBezTo>
                  <a:cubicBezTo>
                    <a:pt x="39" y="14"/>
                    <a:pt x="53" y="10"/>
                    <a:pt x="53" y="10"/>
                  </a:cubicBezTo>
                  <a:cubicBezTo>
                    <a:pt x="53" y="10"/>
                    <a:pt x="39" y="10"/>
                    <a:pt x="22" y="12"/>
                  </a:cubicBezTo>
                  <a:cubicBezTo>
                    <a:pt x="13" y="14"/>
                    <a:pt x="6" y="15"/>
                    <a:pt x="0" y="17"/>
                  </a:cubicBezTo>
                  <a:cubicBezTo>
                    <a:pt x="5" y="12"/>
                    <a:pt x="20" y="0"/>
                    <a:pt x="36" y="0"/>
                  </a:cubicBezTo>
                  <a:cubicBezTo>
                    <a:pt x="57" y="0"/>
                    <a:pt x="73" y="21"/>
                    <a:pt x="73" y="21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17"/>
            <p:cNvSpPr>
              <a:spLocks/>
            </p:cNvSpPr>
            <p:nvPr/>
          </p:nvSpPr>
          <p:spPr bwMode="auto">
            <a:xfrm>
              <a:off x="5627688" y="4964113"/>
              <a:ext cx="80963" cy="141288"/>
            </a:xfrm>
            <a:custGeom>
              <a:avLst/>
              <a:gdLst>
                <a:gd name="T0" fmla="*/ 21 w 31"/>
                <a:gd name="T1" fmla="*/ 24 h 54"/>
                <a:gd name="T2" fmla="*/ 31 w 31"/>
                <a:gd name="T3" fmla="*/ 54 h 54"/>
                <a:gd name="T4" fmla="*/ 10 w 31"/>
                <a:gd name="T5" fmla="*/ 30 h 54"/>
                <a:gd name="T6" fmla="*/ 0 w 31"/>
                <a:gd name="T7" fmla="*/ 0 h 54"/>
                <a:gd name="T8" fmla="*/ 21 w 31"/>
                <a:gd name="T9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4">
                  <a:moveTo>
                    <a:pt x="21" y="24"/>
                  </a:moveTo>
                  <a:cubicBezTo>
                    <a:pt x="29" y="39"/>
                    <a:pt x="31" y="54"/>
                    <a:pt x="31" y="54"/>
                  </a:cubicBezTo>
                  <a:cubicBezTo>
                    <a:pt x="31" y="54"/>
                    <a:pt x="18" y="45"/>
                    <a:pt x="10" y="30"/>
                  </a:cubicBezTo>
                  <a:cubicBezTo>
                    <a:pt x="1" y="15"/>
                    <a:pt x="0" y="0"/>
                    <a:pt x="0" y="0"/>
                  </a:cubicBezTo>
                  <a:cubicBezTo>
                    <a:pt x="0" y="0"/>
                    <a:pt x="12" y="9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18"/>
            <p:cNvSpPr>
              <a:spLocks/>
            </p:cNvSpPr>
            <p:nvPr/>
          </p:nvSpPr>
          <p:spPr bwMode="auto">
            <a:xfrm>
              <a:off x="5656263" y="4940300"/>
              <a:ext cx="119063" cy="112713"/>
            </a:xfrm>
            <a:custGeom>
              <a:avLst/>
              <a:gdLst>
                <a:gd name="T0" fmla="*/ 27 w 45"/>
                <a:gd name="T1" fmla="*/ 17 h 43"/>
                <a:gd name="T2" fmla="*/ 45 w 45"/>
                <a:gd name="T3" fmla="*/ 43 h 43"/>
                <a:gd name="T4" fmla="*/ 18 w 45"/>
                <a:gd name="T5" fmla="*/ 26 h 43"/>
                <a:gd name="T6" fmla="*/ 0 w 45"/>
                <a:gd name="T7" fmla="*/ 0 h 43"/>
                <a:gd name="T8" fmla="*/ 27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27" y="17"/>
                  </a:moveTo>
                  <a:cubicBezTo>
                    <a:pt x="40" y="29"/>
                    <a:pt x="45" y="43"/>
                    <a:pt x="45" y="43"/>
                  </a:cubicBezTo>
                  <a:cubicBezTo>
                    <a:pt x="45" y="43"/>
                    <a:pt x="31" y="38"/>
                    <a:pt x="18" y="26"/>
                  </a:cubicBezTo>
                  <a:cubicBezTo>
                    <a:pt x="6" y="14"/>
                    <a:pt x="0" y="0"/>
                    <a:pt x="0" y="0"/>
                  </a:cubicBezTo>
                  <a:cubicBezTo>
                    <a:pt x="0" y="0"/>
                    <a:pt x="15" y="5"/>
                    <a:pt x="27" y="1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19"/>
            <p:cNvSpPr>
              <a:spLocks/>
            </p:cNvSpPr>
            <p:nvPr/>
          </p:nvSpPr>
          <p:spPr bwMode="auto">
            <a:xfrm>
              <a:off x="5516563" y="4987925"/>
              <a:ext cx="44450" cy="161925"/>
            </a:xfrm>
            <a:custGeom>
              <a:avLst/>
              <a:gdLst>
                <a:gd name="T0" fmla="*/ 15 w 17"/>
                <a:gd name="T1" fmla="*/ 30 h 62"/>
                <a:gd name="T2" fmla="*/ 12 w 17"/>
                <a:gd name="T3" fmla="*/ 62 h 62"/>
                <a:gd name="T4" fmla="*/ 2 w 17"/>
                <a:gd name="T5" fmla="*/ 32 h 62"/>
                <a:gd name="T6" fmla="*/ 5 w 17"/>
                <a:gd name="T7" fmla="*/ 0 h 62"/>
                <a:gd name="T8" fmla="*/ 15 w 17"/>
                <a:gd name="T9" fmla="*/ 3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15" y="30"/>
                  </a:moveTo>
                  <a:cubicBezTo>
                    <a:pt x="17" y="48"/>
                    <a:pt x="12" y="62"/>
                    <a:pt x="12" y="62"/>
                  </a:cubicBezTo>
                  <a:cubicBezTo>
                    <a:pt x="12" y="62"/>
                    <a:pt x="4" y="49"/>
                    <a:pt x="2" y="32"/>
                  </a:cubicBezTo>
                  <a:cubicBezTo>
                    <a:pt x="0" y="15"/>
                    <a:pt x="5" y="0"/>
                    <a:pt x="5" y="0"/>
                  </a:cubicBezTo>
                  <a:cubicBezTo>
                    <a:pt x="5" y="0"/>
                    <a:pt x="13" y="13"/>
                    <a:pt x="15" y="3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20"/>
            <p:cNvSpPr>
              <a:spLocks/>
            </p:cNvSpPr>
            <p:nvPr/>
          </p:nvSpPr>
          <p:spPr bwMode="auto">
            <a:xfrm>
              <a:off x="5580063" y="4981575"/>
              <a:ext cx="47625" cy="136525"/>
            </a:xfrm>
            <a:custGeom>
              <a:avLst/>
              <a:gdLst>
                <a:gd name="T0" fmla="*/ 14 w 18"/>
                <a:gd name="T1" fmla="*/ 24 h 52"/>
                <a:gd name="T2" fmla="*/ 16 w 18"/>
                <a:gd name="T3" fmla="*/ 52 h 52"/>
                <a:gd name="T4" fmla="*/ 4 w 18"/>
                <a:gd name="T5" fmla="*/ 27 h 52"/>
                <a:gd name="T6" fmla="*/ 2 w 18"/>
                <a:gd name="T7" fmla="*/ 0 h 52"/>
                <a:gd name="T8" fmla="*/ 14 w 18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2">
                  <a:moveTo>
                    <a:pt x="14" y="24"/>
                  </a:moveTo>
                  <a:cubicBezTo>
                    <a:pt x="18" y="39"/>
                    <a:pt x="16" y="52"/>
                    <a:pt x="16" y="52"/>
                  </a:cubicBezTo>
                  <a:cubicBezTo>
                    <a:pt x="16" y="52"/>
                    <a:pt x="8" y="41"/>
                    <a:pt x="4" y="27"/>
                  </a:cubicBezTo>
                  <a:cubicBezTo>
                    <a:pt x="0" y="13"/>
                    <a:pt x="2" y="0"/>
                    <a:pt x="2" y="0"/>
                  </a:cubicBezTo>
                  <a:cubicBezTo>
                    <a:pt x="2" y="0"/>
                    <a:pt x="11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21"/>
            <p:cNvSpPr>
              <a:spLocks/>
            </p:cNvSpPr>
            <p:nvPr/>
          </p:nvSpPr>
          <p:spPr bwMode="auto">
            <a:xfrm>
              <a:off x="5700713" y="4908550"/>
              <a:ext cx="131763" cy="76200"/>
            </a:xfrm>
            <a:custGeom>
              <a:avLst/>
              <a:gdLst>
                <a:gd name="T0" fmla="*/ 28 w 50"/>
                <a:gd name="T1" fmla="*/ 9 h 29"/>
                <a:gd name="T2" fmla="*/ 50 w 50"/>
                <a:gd name="T3" fmla="*/ 29 h 29"/>
                <a:gd name="T4" fmla="*/ 22 w 50"/>
                <a:gd name="T5" fmla="*/ 19 h 29"/>
                <a:gd name="T6" fmla="*/ 0 w 50"/>
                <a:gd name="T7" fmla="*/ 0 h 29"/>
                <a:gd name="T8" fmla="*/ 28 w 50"/>
                <a:gd name="T9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28" y="9"/>
                  </a:moveTo>
                  <a:cubicBezTo>
                    <a:pt x="41" y="17"/>
                    <a:pt x="50" y="29"/>
                    <a:pt x="50" y="29"/>
                  </a:cubicBezTo>
                  <a:cubicBezTo>
                    <a:pt x="50" y="29"/>
                    <a:pt x="35" y="27"/>
                    <a:pt x="22" y="19"/>
                  </a:cubicBezTo>
                  <a:cubicBezTo>
                    <a:pt x="8" y="12"/>
                    <a:pt x="0" y="0"/>
                    <a:pt x="0" y="0"/>
                  </a:cubicBezTo>
                  <a:cubicBezTo>
                    <a:pt x="0" y="0"/>
                    <a:pt x="14" y="1"/>
                    <a:pt x="28" y="9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22"/>
            <p:cNvSpPr>
              <a:spLocks noChangeArrowheads="1"/>
            </p:cNvSpPr>
            <p:nvPr/>
          </p:nvSpPr>
          <p:spPr bwMode="auto">
            <a:xfrm>
              <a:off x="5472113" y="4995863"/>
              <a:ext cx="26988" cy="130175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23"/>
            <p:cNvSpPr>
              <a:spLocks/>
            </p:cNvSpPr>
            <p:nvPr/>
          </p:nvSpPr>
          <p:spPr bwMode="auto">
            <a:xfrm>
              <a:off x="5776913" y="4818063"/>
              <a:ext cx="112713" cy="31750"/>
            </a:xfrm>
            <a:custGeom>
              <a:avLst/>
              <a:gdLst>
                <a:gd name="T0" fmla="*/ 22 w 43"/>
                <a:gd name="T1" fmla="*/ 2 h 12"/>
                <a:gd name="T2" fmla="*/ 43 w 43"/>
                <a:gd name="T3" fmla="*/ 9 h 12"/>
                <a:gd name="T4" fmla="*/ 21 w 43"/>
                <a:gd name="T5" fmla="*/ 10 h 12"/>
                <a:gd name="T6" fmla="*/ 0 w 43"/>
                <a:gd name="T7" fmla="*/ 3 h 12"/>
                <a:gd name="T8" fmla="*/ 22 w 43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22" y="2"/>
                  </a:moveTo>
                  <a:cubicBezTo>
                    <a:pt x="34" y="3"/>
                    <a:pt x="43" y="9"/>
                    <a:pt x="43" y="9"/>
                  </a:cubicBezTo>
                  <a:cubicBezTo>
                    <a:pt x="43" y="9"/>
                    <a:pt x="33" y="12"/>
                    <a:pt x="21" y="10"/>
                  </a:cubicBezTo>
                  <a:cubicBezTo>
                    <a:pt x="9" y="9"/>
                    <a:pt x="0" y="3"/>
                    <a:pt x="0" y="3"/>
                  </a:cubicBezTo>
                  <a:cubicBezTo>
                    <a:pt x="0" y="3"/>
                    <a:pt x="10" y="0"/>
                    <a:pt x="22" y="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4"/>
            <p:cNvSpPr>
              <a:spLocks/>
            </p:cNvSpPr>
            <p:nvPr/>
          </p:nvSpPr>
          <p:spPr bwMode="auto">
            <a:xfrm>
              <a:off x="5729288" y="4868863"/>
              <a:ext cx="131763" cy="41275"/>
            </a:xfrm>
            <a:custGeom>
              <a:avLst/>
              <a:gdLst>
                <a:gd name="T0" fmla="*/ 26 w 50"/>
                <a:gd name="T1" fmla="*/ 3 h 16"/>
                <a:gd name="T2" fmla="*/ 50 w 50"/>
                <a:gd name="T3" fmla="*/ 14 h 16"/>
                <a:gd name="T4" fmla="*/ 24 w 50"/>
                <a:gd name="T5" fmla="*/ 13 h 16"/>
                <a:gd name="T6" fmla="*/ 0 w 50"/>
                <a:gd name="T7" fmla="*/ 2 h 16"/>
                <a:gd name="T8" fmla="*/ 26 w 50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6">
                  <a:moveTo>
                    <a:pt x="26" y="3"/>
                  </a:moveTo>
                  <a:cubicBezTo>
                    <a:pt x="40" y="6"/>
                    <a:pt x="50" y="14"/>
                    <a:pt x="50" y="14"/>
                  </a:cubicBezTo>
                  <a:cubicBezTo>
                    <a:pt x="50" y="14"/>
                    <a:pt x="38" y="16"/>
                    <a:pt x="24" y="13"/>
                  </a:cubicBezTo>
                  <a:cubicBezTo>
                    <a:pt x="10" y="10"/>
                    <a:pt x="0" y="2"/>
                    <a:pt x="0" y="2"/>
                  </a:cubicBezTo>
                  <a:cubicBezTo>
                    <a:pt x="0" y="2"/>
                    <a:pt x="13" y="0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25"/>
            <p:cNvSpPr>
              <a:spLocks noChangeArrowheads="1"/>
            </p:cNvSpPr>
            <p:nvPr/>
          </p:nvSpPr>
          <p:spPr bwMode="auto">
            <a:xfrm>
              <a:off x="5607050" y="4064000"/>
              <a:ext cx="504825" cy="504825"/>
            </a:xfrm>
            <a:prstGeom prst="ellipse">
              <a:avLst/>
            </a:prstGeom>
            <a:solidFill>
              <a:srgbClr val="FFD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26"/>
            <p:cNvSpPr>
              <a:spLocks noChangeArrowheads="1"/>
            </p:cNvSpPr>
            <p:nvPr/>
          </p:nvSpPr>
          <p:spPr bwMode="auto">
            <a:xfrm>
              <a:off x="5848350" y="4084638"/>
              <a:ext cx="23813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27"/>
            <p:cNvSpPr>
              <a:spLocks/>
            </p:cNvSpPr>
            <p:nvPr/>
          </p:nvSpPr>
          <p:spPr bwMode="auto">
            <a:xfrm>
              <a:off x="5780088" y="4097338"/>
              <a:ext cx="49213" cy="138113"/>
            </a:xfrm>
            <a:custGeom>
              <a:avLst/>
              <a:gdLst>
                <a:gd name="T0" fmla="*/ 14 w 19"/>
                <a:gd name="T1" fmla="*/ 24 h 52"/>
                <a:gd name="T2" fmla="*/ 19 w 19"/>
                <a:gd name="T3" fmla="*/ 52 h 52"/>
                <a:gd name="T4" fmla="*/ 5 w 19"/>
                <a:gd name="T5" fmla="*/ 27 h 52"/>
                <a:gd name="T6" fmla="*/ 0 w 19"/>
                <a:gd name="T7" fmla="*/ 0 h 52"/>
                <a:gd name="T8" fmla="*/ 14 w 19"/>
                <a:gd name="T9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2">
                  <a:moveTo>
                    <a:pt x="14" y="24"/>
                  </a:moveTo>
                  <a:cubicBezTo>
                    <a:pt x="19" y="38"/>
                    <a:pt x="19" y="52"/>
                    <a:pt x="19" y="52"/>
                  </a:cubicBezTo>
                  <a:cubicBezTo>
                    <a:pt x="19" y="52"/>
                    <a:pt x="11" y="42"/>
                    <a:pt x="5" y="27"/>
                  </a:cubicBez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10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28"/>
            <p:cNvSpPr>
              <a:spLocks/>
            </p:cNvSpPr>
            <p:nvPr/>
          </p:nvSpPr>
          <p:spPr bwMode="auto">
            <a:xfrm>
              <a:off x="5711825" y="4137025"/>
              <a:ext cx="92075" cy="111125"/>
            </a:xfrm>
            <a:custGeom>
              <a:avLst/>
              <a:gdLst>
                <a:gd name="T0" fmla="*/ 21 w 35"/>
                <a:gd name="T1" fmla="*/ 18 h 42"/>
                <a:gd name="T2" fmla="*/ 35 w 35"/>
                <a:gd name="T3" fmla="*/ 42 h 42"/>
                <a:gd name="T4" fmla="*/ 14 w 35"/>
                <a:gd name="T5" fmla="*/ 24 h 42"/>
                <a:gd name="T6" fmla="*/ 0 w 35"/>
                <a:gd name="T7" fmla="*/ 0 h 42"/>
                <a:gd name="T8" fmla="*/ 21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18"/>
                  </a:moveTo>
                  <a:cubicBezTo>
                    <a:pt x="31" y="30"/>
                    <a:pt x="35" y="42"/>
                    <a:pt x="35" y="42"/>
                  </a:cubicBezTo>
                  <a:cubicBezTo>
                    <a:pt x="35" y="42"/>
                    <a:pt x="24" y="36"/>
                    <a:pt x="14" y="24"/>
                  </a:cubicBezTo>
                  <a:cubicBezTo>
                    <a:pt x="4" y="13"/>
                    <a:pt x="0" y="0"/>
                    <a:pt x="0" y="0"/>
                  </a:cubicBezTo>
                  <a:cubicBezTo>
                    <a:pt x="0" y="0"/>
                    <a:pt x="11" y="7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29"/>
            <p:cNvSpPr>
              <a:spLocks/>
            </p:cNvSpPr>
            <p:nvPr/>
          </p:nvSpPr>
          <p:spPr bwMode="auto">
            <a:xfrm>
              <a:off x="5659438" y="4197350"/>
              <a:ext cx="123825" cy="74613"/>
            </a:xfrm>
            <a:custGeom>
              <a:avLst/>
              <a:gdLst>
                <a:gd name="T0" fmla="*/ 26 w 47"/>
                <a:gd name="T1" fmla="*/ 10 h 28"/>
                <a:gd name="T2" fmla="*/ 47 w 47"/>
                <a:gd name="T3" fmla="*/ 28 h 28"/>
                <a:gd name="T4" fmla="*/ 21 w 47"/>
                <a:gd name="T5" fmla="*/ 18 h 28"/>
                <a:gd name="T6" fmla="*/ 0 w 47"/>
                <a:gd name="T7" fmla="*/ 0 h 28"/>
                <a:gd name="T8" fmla="*/ 26 w 47"/>
                <a:gd name="T9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6" y="10"/>
                  </a:move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30"/>
            <p:cNvSpPr>
              <a:spLocks/>
            </p:cNvSpPr>
            <p:nvPr/>
          </p:nvSpPr>
          <p:spPr bwMode="auto">
            <a:xfrm>
              <a:off x="5629275" y="4265613"/>
              <a:ext cx="142875" cy="39688"/>
            </a:xfrm>
            <a:custGeom>
              <a:avLst/>
              <a:gdLst>
                <a:gd name="T0" fmla="*/ 28 w 54"/>
                <a:gd name="T1" fmla="*/ 3 h 15"/>
                <a:gd name="T2" fmla="*/ 54 w 54"/>
                <a:gd name="T3" fmla="*/ 12 h 15"/>
                <a:gd name="T4" fmla="*/ 26 w 54"/>
                <a:gd name="T5" fmla="*/ 12 h 15"/>
                <a:gd name="T6" fmla="*/ 0 w 54"/>
                <a:gd name="T7" fmla="*/ 3 h 15"/>
                <a:gd name="T8" fmla="*/ 28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8" y="3"/>
                  </a:moveTo>
                  <a:cubicBezTo>
                    <a:pt x="43" y="6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ubicBezTo>
                    <a:pt x="12" y="10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31"/>
            <p:cNvSpPr>
              <a:spLocks/>
            </p:cNvSpPr>
            <p:nvPr/>
          </p:nvSpPr>
          <p:spPr bwMode="auto">
            <a:xfrm>
              <a:off x="5629275" y="4321175"/>
              <a:ext cx="142875" cy="39688"/>
            </a:xfrm>
            <a:custGeom>
              <a:avLst/>
              <a:gdLst>
                <a:gd name="T0" fmla="*/ 26 w 54"/>
                <a:gd name="T1" fmla="*/ 3 h 15"/>
                <a:gd name="T2" fmla="*/ 54 w 54"/>
                <a:gd name="T3" fmla="*/ 3 h 15"/>
                <a:gd name="T4" fmla="*/ 28 w 54"/>
                <a:gd name="T5" fmla="*/ 12 h 15"/>
                <a:gd name="T6" fmla="*/ 0 w 54"/>
                <a:gd name="T7" fmla="*/ 12 h 15"/>
                <a:gd name="T8" fmla="*/ 26 w 5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3"/>
                  </a:moveTo>
                  <a:cubicBezTo>
                    <a:pt x="41" y="0"/>
                    <a:pt x="54" y="3"/>
                    <a:pt x="54" y="3"/>
                  </a:cubicBezTo>
                  <a:cubicBezTo>
                    <a:pt x="54" y="3"/>
                    <a:pt x="43" y="10"/>
                    <a:pt x="28" y="12"/>
                  </a:cubicBezTo>
                  <a:cubicBezTo>
                    <a:pt x="13" y="15"/>
                    <a:pt x="0" y="12"/>
                    <a:pt x="0" y="12"/>
                  </a:cubicBezTo>
                  <a:cubicBezTo>
                    <a:pt x="0" y="12"/>
                    <a:pt x="11" y="6"/>
                    <a:pt x="26" y="3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32"/>
            <p:cNvSpPr>
              <a:spLocks/>
            </p:cNvSpPr>
            <p:nvPr/>
          </p:nvSpPr>
          <p:spPr bwMode="auto">
            <a:xfrm>
              <a:off x="5656263" y="4357688"/>
              <a:ext cx="127000" cy="71438"/>
            </a:xfrm>
            <a:custGeom>
              <a:avLst/>
              <a:gdLst>
                <a:gd name="T0" fmla="*/ 22 w 48"/>
                <a:gd name="T1" fmla="*/ 10 h 27"/>
                <a:gd name="T2" fmla="*/ 48 w 48"/>
                <a:gd name="T3" fmla="*/ 0 h 27"/>
                <a:gd name="T4" fmla="*/ 26 w 48"/>
                <a:gd name="T5" fmla="*/ 18 h 27"/>
                <a:gd name="T6" fmla="*/ 0 w 48"/>
                <a:gd name="T7" fmla="*/ 27 h 27"/>
                <a:gd name="T8" fmla="*/ 22 w 48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22" y="10"/>
                  </a:moveTo>
                  <a:cubicBezTo>
                    <a:pt x="35" y="2"/>
                    <a:pt x="48" y="0"/>
                    <a:pt x="48" y="0"/>
                  </a:cubicBezTo>
                  <a:cubicBezTo>
                    <a:pt x="48" y="0"/>
                    <a:pt x="39" y="10"/>
                    <a:pt x="26" y="18"/>
                  </a:cubicBez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2" y="10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33"/>
            <p:cNvSpPr>
              <a:spLocks/>
            </p:cNvSpPr>
            <p:nvPr/>
          </p:nvSpPr>
          <p:spPr bwMode="auto">
            <a:xfrm>
              <a:off x="5708650" y="4381500"/>
              <a:ext cx="92075" cy="111125"/>
            </a:xfrm>
            <a:custGeom>
              <a:avLst/>
              <a:gdLst>
                <a:gd name="T0" fmla="*/ 14 w 35"/>
                <a:gd name="T1" fmla="*/ 18 h 42"/>
                <a:gd name="T2" fmla="*/ 35 w 35"/>
                <a:gd name="T3" fmla="*/ 0 h 42"/>
                <a:gd name="T4" fmla="*/ 21 w 35"/>
                <a:gd name="T5" fmla="*/ 24 h 42"/>
                <a:gd name="T6" fmla="*/ 0 w 35"/>
                <a:gd name="T7" fmla="*/ 42 h 42"/>
                <a:gd name="T8" fmla="*/ 14 w 35"/>
                <a:gd name="T9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14" y="18"/>
                  </a:moveTo>
                  <a:cubicBezTo>
                    <a:pt x="23" y="6"/>
                    <a:pt x="35" y="0"/>
                    <a:pt x="35" y="0"/>
                  </a:cubicBezTo>
                  <a:cubicBezTo>
                    <a:pt x="35" y="0"/>
                    <a:pt x="30" y="12"/>
                    <a:pt x="21" y="24"/>
                  </a:cubicBezTo>
                  <a:cubicBezTo>
                    <a:pt x="11" y="35"/>
                    <a:pt x="0" y="42"/>
                    <a:pt x="0" y="42"/>
                  </a:cubicBezTo>
                  <a:cubicBezTo>
                    <a:pt x="0" y="42"/>
                    <a:pt x="4" y="29"/>
                    <a:pt x="14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34"/>
            <p:cNvSpPr>
              <a:spLocks/>
            </p:cNvSpPr>
            <p:nvPr/>
          </p:nvSpPr>
          <p:spPr bwMode="auto">
            <a:xfrm>
              <a:off x="5776913" y="4397375"/>
              <a:ext cx="50800" cy="134938"/>
            </a:xfrm>
            <a:custGeom>
              <a:avLst/>
              <a:gdLst>
                <a:gd name="T0" fmla="*/ 5 w 19"/>
                <a:gd name="T1" fmla="*/ 24 h 51"/>
                <a:gd name="T2" fmla="*/ 19 w 19"/>
                <a:gd name="T3" fmla="*/ 0 h 51"/>
                <a:gd name="T4" fmla="*/ 14 w 19"/>
                <a:gd name="T5" fmla="*/ 27 h 51"/>
                <a:gd name="T6" fmla="*/ 0 w 19"/>
                <a:gd name="T7" fmla="*/ 51 h 51"/>
                <a:gd name="T8" fmla="*/ 5 w 19"/>
                <a:gd name="T9" fmla="*/ 2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4"/>
                  </a:move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ubicBezTo>
                    <a:pt x="8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35"/>
            <p:cNvSpPr>
              <a:spLocks noChangeArrowheads="1"/>
            </p:cNvSpPr>
            <p:nvPr/>
          </p:nvSpPr>
          <p:spPr bwMode="auto">
            <a:xfrm>
              <a:off x="5843588" y="4403725"/>
              <a:ext cx="25400" cy="144463"/>
            </a:xfrm>
            <a:prstGeom prst="ellipse">
              <a:avLst/>
            </a:pr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36"/>
            <p:cNvSpPr>
              <a:spLocks/>
            </p:cNvSpPr>
            <p:nvPr/>
          </p:nvSpPr>
          <p:spPr bwMode="auto">
            <a:xfrm>
              <a:off x="5884863" y="4400550"/>
              <a:ext cx="50800" cy="134938"/>
            </a:xfrm>
            <a:custGeom>
              <a:avLst/>
              <a:gdLst>
                <a:gd name="T0" fmla="*/ 5 w 19"/>
                <a:gd name="T1" fmla="*/ 27 h 51"/>
                <a:gd name="T2" fmla="*/ 0 w 19"/>
                <a:gd name="T3" fmla="*/ 0 h 51"/>
                <a:gd name="T4" fmla="*/ 14 w 19"/>
                <a:gd name="T5" fmla="*/ 24 h 51"/>
                <a:gd name="T6" fmla="*/ 19 w 19"/>
                <a:gd name="T7" fmla="*/ 51 h 51"/>
                <a:gd name="T8" fmla="*/ 5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5" y="27"/>
                  </a:moveTo>
                  <a:cubicBezTo>
                    <a:pt x="0" y="13"/>
                    <a:pt x="0" y="0"/>
                    <a:pt x="0" y="0"/>
                  </a:cubicBezTo>
                  <a:cubicBezTo>
                    <a:pt x="0" y="0"/>
                    <a:pt x="9" y="9"/>
                    <a:pt x="14" y="24"/>
                  </a:cubicBezTo>
                  <a:cubicBezTo>
                    <a:pt x="19" y="38"/>
                    <a:pt x="19" y="51"/>
                    <a:pt x="19" y="51"/>
                  </a:cubicBezTo>
                  <a:cubicBezTo>
                    <a:pt x="19" y="51"/>
                    <a:pt x="10" y="41"/>
                    <a:pt x="5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37"/>
            <p:cNvSpPr>
              <a:spLocks/>
            </p:cNvSpPr>
            <p:nvPr/>
          </p:nvSpPr>
          <p:spPr bwMode="auto">
            <a:xfrm>
              <a:off x="5911850" y="4384675"/>
              <a:ext cx="93663" cy="111125"/>
            </a:xfrm>
            <a:custGeom>
              <a:avLst/>
              <a:gdLst>
                <a:gd name="T0" fmla="*/ 14 w 36"/>
                <a:gd name="T1" fmla="*/ 24 h 42"/>
                <a:gd name="T2" fmla="*/ 0 w 36"/>
                <a:gd name="T3" fmla="*/ 0 h 42"/>
                <a:gd name="T4" fmla="*/ 22 w 36"/>
                <a:gd name="T5" fmla="*/ 18 h 42"/>
                <a:gd name="T6" fmla="*/ 36 w 36"/>
                <a:gd name="T7" fmla="*/ 42 h 42"/>
                <a:gd name="T8" fmla="*/ 14 w 36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2">
                  <a:moveTo>
                    <a:pt x="14" y="24"/>
                  </a:moveTo>
                  <a:cubicBezTo>
                    <a:pt x="5" y="12"/>
                    <a:pt x="0" y="0"/>
                    <a:pt x="0" y="0"/>
                  </a:cubicBezTo>
                  <a:cubicBezTo>
                    <a:pt x="0" y="0"/>
                    <a:pt x="12" y="6"/>
                    <a:pt x="22" y="18"/>
                  </a:cubicBezTo>
                  <a:cubicBezTo>
                    <a:pt x="31" y="30"/>
                    <a:pt x="36" y="42"/>
                    <a:pt x="36" y="42"/>
                  </a:cubicBezTo>
                  <a:cubicBezTo>
                    <a:pt x="36" y="42"/>
                    <a:pt x="24" y="36"/>
                    <a:pt x="14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38"/>
            <p:cNvSpPr>
              <a:spLocks/>
            </p:cNvSpPr>
            <p:nvPr/>
          </p:nvSpPr>
          <p:spPr bwMode="auto">
            <a:xfrm>
              <a:off x="5932488" y="4360863"/>
              <a:ext cx="123825" cy="74613"/>
            </a:xfrm>
            <a:custGeom>
              <a:avLst/>
              <a:gdLst>
                <a:gd name="T0" fmla="*/ 21 w 47"/>
                <a:gd name="T1" fmla="*/ 18 h 28"/>
                <a:gd name="T2" fmla="*/ 0 w 47"/>
                <a:gd name="T3" fmla="*/ 0 h 28"/>
                <a:gd name="T4" fmla="*/ 26 w 47"/>
                <a:gd name="T5" fmla="*/ 10 h 28"/>
                <a:gd name="T6" fmla="*/ 47 w 47"/>
                <a:gd name="T7" fmla="*/ 28 h 28"/>
                <a:gd name="T8" fmla="*/ 21 w 47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8">
                  <a:moveTo>
                    <a:pt x="21" y="18"/>
                  </a:moveTo>
                  <a:cubicBezTo>
                    <a:pt x="8" y="11"/>
                    <a:pt x="0" y="0"/>
                    <a:pt x="0" y="0"/>
                  </a:cubicBezTo>
                  <a:cubicBezTo>
                    <a:pt x="0" y="0"/>
                    <a:pt x="13" y="2"/>
                    <a:pt x="26" y="10"/>
                  </a:cubicBezTo>
                  <a:cubicBezTo>
                    <a:pt x="39" y="18"/>
                    <a:pt x="47" y="28"/>
                    <a:pt x="47" y="28"/>
                  </a:cubicBezTo>
                  <a:cubicBezTo>
                    <a:pt x="47" y="28"/>
                    <a:pt x="34" y="26"/>
                    <a:pt x="21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39"/>
            <p:cNvSpPr>
              <a:spLocks/>
            </p:cNvSpPr>
            <p:nvPr/>
          </p:nvSpPr>
          <p:spPr bwMode="auto">
            <a:xfrm>
              <a:off x="5943600" y="4327525"/>
              <a:ext cx="141288" cy="38100"/>
            </a:xfrm>
            <a:custGeom>
              <a:avLst/>
              <a:gdLst>
                <a:gd name="T0" fmla="*/ 26 w 54"/>
                <a:gd name="T1" fmla="*/ 12 h 15"/>
                <a:gd name="T2" fmla="*/ 0 w 54"/>
                <a:gd name="T3" fmla="*/ 3 h 15"/>
                <a:gd name="T4" fmla="*/ 28 w 54"/>
                <a:gd name="T5" fmla="*/ 3 h 15"/>
                <a:gd name="T6" fmla="*/ 54 w 54"/>
                <a:gd name="T7" fmla="*/ 12 h 15"/>
                <a:gd name="T8" fmla="*/ 26 w 54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5">
                  <a:moveTo>
                    <a:pt x="26" y="12"/>
                  </a:moveTo>
                  <a:cubicBezTo>
                    <a:pt x="12" y="9"/>
                    <a:pt x="0" y="3"/>
                    <a:pt x="0" y="3"/>
                  </a:cubicBezTo>
                  <a:cubicBezTo>
                    <a:pt x="0" y="3"/>
                    <a:pt x="13" y="0"/>
                    <a:pt x="28" y="3"/>
                  </a:cubicBezTo>
                  <a:cubicBezTo>
                    <a:pt x="43" y="5"/>
                    <a:pt x="54" y="12"/>
                    <a:pt x="54" y="12"/>
                  </a:cubicBezTo>
                  <a:cubicBezTo>
                    <a:pt x="54" y="12"/>
                    <a:pt x="41" y="15"/>
                    <a:pt x="26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40"/>
            <p:cNvSpPr>
              <a:spLocks/>
            </p:cNvSpPr>
            <p:nvPr/>
          </p:nvSpPr>
          <p:spPr bwMode="auto">
            <a:xfrm>
              <a:off x="5945188" y="4271963"/>
              <a:ext cx="139700" cy="39688"/>
            </a:xfrm>
            <a:custGeom>
              <a:avLst/>
              <a:gdLst>
                <a:gd name="T0" fmla="*/ 27 w 53"/>
                <a:gd name="T1" fmla="*/ 12 h 15"/>
                <a:gd name="T2" fmla="*/ 0 w 53"/>
                <a:gd name="T3" fmla="*/ 12 h 15"/>
                <a:gd name="T4" fmla="*/ 26 w 53"/>
                <a:gd name="T5" fmla="*/ 3 h 15"/>
                <a:gd name="T6" fmla="*/ 53 w 53"/>
                <a:gd name="T7" fmla="*/ 3 h 15"/>
                <a:gd name="T8" fmla="*/ 27 w 53"/>
                <a:gd name="T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5">
                  <a:moveTo>
                    <a:pt x="27" y="12"/>
                  </a:moveTo>
                  <a:cubicBezTo>
                    <a:pt x="12" y="15"/>
                    <a:pt x="0" y="12"/>
                    <a:pt x="0" y="12"/>
                  </a:cubicBezTo>
                  <a:cubicBezTo>
                    <a:pt x="0" y="12"/>
                    <a:pt x="11" y="5"/>
                    <a:pt x="26" y="3"/>
                  </a:cubicBezTo>
                  <a:cubicBezTo>
                    <a:pt x="41" y="0"/>
                    <a:pt x="53" y="3"/>
                    <a:pt x="53" y="3"/>
                  </a:cubicBezTo>
                  <a:cubicBezTo>
                    <a:pt x="53" y="3"/>
                    <a:pt x="42" y="9"/>
                    <a:pt x="27" y="12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41"/>
            <p:cNvSpPr>
              <a:spLocks/>
            </p:cNvSpPr>
            <p:nvPr/>
          </p:nvSpPr>
          <p:spPr bwMode="auto">
            <a:xfrm>
              <a:off x="5935663" y="4203700"/>
              <a:ext cx="123825" cy="69850"/>
            </a:xfrm>
            <a:custGeom>
              <a:avLst/>
              <a:gdLst>
                <a:gd name="T0" fmla="*/ 26 w 47"/>
                <a:gd name="T1" fmla="*/ 18 h 27"/>
                <a:gd name="T2" fmla="*/ 0 w 47"/>
                <a:gd name="T3" fmla="*/ 27 h 27"/>
                <a:gd name="T4" fmla="*/ 21 w 47"/>
                <a:gd name="T5" fmla="*/ 9 h 27"/>
                <a:gd name="T6" fmla="*/ 47 w 47"/>
                <a:gd name="T7" fmla="*/ 0 h 27"/>
                <a:gd name="T8" fmla="*/ 26 w 47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7">
                  <a:moveTo>
                    <a:pt x="26" y="18"/>
                  </a:moveTo>
                  <a:cubicBezTo>
                    <a:pt x="13" y="25"/>
                    <a:pt x="0" y="27"/>
                    <a:pt x="0" y="27"/>
                  </a:cubicBezTo>
                  <a:cubicBezTo>
                    <a:pt x="0" y="27"/>
                    <a:pt x="8" y="17"/>
                    <a:pt x="21" y="9"/>
                  </a:cubicBezTo>
                  <a:cubicBezTo>
                    <a:pt x="34" y="2"/>
                    <a:pt x="47" y="0"/>
                    <a:pt x="47" y="0"/>
                  </a:cubicBezTo>
                  <a:cubicBezTo>
                    <a:pt x="47" y="0"/>
                    <a:pt x="39" y="10"/>
                    <a:pt x="26" y="18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5916613" y="4140200"/>
              <a:ext cx="92075" cy="111125"/>
            </a:xfrm>
            <a:custGeom>
              <a:avLst/>
              <a:gdLst>
                <a:gd name="T0" fmla="*/ 21 w 35"/>
                <a:gd name="T1" fmla="*/ 24 h 42"/>
                <a:gd name="T2" fmla="*/ 0 w 35"/>
                <a:gd name="T3" fmla="*/ 42 h 42"/>
                <a:gd name="T4" fmla="*/ 14 w 35"/>
                <a:gd name="T5" fmla="*/ 18 h 42"/>
                <a:gd name="T6" fmla="*/ 35 w 35"/>
                <a:gd name="T7" fmla="*/ 0 h 42"/>
                <a:gd name="T8" fmla="*/ 21 w 35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2">
                  <a:moveTo>
                    <a:pt x="21" y="24"/>
                  </a:moveTo>
                  <a:cubicBezTo>
                    <a:pt x="11" y="36"/>
                    <a:pt x="0" y="42"/>
                    <a:pt x="0" y="42"/>
                  </a:cubicBezTo>
                  <a:cubicBezTo>
                    <a:pt x="0" y="42"/>
                    <a:pt x="4" y="30"/>
                    <a:pt x="14" y="18"/>
                  </a:cubicBezTo>
                  <a:cubicBezTo>
                    <a:pt x="23" y="7"/>
                    <a:pt x="35" y="0"/>
                    <a:pt x="35" y="0"/>
                  </a:cubicBezTo>
                  <a:cubicBezTo>
                    <a:pt x="35" y="0"/>
                    <a:pt x="31" y="13"/>
                    <a:pt x="21" y="24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43"/>
            <p:cNvSpPr>
              <a:spLocks/>
            </p:cNvSpPr>
            <p:nvPr/>
          </p:nvSpPr>
          <p:spPr bwMode="auto">
            <a:xfrm>
              <a:off x="5889625" y="4100513"/>
              <a:ext cx="50800" cy="134938"/>
            </a:xfrm>
            <a:custGeom>
              <a:avLst/>
              <a:gdLst>
                <a:gd name="T0" fmla="*/ 14 w 19"/>
                <a:gd name="T1" fmla="*/ 27 h 51"/>
                <a:gd name="T2" fmla="*/ 0 w 19"/>
                <a:gd name="T3" fmla="*/ 51 h 51"/>
                <a:gd name="T4" fmla="*/ 5 w 19"/>
                <a:gd name="T5" fmla="*/ 24 h 51"/>
                <a:gd name="T6" fmla="*/ 19 w 19"/>
                <a:gd name="T7" fmla="*/ 0 h 51"/>
                <a:gd name="T8" fmla="*/ 14 w 19"/>
                <a:gd name="T9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1">
                  <a:moveTo>
                    <a:pt x="14" y="27"/>
                  </a:moveTo>
                  <a:cubicBezTo>
                    <a:pt x="9" y="41"/>
                    <a:pt x="0" y="51"/>
                    <a:pt x="0" y="51"/>
                  </a:cubicBezTo>
                  <a:cubicBezTo>
                    <a:pt x="0" y="51"/>
                    <a:pt x="0" y="38"/>
                    <a:pt x="5" y="24"/>
                  </a:cubicBezTo>
                  <a:cubicBezTo>
                    <a:pt x="10" y="10"/>
                    <a:pt x="19" y="0"/>
                    <a:pt x="19" y="0"/>
                  </a:cubicBezTo>
                  <a:cubicBezTo>
                    <a:pt x="19" y="0"/>
                    <a:pt x="19" y="13"/>
                    <a:pt x="14" y="27"/>
                  </a:cubicBezTo>
                  <a:close/>
                </a:path>
              </a:pathLst>
            </a:custGeom>
            <a:solidFill>
              <a:srgbClr val="750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41" name="图片 2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632" y="2467263"/>
            <a:ext cx="3638947" cy="363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图片 1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57" y="0"/>
            <a:ext cx="12207327" cy="684940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2138" y="27648"/>
            <a:ext cx="12192551" cy="6634955"/>
            <a:chOff x="-2138" y="27648"/>
            <a:chExt cx="12192551" cy="6634955"/>
          </a:xfrm>
        </p:grpSpPr>
        <p:sp>
          <p:nvSpPr>
            <p:cNvPr id="3" name="Freeform 7"/>
            <p:cNvSpPr>
              <a:spLocks/>
            </p:cNvSpPr>
            <p:nvPr/>
          </p:nvSpPr>
          <p:spPr bwMode="auto">
            <a:xfrm>
              <a:off x="9525" y="273711"/>
              <a:ext cx="519113" cy="5156200"/>
            </a:xfrm>
            <a:custGeom>
              <a:avLst/>
              <a:gdLst>
                <a:gd name="T0" fmla="*/ 0 w 327"/>
                <a:gd name="T1" fmla="*/ 0 h 1929"/>
                <a:gd name="T2" fmla="*/ 160 w 327"/>
                <a:gd name="T3" fmla="*/ 0 h 1929"/>
                <a:gd name="T4" fmla="*/ 160 w 327"/>
                <a:gd name="T5" fmla="*/ 269 h 1929"/>
                <a:gd name="T6" fmla="*/ 327 w 327"/>
                <a:gd name="T7" fmla="*/ 269 h 1929"/>
                <a:gd name="T8" fmla="*/ 327 w 327"/>
                <a:gd name="T9" fmla="*/ 442 h 1929"/>
                <a:gd name="T10" fmla="*/ 172 w 327"/>
                <a:gd name="T11" fmla="*/ 442 h 1929"/>
                <a:gd name="T12" fmla="*/ 0 w 327"/>
                <a:gd name="T13" fmla="*/ 442 h 1929"/>
                <a:gd name="T14" fmla="*/ 0 w 327"/>
                <a:gd name="T15" fmla="*/ 341 h 1929"/>
                <a:gd name="T16" fmla="*/ 160 w 327"/>
                <a:gd name="T17" fmla="*/ 341 h 1929"/>
                <a:gd name="T18" fmla="*/ 160 w 327"/>
                <a:gd name="T19" fmla="*/ 645 h 1929"/>
                <a:gd name="T20" fmla="*/ 160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0" y="0"/>
                  </a:moveTo>
                  <a:lnTo>
                    <a:pt x="160" y="0"/>
                  </a:lnTo>
                  <a:lnTo>
                    <a:pt x="160" y="269"/>
                  </a:lnTo>
                  <a:lnTo>
                    <a:pt x="327" y="269"/>
                  </a:lnTo>
                  <a:lnTo>
                    <a:pt x="327" y="442"/>
                  </a:lnTo>
                  <a:lnTo>
                    <a:pt x="172" y="442"/>
                  </a:lnTo>
                  <a:lnTo>
                    <a:pt x="0" y="442"/>
                  </a:lnTo>
                  <a:lnTo>
                    <a:pt x="0" y="341"/>
                  </a:lnTo>
                  <a:lnTo>
                    <a:pt x="160" y="341"/>
                  </a:lnTo>
                  <a:lnTo>
                    <a:pt x="160" y="645"/>
                  </a:lnTo>
                  <a:lnTo>
                    <a:pt x="160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11671300" y="273711"/>
              <a:ext cx="519113" cy="5156200"/>
            </a:xfrm>
            <a:custGeom>
              <a:avLst/>
              <a:gdLst>
                <a:gd name="T0" fmla="*/ 327 w 327"/>
                <a:gd name="T1" fmla="*/ 0 h 1929"/>
                <a:gd name="T2" fmla="*/ 167 w 327"/>
                <a:gd name="T3" fmla="*/ 0 h 1929"/>
                <a:gd name="T4" fmla="*/ 167 w 327"/>
                <a:gd name="T5" fmla="*/ 269 h 1929"/>
                <a:gd name="T6" fmla="*/ 0 w 327"/>
                <a:gd name="T7" fmla="*/ 269 h 1929"/>
                <a:gd name="T8" fmla="*/ 0 w 327"/>
                <a:gd name="T9" fmla="*/ 442 h 1929"/>
                <a:gd name="T10" fmla="*/ 155 w 327"/>
                <a:gd name="T11" fmla="*/ 442 h 1929"/>
                <a:gd name="T12" fmla="*/ 327 w 327"/>
                <a:gd name="T13" fmla="*/ 442 h 1929"/>
                <a:gd name="T14" fmla="*/ 327 w 327"/>
                <a:gd name="T15" fmla="*/ 341 h 1929"/>
                <a:gd name="T16" fmla="*/ 167 w 327"/>
                <a:gd name="T17" fmla="*/ 341 h 1929"/>
                <a:gd name="T18" fmla="*/ 167 w 327"/>
                <a:gd name="T19" fmla="*/ 645 h 1929"/>
                <a:gd name="T20" fmla="*/ 167 w 327"/>
                <a:gd name="T21" fmla="*/ 1929 h 1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1929">
                  <a:moveTo>
                    <a:pt x="327" y="0"/>
                  </a:moveTo>
                  <a:lnTo>
                    <a:pt x="167" y="0"/>
                  </a:lnTo>
                  <a:lnTo>
                    <a:pt x="167" y="269"/>
                  </a:lnTo>
                  <a:lnTo>
                    <a:pt x="0" y="269"/>
                  </a:lnTo>
                  <a:lnTo>
                    <a:pt x="0" y="442"/>
                  </a:lnTo>
                  <a:lnTo>
                    <a:pt x="155" y="442"/>
                  </a:lnTo>
                  <a:lnTo>
                    <a:pt x="327" y="442"/>
                  </a:lnTo>
                  <a:lnTo>
                    <a:pt x="327" y="341"/>
                  </a:lnTo>
                  <a:lnTo>
                    <a:pt x="167" y="341"/>
                  </a:lnTo>
                  <a:lnTo>
                    <a:pt x="167" y="645"/>
                  </a:lnTo>
                  <a:lnTo>
                    <a:pt x="167" y="1929"/>
                  </a:lnTo>
                </a:path>
              </a:pathLst>
            </a:custGeom>
            <a:noFill/>
            <a:ln w="28575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525" y="27648"/>
              <a:ext cx="12180888" cy="465138"/>
              <a:chOff x="9525" y="27648"/>
              <a:chExt cx="12180888" cy="465138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9525" y="27648"/>
                <a:ext cx="1028700" cy="465138"/>
              </a:xfrm>
              <a:custGeom>
                <a:avLst/>
                <a:gdLst>
                  <a:gd name="T0" fmla="*/ 0 w 648"/>
                  <a:gd name="T1" fmla="*/ 0 h 293"/>
                  <a:gd name="T2" fmla="*/ 0 w 648"/>
                  <a:gd name="T3" fmla="*/ 293 h 293"/>
                  <a:gd name="T4" fmla="*/ 416 w 648"/>
                  <a:gd name="T5" fmla="*/ 293 h 293"/>
                  <a:gd name="T6" fmla="*/ 416 w 648"/>
                  <a:gd name="T7" fmla="*/ 0 h 293"/>
                  <a:gd name="T8" fmla="*/ 238 w 648"/>
                  <a:gd name="T9" fmla="*/ 0 h 293"/>
                  <a:gd name="T10" fmla="*/ 238 w 648"/>
                  <a:gd name="T11" fmla="*/ 143 h 293"/>
                  <a:gd name="T12" fmla="*/ 648 w 648"/>
                  <a:gd name="T13" fmla="*/ 143 h 293"/>
                  <a:gd name="T14" fmla="*/ 648 w 648"/>
                  <a:gd name="T15" fmla="*/ 287 h 293"/>
                  <a:gd name="T16" fmla="*/ 416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0" y="0"/>
                    </a:moveTo>
                    <a:lnTo>
                      <a:pt x="0" y="293"/>
                    </a:lnTo>
                    <a:lnTo>
                      <a:pt x="416" y="293"/>
                    </a:lnTo>
                    <a:lnTo>
                      <a:pt x="416" y="0"/>
                    </a:lnTo>
                    <a:lnTo>
                      <a:pt x="238" y="0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287"/>
                    </a:lnTo>
                    <a:lnTo>
                      <a:pt x="416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11161713" y="27648"/>
                <a:ext cx="1028700" cy="465138"/>
              </a:xfrm>
              <a:custGeom>
                <a:avLst/>
                <a:gdLst>
                  <a:gd name="T0" fmla="*/ 648 w 648"/>
                  <a:gd name="T1" fmla="*/ 0 h 293"/>
                  <a:gd name="T2" fmla="*/ 648 w 648"/>
                  <a:gd name="T3" fmla="*/ 293 h 293"/>
                  <a:gd name="T4" fmla="*/ 232 w 648"/>
                  <a:gd name="T5" fmla="*/ 293 h 293"/>
                  <a:gd name="T6" fmla="*/ 232 w 648"/>
                  <a:gd name="T7" fmla="*/ 0 h 293"/>
                  <a:gd name="T8" fmla="*/ 410 w 648"/>
                  <a:gd name="T9" fmla="*/ 0 h 293"/>
                  <a:gd name="T10" fmla="*/ 410 w 648"/>
                  <a:gd name="T11" fmla="*/ 143 h 293"/>
                  <a:gd name="T12" fmla="*/ 0 w 648"/>
                  <a:gd name="T13" fmla="*/ 143 h 293"/>
                  <a:gd name="T14" fmla="*/ 0 w 648"/>
                  <a:gd name="T15" fmla="*/ 287 h 293"/>
                  <a:gd name="T16" fmla="*/ 232 w 648"/>
                  <a:gd name="T17" fmla="*/ 293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93">
                    <a:moveTo>
                      <a:pt x="648" y="0"/>
                    </a:moveTo>
                    <a:lnTo>
                      <a:pt x="648" y="293"/>
                    </a:lnTo>
                    <a:lnTo>
                      <a:pt x="232" y="293"/>
                    </a:lnTo>
                    <a:lnTo>
                      <a:pt x="232" y="0"/>
                    </a:lnTo>
                    <a:lnTo>
                      <a:pt x="410" y="0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287"/>
                    </a:lnTo>
                    <a:lnTo>
                      <a:pt x="232" y="293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auto">
              <a:xfrm>
                <a:off x="1038225" y="254661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-2138" y="5392602"/>
              <a:ext cx="12180888" cy="1270001"/>
              <a:chOff x="9525" y="3335998"/>
              <a:chExt cx="12180888" cy="1270001"/>
            </a:xfrm>
          </p:grpSpPr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1038225" y="4377398"/>
                <a:ext cx="10123488" cy="0"/>
              </a:xfrm>
              <a:prstGeom prst="line">
                <a:avLst/>
              </a:pr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11161713" y="4150386"/>
                <a:ext cx="1028700" cy="455613"/>
              </a:xfrm>
              <a:custGeom>
                <a:avLst/>
                <a:gdLst>
                  <a:gd name="T0" fmla="*/ 648 w 648"/>
                  <a:gd name="T1" fmla="*/ 287 h 287"/>
                  <a:gd name="T2" fmla="*/ 648 w 648"/>
                  <a:gd name="T3" fmla="*/ 0 h 287"/>
                  <a:gd name="T4" fmla="*/ 232 w 648"/>
                  <a:gd name="T5" fmla="*/ 0 h 287"/>
                  <a:gd name="T6" fmla="*/ 232 w 648"/>
                  <a:gd name="T7" fmla="*/ 287 h 287"/>
                  <a:gd name="T8" fmla="*/ 410 w 648"/>
                  <a:gd name="T9" fmla="*/ 287 h 287"/>
                  <a:gd name="T10" fmla="*/ 410 w 648"/>
                  <a:gd name="T11" fmla="*/ 143 h 287"/>
                  <a:gd name="T12" fmla="*/ 0 w 648"/>
                  <a:gd name="T13" fmla="*/ 143 h 287"/>
                  <a:gd name="T14" fmla="*/ 0 w 648"/>
                  <a:gd name="T15" fmla="*/ 0 h 287"/>
                  <a:gd name="T16" fmla="*/ 232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648" y="287"/>
                    </a:moveTo>
                    <a:lnTo>
                      <a:pt x="648" y="0"/>
                    </a:lnTo>
                    <a:lnTo>
                      <a:pt x="232" y="0"/>
                    </a:lnTo>
                    <a:lnTo>
                      <a:pt x="232" y="287"/>
                    </a:lnTo>
                    <a:lnTo>
                      <a:pt x="410" y="287"/>
                    </a:lnTo>
                    <a:lnTo>
                      <a:pt x="410" y="143"/>
                    </a:lnTo>
                    <a:lnTo>
                      <a:pt x="0" y="143"/>
                    </a:lnTo>
                    <a:lnTo>
                      <a:pt x="0" y="0"/>
                    </a:lnTo>
                    <a:lnTo>
                      <a:pt x="232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11671300" y="3335998"/>
                <a:ext cx="519113" cy="1023938"/>
              </a:xfrm>
              <a:custGeom>
                <a:avLst/>
                <a:gdLst>
                  <a:gd name="T0" fmla="*/ 327 w 327"/>
                  <a:gd name="T1" fmla="*/ 645 h 645"/>
                  <a:gd name="T2" fmla="*/ 167 w 327"/>
                  <a:gd name="T3" fmla="*/ 645 h 645"/>
                  <a:gd name="T4" fmla="*/ 167 w 327"/>
                  <a:gd name="T5" fmla="*/ 382 h 645"/>
                  <a:gd name="T6" fmla="*/ 0 w 327"/>
                  <a:gd name="T7" fmla="*/ 382 h 645"/>
                  <a:gd name="T8" fmla="*/ 0 w 327"/>
                  <a:gd name="T9" fmla="*/ 203 h 645"/>
                  <a:gd name="T10" fmla="*/ 155 w 327"/>
                  <a:gd name="T11" fmla="*/ 203 h 645"/>
                  <a:gd name="T12" fmla="*/ 327 w 327"/>
                  <a:gd name="T13" fmla="*/ 203 h 645"/>
                  <a:gd name="T14" fmla="*/ 327 w 327"/>
                  <a:gd name="T15" fmla="*/ 304 h 645"/>
                  <a:gd name="T16" fmla="*/ 167 w 327"/>
                  <a:gd name="T17" fmla="*/ 304 h 645"/>
                  <a:gd name="T18" fmla="*/ 167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327" y="645"/>
                    </a:moveTo>
                    <a:lnTo>
                      <a:pt x="167" y="645"/>
                    </a:lnTo>
                    <a:lnTo>
                      <a:pt x="167" y="382"/>
                    </a:lnTo>
                    <a:lnTo>
                      <a:pt x="0" y="382"/>
                    </a:lnTo>
                    <a:lnTo>
                      <a:pt x="0" y="203"/>
                    </a:lnTo>
                    <a:lnTo>
                      <a:pt x="155" y="203"/>
                    </a:lnTo>
                    <a:lnTo>
                      <a:pt x="327" y="203"/>
                    </a:lnTo>
                    <a:lnTo>
                      <a:pt x="327" y="304"/>
                    </a:lnTo>
                    <a:lnTo>
                      <a:pt x="167" y="304"/>
                    </a:lnTo>
                    <a:lnTo>
                      <a:pt x="167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4"/>
              <p:cNvSpPr>
                <a:spLocks/>
              </p:cNvSpPr>
              <p:nvPr/>
            </p:nvSpPr>
            <p:spPr bwMode="auto">
              <a:xfrm>
                <a:off x="9525" y="4150386"/>
                <a:ext cx="1028700" cy="455613"/>
              </a:xfrm>
              <a:custGeom>
                <a:avLst/>
                <a:gdLst>
                  <a:gd name="T0" fmla="*/ 0 w 648"/>
                  <a:gd name="T1" fmla="*/ 287 h 287"/>
                  <a:gd name="T2" fmla="*/ 0 w 648"/>
                  <a:gd name="T3" fmla="*/ 0 h 287"/>
                  <a:gd name="T4" fmla="*/ 416 w 648"/>
                  <a:gd name="T5" fmla="*/ 0 h 287"/>
                  <a:gd name="T6" fmla="*/ 416 w 648"/>
                  <a:gd name="T7" fmla="*/ 287 h 287"/>
                  <a:gd name="T8" fmla="*/ 238 w 648"/>
                  <a:gd name="T9" fmla="*/ 287 h 287"/>
                  <a:gd name="T10" fmla="*/ 238 w 648"/>
                  <a:gd name="T11" fmla="*/ 143 h 287"/>
                  <a:gd name="T12" fmla="*/ 648 w 648"/>
                  <a:gd name="T13" fmla="*/ 143 h 287"/>
                  <a:gd name="T14" fmla="*/ 648 w 648"/>
                  <a:gd name="T15" fmla="*/ 0 h 287"/>
                  <a:gd name="T16" fmla="*/ 416 w 648"/>
                  <a:gd name="T17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8" h="287">
                    <a:moveTo>
                      <a:pt x="0" y="287"/>
                    </a:moveTo>
                    <a:lnTo>
                      <a:pt x="0" y="0"/>
                    </a:lnTo>
                    <a:lnTo>
                      <a:pt x="416" y="0"/>
                    </a:lnTo>
                    <a:lnTo>
                      <a:pt x="416" y="287"/>
                    </a:lnTo>
                    <a:lnTo>
                      <a:pt x="238" y="287"/>
                    </a:lnTo>
                    <a:lnTo>
                      <a:pt x="238" y="143"/>
                    </a:lnTo>
                    <a:lnTo>
                      <a:pt x="648" y="143"/>
                    </a:lnTo>
                    <a:lnTo>
                      <a:pt x="648" y="0"/>
                    </a:lnTo>
                    <a:lnTo>
                      <a:pt x="416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5"/>
              <p:cNvSpPr>
                <a:spLocks/>
              </p:cNvSpPr>
              <p:nvPr/>
            </p:nvSpPr>
            <p:spPr bwMode="auto">
              <a:xfrm>
                <a:off x="9525" y="3335998"/>
                <a:ext cx="519113" cy="1023938"/>
              </a:xfrm>
              <a:custGeom>
                <a:avLst/>
                <a:gdLst>
                  <a:gd name="T0" fmla="*/ 0 w 327"/>
                  <a:gd name="T1" fmla="*/ 645 h 645"/>
                  <a:gd name="T2" fmla="*/ 160 w 327"/>
                  <a:gd name="T3" fmla="*/ 645 h 645"/>
                  <a:gd name="T4" fmla="*/ 160 w 327"/>
                  <a:gd name="T5" fmla="*/ 382 h 645"/>
                  <a:gd name="T6" fmla="*/ 327 w 327"/>
                  <a:gd name="T7" fmla="*/ 382 h 645"/>
                  <a:gd name="T8" fmla="*/ 327 w 327"/>
                  <a:gd name="T9" fmla="*/ 203 h 645"/>
                  <a:gd name="T10" fmla="*/ 172 w 327"/>
                  <a:gd name="T11" fmla="*/ 203 h 645"/>
                  <a:gd name="T12" fmla="*/ 0 w 327"/>
                  <a:gd name="T13" fmla="*/ 203 h 645"/>
                  <a:gd name="T14" fmla="*/ 0 w 327"/>
                  <a:gd name="T15" fmla="*/ 304 h 645"/>
                  <a:gd name="T16" fmla="*/ 160 w 327"/>
                  <a:gd name="T17" fmla="*/ 304 h 645"/>
                  <a:gd name="T18" fmla="*/ 160 w 327"/>
                  <a:gd name="T19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7" h="645">
                    <a:moveTo>
                      <a:pt x="0" y="645"/>
                    </a:moveTo>
                    <a:lnTo>
                      <a:pt x="160" y="645"/>
                    </a:lnTo>
                    <a:lnTo>
                      <a:pt x="160" y="382"/>
                    </a:lnTo>
                    <a:lnTo>
                      <a:pt x="327" y="382"/>
                    </a:lnTo>
                    <a:lnTo>
                      <a:pt x="327" y="203"/>
                    </a:lnTo>
                    <a:lnTo>
                      <a:pt x="172" y="203"/>
                    </a:lnTo>
                    <a:lnTo>
                      <a:pt x="0" y="203"/>
                    </a:lnTo>
                    <a:lnTo>
                      <a:pt x="0" y="304"/>
                    </a:lnTo>
                    <a:lnTo>
                      <a:pt x="160" y="304"/>
                    </a:lnTo>
                    <a:lnTo>
                      <a:pt x="160" y="0"/>
                    </a:lnTo>
                  </a:path>
                </a:pathLst>
              </a:custGeom>
              <a:noFill/>
              <a:ln w="28575" cap="flat">
                <a:solidFill>
                  <a:srgbClr val="F6E4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409700" y="282575"/>
            <a:ext cx="877888" cy="3648075"/>
            <a:chOff x="1409700" y="282575"/>
            <a:chExt cx="877888" cy="3648075"/>
          </a:xfrm>
        </p:grpSpPr>
        <p:sp>
          <p:nvSpPr>
            <p:cNvPr id="16" name="Freeform 34"/>
            <p:cNvSpPr>
              <a:spLocks/>
            </p:cNvSpPr>
            <p:nvPr/>
          </p:nvSpPr>
          <p:spPr bwMode="auto">
            <a:xfrm>
              <a:off x="1409700" y="101917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1554163" y="865188"/>
              <a:ext cx="588963" cy="144463"/>
            </a:xfrm>
            <a:custGeom>
              <a:avLst/>
              <a:gdLst>
                <a:gd name="T0" fmla="*/ 371 w 371"/>
                <a:gd name="T1" fmla="*/ 91 h 91"/>
                <a:gd name="T2" fmla="*/ 0 w 371"/>
                <a:gd name="T3" fmla="*/ 91 h 91"/>
                <a:gd name="T4" fmla="*/ 40 w 371"/>
                <a:gd name="T5" fmla="*/ 0 h 91"/>
                <a:gd name="T6" fmla="*/ 331 w 371"/>
                <a:gd name="T7" fmla="*/ 0 h 91"/>
                <a:gd name="T8" fmla="*/ 371 w 37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91">
                  <a:moveTo>
                    <a:pt x="371" y="91"/>
                  </a:moveTo>
                  <a:lnTo>
                    <a:pt x="0" y="91"/>
                  </a:lnTo>
                  <a:lnTo>
                    <a:pt x="40" y="0"/>
                  </a:lnTo>
                  <a:lnTo>
                    <a:pt x="331" y="0"/>
                  </a:lnTo>
                  <a:lnTo>
                    <a:pt x="371" y="91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1500188" y="1957388"/>
              <a:ext cx="696913" cy="144463"/>
            </a:xfrm>
            <a:custGeom>
              <a:avLst/>
              <a:gdLst>
                <a:gd name="T0" fmla="*/ 0 w 439"/>
                <a:gd name="T1" fmla="*/ 0 h 91"/>
                <a:gd name="T2" fmla="*/ 439 w 439"/>
                <a:gd name="T3" fmla="*/ 0 h 91"/>
                <a:gd name="T4" fmla="*/ 388 w 439"/>
                <a:gd name="T5" fmla="*/ 91 h 91"/>
                <a:gd name="T6" fmla="*/ 51 w 439"/>
                <a:gd name="T7" fmla="*/ 91 h 91"/>
                <a:gd name="T8" fmla="*/ 0 w 43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91">
                  <a:moveTo>
                    <a:pt x="0" y="0"/>
                  </a:moveTo>
                  <a:lnTo>
                    <a:pt x="439" y="0"/>
                  </a:lnTo>
                  <a:lnTo>
                    <a:pt x="388" y="91"/>
                  </a:lnTo>
                  <a:lnTo>
                    <a:pt x="51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409700" y="1138238"/>
              <a:ext cx="877888" cy="117475"/>
            </a:xfrm>
            <a:custGeom>
              <a:avLst/>
              <a:gdLst>
                <a:gd name="T0" fmla="*/ 553 w 553"/>
                <a:gd name="T1" fmla="*/ 74 h 74"/>
                <a:gd name="T2" fmla="*/ 0 w 553"/>
                <a:gd name="T3" fmla="*/ 74 h 74"/>
                <a:gd name="T4" fmla="*/ 22 w 553"/>
                <a:gd name="T5" fmla="*/ 0 h 74"/>
                <a:gd name="T6" fmla="*/ 530 w 553"/>
                <a:gd name="T7" fmla="*/ 0 h 74"/>
                <a:gd name="T8" fmla="*/ 553 w 553"/>
                <a:gd name="T9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4">
                  <a:moveTo>
                    <a:pt x="553" y="74"/>
                  </a:moveTo>
                  <a:lnTo>
                    <a:pt x="0" y="74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4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1409700" y="1255713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409700" y="1374775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1409700" y="1482725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1409700" y="1601788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/>
            </p:cNvSpPr>
            <p:nvPr/>
          </p:nvSpPr>
          <p:spPr bwMode="auto">
            <a:xfrm>
              <a:off x="1409700" y="1720850"/>
              <a:ext cx="877888" cy="107950"/>
            </a:xfrm>
            <a:custGeom>
              <a:avLst/>
              <a:gdLst>
                <a:gd name="T0" fmla="*/ 553 w 553"/>
                <a:gd name="T1" fmla="*/ 68 h 68"/>
                <a:gd name="T2" fmla="*/ 0 w 553"/>
                <a:gd name="T3" fmla="*/ 68 h 68"/>
                <a:gd name="T4" fmla="*/ 22 w 553"/>
                <a:gd name="T5" fmla="*/ 0 h 68"/>
                <a:gd name="T6" fmla="*/ 530 w 553"/>
                <a:gd name="T7" fmla="*/ 0 h 68"/>
                <a:gd name="T8" fmla="*/ 553 w 553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68">
                  <a:moveTo>
                    <a:pt x="553" y="68"/>
                  </a:moveTo>
                  <a:lnTo>
                    <a:pt x="0" y="68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68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1409700" y="1828800"/>
              <a:ext cx="877888" cy="119063"/>
            </a:xfrm>
            <a:custGeom>
              <a:avLst/>
              <a:gdLst>
                <a:gd name="T0" fmla="*/ 553 w 553"/>
                <a:gd name="T1" fmla="*/ 75 h 75"/>
                <a:gd name="T2" fmla="*/ 0 w 553"/>
                <a:gd name="T3" fmla="*/ 75 h 75"/>
                <a:gd name="T4" fmla="*/ 22 w 553"/>
                <a:gd name="T5" fmla="*/ 0 h 75"/>
                <a:gd name="T6" fmla="*/ 530 w 553"/>
                <a:gd name="T7" fmla="*/ 0 h 75"/>
                <a:gd name="T8" fmla="*/ 553 w 553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75">
                  <a:moveTo>
                    <a:pt x="553" y="75"/>
                  </a:moveTo>
                  <a:lnTo>
                    <a:pt x="0" y="75"/>
                  </a:lnTo>
                  <a:lnTo>
                    <a:pt x="22" y="0"/>
                  </a:lnTo>
                  <a:lnTo>
                    <a:pt x="530" y="0"/>
                  </a:lnTo>
                  <a:lnTo>
                    <a:pt x="553" y="75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1781175" y="792163"/>
              <a:ext cx="134938" cy="73025"/>
            </a:xfrm>
            <a:custGeom>
              <a:avLst/>
              <a:gdLst>
                <a:gd name="T0" fmla="*/ 0 w 15"/>
                <a:gd name="T1" fmla="*/ 8 h 8"/>
                <a:gd name="T2" fmla="*/ 0 w 15"/>
                <a:gd name="T3" fmla="*/ 8 h 8"/>
                <a:gd name="T4" fmla="*/ 8 w 15"/>
                <a:gd name="T5" fmla="*/ 0 h 8"/>
                <a:gd name="T6" fmla="*/ 8 w 15"/>
                <a:gd name="T7" fmla="*/ 0 h 8"/>
                <a:gd name="T8" fmla="*/ 15 w 15"/>
                <a:gd name="T9" fmla="*/ 8 h 8"/>
                <a:gd name="T10" fmla="*/ 15 w 1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3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45"/>
            <p:cNvSpPr>
              <a:spLocks noChangeShapeType="1"/>
            </p:cNvSpPr>
            <p:nvPr/>
          </p:nvSpPr>
          <p:spPr bwMode="auto">
            <a:xfrm>
              <a:off x="1852613" y="2101850"/>
              <a:ext cx="0" cy="355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1717675" y="2457450"/>
              <a:ext cx="261938" cy="263525"/>
            </a:xfrm>
            <a:custGeom>
              <a:avLst/>
              <a:gdLst>
                <a:gd name="T0" fmla="*/ 85 w 165"/>
                <a:gd name="T1" fmla="*/ 166 h 166"/>
                <a:gd name="T2" fmla="*/ 0 w 165"/>
                <a:gd name="T3" fmla="*/ 86 h 166"/>
                <a:gd name="T4" fmla="*/ 85 w 165"/>
                <a:gd name="T5" fmla="*/ 0 h 166"/>
                <a:gd name="T6" fmla="*/ 165 w 165"/>
                <a:gd name="T7" fmla="*/ 86 h 166"/>
                <a:gd name="T8" fmla="*/ 85 w 165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6">
                  <a:moveTo>
                    <a:pt x="85" y="166"/>
                  </a:moveTo>
                  <a:lnTo>
                    <a:pt x="0" y="86"/>
                  </a:lnTo>
                  <a:lnTo>
                    <a:pt x="85" y="0"/>
                  </a:lnTo>
                  <a:lnTo>
                    <a:pt x="165" y="86"/>
                  </a:lnTo>
                  <a:lnTo>
                    <a:pt x="85" y="166"/>
                  </a:lnTo>
                  <a:close/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47"/>
            <p:cNvSpPr>
              <a:spLocks noChangeShapeType="1"/>
            </p:cNvSpPr>
            <p:nvPr/>
          </p:nvSpPr>
          <p:spPr bwMode="auto">
            <a:xfrm flipV="1">
              <a:off x="1852613" y="2457450"/>
              <a:ext cx="0" cy="263525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48"/>
            <p:cNvSpPr>
              <a:spLocks noChangeShapeType="1"/>
            </p:cNvSpPr>
            <p:nvPr/>
          </p:nvSpPr>
          <p:spPr bwMode="auto">
            <a:xfrm flipH="1">
              <a:off x="1717675" y="2593975"/>
              <a:ext cx="261938" cy="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1708150" y="2430463"/>
              <a:ext cx="136525" cy="127000"/>
            </a:xfrm>
            <a:custGeom>
              <a:avLst/>
              <a:gdLst>
                <a:gd name="T0" fmla="*/ 4 w 15"/>
                <a:gd name="T1" fmla="*/ 14 h 14"/>
                <a:gd name="T2" fmla="*/ 4 w 15"/>
                <a:gd name="T3" fmla="*/ 3 h 14"/>
                <a:gd name="T4" fmla="*/ 15 w 15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4" y="14"/>
                  </a:moveTo>
                  <a:cubicBezTo>
                    <a:pt x="0" y="11"/>
                    <a:pt x="0" y="6"/>
                    <a:pt x="4" y="3"/>
                  </a:cubicBezTo>
                  <a:cubicBezTo>
                    <a:pt x="7" y="0"/>
                    <a:pt x="12" y="0"/>
                    <a:pt x="15" y="3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/>
            </p:cNvSpPr>
            <p:nvPr/>
          </p:nvSpPr>
          <p:spPr bwMode="auto">
            <a:xfrm>
              <a:off x="1862138" y="2430463"/>
              <a:ext cx="127000" cy="127000"/>
            </a:xfrm>
            <a:custGeom>
              <a:avLst/>
              <a:gdLst>
                <a:gd name="T0" fmla="*/ 0 w 14"/>
                <a:gd name="T1" fmla="*/ 3 h 14"/>
                <a:gd name="T2" fmla="*/ 11 w 14"/>
                <a:gd name="T3" fmla="*/ 3 h 14"/>
                <a:gd name="T4" fmla="*/ 11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0" y="3"/>
                  </a:moveTo>
                  <a:cubicBezTo>
                    <a:pt x="3" y="0"/>
                    <a:pt x="8" y="0"/>
                    <a:pt x="11" y="3"/>
                  </a:cubicBezTo>
                  <a:cubicBezTo>
                    <a:pt x="14" y="6"/>
                    <a:pt x="14" y="11"/>
                    <a:pt x="11" y="14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1989138" y="2511425"/>
              <a:ext cx="71438" cy="146050"/>
            </a:xfrm>
            <a:custGeom>
              <a:avLst/>
              <a:gdLst>
                <a:gd name="T0" fmla="*/ 0 w 8"/>
                <a:gd name="T1" fmla="*/ 0 h 16"/>
                <a:gd name="T2" fmla="*/ 8 w 8"/>
                <a:gd name="T3" fmla="*/ 8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4" y="0"/>
                    <a:pt x="8" y="4"/>
                    <a:pt x="8" y="8"/>
                  </a:cubicBezTo>
                  <a:cubicBezTo>
                    <a:pt x="8" y="12"/>
                    <a:pt x="4" y="16"/>
                    <a:pt x="0" y="16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1644650" y="2511425"/>
              <a:ext cx="73025" cy="146050"/>
            </a:xfrm>
            <a:custGeom>
              <a:avLst/>
              <a:gdLst>
                <a:gd name="T0" fmla="*/ 8 w 8"/>
                <a:gd name="T1" fmla="*/ 16 h 16"/>
                <a:gd name="T2" fmla="*/ 0 w 8"/>
                <a:gd name="T3" fmla="*/ 8 h 16"/>
                <a:gd name="T4" fmla="*/ 8 w 8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8" y="16"/>
                  </a:move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/>
            </p:cNvSpPr>
            <p:nvPr/>
          </p:nvSpPr>
          <p:spPr bwMode="auto">
            <a:xfrm>
              <a:off x="1862138" y="2630488"/>
              <a:ext cx="127000" cy="280988"/>
            </a:xfrm>
            <a:custGeom>
              <a:avLst/>
              <a:gdLst>
                <a:gd name="T0" fmla="*/ 11 w 14"/>
                <a:gd name="T1" fmla="*/ 0 h 31"/>
                <a:gd name="T2" fmla="*/ 11 w 14"/>
                <a:gd name="T3" fmla="*/ 11 h 31"/>
                <a:gd name="T4" fmla="*/ 0 w 14"/>
                <a:gd name="T5" fmla="*/ 11 h 31"/>
                <a:gd name="T6" fmla="*/ 0 w 14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1">
                  <a:moveTo>
                    <a:pt x="11" y="0"/>
                  </a:moveTo>
                  <a:cubicBezTo>
                    <a:pt x="14" y="3"/>
                    <a:pt x="14" y="8"/>
                    <a:pt x="11" y="11"/>
                  </a:cubicBezTo>
                  <a:cubicBezTo>
                    <a:pt x="8" y="14"/>
                    <a:pt x="3" y="14"/>
                    <a:pt x="0" y="11"/>
                  </a:cubicBezTo>
                  <a:cubicBezTo>
                    <a:pt x="0" y="31"/>
                    <a:pt x="0" y="31"/>
                    <a:pt x="0" y="31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1708150" y="2630488"/>
              <a:ext cx="136525" cy="127000"/>
            </a:xfrm>
            <a:custGeom>
              <a:avLst/>
              <a:gdLst>
                <a:gd name="T0" fmla="*/ 15 w 15"/>
                <a:gd name="T1" fmla="*/ 11 h 14"/>
                <a:gd name="T2" fmla="*/ 4 w 15"/>
                <a:gd name="T3" fmla="*/ 11 h 14"/>
                <a:gd name="T4" fmla="*/ 4 w 15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4">
                  <a:moveTo>
                    <a:pt x="15" y="11"/>
                  </a:moveTo>
                  <a:cubicBezTo>
                    <a:pt x="12" y="14"/>
                    <a:pt x="7" y="14"/>
                    <a:pt x="4" y="11"/>
                  </a:cubicBezTo>
                  <a:cubicBezTo>
                    <a:pt x="0" y="8"/>
                    <a:pt x="0" y="3"/>
                    <a:pt x="4" y="0"/>
                  </a:cubicBezTo>
                </a:path>
              </a:pathLst>
            </a:cu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auto">
            <a:xfrm>
              <a:off x="1789113" y="2874963"/>
              <a:ext cx="136525" cy="128588"/>
            </a:xfrm>
            <a:prstGeom prst="ellipse">
              <a:avLst/>
            </a:pr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56"/>
            <p:cNvSpPr>
              <a:spLocks noChangeShapeType="1"/>
            </p:cNvSpPr>
            <p:nvPr/>
          </p:nvSpPr>
          <p:spPr bwMode="auto">
            <a:xfrm>
              <a:off x="1808163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57"/>
            <p:cNvSpPr>
              <a:spLocks noChangeShapeType="1"/>
            </p:cNvSpPr>
            <p:nvPr/>
          </p:nvSpPr>
          <p:spPr bwMode="auto">
            <a:xfrm>
              <a:off x="186213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58"/>
            <p:cNvSpPr>
              <a:spLocks noChangeShapeType="1"/>
            </p:cNvSpPr>
            <p:nvPr/>
          </p:nvSpPr>
          <p:spPr bwMode="auto">
            <a:xfrm>
              <a:off x="1906588" y="2940050"/>
              <a:ext cx="0" cy="990600"/>
            </a:xfrm>
            <a:prstGeom prst="line">
              <a:avLst/>
            </a:prstGeom>
            <a:noFill/>
            <a:ln w="17463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59"/>
            <p:cNvSpPr>
              <a:spLocks noChangeShapeType="1"/>
            </p:cNvSpPr>
            <p:nvPr/>
          </p:nvSpPr>
          <p:spPr bwMode="auto">
            <a:xfrm flipV="1">
              <a:off x="1852613" y="282575"/>
              <a:ext cx="0" cy="509588"/>
            </a:xfrm>
            <a:prstGeom prst="line">
              <a:avLst/>
            </a:prstGeom>
            <a:noFill/>
            <a:ln w="26988" cap="flat">
              <a:solidFill>
                <a:srgbClr val="F6E4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2325" y="773113"/>
            <a:ext cx="715963" cy="746125"/>
            <a:chOff x="10982325" y="773113"/>
            <a:chExt cx="715963" cy="746125"/>
          </a:xfrm>
        </p:grpSpPr>
        <p:sp>
          <p:nvSpPr>
            <p:cNvPr id="43" name="Freeform 60"/>
            <p:cNvSpPr>
              <a:spLocks/>
            </p:cNvSpPr>
            <p:nvPr/>
          </p:nvSpPr>
          <p:spPr bwMode="auto">
            <a:xfrm>
              <a:off x="11272838" y="773113"/>
              <a:ext cx="198438" cy="355600"/>
            </a:xfrm>
            <a:custGeom>
              <a:avLst/>
              <a:gdLst>
                <a:gd name="T0" fmla="*/ 9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3 h 39"/>
                <a:gd name="T12" fmla="*/ 9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9" y="38"/>
                  </a:moveTo>
                  <a:cubicBezTo>
                    <a:pt x="4" y="35"/>
                    <a:pt x="1" y="30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8"/>
                    <a:pt x="14" y="8"/>
                    <a:pt x="15" y="10"/>
                  </a:cubicBezTo>
                  <a:cubicBezTo>
                    <a:pt x="22" y="16"/>
                    <a:pt x="20" y="26"/>
                    <a:pt x="15" y="33"/>
                  </a:cubicBezTo>
                  <a:cubicBezTo>
                    <a:pt x="14" y="33"/>
                    <a:pt x="9" y="39"/>
                    <a:pt x="9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1"/>
            <p:cNvSpPr>
              <a:spLocks/>
            </p:cNvSpPr>
            <p:nvPr/>
          </p:nvSpPr>
          <p:spPr bwMode="auto">
            <a:xfrm>
              <a:off x="11317288" y="938213"/>
              <a:ext cx="36513" cy="180975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11 h 20"/>
                <a:gd name="T4" fmla="*/ 0 w 4"/>
                <a:gd name="T5" fmla="*/ 5 h 20"/>
                <a:gd name="T6" fmla="*/ 0 w 4"/>
                <a:gd name="T7" fmla="*/ 0 h 20"/>
                <a:gd name="T8" fmla="*/ 1 w 4"/>
                <a:gd name="T9" fmla="*/ 10 h 20"/>
                <a:gd name="T10" fmla="*/ 2 w 4"/>
                <a:gd name="T11" fmla="*/ 15 h 20"/>
                <a:gd name="T12" fmla="*/ 4 w 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1" y="18"/>
                    <a:pt x="1" y="14"/>
                    <a:pt x="0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4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2"/>
            <p:cNvSpPr>
              <a:spLocks/>
            </p:cNvSpPr>
            <p:nvPr/>
          </p:nvSpPr>
          <p:spPr bwMode="auto">
            <a:xfrm>
              <a:off x="11353800" y="901700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3"/>
            <p:cNvSpPr>
              <a:spLocks/>
            </p:cNvSpPr>
            <p:nvPr/>
          </p:nvSpPr>
          <p:spPr bwMode="auto">
            <a:xfrm>
              <a:off x="11372850" y="946150"/>
              <a:ext cx="34925" cy="163513"/>
            </a:xfrm>
            <a:custGeom>
              <a:avLst/>
              <a:gdLst>
                <a:gd name="T0" fmla="*/ 0 w 4"/>
                <a:gd name="T1" fmla="*/ 18 h 18"/>
                <a:gd name="T2" fmla="*/ 4 w 4"/>
                <a:gd name="T3" fmla="*/ 0 h 18"/>
                <a:gd name="T4" fmla="*/ 3 w 4"/>
                <a:gd name="T5" fmla="*/ 9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2" y="12"/>
                    <a:pt x="3" y="6"/>
                    <a:pt x="4" y="0"/>
                  </a:cubicBezTo>
                  <a:cubicBezTo>
                    <a:pt x="4" y="3"/>
                    <a:pt x="4" y="6"/>
                    <a:pt x="3" y="9"/>
                  </a:cubicBezTo>
                  <a:cubicBezTo>
                    <a:pt x="2" y="12"/>
                    <a:pt x="2" y="15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"/>
            <p:cNvSpPr>
              <a:spLocks/>
            </p:cNvSpPr>
            <p:nvPr/>
          </p:nvSpPr>
          <p:spPr bwMode="auto">
            <a:xfrm>
              <a:off x="11372850" y="992188"/>
              <a:ext cx="325438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1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1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7" y="18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5"/>
            <p:cNvSpPr>
              <a:spLocks/>
            </p:cNvSpPr>
            <p:nvPr/>
          </p:nvSpPr>
          <p:spPr bwMode="auto">
            <a:xfrm>
              <a:off x="11372850" y="1028700"/>
              <a:ext cx="153988" cy="109538"/>
            </a:xfrm>
            <a:custGeom>
              <a:avLst/>
              <a:gdLst>
                <a:gd name="T0" fmla="*/ 0 w 17"/>
                <a:gd name="T1" fmla="*/ 12 h 12"/>
                <a:gd name="T2" fmla="*/ 8 w 17"/>
                <a:gd name="T3" fmla="*/ 4 h 12"/>
                <a:gd name="T4" fmla="*/ 12 w 17"/>
                <a:gd name="T5" fmla="*/ 2 h 12"/>
                <a:gd name="T6" fmla="*/ 17 w 17"/>
                <a:gd name="T7" fmla="*/ 0 h 12"/>
                <a:gd name="T8" fmla="*/ 8 w 17"/>
                <a:gd name="T9" fmla="*/ 5 h 12"/>
                <a:gd name="T10" fmla="*/ 4 w 17"/>
                <a:gd name="T11" fmla="*/ 8 h 12"/>
                <a:gd name="T12" fmla="*/ 0 w 1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2">
                  <a:moveTo>
                    <a:pt x="0" y="12"/>
                  </a:moveTo>
                  <a:cubicBezTo>
                    <a:pt x="2" y="9"/>
                    <a:pt x="5" y="6"/>
                    <a:pt x="8" y="4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4" y="1"/>
                    <a:pt x="11" y="3"/>
                    <a:pt x="8" y="5"/>
                  </a:cubicBezTo>
                  <a:cubicBezTo>
                    <a:pt x="7" y="6"/>
                    <a:pt x="5" y="7"/>
                    <a:pt x="4" y="8"/>
                  </a:cubicBezTo>
                  <a:cubicBezTo>
                    <a:pt x="3" y="9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6"/>
            <p:cNvSpPr>
              <a:spLocks/>
            </p:cNvSpPr>
            <p:nvPr/>
          </p:nvSpPr>
          <p:spPr bwMode="auto">
            <a:xfrm>
              <a:off x="11380788" y="1046163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7"/>
            <p:cNvSpPr>
              <a:spLocks/>
            </p:cNvSpPr>
            <p:nvPr/>
          </p:nvSpPr>
          <p:spPr bwMode="auto">
            <a:xfrm>
              <a:off x="11399838" y="1109663"/>
              <a:ext cx="161925" cy="36513"/>
            </a:xfrm>
            <a:custGeom>
              <a:avLst/>
              <a:gdLst>
                <a:gd name="T0" fmla="*/ 0 w 18"/>
                <a:gd name="T1" fmla="*/ 4 h 4"/>
                <a:gd name="T2" fmla="*/ 18 w 18"/>
                <a:gd name="T3" fmla="*/ 0 h 4"/>
                <a:gd name="T4" fmla="*/ 9 w 18"/>
                <a:gd name="T5" fmla="*/ 3 h 4"/>
                <a:gd name="T6" fmla="*/ 0 w 18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6" y="3"/>
                    <a:pt x="12" y="2"/>
                    <a:pt x="18" y="0"/>
                  </a:cubicBezTo>
                  <a:cubicBezTo>
                    <a:pt x="15" y="1"/>
                    <a:pt x="12" y="2"/>
                    <a:pt x="9" y="3"/>
                  </a:cubicBezTo>
                  <a:cubicBezTo>
                    <a:pt x="6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8"/>
            <p:cNvSpPr>
              <a:spLocks/>
            </p:cNvSpPr>
            <p:nvPr/>
          </p:nvSpPr>
          <p:spPr bwMode="auto">
            <a:xfrm>
              <a:off x="11363325" y="1155700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4 h 26"/>
                <a:gd name="T4" fmla="*/ 25 w 31"/>
                <a:gd name="T5" fmla="*/ 15 h 26"/>
                <a:gd name="T6" fmla="*/ 25 w 31"/>
                <a:gd name="T7" fmla="*/ 24 h 26"/>
                <a:gd name="T8" fmla="*/ 20 w 31"/>
                <a:gd name="T9" fmla="*/ 24 h 26"/>
                <a:gd name="T10" fmla="*/ 2 w 31"/>
                <a:gd name="T11" fmla="*/ 10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4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5" y="24"/>
                  </a:cubicBezTo>
                  <a:cubicBezTo>
                    <a:pt x="23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10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/>
            </p:cNvSpPr>
            <p:nvPr/>
          </p:nvSpPr>
          <p:spPr bwMode="auto">
            <a:xfrm>
              <a:off x="11372850" y="1165225"/>
              <a:ext cx="171450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2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2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8"/>
                    <a:pt x="13" y="6"/>
                    <a:pt x="10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0"/>
            <p:cNvSpPr>
              <a:spLocks/>
            </p:cNvSpPr>
            <p:nvPr/>
          </p:nvSpPr>
          <p:spPr bwMode="auto">
            <a:xfrm>
              <a:off x="11372850" y="1174750"/>
              <a:ext cx="171450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10"/>
                    <a:pt x="19" y="15"/>
                  </a:cubicBezTo>
                  <a:cubicBezTo>
                    <a:pt x="12" y="11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1"/>
            <p:cNvSpPr>
              <a:spLocks/>
            </p:cNvSpPr>
            <p:nvPr/>
          </p:nvSpPr>
          <p:spPr bwMode="auto">
            <a:xfrm>
              <a:off x="11372850" y="1192213"/>
              <a:ext cx="107950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10" y="12"/>
                    <a:pt x="7" y="10"/>
                    <a:pt x="5" y="8"/>
                  </a:cubicBezTo>
                  <a:cubicBezTo>
                    <a:pt x="3" y="5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"/>
            <p:cNvSpPr>
              <a:spLocks/>
            </p:cNvSpPr>
            <p:nvPr/>
          </p:nvSpPr>
          <p:spPr bwMode="auto">
            <a:xfrm>
              <a:off x="11190288" y="1174750"/>
              <a:ext cx="209550" cy="344488"/>
            </a:xfrm>
            <a:custGeom>
              <a:avLst/>
              <a:gdLst>
                <a:gd name="T0" fmla="*/ 18 w 23"/>
                <a:gd name="T1" fmla="*/ 0 h 38"/>
                <a:gd name="T2" fmla="*/ 22 w 23"/>
                <a:gd name="T3" fmla="*/ 16 h 38"/>
                <a:gd name="T4" fmla="*/ 16 w 23"/>
                <a:gd name="T5" fmla="*/ 28 h 38"/>
                <a:gd name="T6" fmla="*/ 7 w 23"/>
                <a:gd name="T7" fmla="*/ 31 h 38"/>
                <a:gd name="T8" fmla="*/ 5 w 23"/>
                <a:gd name="T9" fmla="*/ 27 h 38"/>
                <a:gd name="T10" fmla="*/ 10 w 23"/>
                <a:gd name="T11" fmla="*/ 5 h 38"/>
                <a:gd name="T12" fmla="*/ 18 w 23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8">
                  <a:moveTo>
                    <a:pt x="18" y="0"/>
                  </a:moveTo>
                  <a:cubicBezTo>
                    <a:pt x="21" y="5"/>
                    <a:pt x="23" y="11"/>
                    <a:pt x="22" y="16"/>
                  </a:cubicBezTo>
                  <a:cubicBezTo>
                    <a:pt x="22" y="21"/>
                    <a:pt x="19" y="24"/>
                    <a:pt x="16" y="28"/>
                  </a:cubicBezTo>
                  <a:cubicBezTo>
                    <a:pt x="14" y="29"/>
                    <a:pt x="8" y="38"/>
                    <a:pt x="7" y="31"/>
                  </a:cubicBezTo>
                  <a:cubicBezTo>
                    <a:pt x="6" y="29"/>
                    <a:pt x="6" y="29"/>
                    <a:pt x="5" y="27"/>
                  </a:cubicBezTo>
                  <a:cubicBezTo>
                    <a:pt x="0" y="20"/>
                    <a:pt x="4" y="10"/>
                    <a:pt x="10" y="5"/>
                  </a:cubicBezTo>
                  <a:cubicBezTo>
                    <a:pt x="11" y="4"/>
                    <a:pt x="17" y="0"/>
                    <a:pt x="18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3"/>
            <p:cNvSpPr>
              <a:spLocks/>
            </p:cNvSpPr>
            <p:nvPr/>
          </p:nvSpPr>
          <p:spPr bwMode="auto">
            <a:xfrm>
              <a:off x="11344275" y="1174750"/>
              <a:ext cx="19050" cy="190500"/>
            </a:xfrm>
            <a:custGeom>
              <a:avLst/>
              <a:gdLst>
                <a:gd name="T0" fmla="*/ 1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6 h 21"/>
                <a:gd name="T12" fmla="*/ 1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1" y="0"/>
                  </a:moveTo>
                  <a:cubicBezTo>
                    <a:pt x="2" y="4"/>
                    <a:pt x="2" y="7"/>
                    <a:pt x="2" y="11"/>
                  </a:cubicBezTo>
                  <a:cubicBezTo>
                    <a:pt x="2" y="13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8"/>
                    <a:pt x="1" y="14"/>
                    <a:pt x="1" y="11"/>
                  </a:cubicBezTo>
                  <a:cubicBezTo>
                    <a:pt x="1" y="9"/>
                    <a:pt x="1" y="7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4"/>
            <p:cNvSpPr>
              <a:spLocks/>
            </p:cNvSpPr>
            <p:nvPr/>
          </p:nvSpPr>
          <p:spPr bwMode="auto">
            <a:xfrm>
              <a:off x="11290300" y="1174750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5"/>
            <p:cNvSpPr>
              <a:spLocks/>
            </p:cNvSpPr>
            <p:nvPr/>
          </p:nvSpPr>
          <p:spPr bwMode="auto">
            <a:xfrm>
              <a:off x="11263313" y="1192213"/>
              <a:ext cx="63500" cy="146050"/>
            </a:xfrm>
            <a:custGeom>
              <a:avLst/>
              <a:gdLst>
                <a:gd name="T0" fmla="*/ 7 w 7"/>
                <a:gd name="T1" fmla="*/ 0 h 16"/>
                <a:gd name="T2" fmla="*/ 0 w 7"/>
                <a:gd name="T3" fmla="*/ 16 h 16"/>
                <a:gd name="T4" fmla="*/ 2 w 7"/>
                <a:gd name="T5" fmla="*/ 8 h 16"/>
                <a:gd name="T6" fmla="*/ 7 w 7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6">
                  <a:moveTo>
                    <a:pt x="7" y="0"/>
                  </a:moveTo>
                  <a:cubicBezTo>
                    <a:pt x="4" y="5"/>
                    <a:pt x="1" y="11"/>
                    <a:pt x="0" y="16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2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6"/>
            <p:cNvSpPr>
              <a:spLocks/>
            </p:cNvSpPr>
            <p:nvPr/>
          </p:nvSpPr>
          <p:spPr bwMode="auto">
            <a:xfrm>
              <a:off x="10982325" y="1092200"/>
              <a:ext cx="344488" cy="182563"/>
            </a:xfrm>
            <a:custGeom>
              <a:avLst/>
              <a:gdLst>
                <a:gd name="T0" fmla="*/ 38 w 38"/>
                <a:gd name="T1" fmla="*/ 7 h 20"/>
                <a:gd name="T2" fmla="*/ 26 w 38"/>
                <a:gd name="T3" fmla="*/ 19 h 20"/>
                <a:gd name="T4" fmla="*/ 13 w 38"/>
                <a:gd name="T5" fmla="*/ 18 h 20"/>
                <a:gd name="T6" fmla="*/ 5 w 38"/>
                <a:gd name="T7" fmla="*/ 11 h 20"/>
                <a:gd name="T8" fmla="*/ 9 w 38"/>
                <a:gd name="T9" fmla="*/ 8 h 20"/>
                <a:gd name="T10" fmla="*/ 31 w 38"/>
                <a:gd name="T11" fmla="*/ 3 h 20"/>
                <a:gd name="T12" fmla="*/ 38 w 38"/>
                <a:gd name="T13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0">
                  <a:moveTo>
                    <a:pt x="38" y="7"/>
                  </a:moveTo>
                  <a:cubicBezTo>
                    <a:pt x="36" y="13"/>
                    <a:pt x="31" y="17"/>
                    <a:pt x="26" y="19"/>
                  </a:cubicBezTo>
                  <a:cubicBezTo>
                    <a:pt x="21" y="20"/>
                    <a:pt x="17" y="19"/>
                    <a:pt x="13" y="18"/>
                  </a:cubicBezTo>
                  <a:cubicBezTo>
                    <a:pt x="11" y="17"/>
                    <a:pt x="0" y="15"/>
                    <a:pt x="5" y="11"/>
                  </a:cubicBezTo>
                  <a:cubicBezTo>
                    <a:pt x="7" y="10"/>
                    <a:pt x="8" y="9"/>
                    <a:pt x="9" y="8"/>
                  </a:cubicBezTo>
                  <a:cubicBezTo>
                    <a:pt x="13" y="0"/>
                    <a:pt x="24" y="0"/>
                    <a:pt x="31" y="3"/>
                  </a:cubicBezTo>
                  <a:cubicBezTo>
                    <a:pt x="32" y="3"/>
                    <a:pt x="38" y="7"/>
                    <a:pt x="38" y="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7"/>
            <p:cNvSpPr>
              <a:spLocks/>
            </p:cNvSpPr>
            <p:nvPr/>
          </p:nvSpPr>
          <p:spPr bwMode="auto">
            <a:xfrm>
              <a:off x="11155363" y="1155700"/>
              <a:ext cx="171450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6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4" y="5"/>
                    <a:pt x="10" y="6"/>
                  </a:cubicBezTo>
                  <a:cubicBezTo>
                    <a:pt x="9" y="7"/>
                    <a:pt x="7" y="8"/>
                    <a:pt x="5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3" y="8"/>
                    <a:pt x="7" y="7"/>
                    <a:pt x="10" y="6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2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8"/>
            <p:cNvSpPr>
              <a:spLocks/>
            </p:cNvSpPr>
            <p:nvPr/>
          </p:nvSpPr>
          <p:spPr bwMode="auto">
            <a:xfrm>
              <a:off x="11109325" y="1146175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3"/>
                    <a:pt x="8" y="5"/>
                    <a:pt x="0" y="6"/>
                  </a:cubicBezTo>
                  <a:cubicBezTo>
                    <a:pt x="8" y="4"/>
                    <a:pt x="15" y="2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9"/>
            <p:cNvSpPr>
              <a:spLocks/>
            </p:cNvSpPr>
            <p:nvPr/>
          </p:nvSpPr>
          <p:spPr bwMode="auto">
            <a:xfrm>
              <a:off x="11136313" y="1138238"/>
              <a:ext cx="173038" cy="7938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1 h 1"/>
                <a:gd name="T4" fmla="*/ 9 w 19"/>
                <a:gd name="T5" fmla="*/ 0 h 1"/>
                <a:gd name="T6" fmla="*/ 19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1"/>
                  </a:cubicBezTo>
                  <a:cubicBezTo>
                    <a:pt x="3" y="0"/>
                    <a:pt x="6" y="0"/>
                    <a:pt x="9" y="0"/>
                  </a:cubicBezTo>
                  <a:cubicBezTo>
                    <a:pt x="13" y="0"/>
                    <a:pt x="16" y="0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0"/>
            <p:cNvSpPr>
              <a:spLocks/>
            </p:cNvSpPr>
            <p:nvPr/>
          </p:nvSpPr>
          <p:spPr bwMode="auto">
            <a:xfrm>
              <a:off x="11072813" y="901700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3 h 27"/>
                <a:gd name="T4" fmla="*/ 5 w 29"/>
                <a:gd name="T5" fmla="*/ 11 h 27"/>
                <a:gd name="T6" fmla="*/ 6 w 29"/>
                <a:gd name="T7" fmla="*/ 2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3"/>
                  </a:cubicBezTo>
                  <a:cubicBezTo>
                    <a:pt x="8" y="20"/>
                    <a:pt x="7" y="16"/>
                    <a:pt x="5" y="11"/>
                  </a:cubicBezTo>
                  <a:cubicBezTo>
                    <a:pt x="4" y="9"/>
                    <a:pt x="0" y="0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6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1"/>
            <p:cNvSpPr>
              <a:spLocks/>
            </p:cNvSpPr>
            <p:nvPr/>
          </p:nvSpPr>
          <p:spPr bwMode="auto">
            <a:xfrm>
              <a:off x="11163300" y="1038225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7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1"/>
                    <a:pt x="11" y="9"/>
                    <a:pt x="8" y="7"/>
                  </a:cubicBezTo>
                  <a:cubicBezTo>
                    <a:pt x="7" y="6"/>
                    <a:pt x="6" y="5"/>
                    <a:pt x="4" y="4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2"/>
            <p:cNvSpPr>
              <a:spLocks/>
            </p:cNvSpPr>
            <p:nvPr/>
          </p:nvSpPr>
          <p:spPr bwMode="auto">
            <a:xfrm>
              <a:off x="11172825" y="982663"/>
              <a:ext cx="163513" cy="146050"/>
            </a:xfrm>
            <a:custGeom>
              <a:avLst/>
              <a:gdLst>
                <a:gd name="T0" fmla="*/ 18 w 18"/>
                <a:gd name="T1" fmla="*/ 16 h 16"/>
                <a:gd name="T2" fmla="*/ 0 w 18"/>
                <a:gd name="T3" fmla="*/ 0 h 16"/>
                <a:gd name="T4" fmla="*/ 18 w 1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3"/>
            <p:cNvSpPr>
              <a:spLocks/>
            </p:cNvSpPr>
            <p:nvPr/>
          </p:nvSpPr>
          <p:spPr bwMode="auto">
            <a:xfrm>
              <a:off x="11226800" y="982663"/>
              <a:ext cx="109538" cy="127000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6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9"/>
                    <a:pt x="5" y="4"/>
                    <a:pt x="0" y="0"/>
                  </a:cubicBezTo>
                  <a:cubicBezTo>
                    <a:pt x="3" y="1"/>
                    <a:pt x="5" y="3"/>
                    <a:pt x="7" y="6"/>
                  </a:cubicBezTo>
                  <a:cubicBezTo>
                    <a:pt x="9" y="8"/>
                    <a:pt x="10" y="11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"/>
            <p:cNvSpPr>
              <a:spLocks/>
            </p:cNvSpPr>
            <p:nvPr/>
          </p:nvSpPr>
          <p:spPr bwMode="auto">
            <a:xfrm>
              <a:off x="11263313" y="1065213"/>
              <a:ext cx="190500" cy="190500"/>
            </a:xfrm>
            <a:custGeom>
              <a:avLst/>
              <a:gdLst>
                <a:gd name="T0" fmla="*/ 19 w 21"/>
                <a:gd name="T1" fmla="*/ 6 h 21"/>
                <a:gd name="T2" fmla="*/ 20 w 21"/>
                <a:gd name="T3" fmla="*/ 5 h 21"/>
                <a:gd name="T4" fmla="*/ 14 w 21"/>
                <a:gd name="T5" fmla="*/ 6 h 21"/>
                <a:gd name="T6" fmla="*/ 15 w 21"/>
                <a:gd name="T7" fmla="*/ 3 h 21"/>
                <a:gd name="T8" fmla="*/ 15 w 21"/>
                <a:gd name="T9" fmla="*/ 1 h 21"/>
                <a:gd name="T10" fmla="*/ 15 w 21"/>
                <a:gd name="T11" fmla="*/ 0 h 21"/>
                <a:gd name="T12" fmla="*/ 11 w 21"/>
                <a:gd name="T13" fmla="*/ 4 h 21"/>
                <a:gd name="T14" fmla="*/ 9 w 21"/>
                <a:gd name="T15" fmla="*/ 1 h 21"/>
                <a:gd name="T16" fmla="*/ 8 w 21"/>
                <a:gd name="T17" fmla="*/ 0 h 21"/>
                <a:gd name="T18" fmla="*/ 8 w 21"/>
                <a:gd name="T19" fmla="*/ 0 h 21"/>
                <a:gd name="T20" fmla="*/ 8 w 21"/>
                <a:gd name="T21" fmla="*/ 4 h 21"/>
                <a:gd name="T22" fmla="*/ 6 w 21"/>
                <a:gd name="T23" fmla="*/ 2 h 21"/>
                <a:gd name="T24" fmla="*/ 5 w 21"/>
                <a:gd name="T25" fmla="*/ 2 h 21"/>
                <a:gd name="T26" fmla="*/ 4 w 21"/>
                <a:gd name="T27" fmla="*/ 1 h 21"/>
                <a:gd name="T28" fmla="*/ 6 w 21"/>
                <a:gd name="T29" fmla="*/ 7 h 21"/>
                <a:gd name="T30" fmla="*/ 2 w 21"/>
                <a:gd name="T31" fmla="*/ 7 h 21"/>
                <a:gd name="T32" fmla="*/ 1 w 21"/>
                <a:gd name="T33" fmla="*/ 7 h 21"/>
                <a:gd name="T34" fmla="*/ 0 w 21"/>
                <a:gd name="T35" fmla="*/ 7 h 21"/>
                <a:gd name="T36" fmla="*/ 5 w 21"/>
                <a:gd name="T37" fmla="*/ 10 h 21"/>
                <a:gd name="T38" fmla="*/ 2 w 21"/>
                <a:gd name="T39" fmla="*/ 12 h 21"/>
                <a:gd name="T40" fmla="*/ 1 w 21"/>
                <a:gd name="T41" fmla="*/ 13 h 21"/>
                <a:gd name="T42" fmla="*/ 0 w 21"/>
                <a:gd name="T43" fmla="*/ 14 h 21"/>
                <a:gd name="T44" fmla="*/ 6 w 21"/>
                <a:gd name="T45" fmla="*/ 13 h 21"/>
                <a:gd name="T46" fmla="*/ 5 w 21"/>
                <a:gd name="T47" fmla="*/ 17 h 21"/>
                <a:gd name="T48" fmla="*/ 5 w 21"/>
                <a:gd name="T49" fmla="*/ 19 h 21"/>
                <a:gd name="T50" fmla="*/ 5 w 21"/>
                <a:gd name="T51" fmla="*/ 19 h 21"/>
                <a:gd name="T52" fmla="*/ 9 w 21"/>
                <a:gd name="T53" fmla="*/ 16 h 21"/>
                <a:gd name="T54" fmla="*/ 10 w 21"/>
                <a:gd name="T55" fmla="*/ 19 h 21"/>
                <a:gd name="T56" fmla="*/ 11 w 21"/>
                <a:gd name="T57" fmla="*/ 20 h 21"/>
                <a:gd name="T58" fmla="*/ 11 w 21"/>
                <a:gd name="T59" fmla="*/ 21 h 21"/>
                <a:gd name="T60" fmla="*/ 12 w 21"/>
                <a:gd name="T61" fmla="*/ 15 h 21"/>
                <a:gd name="T62" fmla="*/ 16 w 21"/>
                <a:gd name="T63" fmla="*/ 17 h 21"/>
                <a:gd name="T64" fmla="*/ 17 w 21"/>
                <a:gd name="T65" fmla="*/ 18 h 21"/>
                <a:gd name="T66" fmla="*/ 18 w 21"/>
                <a:gd name="T67" fmla="*/ 18 h 21"/>
                <a:gd name="T68" fmla="*/ 15 w 21"/>
                <a:gd name="T69" fmla="*/ 13 h 21"/>
                <a:gd name="T70" fmla="*/ 19 w 21"/>
                <a:gd name="T71" fmla="*/ 12 h 21"/>
                <a:gd name="T72" fmla="*/ 20 w 21"/>
                <a:gd name="T73" fmla="*/ 12 h 21"/>
                <a:gd name="T74" fmla="*/ 21 w 21"/>
                <a:gd name="T75" fmla="*/ 12 h 21"/>
                <a:gd name="T76" fmla="*/ 16 w 21"/>
                <a:gd name="T77" fmla="*/ 9 h 21"/>
                <a:gd name="T78" fmla="*/ 18 w 21"/>
                <a:gd name="T79" fmla="*/ 7 h 21"/>
                <a:gd name="T80" fmla="*/ 19 w 21"/>
                <a:gd name="T81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1">
                  <a:moveTo>
                    <a:pt x="19" y="6"/>
                  </a:move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15" y="0"/>
                    <a:pt x="14" y="2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5" y="2"/>
                    <a:pt x="6" y="7"/>
                  </a:cubicBezTo>
                  <a:cubicBezTo>
                    <a:pt x="5" y="6"/>
                    <a:pt x="4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1"/>
                    <a:pt x="3" y="11"/>
                    <a:pt x="2" y="12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0" y="14"/>
                    <a:pt x="2" y="13"/>
                    <a:pt x="6" y="13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5" y="17"/>
                    <a:pt x="5" y="18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8"/>
                    <a:pt x="9" y="16"/>
                  </a:cubicBezTo>
                  <a:cubicBezTo>
                    <a:pt x="9" y="17"/>
                    <a:pt x="10" y="18"/>
                    <a:pt x="10" y="19"/>
                  </a:cubicBezTo>
                  <a:cubicBezTo>
                    <a:pt x="11" y="19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19"/>
                    <a:pt x="12" y="15"/>
                  </a:cubicBezTo>
                  <a:cubicBezTo>
                    <a:pt x="13" y="16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3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9"/>
                    <a:pt x="18" y="8"/>
                    <a:pt x="18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61188" y="3184525"/>
            <a:ext cx="715962" cy="746126"/>
            <a:chOff x="6961188" y="3184525"/>
            <a:chExt cx="715962" cy="746126"/>
          </a:xfrm>
        </p:grpSpPr>
        <p:sp>
          <p:nvSpPr>
            <p:cNvPr id="69" name="Freeform 85"/>
            <p:cNvSpPr>
              <a:spLocks/>
            </p:cNvSpPr>
            <p:nvPr/>
          </p:nvSpPr>
          <p:spPr bwMode="auto">
            <a:xfrm>
              <a:off x="7251700" y="3184525"/>
              <a:ext cx="198438" cy="355600"/>
            </a:xfrm>
            <a:custGeom>
              <a:avLst/>
              <a:gdLst>
                <a:gd name="T0" fmla="*/ 8 w 22"/>
                <a:gd name="T1" fmla="*/ 38 h 39"/>
                <a:gd name="T2" fmla="*/ 1 w 22"/>
                <a:gd name="T3" fmla="*/ 24 h 39"/>
                <a:gd name="T4" fmla="*/ 5 w 22"/>
                <a:gd name="T5" fmla="*/ 11 h 39"/>
                <a:gd name="T6" fmla="*/ 13 w 22"/>
                <a:gd name="T7" fmla="*/ 6 h 39"/>
                <a:gd name="T8" fmla="*/ 15 w 22"/>
                <a:gd name="T9" fmla="*/ 10 h 39"/>
                <a:gd name="T10" fmla="*/ 15 w 22"/>
                <a:gd name="T11" fmla="*/ 32 h 39"/>
                <a:gd name="T12" fmla="*/ 8 w 22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9">
                  <a:moveTo>
                    <a:pt x="8" y="38"/>
                  </a:moveTo>
                  <a:cubicBezTo>
                    <a:pt x="4" y="35"/>
                    <a:pt x="1" y="29"/>
                    <a:pt x="1" y="24"/>
                  </a:cubicBezTo>
                  <a:cubicBezTo>
                    <a:pt x="0" y="19"/>
                    <a:pt x="2" y="15"/>
                    <a:pt x="5" y="11"/>
                  </a:cubicBezTo>
                  <a:cubicBezTo>
                    <a:pt x="6" y="9"/>
                    <a:pt x="10" y="0"/>
                    <a:pt x="13" y="6"/>
                  </a:cubicBezTo>
                  <a:cubicBezTo>
                    <a:pt x="14" y="7"/>
                    <a:pt x="14" y="8"/>
                    <a:pt x="15" y="10"/>
                  </a:cubicBezTo>
                  <a:cubicBezTo>
                    <a:pt x="22" y="15"/>
                    <a:pt x="19" y="26"/>
                    <a:pt x="15" y="32"/>
                  </a:cubicBezTo>
                  <a:cubicBezTo>
                    <a:pt x="14" y="33"/>
                    <a:pt x="9" y="39"/>
                    <a:pt x="8" y="3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/>
          </p:nvSpPr>
          <p:spPr bwMode="auto">
            <a:xfrm>
              <a:off x="7296150" y="3349625"/>
              <a:ext cx="26988" cy="180975"/>
            </a:xfrm>
            <a:custGeom>
              <a:avLst/>
              <a:gdLst>
                <a:gd name="T0" fmla="*/ 3 w 3"/>
                <a:gd name="T1" fmla="*/ 20 h 20"/>
                <a:gd name="T2" fmla="*/ 0 w 3"/>
                <a:gd name="T3" fmla="*/ 10 h 20"/>
                <a:gd name="T4" fmla="*/ 0 w 3"/>
                <a:gd name="T5" fmla="*/ 5 h 20"/>
                <a:gd name="T6" fmla="*/ 0 w 3"/>
                <a:gd name="T7" fmla="*/ 0 h 20"/>
                <a:gd name="T8" fmla="*/ 1 w 3"/>
                <a:gd name="T9" fmla="*/ 10 h 20"/>
                <a:gd name="T10" fmla="*/ 2 w 3"/>
                <a:gd name="T11" fmla="*/ 15 h 20"/>
                <a:gd name="T12" fmla="*/ 3 w 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3" y="20"/>
                  </a:moveTo>
                  <a:cubicBezTo>
                    <a:pt x="1" y="17"/>
                    <a:pt x="0" y="14"/>
                    <a:pt x="0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3"/>
                    <a:pt x="0" y="7"/>
                    <a:pt x="1" y="10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2" y="17"/>
                    <a:pt x="3" y="19"/>
                    <a:pt x="3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/>
          </p:nvSpPr>
          <p:spPr bwMode="auto">
            <a:xfrm>
              <a:off x="7332663" y="3313113"/>
              <a:ext cx="9525" cy="217488"/>
            </a:xfrm>
            <a:custGeom>
              <a:avLst/>
              <a:gdLst>
                <a:gd name="T0" fmla="*/ 1 w 1"/>
                <a:gd name="T1" fmla="*/ 24 h 24"/>
                <a:gd name="T2" fmla="*/ 1 w 1"/>
                <a:gd name="T3" fmla="*/ 0 h 24"/>
                <a:gd name="T4" fmla="*/ 1 w 1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4">
                  <a:moveTo>
                    <a:pt x="1" y="24"/>
                  </a:moveTo>
                  <a:cubicBezTo>
                    <a:pt x="0" y="16"/>
                    <a:pt x="0" y="8"/>
                    <a:pt x="1" y="0"/>
                  </a:cubicBezTo>
                  <a:cubicBezTo>
                    <a:pt x="1" y="8"/>
                    <a:pt x="1" y="16"/>
                    <a:pt x="1" y="2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/>
          </p:nvSpPr>
          <p:spPr bwMode="auto">
            <a:xfrm>
              <a:off x="7350125" y="3349625"/>
              <a:ext cx="36513" cy="163513"/>
            </a:xfrm>
            <a:custGeom>
              <a:avLst/>
              <a:gdLst>
                <a:gd name="T0" fmla="*/ 0 w 4"/>
                <a:gd name="T1" fmla="*/ 18 h 18"/>
                <a:gd name="T2" fmla="*/ 3 w 4"/>
                <a:gd name="T3" fmla="*/ 0 h 18"/>
                <a:gd name="T4" fmla="*/ 3 w 4"/>
                <a:gd name="T5" fmla="*/ 10 h 18"/>
                <a:gd name="T6" fmla="*/ 0 w 4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8">
                  <a:moveTo>
                    <a:pt x="0" y="18"/>
                  </a:moveTo>
                  <a:cubicBezTo>
                    <a:pt x="1" y="12"/>
                    <a:pt x="3" y="7"/>
                    <a:pt x="3" y="0"/>
                  </a:cubicBezTo>
                  <a:cubicBezTo>
                    <a:pt x="4" y="4"/>
                    <a:pt x="4" y="7"/>
                    <a:pt x="3" y="10"/>
                  </a:cubicBezTo>
                  <a:cubicBezTo>
                    <a:pt x="2" y="13"/>
                    <a:pt x="1" y="16"/>
                    <a:pt x="0" y="1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/>
          </p:nvSpPr>
          <p:spPr bwMode="auto">
            <a:xfrm>
              <a:off x="7350125" y="3403600"/>
              <a:ext cx="327025" cy="182563"/>
            </a:xfrm>
            <a:custGeom>
              <a:avLst/>
              <a:gdLst>
                <a:gd name="T0" fmla="*/ 0 w 36"/>
                <a:gd name="T1" fmla="*/ 16 h 20"/>
                <a:gd name="T2" fmla="*/ 10 w 36"/>
                <a:gd name="T3" fmla="*/ 2 h 20"/>
                <a:gd name="T4" fmla="*/ 23 w 36"/>
                <a:gd name="T5" fmla="*/ 0 h 20"/>
                <a:gd name="T6" fmla="*/ 32 w 36"/>
                <a:gd name="T7" fmla="*/ 5 h 20"/>
                <a:gd name="T8" fmla="*/ 29 w 36"/>
                <a:gd name="T9" fmla="*/ 9 h 20"/>
                <a:gd name="T10" fmla="*/ 8 w 36"/>
                <a:gd name="T11" fmla="*/ 19 h 20"/>
                <a:gd name="T12" fmla="*/ 0 w 36"/>
                <a:gd name="T13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0">
                  <a:moveTo>
                    <a:pt x="0" y="16"/>
                  </a:moveTo>
                  <a:cubicBezTo>
                    <a:pt x="2" y="10"/>
                    <a:pt x="5" y="5"/>
                    <a:pt x="10" y="2"/>
                  </a:cubicBezTo>
                  <a:cubicBezTo>
                    <a:pt x="14" y="0"/>
                    <a:pt x="19" y="0"/>
                    <a:pt x="23" y="0"/>
                  </a:cubicBezTo>
                  <a:cubicBezTo>
                    <a:pt x="25" y="1"/>
                    <a:pt x="36" y="0"/>
                    <a:pt x="32" y="5"/>
                  </a:cubicBezTo>
                  <a:cubicBezTo>
                    <a:pt x="30" y="7"/>
                    <a:pt x="30" y="7"/>
                    <a:pt x="29" y="9"/>
                  </a:cubicBezTo>
                  <a:cubicBezTo>
                    <a:pt x="26" y="17"/>
                    <a:pt x="16" y="20"/>
                    <a:pt x="8" y="19"/>
                  </a:cubicBezTo>
                  <a:cubicBezTo>
                    <a:pt x="8" y="19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/>
          </p:nvSpPr>
          <p:spPr bwMode="auto">
            <a:xfrm>
              <a:off x="7350125" y="3430588"/>
              <a:ext cx="153988" cy="119063"/>
            </a:xfrm>
            <a:custGeom>
              <a:avLst/>
              <a:gdLst>
                <a:gd name="T0" fmla="*/ 0 w 17"/>
                <a:gd name="T1" fmla="*/ 13 h 13"/>
                <a:gd name="T2" fmla="*/ 8 w 17"/>
                <a:gd name="T3" fmla="*/ 5 h 13"/>
                <a:gd name="T4" fmla="*/ 12 w 17"/>
                <a:gd name="T5" fmla="*/ 2 h 13"/>
                <a:gd name="T6" fmla="*/ 17 w 17"/>
                <a:gd name="T7" fmla="*/ 0 h 13"/>
                <a:gd name="T8" fmla="*/ 8 w 17"/>
                <a:gd name="T9" fmla="*/ 6 h 13"/>
                <a:gd name="T10" fmla="*/ 4 w 17"/>
                <a:gd name="T11" fmla="*/ 9 h 13"/>
                <a:gd name="T12" fmla="*/ 0 w 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cubicBezTo>
                    <a:pt x="2" y="9"/>
                    <a:pt x="5" y="7"/>
                    <a:pt x="8" y="5"/>
                  </a:cubicBezTo>
                  <a:cubicBezTo>
                    <a:pt x="9" y="4"/>
                    <a:pt x="11" y="3"/>
                    <a:pt x="12" y="2"/>
                  </a:cubicBezTo>
                  <a:cubicBezTo>
                    <a:pt x="14" y="2"/>
                    <a:pt x="15" y="1"/>
                    <a:pt x="17" y="0"/>
                  </a:cubicBezTo>
                  <a:cubicBezTo>
                    <a:pt x="14" y="2"/>
                    <a:pt x="11" y="4"/>
                    <a:pt x="8" y="6"/>
                  </a:cubicBezTo>
                  <a:cubicBezTo>
                    <a:pt x="7" y="7"/>
                    <a:pt x="5" y="8"/>
                    <a:pt x="4" y="9"/>
                  </a:cubicBezTo>
                  <a:cubicBezTo>
                    <a:pt x="3" y="10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/>
          </p:nvSpPr>
          <p:spPr bwMode="auto">
            <a:xfrm>
              <a:off x="7359650" y="3457575"/>
              <a:ext cx="200025" cy="100013"/>
            </a:xfrm>
            <a:custGeom>
              <a:avLst/>
              <a:gdLst>
                <a:gd name="T0" fmla="*/ 0 w 22"/>
                <a:gd name="T1" fmla="*/ 11 h 11"/>
                <a:gd name="T2" fmla="*/ 22 w 22"/>
                <a:gd name="T3" fmla="*/ 0 h 11"/>
                <a:gd name="T4" fmla="*/ 0 w 22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11">
                  <a:moveTo>
                    <a:pt x="0" y="11"/>
                  </a:moveTo>
                  <a:cubicBezTo>
                    <a:pt x="7" y="7"/>
                    <a:pt x="14" y="3"/>
                    <a:pt x="22" y="0"/>
                  </a:cubicBezTo>
                  <a:cubicBezTo>
                    <a:pt x="15" y="4"/>
                    <a:pt x="8" y="8"/>
                    <a:pt x="0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/>
          </p:nvSpPr>
          <p:spPr bwMode="auto">
            <a:xfrm>
              <a:off x="7378700" y="3513138"/>
              <a:ext cx="161925" cy="44450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0 h 5"/>
                <a:gd name="T4" fmla="*/ 9 w 18"/>
                <a:gd name="T5" fmla="*/ 4 h 5"/>
                <a:gd name="T6" fmla="*/ 0 w 1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6" y="4"/>
                    <a:pt x="12" y="3"/>
                    <a:pt x="18" y="0"/>
                  </a:cubicBezTo>
                  <a:cubicBezTo>
                    <a:pt x="15" y="2"/>
                    <a:pt x="12" y="3"/>
                    <a:pt x="9" y="4"/>
                  </a:cubicBezTo>
                  <a:cubicBezTo>
                    <a:pt x="6" y="5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/>
          </p:nvSpPr>
          <p:spPr bwMode="auto">
            <a:xfrm>
              <a:off x="7342188" y="3567113"/>
              <a:ext cx="280988" cy="236538"/>
            </a:xfrm>
            <a:custGeom>
              <a:avLst/>
              <a:gdLst>
                <a:gd name="T0" fmla="*/ 1 w 31"/>
                <a:gd name="T1" fmla="*/ 1 h 26"/>
                <a:gd name="T2" fmla="*/ 18 w 31"/>
                <a:gd name="T3" fmla="*/ 3 h 26"/>
                <a:gd name="T4" fmla="*/ 25 w 31"/>
                <a:gd name="T5" fmla="*/ 15 h 26"/>
                <a:gd name="T6" fmla="*/ 24 w 31"/>
                <a:gd name="T7" fmla="*/ 24 h 26"/>
                <a:gd name="T8" fmla="*/ 20 w 31"/>
                <a:gd name="T9" fmla="*/ 24 h 26"/>
                <a:gd name="T10" fmla="*/ 2 w 31"/>
                <a:gd name="T11" fmla="*/ 9 h 26"/>
                <a:gd name="T12" fmla="*/ 1 w 31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6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22" y="6"/>
                    <a:pt x="23" y="10"/>
                    <a:pt x="25" y="15"/>
                  </a:cubicBezTo>
                  <a:cubicBezTo>
                    <a:pt x="26" y="17"/>
                    <a:pt x="31" y="26"/>
                    <a:pt x="24" y="24"/>
                  </a:cubicBezTo>
                  <a:cubicBezTo>
                    <a:pt x="22" y="24"/>
                    <a:pt x="22" y="24"/>
                    <a:pt x="20" y="24"/>
                  </a:cubicBezTo>
                  <a:cubicBezTo>
                    <a:pt x="11" y="25"/>
                    <a:pt x="4" y="17"/>
                    <a:pt x="2" y="9"/>
                  </a:cubicBezTo>
                  <a:cubicBezTo>
                    <a:pt x="2" y="9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/>
          </p:nvSpPr>
          <p:spPr bwMode="auto">
            <a:xfrm>
              <a:off x="7350125" y="3576638"/>
              <a:ext cx="173038" cy="90488"/>
            </a:xfrm>
            <a:custGeom>
              <a:avLst/>
              <a:gdLst>
                <a:gd name="T0" fmla="*/ 0 w 19"/>
                <a:gd name="T1" fmla="*/ 0 h 10"/>
                <a:gd name="T2" fmla="*/ 10 w 19"/>
                <a:gd name="T3" fmla="*/ 3 h 10"/>
                <a:gd name="T4" fmla="*/ 15 w 19"/>
                <a:gd name="T5" fmla="*/ 6 h 10"/>
                <a:gd name="T6" fmla="*/ 19 w 19"/>
                <a:gd name="T7" fmla="*/ 10 h 10"/>
                <a:gd name="T8" fmla="*/ 10 w 19"/>
                <a:gd name="T9" fmla="*/ 4 h 10"/>
                <a:gd name="T10" fmla="*/ 5 w 19"/>
                <a:gd name="T11" fmla="*/ 1 h 10"/>
                <a:gd name="T12" fmla="*/ 0 w 1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0">
                  <a:moveTo>
                    <a:pt x="0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6" y="7"/>
                    <a:pt x="17" y="8"/>
                    <a:pt x="19" y="10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8" y="3"/>
                    <a:pt x="7" y="2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/>
          </p:nvSpPr>
          <p:spPr bwMode="auto">
            <a:xfrm>
              <a:off x="7350125" y="3586163"/>
              <a:ext cx="173038" cy="136525"/>
            </a:xfrm>
            <a:custGeom>
              <a:avLst/>
              <a:gdLst>
                <a:gd name="T0" fmla="*/ 0 w 19"/>
                <a:gd name="T1" fmla="*/ 0 h 15"/>
                <a:gd name="T2" fmla="*/ 19 w 19"/>
                <a:gd name="T3" fmla="*/ 15 h 15"/>
                <a:gd name="T4" fmla="*/ 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0" y="0"/>
                  </a:moveTo>
                  <a:cubicBezTo>
                    <a:pt x="6" y="5"/>
                    <a:pt x="13" y="9"/>
                    <a:pt x="19" y="15"/>
                  </a:cubicBezTo>
                  <a:cubicBezTo>
                    <a:pt x="12" y="10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/>
          </p:nvSpPr>
          <p:spPr bwMode="auto">
            <a:xfrm>
              <a:off x="7350125" y="3603625"/>
              <a:ext cx="109538" cy="127000"/>
            </a:xfrm>
            <a:custGeom>
              <a:avLst/>
              <a:gdLst>
                <a:gd name="T0" fmla="*/ 0 w 12"/>
                <a:gd name="T1" fmla="*/ 0 h 14"/>
                <a:gd name="T2" fmla="*/ 12 w 12"/>
                <a:gd name="T3" fmla="*/ 14 h 14"/>
                <a:gd name="T4" fmla="*/ 5 w 12"/>
                <a:gd name="T5" fmla="*/ 8 h 14"/>
                <a:gd name="T6" fmla="*/ 0 w 1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0" y="0"/>
                  </a:moveTo>
                  <a:cubicBezTo>
                    <a:pt x="4" y="5"/>
                    <a:pt x="8" y="10"/>
                    <a:pt x="12" y="14"/>
                  </a:cubicBezTo>
                  <a:cubicBezTo>
                    <a:pt x="9" y="12"/>
                    <a:pt x="7" y="10"/>
                    <a:pt x="5" y="8"/>
                  </a:cubicBezTo>
                  <a:cubicBezTo>
                    <a:pt x="3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/>
          </p:nvSpPr>
          <p:spPr bwMode="auto">
            <a:xfrm>
              <a:off x="7169150" y="3576638"/>
              <a:ext cx="209550" cy="354013"/>
            </a:xfrm>
            <a:custGeom>
              <a:avLst/>
              <a:gdLst>
                <a:gd name="T0" fmla="*/ 17 w 23"/>
                <a:gd name="T1" fmla="*/ 1 h 39"/>
                <a:gd name="T2" fmla="*/ 22 w 23"/>
                <a:gd name="T3" fmla="*/ 17 h 39"/>
                <a:gd name="T4" fmla="*/ 15 w 23"/>
                <a:gd name="T5" fmla="*/ 29 h 39"/>
                <a:gd name="T6" fmla="*/ 7 w 23"/>
                <a:gd name="T7" fmla="*/ 32 h 39"/>
                <a:gd name="T8" fmla="*/ 5 w 23"/>
                <a:gd name="T9" fmla="*/ 28 h 39"/>
                <a:gd name="T10" fmla="*/ 10 w 23"/>
                <a:gd name="T11" fmla="*/ 6 h 39"/>
                <a:gd name="T12" fmla="*/ 17 w 23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9">
                  <a:moveTo>
                    <a:pt x="17" y="1"/>
                  </a:moveTo>
                  <a:cubicBezTo>
                    <a:pt x="21" y="6"/>
                    <a:pt x="23" y="11"/>
                    <a:pt x="22" y="17"/>
                  </a:cubicBezTo>
                  <a:cubicBezTo>
                    <a:pt x="22" y="22"/>
                    <a:pt x="19" y="25"/>
                    <a:pt x="15" y="29"/>
                  </a:cubicBezTo>
                  <a:cubicBezTo>
                    <a:pt x="14" y="30"/>
                    <a:pt x="8" y="39"/>
                    <a:pt x="7" y="32"/>
                  </a:cubicBezTo>
                  <a:cubicBezTo>
                    <a:pt x="6" y="30"/>
                    <a:pt x="6" y="29"/>
                    <a:pt x="5" y="28"/>
                  </a:cubicBezTo>
                  <a:cubicBezTo>
                    <a:pt x="0" y="21"/>
                    <a:pt x="4" y="11"/>
                    <a:pt x="10" y="6"/>
                  </a:cubicBezTo>
                  <a:cubicBezTo>
                    <a:pt x="11" y="5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/>
          </p:nvSpPr>
          <p:spPr bwMode="auto">
            <a:xfrm>
              <a:off x="7323138" y="3586163"/>
              <a:ext cx="19050" cy="190500"/>
            </a:xfrm>
            <a:custGeom>
              <a:avLst/>
              <a:gdLst>
                <a:gd name="T0" fmla="*/ 0 w 2"/>
                <a:gd name="T1" fmla="*/ 0 h 21"/>
                <a:gd name="T2" fmla="*/ 2 w 2"/>
                <a:gd name="T3" fmla="*/ 11 h 21"/>
                <a:gd name="T4" fmla="*/ 1 w 2"/>
                <a:gd name="T5" fmla="*/ 16 h 21"/>
                <a:gd name="T6" fmla="*/ 0 w 2"/>
                <a:gd name="T7" fmla="*/ 21 h 21"/>
                <a:gd name="T8" fmla="*/ 1 w 2"/>
                <a:gd name="T9" fmla="*/ 11 h 21"/>
                <a:gd name="T10" fmla="*/ 1 w 2"/>
                <a:gd name="T11" fmla="*/ 5 h 21"/>
                <a:gd name="T12" fmla="*/ 0 w 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1">
                  <a:moveTo>
                    <a:pt x="0" y="0"/>
                  </a:moveTo>
                  <a:cubicBezTo>
                    <a:pt x="2" y="3"/>
                    <a:pt x="2" y="7"/>
                    <a:pt x="2" y="11"/>
                  </a:cubicBezTo>
                  <a:cubicBezTo>
                    <a:pt x="2" y="12"/>
                    <a:pt x="2" y="14"/>
                    <a:pt x="1" y="16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0" y="17"/>
                    <a:pt x="1" y="14"/>
                    <a:pt x="1" y="11"/>
                  </a:cubicBezTo>
                  <a:cubicBezTo>
                    <a:pt x="1" y="9"/>
                    <a:pt x="1" y="7"/>
                    <a:pt x="1" y="5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/>
          </p:nvSpPr>
          <p:spPr bwMode="auto">
            <a:xfrm>
              <a:off x="7269163" y="3586163"/>
              <a:ext cx="46038" cy="217488"/>
            </a:xfrm>
            <a:custGeom>
              <a:avLst/>
              <a:gdLst>
                <a:gd name="T0" fmla="*/ 5 w 5"/>
                <a:gd name="T1" fmla="*/ 0 h 24"/>
                <a:gd name="T2" fmla="*/ 0 w 5"/>
                <a:gd name="T3" fmla="*/ 24 h 24"/>
                <a:gd name="T4" fmla="*/ 5 w 5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5" y="0"/>
                  </a:moveTo>
                  <a:cubicBezTo>
                    <a:pt x="4" y="8"/>
                    <a:pt x="2" y="16"/>
                    <a:pt x="0" y="24"/>
                  </a:cubicBezTo>
                  <a:cubicBezTo>
                    <a:pt x="1" y="16"/>
                    <a:pt x="3" y="8"/>
                    <a:pt x="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/>
          </p:nvSpPr>
          <p:spPr bwMode="auto">
            <a:xfrm>
              <a:off x="7232650" y="3594100"/>
              <a:ext cx="63500" cy="155575"/>
            </a:xfrm>
            <a:custGeom>
              <a:avLst/>
              <a:gdLst>
                <a:gd name="T0" fmla="*/ 7 w 7"/>
                <a:gd name="T1" fmla="*/ 0 h 17"/>
                <a:gd name="T2" fmla="*/ 0 w 7"/>
                <a:gd name="T3" fmla="*/ 17 h 17"/>
                <a:gd name="T4" fmla="*/ 3 w 7"/>
                <a:gd name="T5" fmla="*/ 8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5" y="6"/>
                    <a:pt x="2" y="11"/>
                    <a:pt x="0" y="17"/>
                  </a:cubicBezTo>
                  <a:cubicBezTo>
                    <a:pt x="1" y="14"/>
                    <a:pt x="2" y="11"/>
                    <a:pt x="3" y="8"/>
                  </a:cubicBezTo>
                  <a:cubicBezTo>
                    <a:pt x="4" y="6"/>
                    <a:pt x="6" y="3"/>
                    <a:pt x="7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/>
          </p:nvSpPr>
          <p:spPr bwMode="auto">
            <a:xfrm>
              <a:off x="6961188" y="3494088"/>
              <a:ext cx="344488" cy="192088"/>
            </a:xfrm>
            <a:custGeom>
              <a:avLst/>
              <a:gdLst>
                <a:gd name="T0" fmla="*/ 38 w 38"/>
                <a:gd name="T1" fmla="*/ 8 h 21"/>
                <a:gd name="T2" fmla="*/ 26 w 38"/>
                <a:gd name="T3" fmla="*/ 19 h 21"/>
                <a:gd name="T4" fmla="*/ 13 w 38"/>
                <a:gd name="T5" fmla="*/ 18 h 21"/>
                <a:gd name="T6" fmla="*/ 5 w 38"/>
                <a:gd name="T7" fmla="*/ 12 h 21"/>
                <a:gd name="T8" fmla="*/ 9 w 38"/>
                <a:gd name="T9" fmla="*/ 9 h 21"/>
                <a:gd name="T10" fmla="*/ 31 w 38"/>
                <a:gd name="T11" fmla="*/ 3 h 21"/>
                <a:gd name="T12" fmla="*/ 38 w 38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38" y="8"/>
                  </a:moveTo>
                  <a:cubicBezTo>
                    <a:pt x="36" y="13"/>
                    <a:pt x="31" y="18"/>
                    <a:pt x="26" y="19"/>
                  </a:cubicBezTo>
                  <a:cubicBezTo>
                    <a:pt x="21" y="21"/>
                    <a:pt x="17" y="20"/>
                    <a:pt x="13" y="18"/>
                  </a:cubicBezTo>
                  <a:cubicBezTo>
                    <a:pt x="11" y="18"/>
                    <a:pt x="0" y="16"/>
                    <a:pt x="5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13" y="1"/>
                    <a:pt x="24" y="0"/>
                    <a:pt x="31" y="3"/>
                  </a:cubicBezTo>
                  <a:cubicBezTo>
                    <a:pt x="32" y="4"/>
                    <a:pt x="38" y="7"/>
                    <a:pt x="38" y="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/>
          </p:nvSpPr>
          <p:spPr bwMode="auto">
            <a:xfrm>
              <a:off x="7132638" y="3567113"/>
              <a:ext cx="173038" cy="82550"/>
            </a:xfrm>
            <a:custGeom>
              <a:avLst/>
              <a:gdLst>
                <a:gd name="T0" fmla="*/ 19 w 19"/>
                <a:gd name="T1" fmla="*/ 0 h 9"/>
                <a:gd name="T2" fmla="*/ 10 w 19"/>
                <a:gd name="T3" fmla="*/ 6 h 9"/>
                <a:gd name="T4" fmla="*/ 5 w 19"/>
                <a:gd name="T5" fmla="*/ 8 h 9"/>
                <a:gd name="T6" fmla="*/ 0 w 19"/>
                <a:gd name="T7" fmla="*/ 9 h 9"/>
                <a:gd name="T8" fmla="*/ 10 w 19"/>
                <a:gd name="T9" fmla="*/ 5 h 9"/>
                <a:gd name="T10" fmla="*/ 15 w 19"/>
                <a:gd name="T11" fmla="*/ 3 h 9"/>
                <a:gd name="T12" fmla="*/ 19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cubicBezTo>
                    <a:pt x="17" y="3"/>
                    <a:pt x="13" y="5"/>
                    <a:pt x="10" y="6"/>
                  </a:cubicBezTo>
                  <a:cubicBezTo>
                    <a:pt x="9" y="7"/>
                    <a:pt x="7" y="7"/>
                    <a:pt x="5" y="8"/>
                  </a:cubicBezTo>
                  <a:cubicBezTo>
                    <a:pt x="3" y="8"/>
                    <a:pt x="2" y="8"/>
                    <a:pt x="0" y="9"/>
                  </a:cubicBezTo>
                  <a:cubicBezTo>
                    <a:pt x="3" y="8"/>
                    <a:pt x="7" y="7"/>
                    <a:pt x="10" y="5"/>
                  </a:cubicBezTo>
                  <a:cubicBezTo>
                    <a:pt x="12" y="5"/>
                    <a:pt x="13" y="4"/>
                    <a:pt x="15" y="3"/>
                  </a:cubicBezTo>
                  <a:cubicBezTo>
                    <a:pt x="16" y="2"/>
                    <a:pt x="18" y="1"/>
                    <a:pt x="1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/>
          </p:nvSpPr>
          <p:spPr bwMode="auto">
            <a:xfrm>
              <a:off x="7088188" y="3557588"/>
              <a:ext cx="207963" cy="55563"/>
            </a:xfrm>
            <a:custGeom>
              <a:avLst/>
              <a:gdLst>
                <a:gd name="T0" fmla="*/ 23 w 23"/>
                <a:gd name="T1" fmla="*/ 0 h 6"/>
                <a:gd name="T2" fmla="*/ 0 w 23"/>
                <a:gd name="T3" fmla="*/ 6 h 6"/>
                <a:gd name="T4" fmla="*/ 23 w 2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6">
                  <a:moveTo>
                    <a:pt x="23" y="0"/>
                  </a:moveTo>
                  <a:cubicBezTo>
                    <a:pt x="16" y="2"/>
                    <a:pt x="8" y="4"/>
                    <a:pt x="0" y="6"/>
                  </a:cubicBezTo>
                  <a:cubicBezTo>
                    <a:pt x="8" y="3"/>
                    <a:pt x="15" y="1"/>
                    <a:pt x="2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/>
          </p:nvSpPr>
          <p:spPr bwMode="auto">
            <a:xfrm>
              <a:off x="7115175" y="3540125"/>
              <a:ext cx="171450" cy="17463"/>
            </a:xfrm>
            <a:custGeom>
              <a:avLst/>
              <a:gdLst>
                <a:gd name="T0" fmla="*/ 19 w 19"/>
                <a:gd name="T1" fmla="*/ 1 h 2"/>
                <a:gd name="T2" fmla="*/ 0 w 19"/>
                <a:gd name="T3" fmla="*/ 2 h 2"/>
                <a:gd name="T4" fmla="*/ 9 w 19"/>
                <a:gd name="T5" fmla="*/ 0 h 2"/>
                <a:gd name="T6" fmla="*/ 19 w 1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19" y="1"/>
                  </a:moveTo>
                  <a:cubicBezTo>
                    <a:pt x="12" y="1"/>
                    <a:pt x="6" y="1"/>
                    <a:pt x="0" y="2"/>
                  </a:cubicBezTo>
                  <a:cubicBezTo>
                    <a:pt x="3" y="1"/>
                    <a:pt x="6" y="1"/>
                    <a:pt x="9" y="0"/>
                  </a:cubicBezTo>
                  <a:cubicBezTo>
                    <a:pt x="12" y="0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/>
          </p:nvSpPr>
          <p:spPr bwMode="auto">
            <a:xfrm>
              <a:off x="7051675" y="3313113"/>
              <a:ext cx="263525" cy="244475"/>
            </a:xfrm>
            <a:custGeom>
              <a:avLst/>
              <a:gdLst>
                <a:gd name="T0" fmla="*/ 28 w 29"/>
                <a:gd name="T1" fmla="*/ 26 h 27"/>
                <a:gd name="T2" fmla="*/ 12 w 29"/>
                <a:gd name="T3" fmla="*/ 22 h 27"/>
                <a:gd name="T4" fmla="*/ 5 w 29"/>
                <a:gd name="T5" fmla="*/ 11 h 27"/>
                <a:gd name="T6" fmla="*/ 6 w 29"/>
                <a:gd name="T7" fmla="*/ 1 h 27"/>
                <a:gd name="T8" fmla="*/ 11 w 29"/>
                <a:gd name="T9" fmla="*/ 2 h 27"/>
                <a:gd name="T10" fmla="*/ 28 w 29"/>
                <a:gd name="T11" fmla="*/ 17 h 27"/>
                <a:gd name="T12" fmla="*/ 28 w 29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7">
                  <a:moveTo>
                    <a:pt x="28" y="26"/>
                  </a:moveTo>
                  <a:cubicBezTo>
                    <a:pt x="23" y="27"/>
                    <a:pt x="17" y="26"/>
                    <a:pt x="12" y="22"/>
                  </a:cubicBezTo>
                  <a:cubicBezTo>
                    <a:pt x="8" y="20"/>
                    <a:pt x="7" y="15"/>
                    <a:pt x="5" y="11"/>
                  </a:cubicBezTo>
                  <a:cubicBezTo>
                    <a:pt x="4" y="9"/>
                    <a:pt x="0" y="0"/>
                    <a:pt x="6" y="1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9" y="1"/>
                    <a:pt x="26" y="10"/>
                    <a:pt x="28" y="17"/>
                  </a:cubicBezTo>
                  <a:cubicBezTo>
                    <a:pt x="28" y="18"/>
                    <a:pt x="29" y="25"/>
                    <a:pt x="28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/>
          </p:nvSpPr>
          <p:spPr bwMode="auto">
            <a:xfrm>
              <a:off x="7142163" y="3449638"/>
              <a:ext cx="163513" cy="100013"/>
            </a:xfrm>
            <a:custGeom>
              <a:avLst/>
              <a:gdLst>
                <a:gd name="T0" fmla="*/ 18 w 18"/>
                <a:gd name="T1" fmla="*/ 11 h 11"/>
                <a:gd name="T2" fmla="*/ 8 w 18"/>
                <a:gd name="T3" fmla="*/ 7 h 11"/>
                <a:gd name="T4" fmla="*/ 4 w 18"/>
                <a:gd name="T5" fmla="*/ 4 h 11"/>
                <a:gd name="T6" fmla="*/ 0 w 18"/>
                <a:gd name="T7" fmla="*/ 0 h 11"/>
                <a:gd name="T8" fmla="*/ 9 w 18"/>
                <a:gd name="T9" fmla="*/ 6 h 11"/>
                <a:gd name="T10" fmla="*/ 13 w 18"/>
                <a:gd name="T11" fmla="*/ 9 h 11"/>
                <a:gd name="T12" fmla="*/ 18 w 18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1">
                  <a:moveTo>
                    <a:pt x="18" y="11"/>
                  </a:moveTo>
                  <a:cubicBezTo>
                    <a:pt x="15" y="10"/>
                    <a:pt x="11" y="9"/>
                    <a:pt x="8" y="7"/>
                  </a:cubicBez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1" y="2"/>
                    <a:pt x="0" y="0"/>
                  </a:cubicBezTo>
                  <a:cubicBezTo>
                    <a:pt x="3" y="2"/>
                    <a:pt x="6" y="5"/>
                    <a:pt x="9" y="6"/>
                  </a:cubicBezTo>
                  <a:cubicBezTo>
                    <a:pt x="10" y="7"/>
                    <a:pt x="12" y="8"/>
                    <a:pt x="13" y="9"/>
                  </a:cubicBezTo>
                  <a:cubicBezTo>
                    <a:pt x="15" y="10"/>
                    <a:pt x="17" y="10"/>
                    <a:pt x="18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/>
          </p:nvSpPr>
          <p:spPr bwMode="auto">
            <a:xfrm>
              <a:off x="7151688" y="3394075"/>
              <a:ext cx="163513" cy="136525"/>
            </a:xfrm>
            <a:custGeom>
              <a:avLst/>
              <a:gdLst>
                <a:gd name="T0" fmla="*/ 18 w 18"/>
                <a:gd name="T1" fmla="*/ 15 h 15"/>
                <a:gd name="T2" fmla="*/ 0 w 18"/>
                <a:gd name="T3" fmla="*/ 0 h 15"/>
                <a:gd name="T4" fmla="*/ 18 w 18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cubicBezTo>
                    <a:pt x="11" y="11"/>
                    <a:pt x="5" y="6"/>
                    <a:pt x="0" y="0"/>
                  </a:cubicBezTo>
                  <a:cubicBezTo>
                    <a:pt x="6" y="5"/>
                    <a:pt x="12" y="10"/>
                    <a:pt x="18" y="1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/>
          </p:nvSpPr>
          <p:spPr bwMode="auto">
            <a:xfrm>
              <a:off x="7205663" y="3384550"/>
              <a:ext cx="109538" cy="128588"/>
            </a:xfrm>
            <a:custGeom>
              <a:avLst/>
              <a:gdLst>
                <a:gd name="T0" fmla="*/ 12 w 12"/>
                <a:gd name="T1" fmla="*/ 14 h 14"/>
                <a:gd name="T2" fmla="*/ 0 w 12"/>
                <a:gd name="T3" fmla="*/ 0 h 14"/>
                <a:gd name="T4" fmla="*/ 7 w 12"/>
                <a:gd name="T5" fmla="*/ 7 h 14"/>
                <a:gd name="T6" fmla="*/ 12 w 1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4">
                  <a:moveTo>
                    <a:pt x="12" y="14"/>
                  </a:moveTo>
                  <a:cubicBezTo>
                    <a:pt x="8" y="10"/>
                    <a:pt x="4" y="5"/>
                    <a:pt x="0" y="0"/>
                  </a:cubicBezTo>
                  <a:cubicBezTo>
                    <a:pt x="3" y="2"/>
                    <a:pt x="5" y="4"/>
                    <a:pt x="7" y="7"/>
                  </a:cubicBezTo>
                  <a:cubicBezTo>
                    <a:pt x="9" y="9"/>
                    <a:pt x="10" y="12"/>
                    <a:pt x="12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/>
          </p:nvSpPr>
          <p:spPr bwMode="auto">
            <a:xfrm>
              <a:off x="7242175" y="3476625"/>
              <a:ext cx="190500" cy="180975"/>
            </a:xfrm>
            <a:custGeom>
              <a:avLst/>
              <a:gdLst>
                <a:gd name="T0" fmla="*/ 19 w 21"/>
                <a:gd name="T1" fmla="*/ 5 h 20"/>
                <a:gd name="T2" fmla="*/ 20 w 21"/>
                <a:gd name="T3" fmla="*/ 5 h 20"/>
                <a:gd name="T4" fmla="*/ 14 w 21"/>
                <a:gd name="T5" fmla="*/ 6 h 20"/>
                <a:gd name="T6" fmla="*/ 15 w 21"/>
                <a:gd name="T7" fmla="*/ 2 h 20"/>
                <a:gd name="T8" fmla="*/ 15 w 21"/>
                <a:gd name="T9" fmla="*/ 1 h 20"/>
                <a:gd name="T10" fmla="*/ 15 w 21"/>
                <a:gd name="T11" fmla="*/ 0 h 20"/>
                <a:gd name="T12" fmla="*/ 11 w 21"/>
                <a:gd name="T13" fmla="*/ 4 h 20"/>
                <a:gd name="T14" fmla="*/ 9 w 21"/>
                <a:gd name="T15" fmla="*/ 1 h 20"/>
                <a:gd name="T16" fmla="*/ 8 w 21"/>
                <a:gd name="T17" fmla="*/ 0 h 20"/>
                <a:gd name="T18" fmla="*/ 8 w 21"/>
                <a:gd name="T19" fmla="*/ 0 h 20"/>
                <a:gd name="T20" fmla="*/ 8 w 21"/>
                <a:gd name="T21" fmla="*/ 3 h 20"/>
                <a:gd name="T22" fmla="*/ 6 w 21"/>
                <a:gd name="T23" fmla="*/ 2 h 20"/>
                <a:gd name="T24" fmla="*/ 5 w 21"/>
                <a:gd name="T25" fmla="*/ 1 h 20"/>
                <a:gd name="T26" fmla="*/ 4 w 21"/>
                <a:gd name="T27" fmla="*/ 1 h 20"/>
                <a:gd name="T28" fmla="*/ 6 w 21"/>
                <a:gd name="T29" fmla="*/ 6 h 20"/>
                <a:gd name="T30" fmla="*/ 2 w 21"/>
                <a:gd name="T31" fmla="*/ 6 h 20"/>
                <a:gd name="T32" fmla="*/ 1 w 21"/>
                <a:gd name="T33" fmla="*/ 7 h 20"/>
                <a:gd name="T34" fmla="*/ 0 w 21"/>
                <a:gd name="T35" fmla="*/ 7 h 20"/>
                <a:gd name="T36" fmla="*/ 5 w 21"/>
                <a:gd name="T37" fmla="*/ 10 h 20"/>
                <a:gd name="T38" fmla="*/ 2 w 21"/>
                <a:gd name="T39" fmla="*/ 12 h 20"/>
                <a:gd name="T40" fmla="*/ 1 w 21"/>
                <a:gd name="T41" fmla="*/ 13 h 20"/>
                <a:gd name="T42" fmla="*/ 0 w 21"/>
                <a:gd name="T43" fmla="*/ 14 h 20"/>
                <a:gd name="T44" fmla="*/ 6 w 21"/>
                <a:gd name="T45" fmla="*/ 13 h 20"/>
                <a:gd name="T46" fmla="*/ 5 w 21"/>
                <a:gd name="T47" fmla="*/ 17 h 20"/>
                <a:gd name="T48" fmla="*/ 5 w 21"/>
                <a:gd name="T49" fmla="*/ 18 h 20"/>
                <a:gd name="T50" fmla="*/ 5 w 21"/>
                <a:gd name="T51" fmla="*/ 19 h 20"/>
                <a:gd name="T52" fmla="*/ 9 w 21"/>
                <a:gd name="T53" fmla="*/ 15 h 20"/>
                <a:gd name="T54" fmla="*/ 10 w 21"/>
                <a:gd name="T55" fmla="*/ 19 h 20"/>
                <a:gd name="T56" fmla="*/ 11 w 21"/>
                <a:gd name="T57" fmla="*/ 20 h 20"/>
                <a:gd name="T58" fmla="*/ 11 w 21"/>
                <a:gd name="T59" fmla="*/ 20 h 20"/>
                <a:gd name="T60" fmla="*/ 12 w 21"/>
                <a:gd name="T61" fmla="*/ 15 h 20"/>
                <a:gd name="T62" fmla="*/ 16 w 21"/>
                <a:gd name="T63" fmla="*/ 17 h 20"/>
                <a:gd name="T64" fmla="*/ 17 w 21"/>
                <a:gd name="T65" fmla="*/ 17 h 20"/>
                <a:gd name="T66" fmla="*/ 18 w 21"/>
                <a:gd name="T67" fmla="*/ 18 h 20"/>
                <a:gd name="T68" fmla="*/ 15 w 21"/>
                <a:gd name="T69" fmla="*/ 13 h 20"/>
                <a:gd name="T70" fmla="*/ 19 w 21"/>
                <a:gd name="T71" fmla="*/ 12 h 20"/>
                <a:gd name="T72" fmla="*/ 20 w 21"/>
                <a:gd name="T73" fmla="*/ 12 h 20"/>
                <a:gd name="T74" fmla="*/ 21 w 21"/>
                <a:gd name="T75" fmla="*/ 12 h 20"/>
                <a:gd name="T76" fmla="*/ 16 w 21"/>
                <a:gd name="T77" fmla="*/ 9 h 20"/>
                <a:gd name="T78" fmla="*/ 18 w 21"/>
                <a:gd name="T79" fmla="*/ 7 h 20"/>
                <a:gd name="T80" fmla="*/ 19 w 21"/>
                <a:gd name="T8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20">
                  <a:moveTo>
                    <a:pt x="19" y="5"/>
                  </a:moveTo>
                  <a:cubicBezTo>
                    <a:pt x="19" y="5"/>
                    <a:pt x="20" y="5"/>
                    <a:pt x="20" y="5"/>
                  </a:cubicBezTo>
                  <a:cubicBezTo>
                    <a:pt x="20" y="5"/>
                    <a:pt x="19" y="6"/>
                    <a:pt x="14" y="6"/>
                  </a:cubicBezTo>
                  <a:cubicBezTo>
                    <a:pt x="15" y="5"/>
                    <a:pt x="15" y="4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5" y="0"/>
                    <a:pt x="14" y="1"/>
                    <a:pt x="11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3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2"/>
                    <a:pt x="6" y="6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2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1" y="7"/>
                    <a:pt x="5" y="10"/>
                  </a:cubicBezTo>
                  <a:cubicBezTo>
                    <a:pt x="4" y="10"/>
                    <a:pt x="3" y="11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1" y="13"/>
                    <a:pt x="6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8"/>
                    <a:pt x="9" y="15"/>
                  </a:cubicBezTo>
                  <a:cubicBezTo>
                    <a:pt x="9" y="16"/>
                    <a:pt x="10" y="18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19"/>
                    <a:pt x="12" y="15"/>
                  </a:cubicBezTo>
                  <a:cubicBezTo>
                    <a:pt x="13" y="16"/>
                    <a:pt x="14" y="16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7" y="18"/>
                    <a:pt x="17" y="18"/>
                    <a:pt x="18" y="18"/>
                  </a:cubicBezTo>
                  <a:cubicBezTo>
                    <a:pt x="18" y="18"/>
                    <a:pt x="17" y="17"/>
                    <a:pt x="15" y="13"/>
                  </a:cubicBezTo>
                  <a:cubicBezTo>
                    <a:pt x="16" y="13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1" y="12"/>
                    <a:pt x="20" y="12"/>
                    <a:pt x="16" y="9"/>
                  </a:cubicBezTo>
                  <a:cubicBezTo>
                    <a:pt x="17" y="8"/>
                    <a:pt x="18" y="8"/>
                    <a:pt x="18" y="7"/>
                  </a:cubicBezTo>
                  <a:cubicBezTo>
                    <a:pt x="19" y="6"/>
                    <a:pt x="19" y="6"/>
                    <a:pt x="19" y="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314668" y="2352471"/>
            <a:ext cx="481013" cy="501650"/>
            <a:chOff x="7296150" y="536575"/>
            <a:chExt cx="481013" cy="501650"/>
          </a:xfrm>
        </p:grpSpPr>
        <p:sp>
          <p:nvSpPr>
            <p:cNvPr id="95" name="Freeform 110"/>
            <p:cNvSpPr>
              <a:spLocks/>
            </p:cNvSpPr>
            <p:nvPr/>
          </p:nvSpPr>
          <p:spPr bwMode="auto">
            <a:xfrm>
              <a:off x="7496175" y="536575"/>
              <a:ext cx="127000" cy="246063"/>
            </a:xfrm>
            <a:custGeom>
              <a:avLst/>
              <a:gdLst>
                <a:gd name="T0" fmla="*/ 5 w 14"/>
                <a:gd name="T1" fmla="*/ 26 h 27"/>
                <a:gd name="T2" fmla="*/ 0 w 14"/>
                <a:gd name="T3" fmla="*/ 17 h 27"/>
                <a:gd name="T4" fmla="*/ 3 w 14"/>
                <a:gd name="T5" fmla="*/ 8 h 27"/>
                <a:gd name="T6" fmla="*/ 8 w 14"/>
                <a:gd name="T7" fmla="*/ 4 h 27"/>
                <a:gd name="T8" fmla="*/ 10 w 14"/>
                <a:gd name="T9" fmla="*/ 7 h 27"/>
                <a:gd name="T10" fmla="*/ 9 w 14"/>
                <a:gd name="T11" fmla="*/ 22 h 27"/>
                <a:gd name="T12" fmla="*/ 5 w 14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5" y="26"/>
                  </a:moveTo>
                  <a:cubicBezTo>
                    <a:pt x="2" y="24"/>
                    <a:pt x="0" y="20"/>
                    <a:pt x="0" y="17"/>
                  </a:cubicBezTo>
                  <a:cubicBezTo>
                    <a:pt x="0" y="13"/>
                    <a:pt x="1" y="11"/>
                    <a:pt x="3" y="8"/>
                  </a:cubicBezTo>
                  <a:cubicBezTo>
                    <a:pt x="3" y="7"/>
                    <a:pt x="6" y="0"/>
                    <a:pt x="8" y="4"/>
                  </a:cubicBezTo>
                  <a:cubicBezTo>
                    <a:pt x="9" y="6"/>
                    <a:pt x="9" y="6"/>
                    <a:pt x="10" y="7"/>
                  </a:cubicBezTo>
                  <a:cubicBezTo>
                    <a:pt x="14" y="11"/>
                    <a:pt x="13" y="18"/>
                    <a:pt x="9" y="22"/>
                  </a:cubicBezTo>
                  <a:cubicBezTo>
                    <a:pt x="9" y="23"/>
                    <a:pt x="6" y="27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/>
          </p:nvSpPr>
          <p:spPr bwMode="auto">
            <a:xfrm>
              <a:off x="7513638" y="655638"/>
              <a:ext cx="26988" cy="117475"/>
            </a:xfrm>
            <a:custGeom>
              <a:avLst/>
              <a:gdLst>
                <a:gd name="T0" fmla="*/ 3 w 3"/>
                <a:gd name="T1" fmla="*/ 13 h 13"/>
                <a:gd name="T2" fmla="*/ 1 w 3"/>
                <a:gd name="T3" fmla="*/ 7 h 13"/>
                <a:gd name="T4" fmla="*/ 1 w 3"/>
                <a:gd name="T5" fmla="*/ 0 h 13"/>
                <a:gd name="T6" fmla="*/ 1 w 3"/>
                <a:gd name="T7" fmla="*/ 7 h 13"/>
                <a:gd name="T8" fmla="*/ 3 w 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cubicBezTo>
                    <a:pt x="2" y="11"/>
                    <a:pt x="1" y="9"/>
                    <a:pt x="1" y="7"/>
                  </a:cubicBezTo>
                  <a:cubicBezTo>
                    <a:pt x="1" y="4"/>
                    <a:pt x="0" y="2"/>
                    <a:pt x="1" y="0"/>
                  </a:cubicBezTo>
                  <a:cubicBezTo>
                    <a:pt x="1" y="2"/>
                    <a:pt x="1" y="4"/>
                    <a:pt x="1" y="7"/>
                  </a:cubicBezTo>
                  <a:cubicBezTo>
                    <a:pt x="2" y="9"/>
                    <a:pt x="2" y="11"/>
                    <a:pt x="3" y="1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/>
          </p:nvSpPr>
          <p:spPr bwMode="auto">
            <a:xfrm>
              <a:off x="7550150" y="628650"/>
              <a:ext cx="0" cy="144463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3"/>
                    <a:pt x="0" y="11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11"/>
                    <a:pt x="0" y="13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/>
          </p:nvSpPr>
          <p:spPr bwMode="auto">
            <a:xfrm>
              <a:off x="7559675" y="655638"/>
              <a:ext cx="26988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/>
          </p:nvSpPr>
          <p:spPr bwMode="auto">
            <a:xfrm>
              <a:off x="7559675" y="692150"/>
              <a:ext cx="217488" cy="117475"/>
            </a:xfrm>
            <a:custGeom>
              <a:avLst/>
              <a:gdLst>
                <a:gd name="T0" fmla="*/ 0 w 24"/>
                <a:gd name="T1" fmla="*/ 10 h 13"/>
                <a:gd name="T2" fmla="*/ 7 w 24"/>
                <a:gd name="T3" fmla="*/ 1 h 13"/>
                <a:gd name="T4" fmla="*/ 15 w 24"/>
                <a:gd name="T5" fmla="*/ 0 h 13"/>
                <a:gd name="T6" fmla="*/ 21 w 24"/>
                <a:gd name="T7" fmla="*/ 3 h 13"/>
                <a:gd name="T8" fmla="*/ 19 w 24"/>
                <a:gd name="T9" fmla="*/ 6 h 13"/>
                <a:gd name="T10" fmla="*/ 6 w 24"/>
                <a:gd name="T11" fmla="*/ 12 h 13"/>
                <a:gd name="T12" fmla="*/ 0 w 24"/>
                <a:gd name="T13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1"/>
                    <a:pt x="11" y="13"/>
                    <a:pt x="6" y="12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/>
          </p:nvSpPr>
          <p:spPr bwMode="auto">
            <a:xfrm>
              <a:off x="7559675" y="709613"/>
              <a:ext cx="98425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6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/>
          </p:nvSpPr>
          <p:spPr bwMode="auto">
            <a:xfrm>
              <a:off x="7567613" y="728663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4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1"/>
                    <a:pt x="9" y="2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/>
          </p:nvSpPr>
          <p:spPr bwMode="auto">
            <a:xfrm>
              <a:off x="7577138" y="765175"/>
              <a:ext cx="109538" cy="26988"/>
            </a:xfrm>
            <a:custGeom>
              <a:avLst/>
              <a:gdLst>
                <a:gd name="T0" fmla="*/ 0 w 12"/>
                <a:gd name="T1" fmla="*/ 3 h 3"/>
                <a:gd name="T2" fmla="*/ 6 w 12"/>
                <a:gd name="T3" fmla="*/ 2 h 3"/>
                <a:gd name="T4" fmla="*/ 12 w 12"/>
                <a:gd name="T5" fmla="*/ 0 h 3"/>
                <a:gd name="T6" fmla="*/ 6 w 12"/>
                <a:gd name="T7" fmla="*/ 2 h 3"/>
                <a:gd name="T8" fmla="*/ 0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0" y="3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1"/>
                    <a:pt x="8" y="2"/>
                    <a:pt x="6" y="2"/>
                  </a:cubicBezTo>
                  <a:cubicBezTo>
                    <a:pt x="4" y="3"/>
                    <a:pt x="2" y="3"/>
                    <a:pt x="0" y="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/>
          </p:nvSpPr>
          <p:spPr bwMode="auto">
            <a:xfrm>
              <a:off x="7550150" y="801688"/>
              <a:ext cx="190500" cy="153988"/>
            </a:xfrm>
            <a:custGeom>
              <a:avLst/>
              <a:gdLst>
                <a:gd name="T0" fmla="*/ 1 w 21"/>
                <a:gd name="T1" fmla="*/ 0 h 17"/>
                <a:gd name="T2" fmla="*/ 12 w 21"/>
                <a:gd name="T3" fmla="*/ 2 h 17"/>
                <a:gd name="T4" fmla="*/ 17 w 21"/>
                <a:gd name="T5" fmla="*/ 10 h 17"/>
                <a:gd name="T6" fmla="*/ 17 w 21"/>
                <a:gd name="T7" fmla="*/ 16 h 17"/>
                <a:gd name="T8" fmla="*/ 13 w 21"/>
                <a:gd name="T9" fmla="*/ 16 h 17"/>
                <a:gd name="T10" fmla="*/ 2 w 21"/>
                <a:gd name="T11" fmla="*/ 6 h 17"/>
                <a:gd name="T12" fmla="*/ 1 w 2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7">
                  <a:moveTo>
                    <a:pt x="1" y="0"/>
                  </a:moveTo>
                  <a:cubicBezTo>
                    <a:pt x="5" y="0"/>
                    <a:pt x="9" y="0"/>
                    <a:pt x="12" y="2"/>
                  </a:cubicBezTo>
                  <a:cubicBezTo>
                    <a:pt x="15" y="4"/>
                    <a:pt x="16" y="7"/>
                    <a:pt x="17" y="10"/>
                  </a:cubicBezTo>
                  <a:cubicBezTo>
                    <a:pt x="18" y="11"/>
                    <a:pt x="21" y="17"/>
                    <a:pt x="17" y="16"/>
                  </a:cubicBezTo>
                  <a:cubicBezTo>
                    <a:pt x="15" y="16"/>
                    <a:pt x="15" y="16"/>
                    <a:pt x="13" y="16"/>
                  </a:cubicBezTo>
                  <a:cubicBezTo>
                    <a:pt x="8" y="17"/>
                    <a:pt x="3" y="11"/>
                    <a:pt x="2" y="6"/>
                  </a:cubicBezTo>
                  <a:cubicBezTo>
                    <a:pt x="1" y="6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/>
          </p:nvSpPr>
          <p:spPr bwMode="auto">
            <a:xfrm>
              <a:off x="7559675" y="801688"/>
              <a:ext cx="107950" cy="63500"/>
            </a:xfrm>
            <a:custGeom>
              <a:avLst/>
              <a:gdLst>
                <a:gd name="T0" fmla="*/ 0 w 12"/>
                <a:gd name="T1" fmla="*/ 0 h 7"/>
                <a:gd name="T2" fmla="*/ 7 w 12"/>
                <a:gd name="T3" fmla="*/ 3 h 7"/>
                <a:gd name="T4" fmla="*/ 12 w 12"/>
                <a:gd name="T5" fmla="*/ 7 h 7"/>
                <a:gd name="T6" fmla="*/ 7 w 12"/>
                <a:gd name="T7" fmla="*/ 3 h 7"/>
                <a:gd name="T8" fmla="*/ 0 w 12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0" y="0"/>
                  </a:moveTo>
                  <a:cubicBezTo>
                    <a:pt x="3" y="0"/>
                    <a:pt x="5" y="1"/>
                    <a:pt x="7" y="3"/>
                  </a:cubicBezTo>
                  <a:cubicBezTo>
                    <a:pt x="9" y="4"/>
                    <a:pt x="11" y="5"/>
                    <a:pt x="12" y="7"/>
                  </a:cubicBezTo>
                  <a:cubicBezTo>
                    <a:pt x="11" y="6"/>
                    <a:pt x="9" y="4"/>
                    <a:pt x="7" y="3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/>
          </p:nvSpPr>
          <p:spPr bwMode="auto">
            <a:xfrm>
              <a:off x="7559675" y="809625"/>
              <a:ext cx="107950" cy="92075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5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7559675" y="828675"/>
              <a:ext cx="71438" cy="80963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4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4"/>
                  </a:cubicBezTo>
                  <a:cubicBezTo>
                    <a:pt x="5" y="6"/>
                    <a:pt x="7" y="7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7432675" y="809625"/>
              <a:ext cx="144463" cy="228600"/>
            </a:xfrm>
            <a:custGeom>
              <a:avLst/>
              <a:gdLst>
                <a:gd name="T0" fmla="*/ 12 w 16"/>
                <a:gd name="T1" fmla="*/ 0 h 25"/>
                <a:gd name="T2" fmla="*/ 15 w 16"/>
                <a:gd name="T3" fmla="*/ 11 h 25"/>
                <a:gd name="T4" fmla="*/ 11 w 16"/>
                <a:gd name="T5" fmla="*/ 19 h 25"/>
                <a:gd name="T6" fmla="*/ 5 w 16"/>
                <a:gd name="T7" fmla="*/ 21 h 25"/>
                <a:gd name="T8" fmla="*/ 4 w 16"/>
                <a:gd name="T9" fmla="*/ 18 h 25"/>
                <a:gd name="T10" fmla="*/ 7 w 16"/>
                <a:gd name="T11" fmla="*/ 3 h 25"/>
                <a:gd name="T12" fmla="*/ 12 w 1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5">
                  <a:moveTo>
                    <a:pt x="12" y="0"/>
                  </a:moveTo>
                  <a:cubicBezTo>
                    <a:pt x="15" y="3"/>
                    <a:pt x="16" y="7"/>
                    <a:pt x="15" y="11"/>
                  </a:cubicBezTo>
                  <a:cubicBezTo>
                    <a:pt x="15" y="14"/>
                    <a:pt x="13" y="16"/>
                    <a:pt x="11" y="19"/>
                  </a:cubicBezTo>
                  <a:cubicBezTo>
                    <a:pt x="10" y="20"/>
                    <a:pt x="6" y="25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3"/>
                    <a:pt x="3" y="7"/>
                    <a:pt x="7" y="3"/>
                  </a:cubicBezTo>
                  <a:cubicBezTo>
                    <a:pt x="8" y="3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7540625" y="809625"/>
              <a:ext cx="9525" cy="128588"/>
            </a:xfrm>
            <a:custGeom>
              <a:avLst/>
              <a:gdLst>
                <a:gd name="T0" fmla="*/ 0 w 1"/>
                <a:gd name="T1" fmla="*/ 0 h 14"/>
                <a:gd name="T2" fmla="*/ 1 w 1"/>
                <a:gd name="T3" fmla="*/ 7 h 14"/>
                <a:gd name="T4" fmla="*/ 0 w 1"/>
                <a:gd name="T5" fmla="*/ 14 h 14"/>
                <a:gd name="T6" fmla="*/ 1 w 1"/>
                <a:gd name="T7" fmla="*/ 7 h 14"/>
                <a:gd name="T8" fmla="*/ 0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0" y="0"/>
                  </a:moveTo>
                  <a:cubicBezTo>
                    <a:pt x="1" y="2"/>
                    <a:pt x="1" y="5"/>
                    <a:pt x="1" y="7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2"/>
                    <a:pt x="1" y="10"/>
                    <a:pt x="1" y="7"/>
                  </a:cubicBezTo>
                  <a:cubicBezTo>
                    <a:pt x="1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7504113" y="809625"/>
              <a:ext cx="28575" cy="146050"/>
            </a:xfrm>
            <a:custGeom>
              <a:avLst/>
              <a:gdLst>
                <a:gd name="T0" fmla="*/ 3 w 3"/>
                <a:gd name="T1" fmla="*/ 0 h 16"/>
                <a:gd name="T2" fmla="*/ 2 w 3"/>
                <a:gd name="T3" fmla="*/ 8 h 16"/>
                <a:gd name="T4" fmla="*/ 0 w 3"/>
                <a:gd name="T5" fmla="*/ 16 h 16"/>
                <a:gd name="T6" fmla="*/ 1 w 3"/>
                <a:gd name="T7" fmla="*/ 8 h 16"/>
                <a:gd name="T8" fmla="*/ 3 w 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6">
                  <a:moveTo>
                    <a:pt x="3" y="0"/>
                  </a:moveTo>
                  <a:cubicBezTo>
                    <a:pt x="3" y="3"/>
                    <a:pt x="2" y="6"/>
                    <a:pt x="2" y="8"/>
                  </a:cubicBezTo>
                  <a:cubicBezTo>
                    <a:pt x="1" y="11"/>
                    <a:pt x="1" y="13"/>
                    <a:pt x="0" y="16"/>
                  </a:cubicBezTo>
                  <a:cubicBezTo>
                    <a:pt x="0" y="13"/>
                    <a:pt x="1" y="11"/>
                    <a:pt x="1" y="8"/>
                  </a:cubicBezTo>
                  <a:cubicBezTo>
                    <a:pt x="2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/>
          </p:nvSpPr>
          <p:spPr bwMode="auto">
            <a:xfrm>
              <a:off x="7486650" y="819150"/>
              <a:ext cx="36513" cy="100013"/>
            </a:xfrm>
            <a:custGeom>
              <a:avLst/>
              <a:gdLst>
                <a:gd name="T0" fmla="*/ 4 w 4"/>
                <a:gd name="T1" fmla="*/ 0 h 11"/>
                <a:gd name="T2" fmla="*/ 2 w 4"/>
                <a:gd name="T3" fmla="*/ 6 h 11"/>
                <a:gd name="T4" fmla="*/ 0 w 4"/>
                <a:gd name="T5" fmla="*/ 11 h 11"/>
                <a:gd name="T6" fmla="*/ 1 w 4"/>
                <a:gd name="T7" fmla="*/ 5 h 11"/>
                <a:gd name="T8" fmla="*/ 4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/>
          </p:nvSpPr>
          <p:spPr bwMode="auto">
            <a:xfrm>
              <a:off x="7296150" y="755650"/>
              <a:ext cx="236538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8"/>
                    <a:pt x="21" y="11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1"/>
                    <a:pt x="0" y="10"/>
                    <a:pt x="4" y="8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4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/>
          </p:nvSpPr>
          <p:spPr bwMode="auto">
            <a:xfrm>
              <a:off x="7413625" y="801688"/>
              <a:ext cx="119063" cy="53975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3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5"/>
                    <a:pt x="0" y="6"/>
                  </a:cubicBezTo>
                  <a:cubicBezTo>
                    <a:pt x="2" y="5"/>
                    <a:pt x="4" y="4"/>
                    <a:pt x="6" y="3"/>
                  </a:cubicBezTo>
                  <a:cubicBezTo>
                    <a:pt x="9" y="3"/>
                    <a:pt x="11" y="1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/>
          </p:nvSpPr>
          <p:spPr bwMode="auto">
            <a:xfrm>
              <a:off x="7386638" y="792163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2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2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1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/>
          </p:nvSpPr>
          <p:spPr bwMode="auto">
            <a:xfrm>
              <a:off x="7405688" y="782638"/>
              <a:ext cx="107950" cy="9525"/>
            </a:xfrm>
            <a:custGeom>
              <a:avLst/>
              <a:gdLst>
                <a:gd name="T0" fmla="*/ 12 w 12"/>
                <a:gd name="T1" fmla="*/ 1 h 1"/>
                <a:gd name="T2" fmla="*/ 6 w 12"/>
                <a:gd name="T3" fmla="*/ 1 h 1"/>
                <a:gd name="T4" fmla="*/ 0 w 12"/>
                <a:gd name="T5" fmla="*/ 1 h 1"/>
                <a:gd name="T6" fmla="*/ 6 w 12"/>
                <a:gd name="T7" fmla="*/ 0 h 1"/>
                <a:gd name="T8" fmla="*/ 12 w 1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7359650" y="628650"/>
              <a:ext cx="173038" cy="163513"/>
            </a:xfrm>
            <a:custGeom>
              <a:avLst/>
              <a:gdLst>
                <a:gd name="T0" fmla="*/ 19 w 19"/>
                <a:gd name="T1" fmla="*/ 17 h 18"/>
                <a:gd name="T2" fmla="*/ 8 w 19"/>
                <a:gd name="T3" fmla="*/ 15 h 18"/>
                <a:gd name="T4" fmla="*/ 3 w 19"/>
                <a:gd name="T5" fmla="*/ 7 h 18"/>
                <a:gd name="T6" fmla="*/ 4 w 19"/>
                <a:gd name="T7" fmla="*/ 1 h 18"/>
                <a:gd name="T8" fmla="*/ 7 w 19"/>
                <a:gd name="T9" fmla="*/ 1 h 18"/>
                <a:gd name="T10" fmla="*/ 18 w 19"/>
                <a:gd name="T11" fmla="*/ 11 h 18"/>
                <a:gd name="T12" fmla="*/ 19 w 19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7"/>
                  </a:moveTo>
                  <a:cubicBezTo>
                    <a:pt x="15" y="18"/>
                    <a:pt x="11" y="17"/>
                    <a:pt x="8" y="15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1"/>
                    <a:pt x="6" y="2"/>
                    <a:pt x="7" y="1"/>
                  </a:cubicBezTo>
                  <a:cubicBezTo>
                    <a:pt x="13" y="1"/>
                    <a:pt x="17" y="6"/>
                    <a:pt x="18" y="11"/>
                  </a:cubicBezTo>
                  <a:cubicBezTo>
                    <a:pt x="19" y="12"/>
                    <a:pt x="19" y="17"/>
                    <a:pt x="19" y="17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/>
          </p:nvSpPr>
          <p:spPr bwMode="auto">
            <a:xfrm>
              <a:off x="7423150" y="719138"/>
              <a:ext cx="109538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5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7" y="6"/>
                    <a:pt x="9" y="7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/>
            </p:cNvSpPr>
            <p:nvPr/>
          </p:nvSpPr>
          <p:spPr bwMode="auto">
            <a:xfrm>
              <a:off x="7423150" y="682625"/>
              <a:ext cx="109538" cy="90488"/>
            </a:xfrm>
            <a:custGeom>
              <a:avLst/>
              <a:gdLst>
                <a:gd name="T0" fmla="*/ 12 w 12"/>
                <a:gd name="T1" fmla="*/ 10 h 10"/>
                <a:gd name="T2" fmla="*/ 6 w 12"/>
                <a:gd name="T3" fmla="*/ 5 h 10"/>
                <a:gd name="T4" fmla="*/ 0 w 12"/>
                <a:gd name="T5" fmla="*/ 0 h 10"/>
                <a:gd name="T6" fmla="*/ 6 w 12"/>
                <a:gd name="T7" fmla="*/ 5 h 10"/>
                <a:gd name="T8" fmla="*/ 12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2" y="10"/>
                  </a:moveTo>
                  <a:cubicBezTo>
                    <a:pt x="10" y="9"/>
                    <a:pt x="8" y="7"/>
                    <a:pt x="6" y="5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ubicBezTo>
                    <a:pt x="8" y="7"/>
                    <a:pt x="10" y="9"/>
                    <a:pt x="12" y="1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/>
            </p:cNvSpPr>
            <p:nvPr/>
          </p:nvSpPr>
          <p:spPr bwMode="auto">
            <a:xfrm>
              <a:off x="7459663" y="682625"/>
              <a:ext cx="73025" cy="82550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/>
            </p:cNvSpPr>
            <p:nvPr/>
          </p:nvSpPr>
          <p:spPr bwMode="auto">
            <a:xfrm>
              <a:off x="7486650" y="736600"/>
              <a:ext cx="127000" cy="128588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3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0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2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4 h 14"/>
                <a:gd name="T30" fmla="*/ 1 w 14"/>
                <a:gd name="T31" fmla="*/ 4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1 h 14"/>
                <a:gd name="T48" fmla="*/ 3 w 14"/>
                <a:gd name="T49" fmla="*/ 12 h 14"/>
                <a:gd name="T50" fmla="*/ 3 w 14"/>
                <a:gd name="T51" fmla="*/ 13 h 14"/>
                <a:gd name="T52" fmla="*/ 6 w 14"/>
                <a:gd name="T53" fmla="*/ 10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0 h 14"/>
                <a:gd name="T62" fmla="*/ 10 w 14"/>
                <a:gd name="T63" fmla="*/ 11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8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6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2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9" y="1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8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0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1"/>
                    <a:pt x="10" y="9"/>
                  </a:cubicBezTo>
                  <a:cubicBezTo>
                    <a:pt x="11" y="9"/>
                    <a:pt x="12" y="9"/>
                    <a:pt x="1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6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928350" y="3276600"/>
            <a:ext cx="479426" cy="500063"/>
            <a:chOff x="10928350" y="3276600"/>
            <a:chExt cx="479426" cy="500063"/>
          </a:xfrm>
        </p:grpSpPr>
        <p:sp>
          <p:nvSpPr>
            <p:cNvPr id="121" name="Freeform 135"/>
            <p:cNvSpPr>
              <a:spLocks/>
            </p:cNvSpPr>
            <p:nvPr/>
          </p:nvSpPr>
          <p:spPr bwMode="auto">
            <a:xfrm>
              <a:off x="11128375" y="3276600"/>
              <a:ext cx="125413" cy="236538"/>
            </a:xfrm>
            <a:custGeom>
              <a:avLst/>
              <a:gdLst>
                <a:gd name="T0" fmla="*/ 5 w 14"/>
                <a:gd name="T1" fmla="*/ 26 h 26"/>
                <a:gd name="T2" fmla="*/ 0 w 14"/>
                <a:gd name="T3" fmla="*/ 16 h 26"/>
                <a:gd name="T4" fmla="*/ 3 w 14"/>
                <a:gd name="T5" fmla="*/ 7 h 26"/>
                <a:gd name="T6" fmla="*/ 8 w 14"/>
                <a:gd name="T7" fmla="*/ 4 h 26"/>
                <a:gd name="T8" fmla="*/ 10 w 14"/>
                <a:gd name="T9" fmla="*/ 6 h 26"/>
                <a:gd name="T10" fmla="*/ 10 w 14"/>
                <a:gd name="T11" fmla="*/ 22 h 26"/>
                <a:gd name="T12" fmla="*/ 5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5" y="26"/>
                  </a:moveTo>
                  <a:cubicBezTo>
                    <a:pt x="2" y="23"/>
                    <a:pt x="0" y="20"/>
                    <a:pt x="0" y="16"/>
                  </a:cubicBezTo>
                  <a:cubicBezTo>
                    <a:pt x="0" y="13"/>
                    <a:pt x="1" y="10"/>
                    <a:pt x="3" y="7"/>
                  </a:cubicBezTo>
                  <a:cubicBezTo>
                    <a:pt x="3" y="6"/>
                    <a:pt x="6" y="0"/>
                    <a:pt x="8" y="4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4" y="10"/>
                    <a:pt x="13" y="17"/>
                    <a:pt x="10" y="22"/>
                  </a:cubicBezTo>
                  <a:cubicBezTo>
                    <a:pt x="9" y="22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6"/>
            <p:cNvSpPr>
              <a:spLocks/>
            </p:cNvSpPr>
            <p:nvPr/>
          </p:nvSpPr>
          <p:spPr bwMode="auto">
            <a:xfrm>
              <a:off x="11145838" y="3384550"/>
              <a:ext cx="26988" cy="128588"/>
            </a:xfrm>
            <a:custGeom>
              <a:avLst/>
              <a:gdLst>
                <a:gd name="T0" fmla="*/ 3 w 3"/>
                <a:gd name="T1" fmla="*/ 14 h 14"/>
                <a:gd name="T2" fmla="*/ 1 w 3"/>
                <a:gd name="T3" fmla="*/ 7 h 14"/>
                <a:gd name="T4" fmla="*/ 1 w 3"/>
                <a:gd name="T5" fmla="*/ 0 h 14"/>
                <a:gd name="T6" fmla="*/ 1 w 3"/>
                <a:gd name="T7" fmla="*/ 7 h 14"/>
                <a:gd name="T8" fmla="*/ 3 w 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4">
                  <a:moveTo>
                    <a:pt x="3" y="14"/>
                  </a:moveTo>
                  <a:cubicBezTo>
                    <a:pt x="2" y="12"/>
                    <a:pt x="1" y="9"/>
                    <a:pt x="1" y="7"/>
                  </a:cubicBezTo>
                  <a:cubicBezTo>
                    <a:pt x="1" y="5"/>
                    <a:pt x="0" y="2"/>
                    <a:pt x="1" y="0"/>
                  </a:cubicBezTo>
                  <a:cubicBezTo>
                    <a:pt x="1" y="2"/>
                    <a:pt x="1" y="5"/>
                    <a:pt x="1" y="7"/>
                  </a:cubicBezTo>
                  <a:cubicBezTo>
                    <a:pt x="2" y="9"/>
                    <a:pt x="2" y="11"/>
                    <a:pt x="3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7"/>
            <p:cNvSpPr>
              <a:spLocks/>
            </p:cNvSpPr>
            <p:nvPr/>
          </p:nvSpPr>
          <p:spPr bwMode="auto">
            <a:xfrm>
              <a:off x="11182350" y="3357563"/>
              <a:ext cx="0" cy="146050"/>
            </a:xfrm>
            <a:custGeom>
              <a:avLst/>
              <a:gdLst>
                <a:gd name="T0" fmla="*/ 16 h 16"/>
                <a:gd name="T1" fmla="*/ 8 h 16"/>
                <a:gd name="T2" fmla="*/ 0 h 16"/>
                <a:gd name="T3" fmla="*/ 8 h 16"/>
                <a:gd name="T4" fmla="*/ 16 h 1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6">
                  <a:moveTo>
                    <a:pt x="0" y="16"/>
                  </a:moveTo>
                  <a:cubicBezTo>
                    <a:pt x="0" y="14"/>
                    <a:pt x="0" y="11"/>
                    <a:pt x="0" y="8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0" y="11"/>
                    <a:pt x="0" y="14"/>
                    <a:pt x="0" y="1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8"/>
            <p:cNvSpPr>
              <a:spLocks/>
            </p:cNvSpPr>
            <p:nvPr/>
          </p:nvSpPr>
          <p:spPr bwMode="auto">
            <a:xfrm>
              <a:off x="11190288" y="3384550"/>
              <a:ext cx="28575" cy="109538"/>
            </a:xfrm>
            <a:custGeom>
              <a:avLst/>
              <a:gdLst>
                <a:gd name="T0" fmla="*/ 0 w 3"/>
                <a:gd name="T1" fmla="*/ 12 h 12"/>
                <a:gd name="T2" fmla="*/ 1 w 3"/>
                <a:gd name="T3" fmla="*/ 6 h 12"/>
                <a:gd name="T4" fmla="*/ 2 w 3"/>
                <a:gd name="T5" fmla="*/ 0 h 12"/>
                <a:gd name="T6" fmla="*/ 2 w 3"/>
                <a:gd name="T7" fmla="*/ 6 h 12"/>
                <a:gd name="T8" fmla="*/ 0 w 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2">
                  <a:moveTo>
                    <a:pt x="0" y="12"/>
                  </a:moveTo>
                  <a:cubicBezTo>
                    <a:pt x="0" y="10"/>
                    <a:pt x="1" y="8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1" y="10"/>
                    <a:pt x="0" y="12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9"/>
            <p:cNvSpPr>
              <a:spLocks/>
            </p:cNvSpPr>
            <p:nvPr/>
          </p:nvSpPr>
          <p:spPr bwMode="auto">
            <a:xfrm>
              <a:off x="11190288" y="3421063"/>
              <a:ext cx="217488" cy="128588"/>
            </a:xfrm>
            <a:custGeom>
              <a:avLst/>
              <a:gdLst>
                <a:gd name="T0" fmla="*/ 0 w 24"/>
                <a:gd name="T1" fmla="*/ 10 h 14"/>
                <a:gd name="T2" fmla="*/ 7 w 24"/>
                <a:gd name="T3" fmla="*/ 1 h 14"/>
                <a:gd name="T4" fmla="*/ 15 w 24"/>
                <a:gd name="T5" fmla="*/ 0 h 14"/>
                <a:gd name="T6" fmla="*/ 21 w 24"/>
                <a:gd name="T7" fmla="*/ 3 h 14"/>
                <a:gd name="T8" fmla="*/ 19 w 24"/>
                <a:gd name="T9" fmla="*/ 6 h 14"/>
                <a:gd name="T10" fmla="*/ 6 w 24"/>
                <a:gd name="T11" fmla="*/ 13 h 14"/>
                <a:gd name="T12" fmla="*/ 0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0" y="10"/>
                  </a:moveTo>
                  <a:cubicBezTo>
                    <a:pt x="1" y="7"/>
                    <a:pt x="3" y="3"/>
                    <a:pt x="7" y="1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7" y="0"/>
                    <a:pt x="24" y="0"/>
                    <a:pt x="21" y="3"/>
                  </a:cubicBezTo>
                  <a:cubicBezTo>
                    <a:pt x="20" y="4"/>
                    <a:pt x="20" y="5"/>
                    <a:pt x="19" y="6"/>
                  </a:cubicBezTo>
                  <a:cubicBezTo>
                    <a:pt x="18" y="12"/>
                    <a:pt x="11" y="14"/>
                    <a:pt x="6" y="13"/>
                  </a:cubicBezTo>
                  <a:cubicBezTo>
                    <a:pt x="5" y="12"/>
                    <a:pt x="0" y="11"/>
                    <a:pt x="0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0"/>
            <p:cNvSpPr>
              <a:spLocks/>
            </p:cNvSpPr>
            <p:nvPr/>
          </p:nvSpPr>
          <p:spPr bwMode="auto">
            <a:xfrm>
              <a:off x="11190288" y="3440113"/>
              <a:ext cx="100013" cy="73025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3 h 8"/>
                <a:gd name="T4" fmla="*/ 11 w 11"/>
                <a:gd name="T5" fmla="*/ 0 h 8"/>
                <a:gd name="T6" fmla="*/ 5 w 11"/>
                <a:gd name="T7" fmla="*/ 4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6"/>
                    <a:pt x="3" y="5"/>
                    <a:pt x="5" y="3"/>
                  </a:cubicBezTo>
                  <a:cubicBezTo>
                    <a:pt x="7" y="2"/>
                    <a:pt x="9" y="1"/>
                    <a:pt x="11" y="0"/>
                  </a:cubicBezTo>
                  <a:cubicBezTo>
                    <a:pt x="9" y="1"/>
                    <a:pt x="7" y="2"/>
                    <a:pt x="5" y="4"/>
                  </a:cubicBezTo>
                  <a:cubicBezTo>
                    <a:pt x="3" y="5"/>
                    <a:pt x="2" y="7"/>
                    <a:pt x="0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1"/>
            <p:cNvSpPr>
              <a:spLocks/>
            </p:cNvSpPr>
            <p:nvPr/>
          </p:nvSpPr>
          <p:spPr bwMode="auto">
            <a:xfrm>
              <a:off x="11199813" y="3457575"/>
              <a:ext cx="127000" cy="63500"/>
            </a:xfrm>
            <a:custGeom>
              <a:avLst/>
              <a:gdLst>
                <a:gd name="T0" fmla="*/ 0 w 14"/>
                <a:gd name="T1" fmla="*/ 7 h 7"/>
                <a:gd name="T2" fmla="*/ 7 w 14"/>
                <a:gd name="T3" fmla="*/ 3 h 7"/>
                <a:gd name="T4" fmla="*/ 14 w 14"/>
                <a:gd name="T5" fmla="*/ 0 h 7"/>
                <a:gd name="T6" fmla="*/ 7 w 14"/>
                <a:gd name="T7" fmla="*/ 4 h 7"/>
                <a:gd name="T8" fmla="*/ 0 w 1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2" y="6"/>
                    <a:pt x="4" y="5"/>
                    <a:pt x="7" y="3"/>
                  </a:cubicBezTo>
                  <a:cubicBezTo>
                    <a:pt x="9" y="2"/>
                    <a:pt x="12" y="1"/>
                    <a:pt x="14" y="0"/>
                  </a:cubicBezTo>
                  <a:cubicBezTo>
                    <a:pt x="12" y="2"/>
                    <a:pt x="9" y="3"/>
                    <a:pt x="7" y="4"/>
                  </a:cubicBezTo>
                  <a:cubicBezTo>
                    <a:pt x="5" y="5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2"/>
            <p:cNvSpPr>
              <a:spLocks/>
            </p:cNvSpPr>
            <p:nvPr/>
          </p:nvSpPr>
          <p:spPr bwMode="auto">
            <a:xfrm>
              <a:off x="11209338" y="3494088"/>
              <a:ext cx="107950" cy="36513"/>
            </a:xfrm>
            <a:custGeom>
              <a:avLst/>
              <a:gdLst>
                <a:gd name="T0" fmla="*/ 0 w 12"/>
                <a:gd name="T1" fmla="*/ 4 h 4"/>
                <a:gd name="T2" fmla="*/ 6 w 12"/>
                <a:gd name="T3" fmla="*/ 2 h 4"/>
                <a:gd name="T4" fmla="*/ 12 w 12"/>
                <a:gd name="T5" fmla="*/ 0 h 4"/>
                <a:gd name="T6" fmla="*/ 6 w 12"/>
                <a:gd name="T7" fmla="*/ 3 h 4"/>
                <a:gd name="T8" fmla="*/ 0 w 1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8" y="2"/>
                    <a:pt x="10" y="1"/>
                    <a:pt x="12" y="0"/>
                  </a:cubicBezTo>
                  <a:cubicBezTo>
                    <a:pt x="10" y="2"/>
                    <a:pt x="8" y="2"/>
                    <a:pt x="6" y="3"/>
                  </a:cubicBezTo>
                  <a:cubicBezTo>
                    <a:pt x="4" y="3"/>
                    <a:pt x="2" y="4"/>
                    <a:pt x="0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3"/>
            <p:cNvSpPr>
              <a:spLocks/>
            </p:cNvSpPr>
            <p:nvPr/>
          </p:nvSpPr>
          <p:spPr bwMode="auto">
            <a:xfrm>
              <a:off x="11190288" y="3530600"/>
              <a:ext cx="182563" cy="155575"/>
            </a:xfrm>
            <a:custGeom>
              <a:avLst/>
              <a:gdLst>
                <a:gd name="T0" fmla="*/ 0 w 20"/>
                <a:gd name="T1" fmla="*/ 1 h 17"/>
                <a:gd name="T2" fmla="*/ 11 w 20"/>
                <a:gd name="T3" fmla="*/ 2 h 17"/>
                <a:gd name="T4" fmla="*/ 16 w 20"/>
                <a:gd name="T5" fmla="*/ 10 h 17"/>
                <a:gd name="T6" fmla="*/ 16 w 20"/>
                <a:gd name="T7" fmla="*/ 16 h 17"/>
                <a:gd name="T8" fmla="*/ 12 w 20"/>
                <a:gd name="T9" fmla="*/ 16 h 17"/>
                <a:gd name="T10" fmla="*/ 1 w 20"/>
                <a:gd name="T11" fmla="*/ 6 h 17"/>
                <a:gd name="T12" fmla="*/ 0 w 20"/>
                <a:gd name="T1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4" y="4"/>
                    <a:pt x="15" y="7"/>
                    <a:pt x="16" y="10"/>
                  </a:cubicBezTo>
                  <a:cubicBezTo>
                    <a:pt x="17" y="11"/>
                    <a:pt x="20" y="17"/>
                    <a:pt x="16" y="16"/>
                  </a:cubicBezTo>
                  <a:cubicBezTo>
                    <a:pt x="14" y="16"/>
                    <a:pt x="14" y="16"/>
                    <a:pt x="12" y="16"/>
                  </a:cubicBezTo>
                  <a:cubicBezTo>
                    <a:pt x="7" y="17"/>
                    <a:pt x="2" y="11"/>
                    <a:pt x="1" y="6"/>
                  </a:cubicBezTo>
                  <a:cubicBezTo>
                    <a:pt x="0" y="6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4"/>
            <p:cNvSpPr>
              <a:spLocks/>
            </p:cNvSpPr>
            <p:nvPr/>
          </p:nvSpPr>
          <p:spPr bwMode="auto">
            <a:xfrm>
              <a:off x="11190288" y="3540125"/>
              <a:ext cx="109538" cy="53975"/>
            </a:xfrm>
            <a:custGeom>
              <a:avLst/>
              <a:gdLst>
                <a:gd name="T0" fmla="*/ 0 w 12"/>
                <a:gd name="T1" fmla="*/ 0 h 6"/>
                <a:gd name="T2" fmla="*/ 7 w 12"/>
                <a:gd name="T3" fmla="*/ 2 h 6"/>
                <a:gd name="T4" fmla="*/ 12 w 12"/>
                <a:gd name="T5" fmla="*/ 6 h 6"/>
                <a:gd name="T6" fmla="*/ 7 w 12"/>
                <a:gd name="T7" fmla="*/ 2 h 6"/>
                <a:gd name="T8" fmla="*/ 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0" y="0"/>
                  </a:move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1" y="5"/>
                    <a:pt x="9" y="3"/>
                    <a:pt x="7" y="2"/>
                  </a:cubicBezTo>
                  <a:cubicBezTo>
                    <a:pt x="5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5"/>
            <p:cNvSpPr>
              <a:spLocks/>
            </p:cNvSpPr>
            <p:nvPr/>
          </p:nvSpPr>
          <p:spPr bwMode="auto">
            <a:xfrm>
              <a:off x="11190288" y="3540125"/>
              <a:ext cx="109538" cy="90488"/>
            </a:xfrm>
            <a:custGeom>
              <a:avLst/>
              <a:gdLst>
                <a:gd name="T0" fmla="*/ 0 w 12"/>
                <a:gd name="T1" fmla="*/ 0 h 10"/>
                <a:gd name="T2" fmla="*/ 6 w 12"/>
                <a:gd name="T3" fmla="*/ 5 h 10"/>
                <a:gd name="T4" fmla="*/ 12 w 12"/>
                <a:gd name="T5" fmla="*/ 10 h 10"/>
                <a:gd name="T6" fmla="*/ 6 w 12"/>
                <a:gd name="T7" fmla="*/ 6 h 10"/>
                <a:gd name="T8" fmla="*/ 0 w 12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8"/>
                    <a:pt x="12" y="10"/>
                  </a:cubicBez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6"/>
            <p:cNvSpPr>
              <a:spLocks/>
            </p:cNvSpPr>
            <p:nvPr/>
          </p:nvSpPr>
          <p:spPr bwMode="auto">
            <a:xfrm>
              <a:off x="11190288" y="3557588"/>
              <a:ext cx="73025" cy="82550"/>
            </a:xfrm>
            <a:custGeom>
              <a:avLst/>
              <a:gdLst>
                <a:gd name="T0" fmla="*/ 0 w 8"/>
                <a:gd name="T1" fmla="*/ 0 h 9"/>
                <a:gd name="T2" fmla="*/ 4 w 8"/>
                <a:gd name="T3" fmla="*/ 5 h 9"/>
                <a:gd name="T4" fmla="*/ 8 w 8"/>
                <a:gd name="T5" fmla="*/ 9 h 9"/>
                <a:gd name="T6" fmla="*/ 3 w 8"/>
                <a:gd name="T7" fmla="*/ 5 h 9"/>
                <a:gd name="T8" fmla="*/ 0 w 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1" y="1"/>
                    <a:pt x="2" y="3"/>
                    <a:pt x="4" y="5"/>
                  </a:cubicBezTo>
                  <a:cubicBezTo>
                    <a:pt x="5" y="6"/>
                    <a:pt x="7" y="8"/>
                    <a:pt x="8" y="9"/>
                  </a:cubicBezTo>
                  <a:cubicBezTo>
                    <a:pt x="6" y="8"/>
                    <a:pt x="5" y="6"/>
                    <a:pt x="3" y="5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7"/>
            <p:cNvSpPr>
              <a:spLocks/>
            </p:cNvSpPr>
            <p:nvPr/>
          </p:nvSpPr>
          <p:spPr bwMode="auto">
            <a:xfrm>
              <a:off x="11064875" y="3540125"/>
              <a:ext cx="144463" cy="236538"/>
            </a:xfrm>
            <a:custGeom>
              <a:avLst/>
              <a:gdLst>
                <a:gd name="T0" fmla="*/ 12 w 16"/>
                <a:gd name="T1" fmla="*/ 1 h 26"/>
                <a:gd name="T2" fmla="*/ 15 w 16"/>
                <a:gd name="T3" fmla="*/ 11 h 26"/>
                <a:gd name="T4" fmla="*/ 11 w 16"/>
                <a:gd name="T5" fmla="*/ 19 h 26"/>
                <a:gd name="T6" fmla="*/ 5 w 16"/>
                <a:gd name="T7" fmla="*/ 21 h 26"/>
                <a:gd name="T8" fmla="*/ 4 w 16"/>
                <a:gd name="T9" fmla="*/ 18 h 26"/>
                <a:gd name="T10" fmla="*/ 7 w 16"/>
                <a:gd name="T11" fmla="*/ 3 h 26"/>
                <a:gd name="T12" fmla="*/ 12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2" y="1"/>
                  </a:moveTo>
                  <a:cubicBezTo>
                    <a:pt x="15" y="4"/>
                    <a:pt x="16" y="7"/>
                    <a:pt x="15" y="11"/>
                  </a:cubicBezTo>
                  <a:cubicBezTo>
                    <a:pt x="15" y="14"/>
                    <a:pt x="13" y="17"/>
                    <a:pt x="11" y="19"/>
                  </a:cubicBezTo>
                  <a:cubicBezTo>
                    <a:pt x="10" y="20"/>
                    <a:pt x="6" y="26"/>
                    <a:pt x="5" y="21"/>
                  </a:cubicBezTo>
                  <a:cubicBezTo>
                    <a:pt x="5" y="20"/>
                    <a:pt x="5" y="19"/>
                    <a:pt x="4" y="18"/>
                  </a:cubicBezTo>
                  <a:cubicBezTo>
                    <a:pt x="0" y="14"/>
                    <a:pt x="3" y="7"/>
                    <a:pt x="7" y="3"/>
                  </a:cubicBezTo>
                  <a:cubicBezTo>
                    <a:pt x="8" y="3"/>
                    <a:pt x="12" y="0"/>
                    <a:pt x="12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8"/>
            <p:cNvSpPr>
              <a:spLocks/>
            </p:cNvSpPr>
            <p:nvPr/>
          </p:nvSpPr>
          <p:spPr bwMode="auto">
            <a:xfrm>
              <a:off x="11172825" y="3549650"/>
              <a:ext cx="9525" cy="117475"/>
            </a:xfrm>
            <a:custGeom>
              <a:avLst/>
              <a:gdLst>
                <a:gd name="T0" fmla="*/ 0 w 1"/>
                <a:gd name="T1" fmla="*/ 0 h 13"/>
                <a:gd name="T2" fmla="*/ 1 w 1"/>
                <a:gd name="T3" fmla="*/ 7 h 13"/>
                <a:gd name="T4" fmla="*/ 0 w 1"/>
                <a:gd name="T5" fmla="*/ 13 h 13"/>
                <a:gd name="T6" fmla="*/ 1 w 1"/>
                <a:gd name="T7" fmla="*/ 6 h 13"/>
                <a:gd name="T8" fmla="*/ 0 w 1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">
                  <a:moveTo>
                    <a:pt x="0" y="0"/>
                  </a:moveTo>
                  <a:cubicBezTo>
                    <a:pt x="1" y="2"/>
                    <a:pt x="1" y="4"/>
                    <a:pt x="1" y="7"/>
                  </a:cubicBezTo>
                  <a:cubicBezTo>
                    <a:pt x="1" y="9"/>
                    <a:pt x="1" y="11"/>
                    <a:pt x="0" y="13"/>
                  </a:cubicBezTo>
                  <a:cubicBezTo>
                    <a:pt x="0" y="11"/>
                    <a:pt x="1" y="9"/>
                    <a:pt x="1" y="6"/>
                  </a:cubicBezTo>
                  <a:cubicBezTo>
                    <a:pt x="1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9"/>
            <p:cNvSpPr>
              <a:spLocks/>
            </p:cNvSpPr>
            <p:nvPr/>
          </p:nvSpPr>
          <p:spPr bwMode="auto">
            <a:xfrm>
              <a:off x="11136313" y="3549650"/>
              <a:ext cx="26988" cy="136525"/>
            </a:xfrm>
            <a:custGeom>
              <a:avLst/>
              <a:gdLst>
                <a:gd name="T0" fmla="*/ 3 w 3"/>
                <a:gd name="T1" fmla="*/ 0 h 15"/>
                <a:gd name="T2" fmla="*/ 2 w 3"/>
                <a:gd name="T3" fmla="*/ 7 h 15"/>
                <a:gd name="T4" fmla="*/ 0 w 3"/>
                <a:gd name="T5" fmla="*/ 15 h 15"/>
                <a:gd name="T6" fmla="*/ 1 w 3"/>
                <a:gd name="T7" fmla="*/ 7 h 15"/>
                <a:gd name="T8" fmla="*/ 3 w 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5">
                  <a:moveTo>
                    <a:pt x="3" y="0"/>
                  </a:moveTo>
                  <a:cubicBezTo>
                    <a:pt x="3" y="2"/>
                    <a:pt x="2" y="5"/>
                    <a:pt x="2" y="7"/>
                  </a:cubicBezTo>
                  <a:cubicBezTo>
                    <a:pt x="1" y="10"/>
                    <a:pt x="1" y="13"/>
                    <a:pt x="0" y="15"/>
                  </a:cubicBezTo>
                  <a:cubicBezTo>
                    <a:pt x="0" y="13"/>
                    <a:pt x="1" y="10"/>
                    <a:pt x="1" y="7"/>
                  </a:cubicBezTo>
                  <a:cubicBezTo>
                    <a:pt x="2" y="5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0"/>
            <p:cNvSpPr>
              <a:spLocks/>
            </p:cNvSpPr>
            <p:nvPr/>
          </p:nvSpPr>
          <p:spPr bwMode="auto">
            <a:xfrm>
              <a:off x="11118850" y="3549650"/>
              <a:ext cx="36513" cy="107950"/>
            </a:xfrm>
            <a:custGeom>
              <a:avLst/>
              <a:gdLst>
                <a:gd name="T0" fmla="*/ 4 w 4"/>
                <a:gd name="T1" fmla="*/ 0 h 12"/>
                <a:gd name="T2" fmla="*/ 2 w 4"/>
                <a:gd name="T3" fmla="*/ 6 h 12"/>
                <a:gd name="T4" fmla="*/ 0 w 4"/>
                <a:gd name="T5" fmla="*/ 12 h 12"/>
                <a:gd name="T6" fmla="*/ 1 w 4"/>
                <a:gd name="T7" fmla="*/ 6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3" y="2"/>
                    <a:pt x="2" y="4"/>
                    <a:pt x="2" y="6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1"/>
            <p:cNvSpPr>
              <a:spLocks/>
            </p:cNvSpPr>
            <p:nvPr/>
          </p:nvSpPr>
          <p:spPr bwMode="auto">
            <a:xfrm>
              <a:off x="10928350" y="3486150"/>
              <a:ext cx="234950" cy="127000"/>
            </a:xfrm>
            <a:custGeom>
              <a:avLst/>
              <a:gdLst>
                <a:gd name="T0" fmla="*/ 26 w 26"/>
                <a:gd name="T1" fmla="*/ 5 h 14"/>
                <a:gd name="T2" fmla="*/ 17 w 26"/>
                <a:gd name="T3" fmla="*/ 13 h 14"/>
                <a:gd name="T4" fmla="*/ 8 w 26"/>
                <a:gd name="T5" fmla="*/ 12 h 14"/>
                <a:gd name="T6" fmla="*/ 4 w 26"/>
                <a:gd name="T7" fmla="*/ 8 h 14"/>
                <a:gd name="T8" fmla="*/ 6 w 26"/>
                <a:gd name="T9" fmla="*/ 5 h 14"/>
                <a:gd name="T10" fmla="*/ 21 w 26"/>
                <a:gd name="T11" fmla="*/ 2 h 14"/>
                <a:gd name="T12" fmla="*/ 26 w 26"/>
                <a:gd name="T13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9"/>
                    <a:pt x="21" y="12"/>
                    <a:pt x="17" y="13"/>
                  </a:cubicBezTo>
                  <a:cubicBezTo>
                    <a:pt x="14" y="14"/>
                    <a:pt x="11" y="13"/>
                    <a:pt x="8" y="12"/>
                  </a:cubicBezTo>
                  <a:cubicBezTo>
                    <a:pt x="7" y="12"/>
                    <a:pt x="0" y="10"/>
                    <a:pt x="4" y="8"/>
                  </a:cubicBezTo>
                  <a:cubicBezTo>
                    <a:pt x="5" y="7"/>
                    <a:pt x="5" y="7"/>
                    <a:pt x="6" y="5"/>
                  </a:cubicBezTo>
                  <a:cubicBezTo>
                    <a:pt x="9" y="0"/>
                    <a:pt x="16" y="0"/>
                    <a:pt x="21" y="2"/>
                  </a:cubicBezTo>
                  <a:cubicBezTo>
                    <a:pt x="21" y="2"/>
                    <a:pt x="26" y="5"/>
                    <a:pt x="26" y="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2"/>
            <p:cNvSpPr>
              <a:spLocks/>
            </p:cNvSpPr>
            <p:nvPr/>
          </p:nvSpPr>
          <p:spPr bwMode="auto">
            <a:xfrm>
              <a:off x="11045825" y="3530600"/>
              <a:ext cx="117475" cy="55563"/>
            </a:xfrm>
            <a:custGeom>
              <a:avLst/>
              <a:gdLst>
                <a:gd name="T0" fmla="*/ 13 w 13"/>
                <a:gd name="T1" fmla="*/ 0 h 6"/>
                <a:gd name="T2" fmla="*/ 7 w 13"/>
                <a:gd name="T3" fmla="*/ 4 h 6"/>
                <a:gd name="T4" fmla="*/ 0 w 13"/>
                <a:gd name="T5" fmla="*/ 6 h 6"/>
                <a:gd name="T6" fmla="*/ 6 w 13"/>
                <a:gd name="T7" fmla="*/ 4 h 6"/>
                <a:gd name="T8" fmla="*/ 13 w 13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11" y="2"/>
                    <a:pt x="9" y="3"/>
                    <a:pt x="7" y="4"/>
                  </a:cubicBezTo>
                  <a:cubicBezTo>
                    <a:pt x="4" y="5"/>
                    <a:pt x="2" y="6"/>
                    <a:pt x="0" y="6"/>
                  </a:cubicBezTo>
                  <a:cubicBezTo>
                    <a:pt x="2" y="5"/>
                    <a:pt x="4" y="5"/>
                    <a:pt x="6" y="4"/>
                  </a:cubicBezTo>
                  <a:cubicBezTo>
                    <a:pt x="9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3"/>
            <p:cNvSpPr>
              <a:spLocks/>
            </p:cNvSpPr>
            <p:nvPr/>
          </p:nvSpPr>
          <p:spPr bwMode="auto">
            <a:xfrm>
              <a:off x="11018838" y="3521075"/>
              <a:ext cx="136525" cy="36513"/>
            </a:xfrm>
            <a:custGeom>
              <a:avLst/>
              <a:gdLst>
                <a:gd name="T0" fmla="*/ 15 w 15"/>
                <a:gd name="T1" fmla="*/ 0 h 4"/>
                <a:gd name="T2" fmla="*/ 7 w 15"/>
                <a:gd name="T3" fmla="*/ 3 h 4"/>
                <a:gd name="T4" fmla="*/ 0 w 15"/>
                <a:gd name="T5" fmla="*/ 4 h 4"/>
                <a:gd name="T6" fmla="*/ 7 w 15"/>
                <a:gd name="T7" fmla="*/ 2 h 4"/>
                <a:gd name="T8" fmla="*/ 15 w 1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3" y="1"/>
                    <a:pt x="10" y="2"/>
                    <a:pt x="7" y="3"/>
                  </a:cubicBezTo>
                  <a:cubicBezTo>
                    <a:pt x="5" y="3"/>
                    <a:pt x="2" y="4"/>
                    <a:pt x="0" y="4"/>
                  </a:cubicBezTo>
                  <a:cubicBezTo>
                    <a:pt x="2" y="3"/>
                    <a:pt x="5" y="3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4"/>
            <p:cNvSpPr>
              <a:spLocks/>
            </p:cNvSpPr>
            <p:nvPr/>
          </p:nvSpPr>
          <p:spPr bwMode="auto">
            <a:xfrm>
              <a:off x="11036300" y="3513138"/>
              <a:ext cx="109538" cy="17463"/>
            </a:xfrm>
            <a:custGeom>
              <a:avLst/>
              <a:gdLst>
                <a:gd name="T0" fmla="*/ 12 w 12"/>
                <a:gd name="T1" fmla="*/ 1 h 2"/>
                <a:gd name="T2" fmla="*/ 6 w 12"/>
                <a:gd name="T3" fmla="*/ 1 h 2"/>
                <a:gd name="T4" fmla="*/ 0 w 12"/>
                <a:gd name="T5" fmla="*/ 2 h 2"/>
                <a:gd name="T6" fmla="*/ 6 w 12"/>
                <a:gd name="T7" fmla="*/ 0 h 2"/>
                <a:gd name="T8" fmla="*/ 12 w 1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">
                  <a:moveTo>
                    <a:pt x="12" y="1"/>
                  </a:move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2" y="1"/>
                    <a:pt x="4" y="1"/>
                    <a:pt x="6" y="0"/>
                  </a:cubicBezTo>
                  <a:cubicBezTo>
                    <a:pt x="8" y="0"/>
                    <a:pt x="10" y="0"/>
                    <a:pt x="12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5"/>
            <p:cNvSpPr>
              <a:spLocks/>
            </p:cNvSpPr>
            <p:nvPr/>
          </p:nvSpPr>
          <p:spPr bwMode="auto">
            <a:xfrm>
              <a:off x="10991850" y="3357563"/>
              <a:ext cx="171450" cy="163513"/>
            </a:xfrm>
            <a:custGeom>
              <a:avLst/>
              <a:gdLst>
                <a:gd name="T0" fmla="*/ 19 w 19"/>
                <a:gd name="T1" fmla="*/ 18 h 18"/>
                <a:gd name="T2" fmla="*/ 8 w 19"/>
                <a:gd name="T3" fmla="*/ 15 h 18"/>
                <a:gd name="T4" fmla="*/ 3 w 19"/>
                <a:gd name="T5" fmla="*/ 8 h 18"/>
                <a:gd name="T6" fmla="*/ 4 w 19"/>
                <a:gd name="T7" fmla="*/ 1 h 18"/>
                <a:gd name="T8" fmla="*/ 7 w 19"/>
                <a:gd name="T9" fmla="*/ 2 h 18"/>
                <a:gd name="T10" fmla="*/ 19 w 19"/>
                <a:gd name="T11" fmla="*/ 12 h 18"/>
                <a:gd name="T12" fmla="*/ 19 w 1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9" y="18"/>
                  </a:moveTo>
                  <a:cubicBezTo>
                    <a:pt x="15" y="18"/>
                    <a:pt x="11" y="18"/>
                    <a:pt x="8" y="15"/>
                  </a:cubicBezTo>
                  <a:cubicBezTo>
                    <a:pt x="5" y="13"/>
                    <a:pt x="4" y="11"/>
                    <a:pt x="3" y="8"/>
                  </a:cubicBezTo>
                  <a:cubicBezTo>
                    <a:pt x="3" y="6"/>
                    <a:pt x="0" y="0"/>
                    <a:pt x="4" y="1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13" y="1"/>
                    <a:pt x="17" y="7"/>
                    <a:pt x="19" y="12"/>
                  </a:cubicBezTo>
                  <a:cubicBezTo>
                    <a:pt x="19" y="12"/>
                    <a:pt x="19" y="17"/>
                    <a:pt x="19" y="18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6"/>
            <p:cNvSpPr>
              <a:spLocks/>
            </p:cNvSpPr>
            <p:nvPr/>
          </p:nvSpPr>
          <p:spPr bwMode="auto">
            <a:xfrm>
              <a:off x="11055350" y="3457575"/>
              <a:ext cx="107950" cy="63500"/>
            </a:xfrm>
            <a:custGeom>
              <a:avLst/>
              <a:gdLst>
                <a:gd name="T0" fmla="*/ 12 w 12"/>
                <a:gd name="T1" fmla="*/ 7 h 7"/>
                <a:gd name="T2" fmla="*/ 5 w 12"/>
                <a:gd name="T3" fmla="*/ 4 h 7"/>
                <a:gd name="T4" fmla="*/ 0 w 12"/>
                <a:gd name="T5" fmla="*/ 0 h 7"/>
                <a:gd name="T6" fmla="*/ 5 w 12"/>
                <a:gd name="T7" fmla="*/ 4 h 7"/>
                <a:gd name="T8" fmla="*/ 12 w 12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cubicBezTo>
                    <a:pt x="9" y="6"/>
                    <a:pt x="7" y="5"/>
                    <a:pt x="5" y="4"/>
                  </a:cubicBezTo>
                  <a:cubicBezTo>
                    <a:pt x="3" y="3"/>
                    <a:pt x="1" y="1"/>
                    <a:pt x="0" y="0"/>
                  </a:cubicBezTo>
                  <a:cubicBezTo>
                    <a:pt x="2" y="1"/>
                    <a:pt x="3" y="2"/>
                    <a:pt x="5" y="4"/>
                  </a:cubicBezTo>
                  <a:cubicBezTo>
                    <a:pt x="7" y="5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7"/>
            <p:cNvSpPr>
              <a:spLocks/>
            </p:cNvSpPr>
            <p:nvPr/>
          </p:nvSpPr>
          <p:spPr bwMode="auto">
            <a:xfrm>
              <a:off x="11055350" y="3413125"/>
              <a:ext cx="107950" cy="100013"/>
            </a:xfrm>
            <a:custGeom>
              <a:avLst/>
              <a:gdLst>
                <a:gd name="T0" fmla="*/ 12 w 12"/>
                <a:gd name="T1" fmla="*/ 11 h 11"/>
                <a:gd name="T2" fmla="*/ 6 w 12"/>
                <a:gd name="T3" fmla="*/ 6 h 11"/>
                <a:gd name="T4" fmla="*/ 0 w 12"/>
                <a:gd name="T5" fmla="*/ 0 h 11"/>
                <a:gd name="T6" fmla="*/ 6 w 12"/>
                <a:gd name="T7" fmla="*/ 5 h 11"/>
                <a:gd name="T8" fmla="*/ 12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2" y="11"/>
                  </a:moveTo>
                  <a:cubicBezTo>
                    <a:pt x="10" y="9"/>
                    <a:pt x="8" y="7"/>
                    <a:pt x="6" y="6"/>
                  </a:cubicBezTo>
                  <a:cubicBezTo>
                    <a:pt x="4" y="4"/>
                    <a:pt x="2" y="2"/>
                    <a:pt x="0" y="0"/>
                  </a:cubicBezTo>
                  <a:cubicBezTo>
                    <a:pt x="2" y="2"/>
                    <a:pt x="4" y="4"/>
                    <a:pt x="6" y="5"/>
                  </a:cubicBezTo>
                  <a:cubicBezTo>
                    <a:pt x="8" y="7"/>
                    <a:pt x="10" y="9"/>
                    <a:pt x="12" y="1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8"/>
            <p:cNvSpPr>
              <a:spLocks/>
            </p:cNvSpPr>
            <p:nvPr/>
          </p:nvSpPr>
          <p:spPr bwMode="auto">
            <a:xfrm>
              <a:off x="11091863" y="3413125"/>
              <a:ext cx="71438" cy="80963"/>
            </a:xfrm>
            <a:custGeom>
              <a:avLst/>
              <a:gdLst>
                <a:gd name="T0" fmla="*/ 8 w 8"/>
                <a:gd name="T1" fmla="*/ 9 h 9"/>
                <a:gd name="T2" fmla="*/ 4 w 8"/>
                <a:gd name="T3" fmla="*/ 4 h 9"/>
                <a:gd name="T4" fmla="*/ 0 w 8"/>
                <a:gd name="T5" fmla="*/ 0 h 9"/>
                <a:gd name="T6" fmla="*/ 5 w 8"/>
                <a:gd name="T7" fmla="*/ 4 h 9"/>
                <a:gd name="T8" fmla="*/ 8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8" y="9"/>
                  </a:moveTo>
                  <a:cubicBezTo>
                    <a:pt x="7" y="8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6" y="6"/>
                    <a:pt x="7" y="7"/>
                    <a:pt x="8" y="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9"/>
            <p:cNvSpPr>
              <a:spLocks/>
            </p:cNvSpPr>
            <p:nvPr/>
          </p:nvSpPr>
          <p:spPr bwMode="auto">
            <a:xfrm>
              <a:off x="11118850" y="3467100"/>
              <a:ext cx="127000" cy="127000"/>
            </a:xfrm>
            <a:custGeom>
              <a:avLst/>
              <a:gdLst>
                <a:gd name="T0" fmla="*/ 13 w 14"/>
                <a:gd name="T1" fmla="*/ 4 h 14"/>
                <a:gd name="T2" fmla="*/ 13 w 14"/>
                <a:gd name="T3" fmla="*/ 4 h 14"/>
                <a:gd name="T4" fmla="*/ 10 w 14"/>
                <a:gd name="T5" fmla="*/ 4 h 14"/>
                <a:gd name="T6" fmla="*/ 10 w 14"/>
                <a:gd name="T7" fmla="*/ 2 h 14"/>
                <a:gd name="T8" fmla="*/ 10 w 14"/>
                <a:gd name="T9" fmla="*/ 1 h 14"/>
                <a:gd name="T10" fmla="*/ 10 w 14"/>
                <a:gd name="T11" fmla="*/ 1 h 14"/>
                <a:gd name="T12" fmla="*/ 7 w 14"/>
                <a:gd name="T13" fmla="*/ 3 h 14"/>
                <a:gd name="T14" fmla="*/ 6 w 14"/>
                <a:gd name="T15" fmla="*/ 1 h 14"/>
                <a:gd name="T16" fmla="*/ 5 w 14"/>
                <a:gd name="T17" fmla="*/ 0 h 14"/>
                <a:gd name="T18" fmla="*/ 5 w 14"/>
                <a:gd name="T19" fmla="*/ 0 h 14"/>
                <a:gd name="T20" fmla="*/ 5 w 14"/>
                <a:gd name="T21" fmla="*/ 3 h 14"/>
                <a:gd name="T22" fmla="*/ 4 w 14"/>
                <a:gd name="T23" fmla="*/ 2 h 14"/>
                <a:gd name="T24" fmla="*/ 3 w 14"/>
                <a:gd name="T25" fmla="*/ 1 h 14"/>
                <a:gd name="T26" fmla="*/ 3 w 14"/>
                <a:gd name="T27" fmla="*/ 1 h 14"/>
                <a:gd name="T28" fmla="*/ 4 w 14"/>
                <a:gd name="T29" fmla="*/ 5 h 14"/>
                <a:gd name="T30" fmla="*/ 1 w 14"/>
                <a:gd name="T31" fmla="*/ 5 h 14"/>
                <a:gd name="T32" fmla="*/ 0 w 14"/>
                <a:gd name="T33" fmla="*/ 5 h 14"/>
                <a:gd name="T34" fmla="*/ 0 w 14"/>
                <a:gd name="T35" fmla="*/ 5 h 14"/>
                <a:gd name="T36" fmla="*/ 3 w 14"/>
                <a:gd name="T37" fmla="*/ 7 h 14"/>
                <a:gd name="T38" fmla="*/ 1 w 14"/>
                <a:gd name="T39" fmla="*/ 8 h 14"/>
                <a:gd name="T40" fmla="*/ 0 w 14"/>
                <a:gd name="T41" fmla="*/ 9 h 14"/>
                <a:gd name="T42" fmla="*/ 0 w 14"/>
                <a:gd name="T43" fmla="*/ 9 h 14"/>
                <a:gd name="T44" fmla="*/ 4 w 14"/>
                <a:gd name="T45" fmla="*/ 9 h 14"/>
                <a:gd name="T46" fmla="*/ 3 w 14"/>
                <a:gd name="T47" fmla="*/ 12 h 14"/>
                <a:gd name="T48" fmla="*/ 3 w 14"/>
                <a:gd name="T49" fmla="*/ 13 h 14"/>
                <a:gd name="T50" fmla="*/ 3 w 14"/>
                <a:gd name="T51" fmla="*/ 13 h 14"/>
                <a:gd name="T52" fmla="*/ 6 w 14"/>
                <a:gd name="T53" fmla="*/ 11 h 14"/>
                <a:gd name="T54" fmla="*/ 7 w 14"/>
                <a:gd name="T55" fmla="*/ 13 h 14"/>
                <a:gd name="T56" fmla="*/ 7 w 14"/>
                <a:gd name="T57" fmla="*/ 14 h 14"/>
                <a:gd name="T58" fmla="*/ 7 w 14"/>
                <a:gd name="T59" fmla="*/ 14 h 14"/>
                <a:gd name="T60" fmla="*/ 8 w 14"/>
                <a:gd name="T61" fmla="*/ 11 h 14"/>
                <a:gd name="T62" fmla="*/ 10 w 14"/>
                <a:gd name="T63" fmla="*/ 12 h 14"/>
                <a:gd name="T64" fmla="*/ 11 w 14"/>
                <a:gd name="T65" fmla="*/ 12 h 14"/>
                <a:gd name="T66" fmla="*/ 12 w 14"/>
                <a:gd name="T67" fmla="*/ 12 h 14"/>
                <a:gd name="T68" fmla="*/ 10 w 14"/>
                <a:gd name="T69" fmla="*/ 9 h 14"/>
                <a:gd name="T70" fmla="*/ 12 w 14"/>
                <a:gd name="T71" fmla="*/ 9 h 14"/>
                <a:gd name="T72" fmla="*/ 13 w 14"/>
                <a:gd name="T73" fmla="*/ 8 h 14"/>
                <a:gd name="T74" fmla="*/ 14 w 14"/>
                <a:gd name="T75" fmla="*/ 8 h 14"/>
                <a:gd name="T76" fmla="*/ 11 w 14"/>
                <a:gd name="T77" fmla="*/ 7 h 14"/>
                <a:gd name="T78" fmla="*/ 12 w 14"/>
                <a:gd name="T79" fmla="*/ 5 h 14"/>
                <a:gd name="T80" fmla="*/ 13 w 14"/>
                <a:gd name="T8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14"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0" y="4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7" y="3"/>
                  </a:cubicBezTo>
                  <a:cubicBezTo>
                    <a:pt x="7" y="3"/>
                    <a:pt x="7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3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3" y="7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4" y="9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2"/>
                    <a:pt x="6" y="11"/>
                  </a:cubicBezTo>
                  <a:cubicBezTo>
                    <a:pt x="6" y="11"/>
                    <a:pt x="6" y="12"/>
                    <a:pt x="7" y="13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8" y="11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1" y="12"/>
                    <a:pt x="10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1" y="7"/>
                  </a:cubicBezTo>
                  <a:cubicBezTo>
                    <a:pt x="11" y="6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7638" y="4912648"/>
            <a:ext cx="958850" cy="1001713"/>
            <a:chOff x="2116138" y="3157538"/>
            <a:chExt cx="958850" cy="1001713"/>
          </a:xfrm>
        </p:grpSpPr>
        <p:sp>
          <p:nvSpPr>
            <p:cNvPr id="147" name="Freeform 185"/>
            <p:cNvSpPr>
              <a:spLocks/>
            </p:cNvSpPr>
            <p:nvPr/>
          </p:nvSpPr>
          <p:spPr bwMode="auto">
            <a:xfrm>
              <a:off x="2505075" y="3157538"/>
              <a:ext cx="261938" cy="482600"/>
            </a:xfrm>
            <a:custGeom>
              <a:avLst/>
              <a:gdLst>
                <a:gd name="T0" fmla="*/ 11 w 29"/>
                <a:gd name="T1" fmla="*/ 52 h 53"/>
                <a:gd name="T2" fmla="*/ 0 w 29"/>
                <a:gd name="T3" fmla="*/ 32 h 53"/>
                <a:gd name="T4" fmla="*/ 6 w 29"/>
                <a:gd name="T5" fmla="*/ 15 h 53"/>
                <a:gd name="T6" fmla="*/ 17 w 29"/>
                <a:gd name="T7" fmla="*/ 8 h 53"/>
                <a:gd name="T8" fmla="*/ 21 w 29"/>
                <a:gd name="T9" fmla="*/ 13 h 53"/>
                <a:gd name="T10" fmla="*/ 20 w 29"/>
                <a:gd name="T11" fmla="*/ 44 h 53"/>
                <a:gd name="T12" fmla="*/ 11 w 29"/>
                <a:gd name="T1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3">
                  <a:moveTo>
                    <a:pt x="11" y="52"/>
                  </a:moveTo>
                  <a:cubicBezTo>
                    <a:pt x="5" y="47"/>
                    <a:pt x="1" y="40"/>
                    <a:pt x="0" y="32"/>
                  </a:cubicBezTo>
                  <a:cubicBezTo>
                    <a:pt x="0" y="26"/>
                    <a:pt x="3" y="21"/>
                    <a:pt x="6" y="15"/>
                  </a:cubicBezTo>
                  <a:cubicBezTo>
                    <a:pt x="8" y="13"/>
                    <a:pt x="14" y="0"/>
                    <a:pt x="17" y="8"/>
                  </a:cubicBezTo>
                  <a:cubicBezTo>
                    <a:pt x="18" y="11"/>
                    <a:pt x="19" y="11"/>
                    <a:pt x="21" y="13"/>
                  </a:cubicBezTo>
                  <a:cubicBezTo>
                    <a:pt x="29" y="21"/>
                    <a:pt x="26" y="36"/>
                    <a:pt x="20" y="44"/>
                  </a:cubicBezTo>
                  <a:cubicBezTo>
                    <a:pt x="19" y="45"/>
                    <a:pt x="12" y="53"/>
                    <a:pt x="11" y="5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86"/>
            <p:cNvSpPr>
              <a:spLocks/>
            </p:cNvSpPr>
            <p:nvPr/>
          </p:nvSpPr>
          <p:spPr bwMode="auto">
            <a:xfrm>
              <a:off x="2559050" y="3376613"/>
              <a:ext cx="46038" cy="254000"/>
            </a:xfrm>
            <a:custGeom>
              <a:avLst/>
              <a:gdLst>
                <a:gd name="T0" fmla="*/ 5 w 5"/>
                <a:gd name="T1" fmla="*/ 28 h 28"/>
                <a:gd name="T2" fmla="*/ 0 w 5"/>
                <a:gd name="T3" fmla="*/ 15 h 28"/>
                <a:gd name="T4" fmla="*/ 0 w 5"/>
                <a:gd name="T5" fmla="*/ 8 h 28"/>
                <a:gd name="T6" fmla="*/ 0 w 5"/>
                <a:gd name="T7" fmla="*/ 0 h 28"/>
                <a:gd name="T8" fmla="*/ 2 w 5"/>
                <a:gd name="T9" fmla="*/ 14 h 28"/>
                <a:gd name="T10" fmla="*/ 3 w 5"/>
                <a:gd name="T11" fmla="*/ 21 h 28"/>
                <a:gd name="T12" fmla="*/ 5 w 5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8">
                  <a:moveTo>
                    <a:pt x="5" y="28"/>
                  </a:moveTo>
                  <a:cubicBezTo>
                    <a:pt x="2" y="24"/>
                    <a:pt x="1" y="19"/>
                    <a:pt x="0" y="15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5"/>
                    <a:pt x="1" y="10"/>
                    <a:pt x="2" y="14"/>
                  </a:cubicBezTo>
                  <a:cubicBezTo>
                    <a:pt x="2" y="17"/>
                    <a:pt x="2" y="19"/>
                    <a:pt x="3" y="21"/>
                  </a:cubicBezTo>
                  <a:cubicBezTo>
                    <a:pt x="4" y="24"/>
                    <a:pt x="4" y="26"/>
                    <a:pt x="5" y="2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7"/>
            <p:cNvSpPr>
              <a:spLocks/>
            </p:cNvSpPr>
            <p:nvPr/>
          </p:nvSpPr>
          <p:spPr bwMode="auto">
            <a:xfrm>
              <a:off x="2622550" y="3330575"/>
              <a:ext cx="9525" cy="300038"/>
            </a:xfrm>
            <a:custGeom>
              <a:avLst/>
              <a:gdLst>
                <a:gd name="T0" fmla="*/ 0 w 1"/>
                <a:gd name="T1" fmla="*/ 33 h 33"/>
                <a:gd name="T2" fmla="*/ 0 w 1"/>
                <a:gd name="T3" fmla="*/ 16 h 33"/>
                <a:gd name="T4" fmla="*/ 0 w 1"/>
                <a:gd name="T5" fmla="*/ 0 h 33"/>
                <a:gd name="T6" fmla="*/ 1 w 1"/>
                <a:gd name="T7" fmla="*/ 16 h 33"/>
                <a:gd name="T8" fmla="*/ 0 w 1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3">
                  <a:moveTo>
                    <a:pt x="0" y="33"/>
                  </a:moveTo>
                  <a:cubicBezTo>
                    <a:pt x="0" y="27"/>
                    <a:pt x="0" y="22"/>
                    <a:pt x="0" y="16"/>
                  </a:cubicBezTo>
                  <a:cubicBezTo>
                    <a:pt x="0" y="11"/>
                    <a:pt x="0" y="6"/>
                    <a:pt x="0" y="0"/>
                  </a:cubicBezTo>
                  <a:cubicBezTo>
                    <a:pt x="1" y="6"/>
                    <a:pt x="1" y="11"/>
                    <a:pt x="1" y="16"/>
                  </a:cubicBezTo>
                  <a:cubicBezTo>
                    <a:pt x="1" y="22"/>
                    <a:pt x="1" y="27"/>
                    <a:pt x="0" y="33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88"/>
            <p:cNvSpPr>
              <a:spLocks/>
            </p:cNvSpPr>
            <p:nvPr/>
          </p:nvSpPr>
          <p:spPr bwMode="auto">
            <a:xfrm>
              <a:off x="2641600" y="3384550"/>
              <a:ext cx="44450" cy="228600"/>
            </a:xfrm>
            <a:custGeom>
              <a:avLst/>
              <a:gdLst>
                <a:gd name="T0" fmla="*/ 0 w 5"/>
                <a:gd name="T1" fmla="*/ 25 h 25"/>
                <a:gd name="T2" fmla="*/ 1 w 5"/>
                <a:gd name="T3" fmla="*/ 19 h 25"/>
                <a:gd name="T4" fmla="*/ 3 w 5"/>
                <a:gd name="T5" fmla="*/ 13 h 25"/>
                <a:gd name="T6" fmla="*/ 4 w 5"/>
                <a:gd name="T7" fmla="*/ 7 h 25"/>
                <a:gd name="T8" fmla="*/ 4 w 5"/>
                <a:gd name="T9" fmla="*/ 0 h 25"/>
                <a:gd name="T10" fmla="*/ 4 w 5"/>
                <a:gd name="T11" fmla="*/ 13 h 25"/>
                <a:gd name="T12" fmla="*/ 0 w 5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5">
                  <a:moveTo>
                    <a:pt x="0" y="25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2" y="17"/>
                    <a:pt x="2" y="15"/>
                    <a:pt x="3" y="13"/>
                  </a:cubicBezTo>
                  <a:cubicBezTo>
                    <a:pt x="3" y="11"/>
                    <a:pt x="3" y="9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ubicBezTo>
                    <a:pt x="5" y="5"/>
                    <a:pt x="5" y="9"/>
                    <a:pt x="4" y="13"/>
                  </a:cubicBezTo>
                  <a:cubicBezTo>
                    <a:pt x="3" y="17"/>
                    <a:pt x="2" y="21"/>
                    <a:pt x="0" y="25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9"/>
            <p:cNvSpPr>
              <a:spLocks/>
            </p:cNvSpPr>
            <p:nvPr/>
          </p:nvSpPr>
          <p:spPr bwMode="auto">
            <a:xfrm>
              <a:off x="2641600" y="3449638"/>
              <a:ext cx="433388" cy="254000"/>
            </a:xfrm>
            <a:custGeom>
              <a:avLst/>
              <a:gdLst>
                <a:gd name="T0" fmla="*/ 0 w 48"/>
                <a:gd name="T1" fmla="*/ 22 h 28"/>
                <a:gd name="T2" fmla="*/ 13 w 48"/>
                <a:gd name="T3" fmla="*/ 4 h 28"/>
                <a:gd name="T4" fmla="*/ 31 w 48"/>
                <a:gd name="T5" fmla="*/ 1 h 28"/>
                <a:gd name="T6" fmla="*/ 42 w 48"/>
                <a:gd name="T7" fmla="*/ 8 h 28"/>
                <a:gd name="T8" fmla="*/ 39 w 48"/>
                <a:gd name="T9" fmla="*/ 13 h 28"/>
                <a:gd name="T10" fmla="*/ 11 w 48"/>
                <a:gd name="T11" fmla="*/ 26 h 28"/>
                <a:gd name="T12" fmla="*/ 0 w 48"/>
                <a:gd name="T13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8">
                  <a:moveTo>
                    <a:pt x="0" y="22"/>
                  </a:moveTo>
                  <a:cubicBezTo>
                    <a:pt x="2" y="14"/>
                    <a:pt x="6" y="8"/>
                    <a:pt x="13" y="4"/>
                  </a:cubicBezTo>
                  <a:cubicBezTo>
                    <a:pt x="19" y="0"/>
                    <a:pt x="25" y="1"/>
                    <a:pt x="31" y="1"/>
                  </a:cubicBezTo>
                  <a:cubicBezTo>
                    <a:pt x="34" y="2"/>
                    <a:pt x="48" y="1"/>
                    <a:pt x="42" y="8"/>
                  </a:cubicBezTo>
                  <a:cubicBezTo>
                    <a:pt x="40" y="10"/>
                    <a:pt x="40" y="11"/>
                    <a:pt x="39" y="13"/>
                  </a:cubicBezTo>
                  <a:cubicBezTo>
                    <a:pt x="35" y="24"/>
                    <a:pt x="21" y="28"/>
                    <a:pt x="11" y="26"/>
                  </a:cubicBezTo>
                  <a:cubicBezTo>
                    <a:pt x="10" y="26"/>
                    <a:pt x="0" y="23"/>
                    <a:pt x="0" y="22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0"/>
            <p:cNvSpPr>
              <a:spLocks/>
            </p:cNvSpPr>
            <p:nvPr/>
          </p:nvSpPr>
          <p:spPr bwMode="auto">
            <a:xfrm>
              <a:off x="2641600" y="3494088"/>
              <a:ext cx="207963" cy="155575"/>
            </a:xfrm>
            <a:custGeom>
              <a:avLst/>
              <a:gdLst>
                <a:gd name="T0" fmla="*/ 0 w 23"/>
                <a:gd name="T1" fmla="*/ 17 h 17"/>
                <a:gd name="T2" fmla="*/ 10 w 23"/>
                <a:gd name="T3" fmla="*/ 7 h 17"/>
                <a:gd name="T4" fmla="*/ 16 w 23"/>
                <a:gd name="T5" fmla="*/ 3 h 17"/>
                <a:gd name="T6" fmla="*/ 23 w 23"/>
                <a:gd name="T7" fmla="*/ 0 h 17"/>
                <a:gd name="T8" fmla="*/ 11 w 23"/>
                <a:gd name="T9" fmla="*/ 8 h 17"/>
                <a:gd name="T10" fmla="*/ 5 w 23"/>
                <a:gd name="T11" fmla="*/ 12 h 17"/>
                <a:gd name="T12" fmla="*/ 0 w 2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7">
                  <a:moveTo>
                    <a:pt x="0" y="17"/>
                  </a:moveTo>
                  <a:cubicBezTo>
                    <a:pt x="2" y="13"/>
                    <a:pt x="6" y="9"/>
                    <a:pt x="10" y="7"/>
                  </a:cubicBezTo>
                  <a:cubicBezTo>
                    <a:pt x="12" y="5"/>
                    <a:pt x="14" y="4"/>
                    <a:pt x="16" y="3"/>
                  </a:cubicBezTo>
                  <a:cubicBezTo>
                    <a:pt x="18" y="2"/>
                    <a:pt x="21" y="1"/>
                    <a:pt x="23" y="0"/>
                  </a:cubicBezTo>
                  <a:cubicBezTo>
                    <a:pt x="19" y="3"/>
                    <a:pt x="14" y="5"/>
                    <a:pt x="11" y="8"/>
                  </a:cubicBezTo>
                  <a:cubicBezTo>
                    <a:pt x="9" y="9"/>
                    <a:pt x="7" y="10"/>
                    <a:pt x="5" y="12"/>
                  </a:cubicBezTo>
                  <a:cubicBezTo>
                    <a:pt x="3" y="13"/>
                    <a:pt x="2" y="15"/>
                    <a:pt x="0" y="17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91"/>
            <p:cNvSpPr>
              <a:spLocks/>
            </p:cNvSpPr>
            <p:nvPr/>
          </p:nvSpPr>
          <p:spPr bwMode="auto">
            <a:xfrm>
              <a:off x="2649538" y="3530600"/>
              <a:ext cx="263525" cy="127000"/>
            </a:xfrm>
            <a:custGeom>
              <a:avLst/>
              <a:gdLst>
                <a:gd name="T0" fmla="*/ 0 w 29"/>
                <a:gd name="T1" fmla="*/ 14 h 14"/>
                <a:gd name="T2" fmla="*/ 15 w 29"/>
                <a:gd name="T3" fmla="*/ 7 h 14"/>
                <a:gd name="T4" fmla="*/ 29 w 29"/>
                <a:gd name="T5" fmla="*/ 0 h 14"/>
                <a:gd name="T6" fmla="*/ 15 w 29"/>
                <a:gd name="T7" fmla="*/ 8 h 14"/>
                <a:gd name="T8" fmla="*/ 0 w 29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">
                  <a:moveTo>
                    <a:pt x="0" y="14"/>
                  </a:moveTo>
                  <a:cubicBezTo>
                    <a:pt x="5" y="12"/>
                    <a:pt x="10" y="9"/>
                    <a:pt x="15" y="7"/>
                  </a:cubicBezTo>
                  <a:cubicBezTo>
                    <a:pt x="19" y="4"/>
                    <a:pt x="24" y="2"/>
                    <a:pt x="29" y="0"/>
                  </a:cubicBezTo>
                  <a:cubicBezTo>
                    <a:pt x="25" y="3"/>
                    <a:pt x="20" y="5"/>
                    <a:pt x="15" y="8"/>
                  </a:cubicBezTo>
                  <a:cubicBezTo>
                    <a:pt x="10" y="10"/>
                    <a:pt x="5" y="12"/>
                    <a:pt x="0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92"/>
            <p:cNvSpPr>
              <a:spLocks/>
            </p:cNvSpPr>
            <p:nvPr/>
          </p:nvSpPr>
          <p:spPr bwMode="auto">
            <a:xfrm>
              <a:off x="2676525" y="3613150"/>
              <a:ext cx="217488" cy="53975"/>
            </a:xfrm>
            <a:custGeom>
              <a:avLst/>
              <a:gdLst>
                <a:gd name="T0" fmla="*/ 0 w 24"/>
                <a:gd name="T1" fmla="*/ 6 h 6"/>
                <a:gd name="T2" fmla="*/ 6 w 24"/>
                <a:gd name="T3" fmla="*/ 5 h 6"/>
                <a:gd name="T4" fmla="*/ 12 w 24"/>
                <a:gd name="T5" fmla="*/ 3 h 6"/>
                <a:gd name="T6" fmla="*/ 18 w 24"/>
                <a:gd name="T7" fmla="*/ 2 h 6"/>
                <a:gd name="T8" fmla="*/ 24 w 24"/>
                <a:gd name="T9" fmla="*/ 0 h 6"/>
                <a:gd name="T10" fmla="*/ 12 w 24"/>
                <a:gd name="T11" fmla="*/ 4 h 6"/>
                <a:gd name="T12" fmla="*/ 0 w 2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">
                  <a:moveTo>
                    <a:pt x="0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8" y="4"/>
                    <a:pt x="10" y="4"/>
                    <a:pt x="12" y="3"/>
                  </a:cubicBezTo>
                  <a:cubicBezTo>
                    <a:pt x="14" y="3"/>
                    <a:pt x="16" y="2"/>
                    <a:pt x="18" y="2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0" y="2"/>
                    <a:pt x="16" y="3"/>
                    <a:pt x="12" y="4"/>
                  </a:cubicBezTo>
                  <a:cubicBezTo>
                    <a:pt x="8" y="5"/>
                    <a:pt x="4" y="6"/>
                    <a:pt x="0" y="6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93"/>
            <p:cNvSpPr>
              <a:spLocks/>
            </p:cNvSpPr>
            <p:nvPr/>
          </p:nvSpPr>
          <p:spPr bwMode="auto">
            <a:xfrm>
              <a:off x="2632075" y="3676650"/>
              <a:ext cx="371475" cy="317500"/>
            </a:xfrm>
            <a:custGeom>
              <a:avLst/>
              <a:gdLst>
                <a:gd name="T0" fmla="*/ 1 w 41"/>
                <a:gd name="T1" fmla="*/ 1 h 35"/>
                <a:gd name="T2" fmla="*/ 23 w 41"/>
                <a:gd name="T3" fmla="*/ 5 h 35"/>
                <a:gd name="T4" fmla="*/ 33 w 41"/>
                <a:gd name="T5" fmla="*/ 20 h 35"/>
                <a:gd name="T6" fmla="*/ 32 w 41"/>
                <a:gd name="T7" fmla="*/ 33 h 35"/>
                <a:gd name="T8" fmla="*/ 26 w 41"/>
                <a:gd name="T9" fmla="*/ 32 h 35"/>
                <a:gd name="T10" fmla="*/ 2 w 41"/>
                <a:gd name="T11" fmla="*/ 13 h 35"/>
                <a:gd name="T12" fmla="*/ 1 w 41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5">
                  <a:moveTo>
                    <a:pt x="1" y="1"/>
                  </a:moveTo>
                  <a:cubicBezTo>
                    <a:pt x="9" y="0"/>
                    <a:pt x="17" y="0"/>
                    <a:pt x="23" y="5"/>
                  </a:cubicBezTo>
                  <a:cubicBezTo>
                    <a:pt x="28" y="8"/>
                    <a:pt x="31" y="14"/>
                    <a:pt x="33" y="20"/>
                  </a:cubicBezTo>
                  <a:cubicBezTo>
                    <a:pt x="34" y="22"/>
                    <a:pt x="41" y="35"/>
                    <a:pt x="32" y="33"/>
                  </a:cubicBezTo>
                  <a:cubicBezTo>
                    <a:pt x="30" y="32"/>
                    <a:pt x="29" y="32"/>
                    <a:pt x="26" y="32"/>
                  </a:cubicBezTo>
                  <a:cubicBezTo>
                    <a:pt x="14" y="34"/>
                    <a:pt x="5" y="23"/>
                    <a:pt x="2" y="13"/>
                  </a:cubicBezTo>
                  <a:cubicBezTo>
                    <a:pt x="2" y="1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94"/>
            <p:cNvSpPr>
              <a:spLocks/>
            </p:cNvSpPr>
            <p:nvPr/>
          </p:nvSpPr>
          <p:spPr bwMode="auto">
            <a:xfrm>
              <a:off x="2641600" y="3686175"/>
              <a:ext cx="225425" cy="117475"/>
            </a:xfrm>
            <a:custGeom>
              <a:avLst/>
              <a:gdLst>
                <a:gd name="T0" fmla="*/ 0 w 25"/>
                <a:gd name="T1" fmla="*/ 0 h 13"/>
                <a:gd name="T2" fmla="*/ 14 w 25"/>
                <a:gd name="T3" fmla="*/ 5 h 13"/>
                <a:gd name="T4" fmla="*/ 20 w 25"/>
                <a:gd name="T5" fmla="*/ 9 h 13"/>
                <a:gd name="T6" fmla="*/ 25 w 25"/>
                <a:gd name="T7" fmla="*/ 13 h 13"/>
                <a:gd name="T8" fmla="*/ 13 w 25"/>
                <a:gd name="T9" fmla="*/ 6 h 13"/>
                <a:gd name="T10" fmla="*/ 7 w 25"/>
                <a:gd name="T11" fmla="*/ 2 h 13"/>
                <a:gd name="T12" fmla="*/ 0 w 25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0" y="0"/>
                  </a:moveTo>
                  <a:cubicBezTo>
                    <a:pt x="5" y="0"/>
                    <a:pt x="9" y="2"/>
                    <a:pt x="14" y="5"/>
                  </a:cubicBezTo>
                  <a:cubicBezTo>
                    <a:pt x="16" y="6"/>
                    <a:pt x="18" y="7"/>
                    <a:pt x="20" y="9"/>
                  </a:cubicBezTo>
                  <a:cubicBezTo>
                    <a:pt x="21" y="10"/>
                    <a:pt x="23" y="12"/>
                    <a:pt x="25" y="13"/>
                  </a:cubicBezTo>
                  <a:cubicBezTo>
                    <a:pt x="21" y="11"/>
                    <a:pt x="17" y="8"/>
                    <a:pt x="13" y="6"/>
                  </a:cubicBezTo>
                  <a:cubicBezTo>
                    <a:pt x="11" y="4"/>
                    <a:pt x="9" y="3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95"/>
            <p:cNvSpPr>
              <a:spLocks/>
            </p:cNvSpPr>
            <p:nvPr/>
          </p:nvSpPr>
          <p:spPr bwMode="auto">
            <a:xfrm>
              <a:off x="2632075" y="3703638"/>
              <a:ext cx="234950" cy="182563"/>
            </a:xfrm>
            <a:custGeom>
              <a:avLst/>
              <a:gdLst>
                <a:gd name="T0" fmla="*/ 0 w 26"/>
                <a:gd name="T1" fmla="*/ 0 h 20"/>
                <a:gd name="T2" fmla="*/ 13 w 26"/>
                <a:gd name="T3" fmla="*/ 9 h 20"/>
                <a:gd name="T4" fmla="*/ 26 w 26"/>
                <a:gd name="T5" fmla="*/ 20 h 20"/>
                <a:gd name="T6" fmla="*/ 13 w 26"/>
                <a:gd name="T7" fmla="*/ 10 h 20"/>
                <a:gd name="T8" fmla="*/ 0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5" y="3"/>
                    <a:pt x="9" y="6"/>
                    <a:pt x="13" y="9"/>
                  </a:cubicBezTo>
                  <a:cubicBezTo>
                    <a:pt x="18" y="13"/>
                    <a:pt x="22" y="16"/>
                    <a:pt x="26" y="20"/>
                  </a:cubicBezTo>
                  <a:cubicBezTo>
                    <a:pt x="21" y="17"/>
                    <a:pt x="17" y="14"/>
                    <a:pt x="13" y="10"/>
                  </a:cubicBezTo>
                  <a:cubicBezTo>
                    <a:pt x="8" y="7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96"/>
            <p:cNvSpPr>
              <a:spLocks/>
            </p:cNvSpPr>
            <p:nvPr/>
          </p:nvSpPr>
          <p:spPr bwMode="auto">
            <a:xfrm>
              <a:off x="2641600" y="3730625"/>
              <a:ext cx="144463" cy="163513"/>
            </a:xfrm>
            <a:custGeom>
              <a:avLst/>
              <a:gdLst>
                <a:gd name="T0" fmla="*/ 0 w 16"/>
                <a:gd name="T1" fmla="*/ 0 h 18"/>
                <a:gd name="T2" fmla="*/ 4 w 16"/>
                <a:gd name="T3" fmla="*/ 4 h 18"/>
                <a:gd name="T4" fmla="*/ 8 w 16"/>
                <a:gd name="T5" fmla="*/ 9 h 18"/>
                <a:gd name="T6" fmla="*/ 12 w 16"/>
                <a:gd name="T7" fmla="*/ 14 h 18"/>
                <a:gd name="T8" fmla="*/ 16 w 16"/>
                <a:gd name="T9" fmla="*/ 18 h 18"/>
                <a:gd name="T10" fmla="*/ 7 w 16"/>
                <a:gd name="T11" fmla="*/ 10 h 18"/>
                <a:gd name="T12" fmla="*/ 0 w 1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8">
                  <a:moveTo>
                    <a:pt x="0" y="0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6"/>
                    <a:pt x="6" y="8"/>
                    <a:pt x="8" y="9"/>
                  </a:cubicBezTo>
                  <a:cubicBezTo>
                    <a:pt x="9" y="11"/>
                    <a:pt x="10" y="12"/>
                    <a:pt x="12" y="14"/>
                  </a:cubicBezTo>
                  <a:cubicBezTo>
                    <a:pt x="13" y="15"/>
                    <a:pt x="15" y="17"/>
                    <a:pt x="16" y="18"/>
                  </a:cubicBezTo>
                  <a:cubicBezTo>
                    <a:pt x="12" y="16"/>
                    <a:pt x="9" y="13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97"/>
            <p:cNvSpPr>
              <a:spLocks/>
            </p:cNvSpPr>
            <p:nvPr/>
          </p:nvSpPr>
          <p:spPr bwMode="auto">
            <a:xfrm>
              <a:off x="2397125" y="3694113"/>
              <a:ext cx="279400" cy="465138"/>
            </a:xfrm>
            <a:custGeom>
              <a:avLst/>
              <a:gdLst>
                <a:gd name="T0" fmla="*/ 23 w 31"/>
                <a:gd name="T1" fmla="*/ 1 h 51"/>
                <a:gd name="T2" fmla="*/ 30 w 31"/>
                <a:gd name="T3" fmla="*/ 22 h 51"/>
                <a:gd name="T4" fmla="*/ 21 w 31"/>
                <a:gd name="T5" fmla="*/ 38 h 51"/>
                <a:gd name="T6" fmla="*/ 9 w 31"/>
                <a:gd name="T7" fmla="*/ 43 h 51"/>
                <a:gd name="T8" fmla="*/ 6 w 31"/>
                <a:gd name="T9" fmla="*/ 37 h 51"/>
                <a:gd name="T10" fmla="*/ 13 w 31"/>
                <a:gd name="T11" fmla="*/ 7 h 51"/>
                <a:gd name="T12" fmla="*/ 23 w 31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1">
                  <a:moveTo>
                    <a:pt x="23" y="1"/>
                  </a:moveTo>
                  <a:cubicBezTo>
                    <a:pt x="28" y="7"/>
                    <a:pt x="31" y="15"/>
                    <a:pt x="30" y="22"/>
                  </a:cubicBezTo>
                  <a:cubicBezTo>
                    <a:pt x="29" y="29"/>
                    <a:pt x="25" y="33"/>
                    <a:pt x="21" y="38"/>
                  </a:cubicBezTo>
                  <a:cubicBezTo>
                    <a:pt x="19" y="40"/>
                    <a:pt x="10" y="51"/>
                    <a:pt x="9" y="43"/>
                  </a:cubicBezTo>
                  <a:cubicBezTo>
                    <a:pt x="8" y="40"/>
                    <a:pt x="8" y="39"/>
                    <a:pt x="6" y="37"/>
                  </a:cubicBezTo>
                  <a:cubicBezTo>
                    <a:pt x="0" y="27"/>
                    <a:pt x="5" y="14"/>
                    <a:pt x="13" y="7"/>
                  </a:cubicBezTo>
                  <a:cubicBezTo>
                    <a:pt x="14" y="6"/>
                    <a:pt x="22" y="0"/>
                    <a:pt x="23" y="1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98"/>
            <p:cNvSpPr>
              <a:spLocks/>
            </p:cNvSpPr>
            <p:nvPr/>
          </p:nvSpPr>
          <p:spPr bwMode="auto">
            <a:xfrm>
              <a:off x="2595563" y="3703638"/>
              <a:ext cx="26988" cy="255588"/>
            </a:xfrm>
            <a:custGeom>
              <a:avLst/>
              <a:gdLst>
                <a:gd name="T0" fmla="*/ 1 w 3"/>
                <a:gd name="T1" fmla="*/ 0 h 28"/>
                <a:gd name="T2" fmla="*/ 3 w 3"/>
                <a:gd name="T3" fmla="*/ 14 h 28"/>
                <a:gd name="T4" fmla="*/ 2 w 3"/>
                <a:gd name="T5" fmla="*/ 21 h 28"/>
                <a:gd name="T6" fmla="*/ 0 w 3"/>
                <a:gd name="T7" fmla="*/ 28 h 28"/>
                <a:gd name="T8" fmla="*/ 2 w 3"/>
                <a:gd name="T9" fmla="*/ 14 h 28"/>
                <a:gd name="T10" fmla="*/ 2 w 3"/>
                <a:gd name="T11" fmla="*/ 7 h 28"/>
                <a:gd name="T12" fmla="*/ 1 w 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8">
                  <a:moveTo>
                    <a:pt x="1" y="0"/>
                  </a:moveTo>
                  <a:cubicBezTo>
                    <a:pt x="3" y="4"/>
                    <a:pt x="3" y="9"/>
                    <a:pt x="3" y="14"/>
                  </a:cubicBezTo>
                  <a:cubicBezTo>
                    <a:pt x="3" y="17"/>
                    <a:pt x="3" y="19"/>
                    <a:pt x="2" y="21"/>
                  </a:cubicBezTo>
                  <a:cubicBezTo>
                    <a:pt x="2" y="24"/>
                    <a:pt x="1" y="26"/>
                    <a:pt x="0" y="28"/>
                  </a:cubicBezTo>
                  <a:cubicBezTo>
                    <a:pt x="1" y="23"/>
                    <a:pt x="2" y="19"/>
                    <a:pt x="2" y="14"/>
                  </a:cubicBezTo>
                  <a:cubicBezTo>
                    <a:pt x="2" y="12"/>
                    <a:pt x="2" y="9"/>
                    <a:pt x="2" y="7"/>
                  </a:cubicBezTo>
                  <a:cubicBezTo>
                    <a:pt x="2" y="5"/>
                    <a:pt x="2" y="2"/>
                    <a:pt x="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99"/>
            <p:cNvSpPr>
              <a:spLocks/>
            </p:cNvSpPr>
            <p:nvPr/>
          </p:nvSpPr>
          <p:spPr bwMode="auto">
            <a:xfrm>
              <a:off x="2532063" y="3703638"/>
              <a:ext cx="53975" cy="290513"/>
            </a:xfrm>
            <a:custGeom>
              <a:avLst/>
              <a:gdLst>
                <a:gd name="T0" fmla="*/ 6 w 6"/>
                <a:gd name="T1" fmla="*/ 0 h 32"/>
                <a:gd name="T2" fmla="*/ 4 w 6"/>
                <a:gd name="T3" fmla="*/ 16 h 32"/>
                <a:gd name="T4" fmla="*/ 0 w 6"/>
                <a:gd name="T5" fmla="*/ 32 h 32"/>
                <a:gd name="T6" fmla="*/ 2 w 6"/>
                <a:gd name="T7" fmla="*/ 16 h 32"/>
                <a:gd name="T8" fmla="*/ 6 w 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0"/>
                  </a:moveTo>
                  <a:cubicBezTo>
                    <a:pt x="6" y="6"/>
                    <a:pt x="5" y="11"/>
                    <a:pt x="4" y="16"/>
                  </a:cubicBezTo>
                  <a:cubicBezTo>
                    <a:pt x="2" y="21"/>
                    <a:pt x="1" y="26"/>
                    <a:pt x="0" y="32"/>
                  </a:cubicBezTo>
                  <a:cubicBezTo>
                    <a:pt x="0" y="26"/>
                    <a:pt x="1" y="21"/>
                    <a:pt x="2" y="16"/>
                  </a:cubicBezTo>
                  <a:cubicBezTo>
                    <a:pt x="4" y="11"/>
                    <a:pt x="5" y="5"/>
                    <a:pt x="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00"/>
            <p:cNvSpPr>
              <a:spLocks/>
            </p:cNvSpPr>
            <p:nvPr/>
          </p:nvSpPr>
          <p:spPr bwMode="auto">
            <a:xfrm>
              <a:off x="2487613" y="3722688"/>
              <a:ext cx="80963" cy="200025"/>
            </a:xfrm>
            <a:custGeom>
              <a:avLst/>
              <a:gdLst>
                <a:gd name="T0" fmla="*/ 9 w 9"/>
                <a:gd name="T1" fmla="*/ 0 h 22"/>
                <a:gd name="T2" fmla="*/ 7 w 9"/>
                <a:gd name="T3" fmla="*/ 5 h 22"/>
                <a:gd name="T4" fmla="*/ 4 w 9"/>
                <a:gd name="T5" fmla="*/ 11 h 22"/>
                <a:gd name="T6" fmla="*/ 2 w 9"/>
                <a:gd name="T7" fmla="*/ 17 h 22"/>
                <a:gd name="T8" fmla="*/ 0 w 9"/>
                <a:gd name="T9" fmla="*/ 22 h 22"/>
                <a:gd name="T10" fmla="*/ 3 w 9"/>
                <a:gd name="T11" fmla="*/ 10 h 22"/>
                <a:gd name="T12" fmla="*/ 9 w 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2">
                  <a:moveTo>
                    <a:pt x="9" y="0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7"/>
                    <a:pt x="5" y="9"/>
                    <a:pt x="4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9"/>
                    <a:pt x="0" y="20"/>
                    <a:pt x="0" y="22"/>
                  </a:cubicBezTo>
                  <a:cubicBezTo>
                    <a:pt x="0" y="18"/>
                    <a:pt x="1" y="14"/>
                    <a:pt x="3" y="10"/>
                  </a:cubicBezTo>
                  <a:cubicBezTo>
                    <a:pt x="5" y="7"/>
                    <a:pt x="7" y="3"/>
                    <a:pt x="9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01"/>
            <p:cNvSpPr>
              <a:spLocks/>
            </p:cNvSpPr>
            <p:nvPr/>
          </p:nvSpPr>
          <p:spPr bwMode="auto">
            <a:xfrm>
              <a:off x="2116138" y="3586163"/>
              <a:ext cx="461963" cy="254000"/>
            </a:xfrm>
            <a:custGeom>
              <a:avLst/>
              <a:gdLst>
                <a:gd name="T0" fmla="*/ 51 w 51"/>
                <a:gd name="T1" fmla="*/ 10 h 28"/>
                <a:gd name="T2" fmla="*/ 34 w 51"/>
                <a:gd name="T3" fmla="*/ 26 h 28"/>
                <a:gd name="T4" fmla="*/ 17 w 51"/>
                <a:gd name="T5" fmla="*/ 24 h 28"/>
                <a:gd name="T6" fmla="*/ 7 w 51"/>
                <a:gd name="T7" fmla="*/ 16 h 28"/>
                <a:gd name="T8" fmla="*/ 11 w 51"/>
                <a:gd name="T9" fmla="*/ 11 h 28"/>
                <a:gd name="T10" fmla="*/ 41 w 51"/>
                <a:gd name="T11" fmla="*/ 4 h 28"/>
                <a:gd name="T12" fmla="*/ 51 w 51"/>
                <a:gd name="T13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8">
                  <a:moveTo>
                    <a:pt x="51" y="10"/>
                  </a:moveTo>
                  <a:cubicBezTo>
                    <a:pt x="48" y="17"/>
                    <a:pt x="42" y="23"/>
                    <a:pt x="34" y="26"/>
                  </a:cubicBezTo>
                  <a:cubicBezTo>
                    <a:pt x="28" y="28"/>
                    <a:pt x="22" y="26"/>
                    <a:pt x="17" y="24"/>
                  </a:cubicBezTo>
                  <a:cubicBezTo>
                    <a:pt x="14" y="23"/>
                    <a:pt x="0" y="21"/>
                    <a:pt x="7" y="16"/>
                  </a:cubicBezTo>
                  <a:cubicBezTo>
                    <a:pt x="9" y="14"/>
                    <a:pt x="10" y="13"/>
                    <a:pt x="11" y="11"/>
                  </a:cubicBezTo>
                  <a:cubicBezTo>
                    <a:pt x="17" y="1"/>
                    <a:pt x="32" y="0"/>
                    <a:pt x="41" y="4"/>
                  </a:cubicBezTo>
                  <a:cubicBezTo>
                    <a:pt x="42" y="4"/>
                    <a:pt x="51" y="9"/>
                    <a:pt x="51" y="10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02"/>
            <p:cNvSpPr>
              <a:spLocks/>
            </p:cNvSpPr>
            <p:nvPr/>
          </p:nvSpPr>
          <p:spPr bwMode="auto">
            <a:xfrm>
              <a:off x="2341563" y="3676650"/>
              <a:ext cx="236538" cy="109538"/>
            </a:xfrm>
            <a:custGeom>
              <a:avLst/>
              <a:gdLst>
                <a:gd name="T0" fmla="*/ 26 w 26"/>
                <a:gd name="T1" fmla="*/ 0 h 12"/>
                <a:gd name="T2" fmla="*/ 14 w 26"/>
                <a:gd name="T3" fmla="*/ 8 h 12"/>
                <a:gd name="T4" fmla="*/ 7 w 26"/>
                <a:gd name="T5" fmla="*/ 11 h 12"/>
                <a:gd name="T6" fmla="*/ 0 w 26"/>
                <a:gd name="T7" fmla="*/ 12 h 12"/>
                <a:gd name="T8" fmla="*/ 14 w 26"/>
                <a:gd name="T9" fmla="*/ 7 h 12"/>
                <a:gd name="T10" fmla="*/ 20 w 26"/>
                <a:gd name="T11" fmla="*/ 4 h 12"/>
                <a:gd name="T12" fmla="*/ 26 w 2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">
                  <a:moveTo>
                    <a:pt x="26" y="0"/>
                  </a:moveTo>
                  <a:cubicBezTo>
                    <a:pt x="23" y="4"/>
                    <a:pt x="18" y="6"/>
                    <a:pt x="14" y="8"/>
                  </a:cubicBezTo>
                  <a:cubicBezTo>
                    <a:pt x="12" y="9"/>
                    <a:pt x="10" y="10"/>
                    <a:pt x="7" y="11"/>
                  </a:cubicBezTo>
                  <a:cubicBezTo>
                    <a:pt x="5" y="11"/>
                    <a:pt x="3" y="12"/>
                    <a:pt x="0" y="12"/>
                  </a:cubicBezTo>
                  <a:cubicBezTo>
                    <a:pt x="5" y="10"/>
                    <a:pt x="9" y="9"/>
                    <a:pt x="14" y="7"/>
                  </a:cubicBezTo>
                  <a:cubicBezTo>
                    <a:pt x="16" y="6"/>
                    <a:pt x="18" y="5"/>
                    <a:pt x="20" y="4"/>
                  </a:cubicBezTo>
                  <a:cubicBezTo>
                    <a:pt x="22" y="3"/>
                    <a:pt x="24" y="2"/>
                    <a:pt x="26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03"/>
            <p:cNvSpPr>
              <a:spLocks/>
            </p:cNvSpPr>
            <p:nvPr/>
          </p:nvSpPr>
          <p:spPr bwMode="auto">
            <a:xfrm>
              <a:off x="2287588" y="3667125"/>
              <a:ext cx="280988" cy="73025"/>
            </a:xfrm>
            <a:custGeom>
              <a:avLst/>
              <a:gdLst>
                <a:gd name="T0" fmla="*/ 31 w 31"/>
                <a:gd name="T1" fmla="*/ 0 h 8"/>
                <a:gd name="T2" fmla="*/ 15 w 31"/>
                <a:gd name="T3" fmla="*/ 4 h 8"/>
                <a:gd name="T4" fmla="*/ 0 w 31"/>
                <a:gd name="T5" fmla="*/ 8 h 8"/>
                <a:gd name="T6" fmla="*/ 15 w 31"/>
                <a:gd name="T7" fmla="*/ 3 h 8"/>
                <a:gd name="T8" fmla="*/ 31 w 3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31" y="0"/>
                  </a:moveTo>
                  <a:cubicBezTo>
                    <a:pt x="26" y="2"/>
                    <a:pt x="21" y="3"/>
                    <a:pt x="15" y="4"/>
                  </a:cubicBezTo>
                  <a:cubicBezTo>
                    <a:pt x="10" y="5"/>
                    <a:pt x="5" y="7"/>
                    <a:pt x="0" y="8"/>
                  </a:cubicBezTo>
                  <a:cubicBezTo>
                    <a:pt x="5" y="6"/>
                    <a:pt x="10" y="5"/>
                    <a:pt x="15" y="3"/>
                  </a:cubicBezTo>
                  <a:cubicBezTo>
                    <a:pt x="20" y="2"/>
                    <a:pt x="26" y="1"/>
                    <a:pt x="31" y="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04"/>
            <p:cNvSpPr>
              <a:spLocks/>
            </p:cNvSpPr>
            <p:nvPr/>
          </p:nvSpPr>
          <p:spPr bwMode="auto">
            <a:xfrm>
              <a:off x="2324100" y="3649663"/>
              <a:ext cx="227013" cy="17463"/>
            </a:xfrm>
            <a:custGeom>
              <a:avLst/>
              <a:gdLst>
                <a:gd name="T0" fmla="*/ 25 w 25"/>
                <a:gd name="T1" fmla="*/ 1 h 2"/>
                <a:gd name="T2" fmla="*/ 18 w 25"/>
                <a:gd name="T3" fmla="*/ 1 h 2"/>
                <a:gd name="T4" fmla="*/ 12 w 25"/>
                <a:gd name="T5" fmla="*/ 1 h 2"/>
                <a:gd name="T6" fmla="*/ 6 w 25"/>
                <a:gd name="T7" fmla="*/ 1 h 2"/>
                <a:gd name="T8" fmla="*/ 0 w 25"/>
                <a:gd name="T9" fmla="*/ 2 h 2"/>
                <a:gd name="T10" fmla="*/ 12 w 25"/>
                <a:gd name="T11" fmla="*/ 0 h 2"/>
                <a:gd name="T12" fmla="*/ 25 w 25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">
                  <a:moveTo>
                    <a:pt x="25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6" y="1"/>
                    <a:pt x="14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6" y="0"/>
                    <a:pt x="21" y="0"/>
                    <a:pt x="25" y="1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205"/>
            <p:cNvSpPr>
              <a:spLocks/>
            </p:cNvSpPr>
            <p:nvPr/>
          </p:nvSpPr>
          <p:spPr bwMode="auto">
            <a:xfrm>
              <a:off x="2233613" y="3330575"/>
              <a:ext cx="361950" cy="327025"/>
            </a:xfrm>
            <a:custGeom>
              <a:avLst/>
              <a:gdLst>
                <a:gd name="T0" fmla="*/ 38 w 40"/>
                <a:gd name="T1" fmla="*/ 35 h 36"/>
                <a:gd name="T2" fmla="*/ 16 w 40"/>
                <a:gd name="T3" fmla="*/ 31 h 36"/>
                <a:gd name="T4" fmla="*/ 7 w 40"/>
                <a:gd name="T5" fmla="*/ 15 h 36"/>
                <a:gd name="T6" fmla="*/ 8 w 40"/>
                <a:gd name="T7" fmla="*/ 2 h 36"/>
                <a:gd name="T8" fmla="*/ 15 w 40"/>
                <a:gd name="T9" fmla="*/ 3 h 36"/>
                <a:gd name="T10" fmla="*/ 38 w 40"/>
                <a:gd name="T11" fmla="*/ 23 h 36"/>
                <a:gd name="T12" fmla="*/ 38 w 40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6">
                  <a:moveTo>
                    <a:pt x="38" y="35"/>
                  </a:moveTo>
                  <a:cubicBezTo>
                    <a:pt x="31" y="36"/>
                    <a:pt x="23" y="35"/>
                    <a:pt x="16" y="31"/>
                  </a:cubicBezTo>
                  <a:cubicBezTo>
                    <a:pt x="11" y="27"/>
                    <a:pt x="9" y="21"/>
                    <a:pt x="7" y="15"/>
                  </a:cubicBezTo>
                  <a:cubicBezTo>
                    <a:pt x="6" y="13"/>
                    <a:pt x="0" y="0"/>
                    <a:pt x="8" y="2"/>
                  </a:cubicBezTo>
                  <a:cubicBezTo>
                    <a:pt x="11" y="3"/>
                    <a:pt x="12" y="3"/>
                    <a:pt x="15" y="3"/>
                  </a:cubicBezTo>
                  <a:cubicBezTo>
                    <a:pt x="26" y="2"/>
                    <a:pt x="35" y="13"/>
                    <a:pt x="38" y="23"/>
                  </a:cubicBezTo>
                  <a:cubicBezTo>
                    <a:pt x="38" y="24"/>
                    <a:pt x="40" y="35"/>
                    <a:pt x="38" y="35"/>
                  </a:cubicBezTo>
                  <a:close/>
                </a:path>
              </a:pathLst>
            </a:custGeom>
            <a:solidFill>
              <a:srgbClr val="F6E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06"/>
            <p:cNvSpPr>
              <a:spLocks/>
            </p:cNvSpPr>
            <p:nvPr/>
          </p:nvSpPr>
          <p:spPr bwMode="auto">
            <a:xfrm>
              <a:off x="2360613" y="3521075"/>
              <a:ext cx="217488" cy="128588"/>
            </a:xfrm>
            <a:custGeom>
              <a:avLst/>
              <a:gdLst>
                <a:gd name="T0" fmla="*/ 24 w 24"/>
                <a:gd name="T1" fmla="*/ 14 h 14"/>
                <a:gd name="T2" fmla="*/ 11 w 24"/>
                <a:gd name="T3" fmla="*/ 9 h 14"/>
                <a:gd name="T4" fmla="*/ 5 w 24"/>
                <a:gd name="T5" fmla="*/ 5 h 14"/>
                <a:gd name="T6" fmla="*/ 0 w 24"/>
                <a:gd name="T7" fmla="*/ 0 h 14"/>
                <a:gd name="T8" fmla="*/ 12 w 24"/>
                <a:gd name="T9" fmla="*/ 8 h 14"/>
                <a:gd name="T10" fmla="*/ 18 w 24"/>
                <a:gd name="T11" fmla="*/ 12 h 14"/>
                <a:gd name="T12" fmla="*/ 24 w 2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cubicBezTo>
                    <a:pt x="20" y="14"/>
                    <a:pt x="15" y="12"/>
                    <a:pt x="11" y="9"/>
                  </a:cubicBezTo>
                  <a:cubicBezTo>
                    <a:pt x="9" y="8"/>
                    <a:pt x="7" y="6"/>
                    <a:pt x="5" y="5"/>
                  </a:cubicBezTo>
                  <a:cubicBezTo>
                    <a:pt x="3" y="3"/>
                    <a:pt x="2" y="2"/>
                    <a:pt x="0" y="0"/>
                  </a:cubicBezTo>
                  <a:cubicBezTo>
                    <a:pt x="4" y="3"/>
                    <a:pt x="8" y="6"/>
                    <a:pt x="12" y="8"/>
                  </a:cubicBezTo>
                  <a:cubicBezTo>
                    <a:pt x="14" y="9"/>
                    <a:pt x="16" y="11"/>
                    <a:pt x="18" y="12"/>
                  </a:cubicBezTo>
                  <a:cubicBezTo>
                    <a:pt x="20" y="12"/>
                    <a:pt x="22" y="13"/>
                    <a:pt x="24" y="14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07"/>
            <p:cNvSpPr>
              <a:spLocks/>
            </p:cNvSpPr>
            <p:nvPr/>
          </p:nvSpPr>
          <p:spPr bwMode="auto">
            <a:xfrm>
              <a:off x="2360613" y="3449638"/>
              <a:ext cx="225425" cy="180975"/>
            </a:xfrm>
            <a:custGeom>
              <a:avLst/>
              <a:gdLst>
                <a:gd name="T0" fmla="*/ 25 w 25"/>
                <a:gd name="T1" fmla="*/ 20 h 20"/>
                <a:gd name="T2" fmla="*/ 12 w 25"/>
                <a:gd name="T3" fmla="*/ 10 h 20"/>
                <a:gd name="T4" fmla="*/ 0 w 25"/>
                <a:gd name="T5" fmla="*/ 0 h 20"/>
                <a:gd name="T6" fmla="*/ 13 w 25"/>
                <a:gd name="T7" fmla="*/ 9 h 20"/>
                <a:gd name="T8" fmla="*/ 25 w 2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0">
                  <a:moveTo>
                    <a:pt x="25" y="20"/>
                  </a:moveTo>
                  <a:cubicBezTo>
                    <a:pt x="21" y="17"/>
                    <a:pt x="17" y="14"/>
                    <a:pt x="12" y="10"/>
                  </a:cubicBezTo>
                  <a:cubicBezTo>
                    <a:pt x="8" y="7"/>
                    <a:pt x="4" y="3"/>
                    <a:pt x="0" y="0"/>
                  </a:cubicBezTo>
                  <a:cubicBezTo>
                    <a:pt x="5" y="3"/>
                    <a:pt x="9" y="6"/>
                    <a:pt x="13" y="9"/>
                  </a:cubicBezTo>
                  <a:cubicBezTo>
                    <a:pt x="17" y="13"/>
                    <a:pt x="21" y="16"/>
                    <a:pt x="25" y="20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08"/>
            <p:cNvSpPr>
              <a:spLocks/>
            </p:cNvSpPr>
            <p:nvPr/>
          </p:nvSpPr>
          <p:spPr bwMode="auto">
            <a:xfrm>
              <a:off x="2441575" y="3440113"/>
              <a:ext cx="144463" cy="173038"/>
            </a:xfrm>
            <a:custGeom>
              <a:avLst/>
              <a:gdLst>
                <a:gd name="T0" fmla="*/ 16 w 16"/>
                <a:gd name="T1" fmla="*/ 19 h 19"/>
                <a:gd name="T2" fmla="*/ 12 w 16"/>
                <a:gd name="T3" fmla="*/ 14 h 19"/>
                <a:gd name="T4" fmla="*/ 8 w 16"/>
                <a:gd name="T5" fmla="*/ 9 h 19"/>
                <a:gd name="T6" fmla="*/ 4 w 16"/>
                <a:gd name="T7" fmla="*/ 4 h 19"/>
                <a:gd name="T8" fmla="*/ 0 w 16"/>
                <a:gd name="T9" fmla="*/ 0 h 19"/>
                <a:gd name="T10" fmla="*/ 9 w 16"/>
                <a:gd name="T11" fmla="*/ 8 h 19"/>
                <a:gd name="T12" fmla="*/ 16 w 16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19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10" y="10"/>
                    <a:pt x="8" y="9"/>
                  </a:cubicBezTo>
                  <a:cubicBezTo>
                    <a:pt x="7" y="7"/>
                    <a:pt x="6" y="6"/>
                    <a:pt x="4" y="4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4" y="2"/>
                    <a:pt x="7" y="5"/>
                    <a:pt x="9" y="8"/>
                  </a:cubicBezTo>
                  <a:cubicBezTo>
                    <a:pt x="12" y="11"/>
                    <a:pt x="14" y="15"/>
                    <a:pt x="16" y="19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209"/>
            <p:cNvSpPr>
              <a:spLocks/>
            </p:cNvSpPr>
            <p:nvPr/>
          </p:nvSpPr>
          <p:spPr bwMode="auto">
            <a:xfrm>
              <a:off x="2495550" y="3549650"/>
              <a:ext cx="254000" cy="254000"/>
            </a:xfrm>
            <a:custGeom>
              <a:avLst/>
              <a:gdLst>
                <a:gd name="T0" fmla="*/ 26 w 28"/>
                <a:gd name="T1" fmla="*/ 8 h 28"/>
                <a:gd name="T2" fmla="*/ 26 w 28"/>
                <a:gd name="T3" fmla="*/ 7 h 28"/>
                <a:gd name="T4" fmla="*/ 19 w 28"/>
                <a:gd name="T5" fmla="*/ 9 h 28"/>
                <a:gd name="T6" fmla="*/ 19 w 28"/>
                <a:gd name="T7" fmla="*/ 4 h 28"/>
                <a:gd name="T8" fmla="*/ 19 w 28"/>
                <a:gd name="T9" fmla="*/ 2 h 28"/>
                <a:gd name="T10" fmla="*/ 19 w 28"/>
                <a:gd name="T11" fmla="*/ 1 h 28"/>
                <a:gd name="T12" fmla="*/ 14 w 28"/>
                <a:gd name="T13" fmla="*/ 6 h 28"/>
                <a:gd name="T14" fmla="*/ 12 w 28"/>
                <a:gd name="T15" fmla="*/ 2 h 28"/>
                <a:gd name="T16" fmla="*/ 11 w 28"/>
                <a:gd name="T17" fmla="*/ 1 h 28"/>
                <a:gd name="T18" fmla="*/ 10 w 28"/>
                <a:gd name="T19" fmla="*/ 0 h 28"/>
                <a:gd name="T20" fmla="*/ 10 w 28"/>
                <a:gd name="T21" fmla="*/ 5 h 28"/>
                <a:gd name="T22" fmla="*/ 8 w 28"/>
                <a:gd name="T23" fmla="*/ 4 h 28"/>
                <a:gd name="T24" fmla="*/ 6 w 28"/>
                <a:gd name="T25" fmla="*/ 3 h 28"/>
                <a:gd name="T26" fmla="*/ 5 w 28"/>
                <a:gd name="T27" fmla="*/ 2 h 28"/>
                <a:gd name="T28" fmla="*/ 7 w 28"/>
                <a:gd name="T29" fmla="*/ 9 h 28"/>
                <a:gd name="T30" fmla="*/ 3 w 28"/>
                <a:gd name="T31" fmla="*/ 9 h 28"/>
                <a:gd name="T32" fmla="*/ 0 w 28"/>
                <a:gd name="T33" fmla="*/ 10 h 28"/>
                <a:gd name="T34" fmla="*/ 0 w 28"/>
                <a:gd name="T35" fmla="*/ 10 h 28"/>
                <a:gd name="T36" fmla="*/ 6 w 28"/>
                <a:gd name="T37" fmla="*/ 14 h 28"/>
                <a:gd name="T38" fmla="*/ 2 w 28"/>
                <a:gd name="T39" fmla="*/ 17 h 28"/>
                <a:gd name="T40" fmla="*/ 0 w 28"/>
                <a:gd name="T41" fmla="*/ 18 h 28"/>
                <a:gd name="T42" fmla="*/ 0 w 28"/>
                <a:gd name="T43" fmla="*/ 19 h 28"/>
                <a:gd name="T44" fmla="*/ 7 w 28"/>
                <a:gd name="T45" fmla="*/ 19 h 28"/>
                <a:gd name="T46" fmla="*/ 6 w 28"/>
                <a:gd name="T47" fmla="*/ 23 h 28"/>
                <a:gd name="T48" fmla="*/ 6 w 28"/>
                <a:gd name="T49" fmla="*/ 25 h 28"/>
                <a:gd name="T50" fmla="*/ 6 w 28"/>
                <a:gd name="T51" fmla="*/ 26 h 28"/>
                <a:gd name="T52" fmla="*/ 11 w 28"/>
                <a:gd name="T53" fmla="*/ 21 h 28"/>
                <a:gd name="T54" fmla="*/ 13 w 28"/>
                <a:gd name="T55" fmla="*/ 26 h 28"/>
                <a:gd name="T56" fmla="*/ 14 w 28"/>
                <a:gd name="T57" fmla="*/ 28 h 28"/>
                <a:gd name="T58" fmla="*/ 15 w 28"/>
                <a:gd name="T59" fmla="*/ 28 h 28"/>
                <a:gd name="T60" fmla="*/ 16 w 28"/>
                <a:gd name="T61" fmla="*/ 21 h 28"/>
                <a:gd name="T62" fmla="*/ 21 w 28"/>
                <a:gd name="T63" fmla="*/ 23 h 28"/>
                <a:gd name="T64" fmla="*/ 22 w 28"/>
                <a:gd name="T65" fmla="*/ 24 h 28"/>
                <a:gd name="T66" fmla="*/ 23 w 28"/>
                <a:gd name="T67" fmla="*/ 25 h 28"/>
                <a:gd name="T68" fmla="*/ 20 w 28"/>
                <a:gd name="T69" fmla="*/ 18 h 28"/>
                <a:gd name="T70" fmla="*/ 25 w 28"/>
                <a:gd name="T71" fmla="*/ 17 h 28"/>
                <a:gd name="T72" fmla="*/ 27 w 28"/>
                <a:gd name="T73" fmla="*/ 17 h 28"/>
                <a:gd name="T74" fmla="*/ 28 w 28"/>
                <a:gd name="T75" fmla="*/ 16 h 28"/>
                <a:gd name="T76" fmla="*/ 21 w 28"/>
                <a:gd name="T77" fmla="*/ 13 h 28"/>
                <a:gd name="T78" fmla="*/ 24 w 28"/>
                <a:gd name="T79" fmla="*/ 10 h 28"/>
                <a:gd name="T80" fmla="*/ 26 w 28"/>
                <a:gd name="T81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28">
                  <a:moveTo>
                    <a:pt x="26" y="8"/>
                  </a:moveTo>
                  <a:cubicBezTo>
                    <a:pt x="26" y="8"/>
                    <a:pt x="26" y="7"/>
                    <a:pt x="26" y="7"/>
                  </a:cubicBezTo>
                  <a:cubicBezTo>
                    <a:pt x="26" y="7"/>
                    <a:pt x="25" y="8"/>
                    <a:pt x="19" y="9"/>
                  </a:cubicBezTo>
                  <a:cubicBezTo>
                    <a:pt x="19" y="7"/>
                    <a:pt x="19" y="5"/>
                    <a:pt x="19" y="4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2"/>
                    <a:pt x="19" y="1"/>
                    <a:pt x="19" y="1"/>
                  </a:cubicBezTo>
                  <a:cubicBezTo>
                    <a:pt x="19" y="1"/>
                    <a:pt x="19" y="2"/>
                    <a:pt x="14" y="6"/>
                  </a:cubicBezTo>
                  <a:cubicBezTo>
                    <a:pt x="14" y="5"/>
                    <a:pt x="13" y="4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1"/>
                    <a:pt x="10" y="5"/>
                  </a:cubicBezTo>
                  <a:cubicBezTo>
                    <a:pt x="9" y="5"/>
                    <a:pt x="8" y="4"/>
                    <a:pt x="8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2"/>
                    <a:pt x="5" y="2"/>
                  </a:cubicBezTo>
                  <a:cubicBezTo>
                    <a:pt x="5" y="2"/>
                    <a:pt x="6" y="4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6" y="14"/>
                  </a:cubicBezTo>
                  <a:cubicBezTo>
                    <a:pt x="4" y="15"/>
                    <a:pt x="3" y="16"/>
                    <a:pt x="2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1" y="18"/>
                    <a:pt x="7" y="19"/>
                  </a:cubicBezTo>
                  <a:cubicBezTo>
                    <a:pt x="7" y="20"/>
                    <a:pt x="6" y="22"/>
                    <a:pt x="6" y="23"/>
                  </a:cubicBezTo>
                  <a:cubicBezTo>
                    <a:pt x="6" y="24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7" y="25"/>
                    <a:pt x="11" y="21"/>
                  </a:cubicBezTo>
                  <a:cubicBezTo>
                    <a:pt x="12" y="23"/>
                    <a:pt x="13" y="24"/>
                    <a:pt x="13" y="26"/>
                  </a:cubicBezTo>
                  <a:cubicBezTo>
                    <a:pt x="14" y="26"/>
                    <a:pt x="14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4" y="27"/>
                    <a:pt x="16" y="21"/>
                  </a:cubicBezTo>
                  <a:cubicBezTo>
                    <a:pt x="18" y="22"/>
                    <a:pt x="19" y="23"/>
                    <a:pt x="21" y="23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3" y="25"/>
                    <a:pt x="22" y="23"/>
                    <a:pt x="20" y="18"/>
                  </a:cubicBezTo>
                  <a:cubicBezTo>
                    <a:pt x="22" y="18"/>
                    <a:pt x="23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7" y="17"/>
                    <a:pt x="27" y="16"/>
                    <a:pt x="28" y="16"/>
                  </a:cubicBezTo>
                  <a:cubicBezTo>
                    <a:pt x="28" y="16"/>
                    <a:pt x="26" y="16"/>
                    <a:pt x="21" y="13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5" y="9"/>
                    <a:pt x="25" y="8"/>
                    <a:pt x="26" y="8"/>
                  </a:cubicBezTo>
                  <a:close/>
                </a:path>
              </a:pathLst>
            </a:custGeom>
            <a:solidFill>
              <a:srgbClr val="F301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3293534" y="2279650"/>
            <a:ext cx="3839897" cy="3671887"/>
            <a:chOff x="4716463" y="4200525"/>
            <a:chExt cx="2503487" cy="2393950"/>
          </a:xfrm>
        </p:grpSpPr>
        <p:sp>
          <p:nvSpPr>
            <p:cNvPr id="317" name="Oval 58"/>
            <p:cNvSpPr>
              <a:spLocks noChangeArrowheads="1"/>
            </p:cNvSpPr>
            <p:nvPr/>
          </p:nvSpPr>
          <p:spPr bwMode="auto">
            <a:xfrm>
              <a:off x="4716463" y="4200525"/>
              <a:ext cx="2390775" cy="2393950"/>
            </a:xfrm>
            <a:prstGeom prst="ellipse">
              <a:avLst/>
            </a:prstGeom>
            <a:solidFill>
              <a:srgbClr val="E23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9"/>
            <p:cNvSpPr>
              <a:spLocks/>
            </p:cNvSpPr>
            <p:nvPr/>
          </p:nvSpPr>
          <p:spPr bwMode="auto">
            <a:xfrm>
              <a:off x="4829175" y="4313238"/>
              <a:ext cx="2168525" cy="2168525"/>
            </a:xfrm>
            <a:custGeom>
              <a:avLst/>
              <a:gdLst>
                <a:gd name="T0" fmla="*/ 574 w 576"/>
                <a:gd name="T1" fmla="*/ 288 h 576"/>
                <a:gd name="T2" fmla="*/ 572 w 576"/>
                <a:gd name="T3" fmla="*/ 288 h 576"/>
                <a:gd name="T4" fmla="*/ 488 w 576"/>
                <a:gd name="T5" fmla="*/ 489 h 576"/>
                <a:gd name="T6" fmla="*/ 288 w 576"/>
                <a:gd name="T7" fmla="*/ 572 h 576"/>
                <a:gd name="T8" fmla="*/ 87 w 576"/>
                <a:gd name="T9" fmla="*/ 489 h 576"/>
                <a:gd name="T10" fmla="*/ 4 w 576"/>
                <a:gd name="T11" fmla="*/ 288 h 576"/>
                <a:gd name="T12" fmla="*/ 87 w 576"/>
                <a:gd name="T13" fmla="*/ 87 h 576"/>
                <a:gd name="T14" fmla="*/ 288 w 576"/>
                <a:gd name="T15" fmla="*/ 4 h 576"/>
                <a:gd name="T16" fmla="*/ 488 w 576"/>
                <a:gd name="T17" fmla="*/ 87 h 576"/>
                <a:gd name="T18" fmla="*/ 572 w 576"/>
                <a:gd name="T19" fmla="*/ 288 h 576"/>
                <a:gd name="T20" fmla="*/ 574 w 576"/>
                <a:gd name="T21" fmla="*/ 288 h 576"/>
                <a:gd name="T22" fmla="*/ 576 w 576"/>
                <a:gd name="T23" fmla="*/ 288 h 576"/>
                <a:gd name="T24" fmla="*/ 288 w 576"/>
                <a:gd name="T25" fmla="*/ 0 h 576"/>
                <a:gd name="T26" fmla="*/ 0 w 576"/>
                <a:gd name="T27" fmla="*/ 288 h 576"/>
                <a:gd name="T28" fmla="*/ 288 w 576"/>
                <a:gd name="T29" fmla="*/ 576 h 576"/>
                <a:gd name="T30" fmla="*/ 576 w 576"/>
                <a:gd name="T31" fmla="*/ 288 h 576"/>
                <a:gd name="T32" fmla="*/ 574 w 576"/>
                <a:gd name="T33" fmla="*/ 2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6" h="576">
                  <a:moveTo>
                    <a:pt x="574" y="288"/>
                  </a:moveTo>
                  <a:cubicBezTo>
                    <a:pt x="572" y="288"/>
                    <a:pt x="572" y="288"/>
                    <a:pt x="572" y="288"/>
                  </a:cubicBezTo>
                  <a:cubicBezTo>
                    <a:pt x="572" y="366"/>
                    <a:pt x="540" y="437"/>
                    <a:pt x="488" y="489"/>
                  </a:cubicBezTo>
                  <a:cubicBezTo>
                    <a:pt x="437" y="540"/>
                    <a:pt x="366" y="572"/>
                    <a:pt x="288" y="572"/>
                  </a:cubicBezTo>
                  <a:cubicBezTo>
                    <a:pt x="209" y="572"/>
                    <a:pt x="139" y="540"/>
                    <a:pt x="87" y="489"/>
                  </a:cubicBezTo>
                  <a:cubicBezTo>
                    <a:pt x="36" y="437"/>
                    <a:pt x="4" y="366"/>
                    <a:pt x="4" y="288"/>
                  </a:cubicBezTo>
                  <a:cubicBezTo>
                    <a:pt x="4" y="210"/>
                    <a:pt x="36" y="139"/>
                    <a:pt x="87" y="87"/>
                  </a:cubicBezTo>
                  <a:cubicBezTo>
                    <a:pt x="139" y="36"/>
                    <a:pt x="209" y="4"/>
                    <a:pt x="288" y="4"/>
                  </a:cubicBezTo>
                  <a:cubicBezTo>
                    <a:pt x="366" y="4"/>
                    <a:pt x="437" y="36"/>
                    <a:pt x="488" y="87"/>
                  </a:cubicBezTo>
                  <a:cubicBezTo>
                    <a:pt x="540" y="139"/>
                    <a:pt x="572" y="210"/>
                    <a:pt x="572" y="288"/>
                  </a:cubicBezTo>
                  <a:cubicBezTo>
                    <a:pt x="574" y="288"/>
                    <a:pt x="574" y="288"/>
                    <a:pt x="574" y="288"/>
                  </a:cubicBezTo>
                  <a:cubicBezTo>
                    <a:pt x="576" y="288"/>
                    <a:pt x="576" y="288"/>
                    <a:pt x="576" y="288"/>
                  </a:cubicBezTo>
                  <a:cubicBezTo>
                    <a:pt x="576" y="129"/>
                    <a:pt x="447" y="0"/>
                    <a:pt x="288" y="0"/>
                  </a:cubicBezTo>
                  <a:cubicBezTo>
                    <a:pt x="129" y="0"/>
                    <a:pt x="0" y="129"/>
                    <a:pt x="0" y="288"/>
                  </a:cubicBezTo>
                  <a:cubicBezTo>
                    <a:pt x="0" y="447"/>
                    <a:pt x="129" y="576"/>
                    <a:pt x="288" y="576"/>
                  </a:cubicBezTo>
                  <a:cubicBezTo>
                    <a:pt x="447" y="576"/>
                    <a:pt x="576" y="447"/>
                    <a:pt x="576" y="288"/>
                  </a:cubicBezTo>
                  <a:lnTo>
                    <a:pt x="574" y="288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60"/>
            <p:cNvSpPr>
              <a:spLocks noEditPoints="1"/>
            </p:cNvSpPr>
            <p:nvPr/>
          </p:nvSpPr>
          <p:spPr bwMode="auto">
            <a:xfrm>
              <a:off x="4716463" y="4200525"/>
              <a:ext cx="2390775" cy="2393950"/>
            </a:xfrm>
            <a:custGeom>
              <a:avLst/>
              <a:gdLst>
                <a:gd name="T0" fmla="*/ 318 w 635"/>
                <a:gd name="T1" fmla="*/ 12 h 636"/>
                <a:gd name="T2" fmla="*/ 623 w 635"/>
                <a:gd name="T3" fmla="*/ 318 h 636"/>
                <a:gd name="T4" fmla="*/ 318 w 635"/>
                <a:gd name="T5" fmla="*/ 624 h 636"/>
                <a:gd name="T6" fmla="*/ 12 w 635"/>
                <a:gd name="T7" fmla="*/ 318 h 636"/>
                <a:gd name="T8" fmla="*/ 318 w 635"/>
                <a:gd name="T9" fmla="*/ 12 h 636"/>
                <a:gd name="T10" fmla="*/ 318 w 635"/>
                <a:gd name="T11" fmla="*/ 0 h 636"/>
                <a:gd name="T12" fmla="*/ 0 w 635"/>
                <a:gd name="T13" fmla="*/ 318 h 636"/>
                <a:gd name="T14" fmla="*/ 318 w 635"/>
                <a:gd name="T15" fmla="*/ 636 h 636"/>
                <a:gd name="T16" fmla="*/ 635 w 635"/>
                <a:gd name="T17" fmla="*/ 318 h 636"/>
                <a:gd name="T18" fmla="*/ 318 w 635"/>
                <a:gd name="T1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5" h="636">
                  <a:moveTo>
                    <a:pt x="318" y="12"/>
                  </a:moveTo>
                  <a:cubicBezTo>
                    <a:pt x="486" y="12"/>
                    <a:pt x="623" y="150"/>
                    <a:pt x="623" y="318"/>
                  </a:cubicBezTo>
                  <a:cubicBezTo>
                    <a:pt x="623" y="486"/>
                    <a:pt x="486" y="624"/>
                    <a:pt x="318" y="624"/>
                  </a:cubicBezTo>
                  <a:cubicBezTo>
                    <a:pt x="149" y="624"/>
                    <a:pt x="12" y="486"/>
                    <a:pt x="12" y="318"/>
                  </a:cubicBezTo>
                  <a:cubicBezTo>
                    <a:pt x="12" y="150"/>
                    <a:pt x="149" y="12"/>
                    <a:pt x="318" y="12"/>
                  </a:cubicBezTo>
                  <a:moveTo>
                    <a:pt x="318" y="0"/>
                  </a:moveTo>
                  <a:cubicBezTo>
                    <a:pt x="142" y="0"/>
                    <a:pt x="0" y="143"/>
                    <a:pt x="0" y="318"/>
                  </a:cubicBezTo>
                  <a:cubicBezTo>
                    <a:pt x="0" y="493"/>
                    <a:pt x="142" y="636"/>
                    <a:pt x="318" y="636"/>
                  </a:cubicBezTo>
                  <a:cubicBezTo>
                    <a:pt x="493" y="636"/>
                    <a:pt x="635" y="493"/>
                    <a:pt x="635" y="318"/>
                  </a:cubicBezTo>
                  <a:cubicBezTo>
                    <a:pt x="635" y="143"/>
                    <a:pt x="493" y="0"/>
                    <a:pt x="318" y="0"/>
                  </a:cubicBez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Oval 61"/>
            <p:cNvSpPr>
              <a:spLocks noChangeArrowheads="1"/>
            </p:cNvSpPr>
            <p:nvPr/>
          </p:nvSpPr>
          <p:spPr bwMode="auto">
            <a:xfrm>
              <a:off x="4941888" y="4430713"/>
              <a:ext cx="1939925" cy="19351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62"/>
            <p:cNvSpPr>
              <a:spLocks/>
            </p:cNvSpPr>
            <p:nvPr/>
          </p:nvSpPr>
          <p:spPr bwMode="auto">
            <a:xfrm>
              <a:off x="5981700" y="5638800"/>
              <a:ext cx="1238250" cy="576263"/>
            </a:xfrm>
            <a:custGeom>
              <a:avLst/>
              <a:gdLst>
                <a:gd name="T0" fmla="*/ 0 w 329"/>
                <a:gd name="T1" fmla="*/ 117 h 153"/>
                <a:gd name="T2" fmla="*/ 6 w 329"/>
                <a:gd name="T3" fmla="*/ 116 h 153"/>
                <a:gd name="T4" fmla="*/ 12 w 329"/>
                <a:gd name="T5" fmla="*/ 114 h 153"/>
                <a:gd name="T6" fmla="*/ 25 w 329"/>
                <a:gd name="T7" fmla="*/ 111 h 153"/>
                <a:gd name="T8" fmla="*/ 50 w 329"/>
                <a:gd name="T9" fmla="*/ 104 h 153"/>
                <a:gd name="T10" fmla="*/ 75 w 329"/>
                <a:gd name="T11" fmla="*/ 94 h 153"/>
                <a:gd name="T12" fmla="*/ 98 w 329"/>
                <a:gd name="T13" fmla="*/ 83 h 153"/>
                <a:gd name="T14" fmla="*/ 121 w 329"/>
                <a:gd name="T15" fmla="*/ 70 h 153"/>
                <a:gd name="T16" fmla="*/ 141 w 329"/>
                <a:gd name="T17" fmla="*/ 55 h 153"/>
                <a:gd name="T18" fmla="*/ 161 w 329"/>
                <a:gd name="T19" fmla="*/ 37 h 153"/>
                <a:gd name="T20" fmla="*/ 185 w 329"/>
                <a:gd name="T21" fmla="*/ 16 h 153"/>
                <a:gd name="T22" fmla="*/ 216 w 329"/>
                <a:gd name="T23" fmla="*/ 3 h 153"/>
                <a:gd name="T24" fmla="*/ 250 w 329"/>
                <a:gd name="T25" fmla="*/ 2 h 153"/>
                <a:gd name="T26" fmla="*/ 281 w 329"/>
                <a:gd name="T27" fmla="*/ 16 h 153"/>
                <a:gd name="T28" fmla="*/ 304 w 329"/>
                <a:gd name="T29" fmla="*/ 37 h 153"/>
                <a:gd name="T30" fmla="*/ 326 w 329"/>
                <a:gd name="T31" fmla="*/ 93 h 153"/>
                <a:gd name="T32" fmla="*/ 316 w 329"/>
                <a:gd name="T33" fmla="*/ 150 h 153"/>
                <a:gd name="T34" fmla="*/ 288 w 329"/>
                <a:gd name="T35" fmla="*/ 52 h 153"/>
                <a:gd name="T36" fmla="*/ 246 w 329"/>
                <a:gd name="T37" fmla="*/ 31 h 153"/>
                <a:gd name="T38" fmla="*/ 205 w 329"/>
                <a:gd name="T39" fmla="*/ 44 h 153"/>
                <a:gd name="T40" fmla="*/ 188 w 329"/>
                <a:gd name="T41" fmla="*/ 61 h 153"/>
                <a:gd name="T42" fmla="*/ 167 w 329"/>
                <a:gd name="T43" fmla="*/ 83 h 153"/>
                <a:gd name="T44" fmla="*/ 118 w 329"/>
                <a:gd name="T45" fmla="*/ 120 h 153"/>
                <a:gd name="T46" fmla="*/ 63 w 329"/>
                <a:gd name="T47" fmla="*/ 143 h 153"/>
                <a:gd name="T48" fmla="*/ 33 w 329"/>
                <a:gd name="T49" fmla="*/ 150 h 153"/>
                <a:gd name="T50" fmla="*/ 18 w 329"/>
                <a:gd name="T51" fmla="*/ 152 h 153"/>
                <a:gd name="T52" fmla="*/ 11 w 329"/>
                <a:gd name="T53" fmla="*/ 152 h 153"/>
                <a:gd name="T54" fmla="*/ 2 w 329"/>
                <a:gd name="T55" fmla="*/ 153 h 153"/>
                <a:gd name="T56" fmla="*/ 0 w 329"/>
                <a:gd name="T57" fmla="*/ 11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9" h="153">
                  <a:moveTo>
                    <a:pt x="0" y="117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7" y="113"/>
                    <a:pt x="21" y="112"/>
                    <a:pt x="25" y="111"/>
                  </a:cubicBezTo>
                  <a:cubicBezTo>
                    <a:pt x="34" y="109"/>
                    <a:pt x="42" y="107"/>
                    <a:pt x="50" y="104"/>
                  </a:cubicBezTo>
                  <a:cubicBezTo>
                    <a:pt x="59" y="101"/>
                    <a:pt x="67" y="98"/>
                    <a:pt x="75" y="94"/>
                  </a:cubicBezTo>
                  <a:cubicBezTo>
                    <a:pt x="83" y="91"/>
                    <a:pt x="91" y="87"/>
                    <a:pt x="98" y="83"/>
                  </a:cubicBezTo>
                  <a:cubicBezTo>
                    <a:pt x="106" y="79"/>
                    <a:pt x="113" y="75"/>
                    <a:pt x="121" y="70"/>
                  </a:cubicBezTo>
                  <a:cubicBezTo>
                    <a:pt x="128" y="65"/>
                    <a:pt x="135" y="60"/>
                    <a:pt x="141" y="55"/>
                  </a:cubicBezTo>
                  <a:cubicBezTo>
                    <a:pt x="148" y="49"/>
                    <a:pt x="154" y="43"/>
                    <a:pt x="161" y="37"/>
                  </a:cubicBezTo>
                  <a:cubicBezTo>
                    <a:pt x="168" y="30"/>
                    <a:pt x="176" y="22"/>
                    <a:pt x="185" y="16"/>
                  </a:cubicBezTo>
                  <a:cubicBezTo>
                    <a:pt x="194" y="10"/>
                    <a:pt x="205" y="5"/>
                    <a:pt x="216" y="3"/>
                  </a:cubicBezTo>
                  <a:cubicBezTo>
                    <a:pt x="227" y="0"/>
                    <a:pt x="239" y="0"/>
                    <a:pt x="250" y="2"/>
                  </a:cubicBezTo>
                  <a:cubicBezTo>
                    <a:pt x="261" y="5"/>
                    <a:pt x="272" y="9"/>
                    <a:pt x="281" y="16"/>
                  </a:cubicBezTo>
                  <a:cubicBezTo>
                    <a:pt x="290" y="22"/>
                    <a:pt x="297" y="29"/>
                    <a:pt x="304" y="37"/>
                  </a:cubicBezTo>
                  <a:cubicBezTo>
                    <a:pt x="317" y="54"/>
                    <a:pt x="324" y="73"/>
                    <a:pt x="326" y="93"/>
                  </a:cubicBezTo>
                  <a:cubicBezTo>
                    <a:pt x="329" y="113"/>
                    <a:pt x="325" y="133"/>
                    <a:pt x="316" y="150"/>
                  </a:cubicBezTo>
                  <a:cubicBezTo>
                    <a:pt x="325" y="113"/>
                    <a:pt x="312" y="75"/>
                    <a:pt x="288" y="52"/>
                  </a:cubicBezTo>
                  <a:cubicBezTo>
                    <a:pt x="276" y="40"/>
                    <a:pt x="260" y="32"/>
                    <a:pt x="246" y="31"/>
                  </a:cubicBezTo>
                  <a:cubicBezTo>
                    <a:pt x="231" y="30"/>
                    <a:pt x="217" y="35"/>
                    <a:pt x="205" y="44"/>
                  </a:cubicBezTo>
                  <a:cubicBezTo>
                    <a:pt x="198" y="49"/>
                    <a:pt x="193" y="55"/>
                    <a:pt x="188" y="61"/>
                  </a:cubicBezTo>
                  <a:cubicBezTo>
                    <a:pt x="181" y="69"/>
                    <a:pt x="174" y="76"/>
                    <a:pt x="167" y="83"/>
                  </a:cubicBezTo>
                  <a:cubicBezTo>
                    <a:pt x="152" y="97"/>
                    <a:pt x="136" y="110"/>
                    <a:pt x="118" y="120"/>
                  </a:cubicBezTo>
                  <a:cubicBezTo>
                    <a:pt x="101" y="129"/>
                    <a:pt x="82" y="137"/>
                    <a:pt x="63" y="143"/>
                  </a:cubicBezTo>
                  <a:cubicBezTo>
                    <a:pt x="53" y="146"/>
                    <a:pt x="43" y="148"/>
                    <a:pt x="33" y="150"/>
                  </a:cubicBezTo>
                  <a:cubicBezTo>
                    <a:pt x="28" y="151"/>
                    <a:pt x="23" y="151"/>
                    <a:pt x="18" y="152"/>
                  </a:cubicBezTo>
                  <a:cubicBezTo>
                    <a:pt x="16" y="152"/>
                    <a:pt x="13" y="152"/>
                    <a:pt x="11" y="152"/>
                  </a:cubicBezTo>
                  <a:cubicBezTo>
                    <a:pt x="8" y="152"/>
                    <a:pt x="6" y="153"/>
                    <a:pt x="2" y="153"/>
                  </a:cubicBezTo>
                  <a:lnTo>
                    <a:pt x="0" y="11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Oval 63"/>
            <p:cNvSpPr>
              <a:spLocks noChangeArrowheads="1"/>
            </p:cNvSpPr>
            <p:nvPr/>
          </p:nvSpPr>
          <p:spPr bwMode="auto">
            <a:xfrm>
              <a:off x="5265738" y="4779964"/>
              <a:ext cx="1344612" cy="17589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64"/>
            <p:cNvSpPr>
              <a:spLocks/>
            </p:cNvSpPr>
            <p:nvPr/>
          </p:nvSpPr>
          <p:spPr bwMode="auto">
            <a:xfrm>
              <a:off x="5257800" y="5592763"/>
              <a:ext cx="1355725" cy="976313"/>
            </a:xfrm>
            <a:custGeom>
              <a:avLst/>
              <a:gdLst>
                <a:gd name="T0" fmla="*/ 7 w 360"/>
                <a:gd name="T1" fmla="*/ 0 h 393"/>
                <a:gd name="T2" fmla="*/ 0 w 360"/>
                <a:gd name="T3" fmla="*/ 87 h 393"/>
                <a:gd name="T4" fmla="*/ 180 w 360"/>
                <a:gd name="T5" fmla="*/ 393 h 393"/>
                <a:gd name="T6" fmla="*/ 360 w 360"/>
                <a:gd name="T7" fmla="*/ 87 h 393"/>
                <a:gd name="T8" fmla="*/ 353 w 360"/>
                <a:gd name="T9" fmla="*/ 0 h 393"/>
                <a:gd name="T10" fmla="*/ 7 w 360"/>
                <a:gd name="T1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0" h="393">
                  <a:moveTo>
                    <a:pt x="7" y="0"/>
                  </a:moveTo>
                  <a:cubicBezTo>
                    <a:pt x="3" y="28"/>
                    <a:pt x="0" y="57"/>
                    <a:pt x="0" y="87"/>
                  </a:cubicBezTo>
                  <a:cubicBezTo>
                    <a:pt x="0" y="256"/>
                    <a:pt x="81" y="393"/>
                    <a:pt x="180" y="393"/>
                  </a:cubicBezTo>
                  <a:cubicBezTo>
                    <a:pt x="279" y="393"/>
                    <a:pt x="360" y="256"/>
                    <a:pt x="360" y="87"/>
                  </a:cubicBezTo>
                  <a:cubicBezTo>
                    <a:pt x="360" y="57"/>
                    <a:pt x="357" y="28"/>
                    <a:pt x="353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D72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Rectangle 65"/>
            <p:cNvSpPr>
              <a:spLocks noChangeArrowheads="1"/>
            </p:cNvSpPr>
            <p:nvPr/>
          </p:nvSpPr>
          <p:spPr bwMode="auto">
            <a:xfrm>
              <a:off x="5932488" y="5592763"/>
              <a:ext cx="41275" cy="806450"/>
            </a:xfrm>
            <a:prstGeom prst="rect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66"/>
            <p:cNvSpPr>
              <a:spLocks/>
            </p:cNvSpPr>
            <p:nvPr/>
          </p:nvSpPr>
          <p:spPr bwMode="auto">
            <a:xfrm>
              <a:off x="6162675" y="4403725"/>
              <a:ext cx="757237" cy="793750"/>
            </a:xfrm>
            <a:custGeom>
              <a:avLst/>
              <a:gdLst>
                <a:gd name="T0" fmla="*/ 153 w 201"/>
                <a:gd name="T1" fmla="*/ 172 h 211"/>
                <a:gd name="T2" fmla="*/ 15 w 201"/>
                <a:gd name="T3" fmla="*/ 162 h 211"/>
                <a:gd name="T4" fmla="*/ 50 w 201"/>
                <a:gd name="T5" fmla="*/ 29 h 211"/>
                <a:gd name="T6" fmla="*/ 173 w 201"/>
                <a:gd name="T7" fmla="*/ 49 h 211"/>
                <a:gd name="T8" fmla="*/ 153 w 201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211">
                  <a:moveTo>
                    <a:pt x="153" y="172"/>
                  </a:moveTo>
                  <a:cubicBezTo>
                    <a:pt x="100" y="211"/>
                    <a:pt x="15" y="162"/>
                    <a:pt x="15" y="162"/>
                  </a:cubicBezTo>
                  <a:cubicBezTo>
                    <a:pt x="15" y="162"/>
                    <a:pt x="0" y="64"/>
                    <a:pt x="50" y="29"/>
                  </a:cubicBezTo>
                  <a:cubicBezTo>
                    <a:pt x="90" y="0"/>
                    <a:pt x="145" y="9"/>
                    <a:pt x="173" y="49"/>
                  </a:cubicBezTo>
                  <a:cubicBezTo>
                    <a:pt x="201" y="88"/>
                    <a:pt x="192" y="143"/>
                    <a:pt x="153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67"/>
            <p:cNvSpPr>
              <a:spLocks/>
            </p:cNvSpPr>
            <p:nvPr/>
          </p:nvSpPr>
          <p:spPr bwMode="auto">
            <a:xfrm>
              <a:off x="6316663" y="4576763"/>
              <a:ext cx="428625" cy="447675"/>
            </a:xfrm>
            <a:custGeom>
              <a:avLst/>
              <a:gdLst>
                <a:gd name="T0" fmla="*/ 86 w 114"/>
                <a:gd name="T1" fmla="*/ 97 h 119"/>
                <a:gd name="T2" fmla="*/ 8 w 114"/>
                <a:gd name="T3" fmla="*/ 92 h 119"/>
                <a:gd name="T4" fmla="*/ 28 w 114"/>
                <a:gd name="T5" fmla="*/ 16 h 119"/>
                <a:gd name="T6" fmla="*/ 98 w 114"/>
                <a:gd name="T7" fmla="*/ 28 h 119"/>
                <a:gd name="T8" fmla="*/ 86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86" y="97"/>
                  </a:moveTo>
                  <a:cubicBezTo>
                    <a:pt x="56" y="119"/>
                    <a:pt x="8" y="92"/>
                    <a:pt x="8" y="92"/>
                  </a:cubicBezTo>
                  <a:cubicBezTo>
                    <a:pt x="8" y="92"/>
                    <a:pt x="0" y="36"/>
                    <a:pt x="28" y="16"/>
                  </a:cubicBezTo>
                  <a:cubicBezTo>
                    <a:pt x="51" y="0"/>
                    <a:pt x="82" y="5"/>
                    <a:pt x="98" y="28"/>
                  </a:cubicBezTo>
                  <a:cubicBezTo>
                    <a:pt x="114" y="50"/>
                    <a:pt x="108" y="81"/>
                    <a:pt x="86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68"/>
            <p:cNvSpPr>
              <a:spLocks/>
            </p:cNvSpPr>
            <p:nvPr/>
          </p:nvSpPr>
          <p:spPr bwMode="auto">
            <a:xfrm>
              <a:off x="4968875" y="4403725"/>
              <a:ext cx="760412" cy="793750"/>
            </a:xfrm>
            <a:custGeom>
              <a:avLst/>
              <a:gdLst>
                <a:gd name="T0" fmla="*/ 49 w 202"/>
                <a:gd name="T1" fmla="*/ 172 h 211"/>
                <a:gd name="T2" fmla="*/ 187 w 202"/>
                <a:gd name="T3" fmla="*/ 162 h 211"/>
                <a:gd name="T4" fmla="*/ 151 w 202"/>
                <a:gd name="T5" fmla="*/ 29 h 211"/>
                <a:gd name="T6" fmla="*/ 29 w 202"/>
                <a:gd name="T7" fmla="*/ 49 h 211"/>
                <a:gd name="T8" fmla="*/ 49 w 202"/>
                <a:gd name="T9" fmla="*/ 17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49" y="172"/>
                  </a:moveTo>
                  <a:cubicBezTo>
                    <a:pt x="102" y="211"/>
                    <a:pt x="187" y="162"/>
                    <a:pt x="187" y="162"/>
                  </a:cubicBezTo>
                  <a:cubicBezTo>
                    <a:pt x="187" y="162"/>
                    <a:pt x="202" y="64"/>
                    <a:pt x="151" y="29"/>
                  </a:cubicBezTo>
                  <a:cubicBezTo>
                    <a:pt x="112" y="0"/>
                    <a:pt x="57" y="9"/>
                    <a:pt x="29" y="49"/>
                  </a:cubicBezTo>
                  <a:cubicBezTo>
                    <a:pt x="0" y="88"/>
                    <a:pt x="10" y="143"/>
                    <a:pt x="49" y="1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69"/>
            <p:cNvSpPr>
              <a:spLocks/>
            </p:cNvSpPr>
            <p:nvPr/>
          </p:nvSpPr>
          <p:spPr bwMode="auto">
            <a:xfrm>
              <a:off x="5145088" y="4576763"/>
              <a:ext cx="430212" cy="447675"/>
            </a:xfrm>
            <a:custGeom>
              <a:avLst/>
              <a:gdLst>
                <a:gd name="T0" fmla="*/ 28 w 114"/>
                <a:gd name="T1" fmla="*/ 97 h 119"/>
                <a:gd name="T2" fmla="*/ 106 w 114"/>
                <a:gd name="T3" fmla="*/ 92 h 119"/>
                <a:gd name="T4" fmla="*/ 86 w 114"/>
                <a:gd name="T5" fmla="*/ 16 h 119"/>
                <a:gd name="T6" fmla="*/ 16 w 114"/>
                <a:gd name="T7" fmla="*/ 28 h 119"/>
                <a:gd name="T8" fmla="*/ 28 w 114"/>
                <a:gd name="T9" fmla="*/ 9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19">
                  <a:moveTo>
                    <a:pt x="28" y="97"/>
                  </a:moveTo>
                  <a:cubicBezTo>
                    <a:pt x="58" y="119"/>
                    <a:pt x="106" y="92"/>
                    <a:pt x="106" y="92"/>
                  </a:cubicBezTo>
                  <a:cubicBezTo>
                    <a:pt x="106" y="92"/>
                    <a:pt x="114" y="36"/>
                    <a:pt x="86" y="16"/>
                  </a:cubicBezTo>
                  <a:cubicBezTo>
                    <a:pt x="63" y="0"/>
                    <a:pt x="32" y="5"/>
                    <a:pt x="16" y="28"/>
                  </a:cubicBezTo>
                  <a:cubicBezTo>
                    <a:pt x="0" y="50"/>
                    <a:pt x="6" y="81"/>
                    <a:pt x="28" y="97"/>
                  </a:cubicBezTo>
                  <a:close/>
                </a:path>
              </a:pathLst>
            </a:custGeom>
            <a:solidFill>
              <a:srgbClr val="FFB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70"/>
            <p:cNvSpPr>
              <a:spLocks/>
            </p:cNvSpPr>
            <p:nvPr/>
          </p:nvSpPr>
          <p:spPr bwMode="auto">
            <a:xfrm>
              <a:off x="5819775" y="5265738"/>
              <a:ext cx="319087" cy="230188"/>
            </a:xfrm>
            <a:custGeom>
              <a:avLst/>
              <a:gdLst>
                <a:gd name="T0" fmla="*/ 85 w 85"/>
                <a:gd name="T1" fmla="*/ 0 h 61"/>
                <a:gd name="T2" fmla="*/ 42 w 85"/>
                <a:gd name="T3" fmla="*/ 61 h 61"/>
                <a:gd name="T4" fmla="*/ 0 w 85"/>
                <a:gd name="T5" fmla="*/ 0 h 61"/>
                <a:gd name="T6" fmla="*/ 85 w 85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61">
                  <a:moveTo>
                    <a:pt x="85" y="0"/>
                  </a:moveTo>
                  <a:cubicBezTo>
                    <a:pt x="85" y="34"/>
                    <a:pt x="66" y="61"/>
                    <a:pt x="42" y="61"/>
                  </a:cubicBezTo>
                  <a:cubicBezTo>
                    <a:pt x="19" y="61"/>
                    <a:pt x="0" y="34"/>
                    <a:pt x="0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71"/>
            <p:cNvSpPr>
              <a:spLocks/>
            </p:cNvSpPr>
            <p:nvPr/>
          </p:nvSpPr>
          <p:spPr bwMode="auto">
            <a:xfrm>
              <a:off x="5883275" y="5265738"/>
              <a:ext cx="180975" cy="188913"/>
            </a:xfrm>
            <a:custGeom>
              <a:avLst/>
              <a:gdLst>
                <a:gd name="T0" fmla="*/ 40 w 48"/>
                <a:gd name="T1" fmla="*/ 43 h 50"/>
                <a:gd name="T2" fmla="*/ 32 w 48"/>
                <a:gd name="T3" fmla="*/ 47 h 50"/>
                <a:gd name="T4" fmla="*/ 17 w 48"/>
                <a:gd name="T5" fmla="*/ 47 h 50"/>
                <a:gd name="T6" fmla="*/ 8 w 48"/>
                <a:gd name="T7" fmla="*/ 42 h 50"/>
                <a:gd name="T8" fmla="*/ 0 w 48"/>
                <a:gd name="T9" fmla="*/ 28 h 50"/>
                <a:gd name="T10" fmla="*/ 0 w 48"/>
                <a:gd name="T11" fmla="*/ 0 h 50"/>
                <a:gd name="T12" fmla="*/ 48 w 48"/>
                <a:gd name="T13" fmla="*/ 0 h 50"/>
                <a:gd name="T14" fmla="*/ 48 w 48"/>
                <a:gd name="T15" fmla="*/ 29 h 50"/>
                <a:gd name="T16" fmla="*/ 40 w 48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0">
                  <a:moveTo>
                    <a:pt x="40" y="43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27" y="50"/>
                    <a:pt x="21" y="50"/>
                    <a:pt x="17" y="47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5"/>
                    <a:pt x="45" y="40"/>
                    <a:pt x="40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72"/>
            <p:cNvSpPr>
              <a:spLocks/>
            </p:cNvSpPr>
            <p:nvPr/>
          </p:nvSpPr>
          <p:spPr bwMode="auto">
            <a:xfrm>
              <a:off x="5965825" y="5265738"/>
              <a:ext cx="11112" cy="188913"/>
            </a:xfrm>
            <a:custGeom>
              <a:avLst/>
              <a:gdLst>
                <a:gd name="T0" fmla="*/ 3 w 3"/>
                <a:gd name="T1" fmla="*/ 43 h 50"/>
                <a:gd name="T2" fmla="*/ 2 w 3"/>
                <a:gd name="T3" fmla="*/ 47 h 50"/>
                <a:gd name="T4" fmla="*/ 1 w 3"/>
                <a:gd name="T5" fmla="*/ 47 h 50"/>
                <a:gd name="T6" fmla="*/ 1 w 3"/>
                <a:gd name="T7" fmla="*/ 42 h 50"/>
                <a:gd name="T8" fmla="*/ 0 w 3"/>
                <a:gd name="T9" fmla="*/ 28 h 50"/>
                <a:gd name="T10" fmla="*/ 0 w 3"/>
                <a:gd name="T11" fmla="*/ 0 h 50"/>
                <a:gd name="T12" fmla="*/ 3 w 3"/>
                <a:gd name="T13" fmla="*/ 0 h 50"/>
                <a:gd name="T14" fmla="*/ 3 w 3"/>
                <a:gd name="T15" fmla="*/ 29 h 50"/>
                <a:gd name="T16" fmla="*/ 3 w 3"/>
                <a:gd name="T17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0">
                  <a:moveTo>
                    <a:pt x="3" y="43"/>
                  </a:moveTo>
                  <a:cubicBezTo>
                    <a:pt x="2" y="47"/>
                    <a:pt x="2" y="47"/>
                    <a:pt x="2" y="47"/>
                  </a:cubicBezTo>
                  <a:cubicBezTo>
                    <a:pt x="2" y="50"/>
                    <a:pt x="2" y="50"/>
                    <a:pt x="1" y="4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4"/>
                    <a:pt x="0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35"/>
                    <a:pt x="3" y="40"/>
                    <a:pt x="3" y="43"/>
                  </a:cubicBezTo>
                  <a:close/>
                </a:path>
              </a:pathLst>
            </a:custGeom>
            <a:solidFill>
              <a:srgbClr val="9B1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73"/>
            <p:cNvSpPr>
              <a:spLocks/>
            </p:cNvSpPr>
            <p:nvPr/>
          </p:nvSpPr>
          <p:spPr bwMode="auto">
            <a:xfrm>
              <a:off x="5905500" y="5130800"/>
              <a:ext cx="147637" cy="93663"/>
            </a:xfrm>
            <a:custGeom>
              <a:avLst/>
              <a:gdLst>
                <a:gd name="T0" fmla="*/ 25 w 39"/>
                <a:gd name="T1" fmla="*/ 22 h 25"/>
                <a:gd name="T2" fmla="*/ 34 w 39"/>
                <a:gd name="T3" fmla="*/ 13 h 25"/>
                <a:gd name="T4" fmla="*/ 28 w 39"/>
                <a:gd name="T5" fmla="*/ 0 h 25"/>
                <a:gd name="T6" fmla="*/ 10 w 39"/>
                <a:gd name="T7" fmla="*/ 0 h 25"/>
                <a:gd name="T8" fmla="*/ 5 w 39"/>
                <a:gd name="T9" fmla="*/ 13 h 25"/>
                <a:gd name="T10" fmla="*/ 14 w 39"/>
                <a:gd name="T11" fmla="*/ 22 h 25"/>
                <a:gd name="T12" fmla="*/ 25 w 39"/>
                <a:gd name="T13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25" y="22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9" y="8"/>
                    <a:pt x="35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5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5"/>
                    <a:pt x="22" y="25"/>
                    <a:pt x="25" y="22"/>
                  </a:cubicBezTo>
                  <a:close/>
                </a:path>
              </a:pathLst>
            </a:custGeom>
            <a:solidFill>
              <a:srgbClr val="B92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74"/>
            <p:cNvSpPr>
              <a:spLocks/>
            </p:cNvSpPr>
            <p:nvPr/>
          </p:nvSpPr>
          <p:spPr bwMode="auto">
            <a:xfrm>
              <a:off x="5619750" y="5084763"/>
              <a:ext cx="203200" cy="101600"/>
            </a:xfrm>
            <a:custGeom>
              <a:avLst/>
              <a:gdLst>
                <a:gd name="T0" fmla="*/ 54 w 54"/>
                <a:gd name="T1" fmla="*/ 27 h 27"/>
                <a:gd name="T2" fmla="*/ 46 w 54"/>
                <a:gd name="T3" fmla="*/ 27 h 27"/>
                <a:gd name="T4" fmla="*/ 27 w 54"/>
                <a:gd name="T5" fmla="*/ 8 h 27"/>
                <a:gd name="T6" fmla="*/ 8 w 54"/>
                <a:gd name="T7" fmla="*/ 27 h 27"/>
                <a:gd name="T8" fmla="*/ 0 w 54"/>
                <a:gd name="T9" fmla="*/ 27 h 27"/>
                <a:gd name="T10" fmla="*/ 27 w 54"/>
                <a:gd name="T11" fmla="*/ 0 h 27"/>
                <a:gd name="T12" fmla="*/ 54 w 54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54" y="27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46" y="16"/>
                    <a:pt x="37" y="8"/>
                    <a:pt x="27" y="8"/>
                  </a:cubicBezTo>
                  <a:cubicBezTo>
                    <a:pt x="17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75"/>
            <p:cNvSpPr>
              <a:spLocks/>
            </p:cNvSpPr>
            <p:nvPr/>
          </p:nvSpPr>
          <p:spPr bwMode="auto">
            <a:xfrm>
              <a:off x="6108700" y="5084763"/>
              <a:ext cx="200025" cy="101600"/>
            </a:xfrm>
            <a:custGeom>
              <a:avLst/>
              <a:gdLst>
                <a:gd name="T0" fmla="*/ 53 w 53"/>
                <a:gd name="T1" fmla="*/ 27 h 27"/>
                <a:gd name="T2" fmla="*/ 45 w 53"/>
                <a:gd name="T3" fmla="*/ 27 h 27"/>
                <a:gd name="T4" fmla="*/ 27 w 53"/>
                <a:gd name="T5" fmla="*/ 8 h 27"/>
                <a:gd name="T6" fmla="*/ 8 w 53"/>
                <a:gd name="T7" fmla="*/ 27 h 27"/>
                <a:gd name="T8" fmla="*/ 0 w 53"/>
                <a:gd name="T9" fmla="*/ 27 h 27"/>
                <a:gd name="T10" fmla="*/ 27 w 53"/>
                <a:gd name="T11" fmla="*/ 0 h 27"/>
                <a:gd name="T12" fmla="*/ 53 w 53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7">
                  <a:moveTo>
                    <a:pt x="5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16"/>
                    <a:pt x="37" y="8"/>
                    <a:pt x="27" y="8"/>
                  </a:cubicBezTo>
                  <a:cubicBezTo>
                    <a:pt x="16" y="8"/>
                    <a:pt x="8" y="16"/>
                    <a:pt x="8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7"/>
                  </a:cubicBezTo>
                </a:path>
              </a:pathLst>
            </a:cu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76"/>
            <p:cNvSpPr>
              <a:spLocks noChangeArrowheads="1"/>
            </p:cNvSpPr>
            <p:nvPr/>
          </p:nvSpPr>
          <p:spPr bwMode="auto">
            <a:xfrm>
              <a:off x="5803900" y="57626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77"/>
            <p:cNvSpPr>
              <a:spLocks noChangeArrowheads="1"/>
            </p:cNvSpPr>
            <p:nvPr/>
          </p:nvSpPr>
          <p:spPr bwMode="auto">
            <a:xfrm>
              <a:off x="5803900" y="588327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78"/>
            <p:cNvSpPr>
              <a:spLocks noChangeArrowheads="1"/>
            </p:cNvSpPr>
            <p:nvPr/>
          </p:nvSpPr>
          <p:spPr bwMode="auto">
            <a:xfrm>
              <a:off x="5803900" y="6003925"/>
              <a:ext cx="293687" cy="30163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79"/>
            <p:cNvSpPr>
              <a:spLocks noChangeArrowheads="1"/>
            </p:cNvSpPr>
            <p:nvPr/>
          </p:nvSpPr>
          <p:spPr bwMode="auto">
            <a:xfrm>
              <a:off x="5235575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Rectangle 80"/>
            <p:cNvSpPr>
              <a:spLocks noChangeArrowheads="1"/>
            </p:cNvSpPr>
            <p:nvPr/>
          </p:nvSpPr>
          <p:spPr bwMode="auto">
            <a:xfrm>
              <a:off x="5981700" y="5556250"/>
              <a:ext cx="685800" cy="120650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81"/>
            <p:cNvSpPr>
              <a:spLocks/>
            </p:cNvSpPr>
            <p:nvPr/>
          </p:nvSpPr>
          <p:spPr bwMode="auto">
            <a:xfrm>
              <a:off x="5724525" y="4603750"/>
              <a:ext cx="487362" cy="274638"/>
            </a:xfrm>
            <a:custGeom>
              <a:avLst/>
              <a:gdLst>
                <a:gd name="T0" fmla="*/ 59 w 129"/>
                <a:gd name="T1" fmla="*/ 0 h 73"/>
                <a:gd name="T2" fmla="*/ 0 w 129"/>
                <a:gd name="T3" fmla="*/ 62 h 73"/>
                <a:gd name="T4" fmla="*/ 56 w 129"/>
                <a:gd name="T5" fmla="*/ 47 h 73"/>
                <a:gd name="T6" fmla="*/ 129 w 129"/>
                <a:gd name="T7" fmla="*/ 73 h 73"/>
                <a:gd name="T8" fmla="*/ 129 w 129"/>
                <a:gd name="T9" fmla="*/ 73 h 73"/>
                <a:gd name="T10" fmla="*/ 59 w 129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73">
                  <a:moveTo>
                    <a:pt x="59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7" y="52"/>
                    <a:pt x="36" y="47"/>
                    <a:pt x="56" y="47"/>
                  </a:cubicBezTo>
                  <a:cubicBezTo>
                    <a:pt x="82" y="47"/>
                    <a:pt x="107" y="56"/>
                    <a:pt x="129" y="73"/>
                  </a:cubicBezTo>
                  <a:cubicBezTo>
                    <a:pt x="129" y="73"/>
                    <a:pt x="129" y="73"/>
                    <a:pt x="129" y="73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82"/>
            <p:cNvSpPr>
              <a:spLocks/>
            </p:cNvSpPr>
            <p:nvPr/>
          </p:nvSpPr>
          <p:spPr bwMode="auto">
            <a:xfrm>
              <a:off x="5586413" y="4779963"/>
              <a:ext cx="719137" cy="328613"/>
            </a:xfrm>
            <a:custGeom>
              <a:avLst/>
              <a:gdLst>
                <a:gd name="T0" fmla="*/ 93 w 191"/>
                <a:gd name="T1" fmla="*/ 0 h 87"/>
                <a:gd name="T2" fmla="*/ 37 w 191"/>
                <a:gd name="T3" fmla="*/ 15 h 87"/>
                <a:gd name="T4" fmla="*/ 25 w 191"/>
                <a:gd name="T5" fmla="*/ 27 h 87"/>
                <a:gd name="T6" fmla="*/ 23 w 191"/>
                <a:gd name="T7" fmla="*/ 62 h 87"/>
                <a:gd name="T8" fmla="*/ 0 w 191"/>
                <a:gd name="T9" fmla="*/ 73 h 87"/>
                <a:gd name="T10" fmla="*/ 33 w 191"/>
                <a:gd name="T11" fmla="*/ 81 h 87"/>
                <a:gd name="T12" fmla="*/ 36 w 191"/>
                <a:gd name="T13" fmla="*/ 81 h 87"/>
                <a:gd name="T14" fmla="*/ 47 w 191"/>
                <a:gd name="T15" fmla="*/ 83 h 87"/>
                <a:gd name="T16" fmla="*/ 93 w 191"/>
                <a:gd name="T17" fmla="*/ 87 h 87"/>
                <a:gd name="T18" fmla="*/ 191 w 191"/>
                <a:gd name="T19" fmla="*/ 73 h 87"/>
                <a:gd name="T20" fmla="*/ 168 w 191"/>
                <a:gd name="T21" fmla="*/ 62 h 87"/>
                <a:gd name="T22" fmla="*/ 166 w 191"/>
                <a:gd name="T23" fmla="*/ 26 h 87"/>
                <a:gd name="T24" fmla="*/ 93 w 191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87">
                  <a:moveTo>
                    <a:pt x="93" y="0"/>
                  </a:moveTo>
                  <a:cubicBezTo>
                    <a:pt x="73" y="0"/>
                    <a:pt x="54" y="5"/>
                    <a:pt x="37" y="15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47"/>
                    <a:pt x="23" y="62"/>
                    <a:pt x="23" y="62"/>
                  </a:cubicBezTo>
                  <a:cubicBezTo>
                    <a:pt x="23" y="62"/>
                    <a:pt x="14" y="68"/>
                    <a:pt x="0" y="73"/>
                  </a:cubicBezTo>
                  <a:cubicBezTo>
                    <a:pt x="11" y="76"/>
                    <a:pt x="22" y="79"/>
                    <a:pt x="33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40" y="81"/>
                    <a:pt x="44" y="82"/>
                    <a:pt x="47" y="83"/>
                  </a:cubicBezTo>
                  <a:cubicBezTo>
                    <a:pt x="63" y="86"/>
                    <a:pt x="78" y="87"/>
                    <a:pt x="93" y="87"/>
                  </a:cubicBezTo>
                  <a:cubicBezTo>
                    <a:pt x="126" y="87"/>
                    <a:pt x="158" y="82"/>
                    <a:pt x="191" y="73"/>
                  </a:cubicBezTo>
                  <a:cubicBezTo>
                    <a:pt x="177" y="68"/>
                    <a:pt x="168" y="62"/>
                    <a:pt x="168" y="62"/>
                  </a:cubicBezTo>
                  <a:cubicBezTo>
                    <a:pt x="168" y="62"/>
                    <a:pt x="165" y="47"/>
                    <a:pt x="166" y="26"/>
                  </a:cubicBezTo>
                  <a:cubicBezTo>
                    <a:pt x="144" y="9"/>
                    <a:pt x="119" y="0"/>
                    <a:pt x="93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83"/>
            <p:cNvSpPr>
              <a:spLocks/>
            </p:cNvSpPr>
            <p:nvPr/>
          </p:nvSpPr>
          <p:spPr bwMode="auto">
            <a:xfrm>
              <a:off x="6207125" y="4878388"/>
              <a:ext cx="158750" cy="176213"/>
            </a:xfrm>
            <a:custGeom>
              <a:avLst/>
              <a:gdLst>
                <a:gd name="T0" fmla="*/ 1 w 42"/>
                <a:gd name="T1" fmla="*/ 0 h 47"/>
                <a:gd name="T2" fmla="*/ 1 w 42"/>
                <a:gd name="T3" fmla="*/ 0 h 47"/>
                <a:gd name="T4" fmla="*/ 3 w 42"/>
                <a:gd name="T5" fmla="*/ 36 h 47"/>
                <a:gd name="T6" fmla="*/ 26 w 42"/>
                <a:gd name="T7" fmla="*/ 47 h 47"/>
                <a:gd name="T8" fmla="*/ 42 w 42"/>
                <a:gd name="T9" fmla="*/ 43 h 47"/>
                <a:gd name="T10" fmla="*/ 1 w 42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7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1"/>
                    <a:pt x="3" y="36"/>
                    <a:pt x="3" y="36"/>
                  </a:cubicBezTo>
                  <a:cubicBezTo>
                    <a:pt x="3" y="36"/>
                    <a:pt x="12" y="42"/>
                    <a:pt x="26" y="47"/>
                  </a:cubicBezTo>
                  <a:cubicBezTo>
                    <a:pt x="31" y="46"/>
                    <a:pt x="36" y="44"/>
                    <a:pt x="42" y="4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84"/>
            <p:cNvSpPr>
              <a:spLocks/>
            </p:cNvSpPr>
            <p:nvPr/>
          </p:nvSpPr>
          <p:spPr bwMode="auto">
            <a:xfrm>
              <a:off x="5529263" y="4881563"/>
              <a:ext cx="150812" cy="173038"/>
            </a:xfrm>
            <a:custGeom>
              <a:avLst/>
              <a:gdLst>
                <a:gd name="T0" fmla="*/ 40 w 40"/>
                <a:gd name="T1" fmla="*/ 0 h 46"/>
                <a:gd name="T2" fmla="*/ 0 w 40"/>
                <a:gd name="T3" fmla="*/ 42 h 46"/>
                <a:gd name="T4" fmla="*/ 15 w 40"/>
                <a:gd name="T5" fmla="*/ 46 h 46"/>
                <a:gd name="T6" fmla="*/ 38 w 40"/>
                <a:gd name="T7" fmla="*/ 35 h 46"/>
                <a:gd name="T8" fmla="*/ 40 w 40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6">
                  <a:moveTo>
                    <a:pt x="40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5" y="43"/>
                    <a:pt x="10" y="45"/>
                    <a:pt x="15" y="46"/>
                  </a:cubicBezTo>
                  <a:cubicBezTo>
                    <a:pt x="29" y="41"/>
                    <a:pt x="38" y="35"/>
                    <a:pt x="38" y="35"/>
                  </a:cubicBezTo>
                  <a:cubicBezTo>
                    <a:pt x="38" y="35"/>
                    <a:pt x="40" y="20"/>
                    <a:pt x="40" y="0"/>
                  </a:cubicBezTo>
                </a:path>
              </a:pathLst>
            </a:custGeom>
            <a:solidFill>
              <a:srgbClr val="FFE1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85"/>
            <p:cNvSpPr>
              <a:spLocks/>
            </p:cNvSpPr>
            <p:nvPr/>
          </p:nvSpPr>
          <p:spPr bwMode="auto">
            <a:xfrm>
              <a:off x="5710238" y="5084763"/>
              <a:ext cx="52387" cy="7938"/>
            </a:xfrm>
            <a:custGeom>
              <a:avLst/>
              <a:gdLst>
                <a:gd name="T0" fmla="*/ 3 w 14"/>
                <a:gd name="T1" fmla="*/ 0 h 2"/>
                <a:gd name="T2" fmla="*/ 0 w 14"/>
                <a:gd name="T3" fmla="*/ 0 h 2"/>
                <a:gd name="T4" fmla="*/ 14 w 14"/>
                <a:gd name="T5" fmla="*/ 2 h 2"/>
                <a:gd name="T6" fmla="*/ 3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5" y="1"/>
                    <a:pt x="10" y="2"/>
                    <a:pt x="14" y="2"/>
                  </a:cubicBezTo>
                  <a:cubicBezTo>
                    <a:pt x="11" y="1"/>
                    <a:pt x="7" y="0"/>
                    <a:pt x="3" y="0"/>
                  </a:cubicBezTo>
                </a:path>
              </a:pathLst>
            </a:custGeom>
            <a:solidFill>
              <a:srgbClr val="B2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86"/>
            <p:cNvSpPr>
              <a:spLocks/>
            </p:cNvSpPr>
            <p:nvPr/>
          </p:nvSpPr>
          <p:spPr bwMode="auto">
            <a:xfrm>
              <a:off x="5457825" y="4603750"/>
              <a:ext cx="979487" cy="469900"/>
            </a:xfrm>
            <a:custGeom>
              <a:avLst/>
              <a:gdLst>
                <a:gd name="T0" fmla="*/ 130 w 260"/>
                <a:gd name="T1" fmla="*/ 0 h 125"/>
                <a:gd name="T2" fmla="*/ 0 w 260"/>
                <a:gd name="T3" fmla="*/ 116 h 125"/>
                <a:gd name="T4" fmla="*/ 260 w 260"/>
                <a:gd name="T5" fmla="*/ 116 h 125"/>
                <a:gd name="T6" fmla="*/ 130 w 260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25">
                  <a:moveTo>
                    <a:pt x="130" y="0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87" y="125"/>
                    <a:pt x="173" y="125"/>
                    <a:pt x="260" y="116"/>
                  </a:cubicBezTo>
                  <a:lnTo>
                    <a:pt x="130" y="0"/>
                  </a:lnTo>
                  <a:close/>
                </a:path>
              </a:pathLst>
            </a:cu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87"/>
            <p:cNvSpPr>
              <a:spLocks/>
            </p:cNvSpPr>
            <p:nvPr/>
          </p:nvSpPr>
          <p:spPr bwMode="auto">
            <a:xfrm>
              <a:off x="5646738" y="4603750"/>
              <a:ext cx="598487" cy="450850"/>
            </a:xfrm>
            <a:custGeom>
              <a:avLst/>
              <a:gdLst>
                <a:gd name="T0" fmla="*/ 0 w 377"/>
                <a:gd name="T1" fmla="*/ 284 h 284"/>
                <a:gd name="T2" fmla="*/ 189 w 377"/>
                <a:gd name="T3" fmla="*/ 0 h 284"/>
                <a:gd name="T4" fmla="*/ 377 w 377"/>
                <a:gd name="T5" fmla="*/ 284 h 284"/>
                <a:gd name="T6" fmla="*/ 189 w 377"/>
                <a:gd name="T7" fmla="*/ 31 h 284"/>
                <a:gd name="T8" fmla="*/ 0 w 377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84">
                  <a:moveTo>
                    <a:pt x="0" y="284"/>
                  </a:moveTo>
                  <a:lnTo>
                    <a:pt x="189" y="0"/>
                  </a:lnTo>
                  <a:lnTo>
                    <a:pt x="377" y="284"/>
                  </a:lnTo>
                  <a:lnTo>
                    <a:pt x="189" y="31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88"/>
            <p:cNvSpPr>
              <a:spLocks/>
            </p:cNvSpPr>
            <p:nvPr/>
          </p:nvSpPr>
          <p:spPr bwMode="auto">
            <a:xfrm>
              <a:off x="5935663" y="4637088"/>
              <a:ext cx="26987" cy="428625"/>
            </a:xfrm>
            <a:custGeom>
              <a:avLst/>
              <a:gdLst>
                <a:gd name="T0" fmla="*/ 0 w 7"/>
                <a:gd name="T1" fmla="*/ 4 h 114"/>
                <a:gd name="T2" fmla="*/ 6 w 7"/>
                <a:gd name="T3" fmla="*/ 114 h 114"/>
                <a:gd name="T4" fmla="*/ 7 w 7"/>
                <a:gd name="T5" fmla="*/ 3 h 114"/>
                <a:gd name="T6" fmla="*/ 0 w 7"/>
                <a:gd name="T7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4">
                  <a:moveTo>
                    <a:pt x="0" y="4"/>
                  </a:moveTo>
                  <a:cubicBezTo>
                    <a:pt x="6" y="114"/>
                    <a:pt x="6" y="114"/>
                    <a:pt x="6" y="11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4" y="0"/>
                    <a:pt x="0" y="4"/>
                  </a:cubicBezTo>
                  <a:close/>
                </a:path>
              </a:pathLst>
            </a:custGeom>
            <a:solidFill>
              <a:srgbClr val="FFA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89"/>
            <p:cNvSpPr>
              <a:spLocks/>
            </p:cNvSpPr>
            <p:nvPr/>
          </p:nvSpPr>
          <p:spPr bwMode="auto">
            <a:xfrm>
              <a:off x="5845175" y="5988050"/>
              <a:ext cx="204787" cy="287338"/>
            </a:xfrm>
            <a:custGeom>
              <a:avLst/>
              <a:gdLst>
                <a:gd name="T0" fmla="*/ 2 w 54"/>
                <a:gd name="T1" fmla="*/ 76 h 76"/>
                <a:gd name="T2" fmla="*/ 54 w 54"/>
                <a:gd name="T3" fmla="*/ 76 h 76"/>
                <a:gd name="T4" fmla="*/ 54 w 54"/>
                <a:gd name="T5" fmla="*/ 23 h 76"/>
                <a:gd name="T6" fmla="*/ 40 w 54"/>
                <a:gd name="T7" fmla="*/ 5 h 76"/>
                <a:gd name="T8" fmla="*/ 29 w 54"/>
                <a:gd name="T9" fmla="*/ 0 h 76"/>
                <a:gd name="T10" fmla="*/ 29 w 54"/>
                <a:gd name="T11" fmla="*/ 0 h 76"/>
                <a:gd name="T12" fmla="*/ 20 w 54"/>
                <a:gd name="T13" fmla="*/ 4 h 76"/>
                <a:gd name="T14" fmla="*/ 0 w 54"/>
                <a:gd name="T15" fmla="*/ 24 h 76"/>
                <a:gd name="T16" fmla="*/ 2 w 54"/>
                <a:gd name="T1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6">
                  <a:moveTo>
                    <a:pt x="2" y="76"/>
                  </a:moveTo>
                  <a:cubicBezTo>
                    <a:pt x="54" y="76"/>
                    <a:pt x="54" y="76"/>
                    <a:pt x="54" y="7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8" y="1"/>
                    <a:pt x="34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0"/>
                    <a:pt x="22" y="1"/>
                    <a:pt x="20" y="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2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Rectangle 90"/>
            <p:cNvSpPr>
              <a:spLocks noChangeArrowheads="1"/>
            </p:cNvSpPr>
            <p:nvPr/>
          </p:nvSpPr>
          <p:spPr bwMode="auto">
            <a:xfrm>
              <a:off x="5646738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Rectangle 91"/>
            <p:cNvSpPr>
              <a:spLocks noChangeArrowheads="1"/>
            </p:cNvSpPr>
            <p:nvPr/>
          </p:nvSpPr>
          <p:spPr bwMode="auto">
            <a:xfrm>
              <a:off x="6049963" y="5951538"/>
              <a:ext cx="206375" cy="492125"/>
            </a:xfrm>
            <a:prstGeom prst="rect">
              <a:avLst/>
            </a:prstGeom>
            <a:solidFill>
              <a:srgbClr val="FFC3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92"/>
            <p:cNvSpPr>
              <a:spLocks/>
            </p:cNvSpPr>
            <p:nvPr/>
          </p:nvSpPr>
          <p:spPr bwMode="auto">
            <a:xfrm>
              <a:off x="6256338" y="5845175"/>
              <a:ext cx="211137" cy="106363"/>
            </a:xfrm>
            <a:custGeom>
              <a:avLst/>
              <a:gdLst>
                <a:gd name="T0" fmla="*/ 0 w 133"/>
                <a:gd name="T1" fmla="*/ 67 h 67"/>
                <a:gd name="T2" fmla="*/ 133 w 133"/>
                <a:gd name="T3" fmla="*/ 67 h 67"/>
                <a:gd name="T4" fmla="*/ 133 w 133"/>
                <a:gd name="T5" fmla="*/ 0 h 67"/>
                <a:gd name="T6" fmla="*/ 0 w 1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0" y="67"/>
                  </a:moveTo>
                  <a:lnTo>
                    <a:pt x="133" y="67"/>
                  </a:lnTo>
                  <a:lnTo>
                    <a:pt x="133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93"/>
            <p:cNvSpPr>
              <a:spLocks/>
            </p:cNvSpPr>
            <p:nvPr/>
          </p:nvSpPr>
          <p:spPr bwMode="auto">
            <a:xfrm>
              <a:off x="5427663" y="5845175"/>
              <a:ext cx="207962" cy="106363"/>
            </a:xfrm>
            <a:custGeom>
              <a:avLst/>
              <a:gdLst>
                <a:gd name="T0" fmla="*/ 131 w 131"/>
                <a:gd name="T1" fmla="*/ 67 h 67"/>
                <a:gd name="T2" fmla="*/ 0 w 131"/>
                <a:gd name="T3" fmla="*/ 67 h 67"/>
                <a:gd name="T4" fmla="*/ 0 w 131"/>
                <a:gd name="T5" fmla="*/ 0 h 67"/>
                <a:gd name="T6" fmla="*/ 131 w 1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67">
                  <a:moveTo>
                    <a:pt x="131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31" y="67"/>
                  </a:lnTo>
                  <a:close/>
                </a:path>
              </a:pathLst>
            </a:custGeom>
            <a:solidFill>
              <a:srgbClr val="C62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94"/>
            <p:cNvSpPr>
              <a:spLocks noChangeArrowheads="1"/>
            </p:cNvSpPr>
            <p:nvPr/>
          </p:nvSpPr>
          <p:spPr bwMode="auto">
            <a:xfrm>
              <a:off x="5707063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95"/>
            <p:cNvSpPr>
              <a:spLocks noChangeArrowheads="1"/>
            </p:cNvSpPr>
            <p:nvPr/>
          </p:nvSpPr>
          <p:spPr bwMode="auto">
            <a:xfrm>
              <a:off x="6121400" y="6003925"/>
              <a:ext cx="66675" cy="68263"/>
            </a:xfrm>
            <a:prstGeom prst="ellipse">
              <a:avLst/>
            </a:prstGeom>
            <a:solidFill>
              <a:srgbClr val="7F1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7221089" y="1935859"/>
            <a:ext cx="4072800" cy="4296530"/>
            <a:chOff x="5099051" y="3802274"/>
            <a:chExt cx="2832100" cy="2987675"/>
          </a:xfrm>
        </p:grpSpPr>
        <p:sp>
          <p:nvSpPr>
            <p:cNvPr id="356" name="Freeform 153"/>
            <p:cNvSpPr>
              <a:spLocks/>
            </p:cNvSpPr>
            <p:nvPr/>
          </p:nvSpPr>
          <p:spPr bwMode="auto">
            <a:xfrm>
              <a:off x="5099051" y="4941888"/>
              <a:ext cx="2832100" cy="1404938"/>
            </a:xfrm>
            <a:custGeom>
              <a:avLst/>
              <a:gdLst>
                <a:gd name="T0" fmla="*/ 310 w 906"/>
                <a:gd name="T1" fmla="*/ 0 h 450"/>
                <a:gd name="T2" fmla="*/ 453 w 906"/>
                <a:gd name="T3" fmla="*/ 0 h 450"/>
                <a:gd name="T4" fmla="*/ 596 w 906"/>
                <a:gd name="T5" fmla="*/ 0 h 450"/>
                <a:gd name="T6" fmla="*/ 453 w 906"/>
                <a:gd name="T7" fmla="*/ 450 h 450"/>
                <a:gd name="T8" fmla="*/ 310 w 906"/>
                <a:gd name="T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450">
                  <a:moveTo>
                    <a:pt x="310" y="0"/>
                  </a:moveTo>
                  <a:cubicBezTo>
                    <a:pt x="453" y="0"/>
                    <a:pt x="453" y="0"/>
                    <a:pt x="453" y="0"/>
                  </a:cubicBezTo>
                  <a:cubicBezTo>
                    <a:pt x="596" y="0"/>
                    <a:pt x="596" y="0"/>
                    <a:pt x="596" y="0"/>
                  </a:cubicBezTo>
                  <a:cubicBezTo>
                    <a:pt x="596" y="0"/>
                    <a:pt x="906" y="450"/>
                    <a:pt x="453" y="450"/>
                  </a:cubicBezTo>
                  <a:cubicBezTo>
                    <a:pt x="0" y="450"/>
                    <a:pt x="310" y="0"/>
                    <a:pt x="31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57" name="组合 356"/>
            <p:cNvGrpSpPr/>
            <p:nvPr/>
          </p:nvGrpSpPr>
          <p:grpSpPr>
            <a:xfrm>
              <a:off x="5375657" y="3802274"/>
              <a:ext cx="2244726" cy="2987675"/>
              <a:chOff x="5357813" y="3630613"/>
              <a:chExt cx="2244726" cy="2987675"/>
            </a:xfrm>
          </p:grpSpPr>
          <p:sp>
            <p:nvSpPr>
              <p:cNvPr id="358" name="Oval 149"/>
              <p:cNvSpPr>
                <a:spLocks noChangeArrowheads="1"/>
              </p:cNvSpPr>
              <p:nvPr/>
            </p:nvSpPr>
            <p:spPr bwMode="auto">
              <a:xfrm>
                <a:off x="5426076" y="6275388"/>
                <a:ext cx="2176463" cy="342900"/>
              </a:xfrm>
              <a:prstGeom prst="ellipse">
                <a:avLst/>
              </a:prstGeom>
              <a:solidFill>
                <a:srgbClr val="E29F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6780213" y="6203951"/>
                <a:ext cx="769938" cy="361950"/>
              </a:xfrm>
              <a:custGeom>
                <a:avLst/>
                <a:gdLst>
                  <a:gd name="T0" fmla="*/ 77 w 246"/>
                  <a:gd name="T1" fmla="*/ 0 h 116"/>
                  <a:gd name="T2" fmla="*/ 176 w 246"/>
                  <a:gd name="T3" fmla="*/ 97 h 116"/>
                  <a:gd name="T4" fmla="*/ 0 w 246"/>
                  <a:gd name="T5" fmla="*/ 28 h 116"/>
                  <a:gd name="T6" fmla="*/ 77 w 246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6" h="116">
                    <a:moveTo>
                      <a:pt x="77" y="0"/>
                    </a:moveTo>
                    <a:cubicBezTo>
                      <a:pt x="77" y="0"/>
                      <a:pt x="246" y="79"/>
                      <a:pt x="176" y="97"/>
                    </a:cubicBezTo>
                    <a:cubicBezTo>
                      <a:pt x="106" y="116"/>
                      <a:pt x="0" y="28"/>
                      <a:pt x="0" y="28"/>
                    </a:cubicBez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5480051" y="6203951"/>
                <a:ext cx="771525" cy="361950"/>
              </a:xfrm>
              <a:custGeom>
                <a:avLst/>
                <a:gdLst>
                  <a:gd name="T0" fmla="*/ 169 w 247"/>
                  <a:gd name="T1" fmla="*/ 0 h 116"/>
                  <a:gd name="T2" fmla="*/ 70 w 247"/>
                  <a:gd name="T3" fmla="*/ 97 h 116"/>
                  <a:gd name="T4" fmla="*/ 247 w 247"/>
                  <a:gd name="T5" fmla="*/ 28 h 116"/>
                  <a:gd name="T6" fmla="*/ 169 w 247"/>
                  <a:gd name="T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7" h="116">
                    <a:moveTo>
                      <a:pt x="169" y="0"/>
                    </a:moveTo>
                    <a:cubicBezTo>
                      <a:pt x="169" y="0"/>
                      <a:pt x="0" y="79"/>
                      <a:pt x="70" y="97"/>
                    </a:cubicBezTo>
                    <a:cubicBezTo>
                      <a:pt x="140" y="116"/>
                      <a:pt x="247" y="28"/>
                      <a:pt x="247" y="28"/>
                    </a:cubicBezTo>
                    <a:lnTo>
                      <a:pt x="169" y="0"/>
                    </a:ln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5357813" y="4667251"/>
                <a:ext cx="1038225" cy="1385888"/>
              </a:xfrm>
              <a:custGeom>
                <a:avLst/>
                <a:gdLst>
                  <a:gd name="T0" fmla="*/ 7 w 332"/>
                  <a:gd name="T1" fmla="*/ 13 h 444"/>
                  <a:gd name="T2" fmla="*/ 9 w 332"/>
                  <a:gd name="T3" fmla="*/ 13 h 444"/>
                  <a:gd name="T4" fmla="*/ 13 w 332"/>
                  <a:gd name="T5" fmla="*/ 13 h 444"/>
                  <a:gd name="T6" fmla="*/ 32 w 332"/>
                  <a:gd name="T7" fmla="*/ 15 h 444"/>
                  <a:gd name="T8" fmla="*/ 59 w 332"/>
                  <a:gd name="T9" fmla="*/ 23 h 444"/>
                  <a:gd name="T10" fmla="*/ 91 w 332"/>
                  <a:gd name="T11" fmla="*/ 41 h 444"/>
                  <a:gd name="T12" fmla="*/ 118 w 332"/>
                  <a:gd name="T13" fmla="*/ 75 h 444"/>
                  <a:gd name="T14" fmla="*/ 129 w 332"/>
                  <a:gd name="T15" fmla="*/ 122 h 444"/>
                  <a:gd name="T16" fmla="*/ 129 w 332"/>
                  <a:gd name="T17" fmla="*/ 134 h 444"/>
                  <a:gd name="T18" fmla="*/ 128 w 332"/>
                  <a:gd name="T19" fmla="*/ 147 h 444"/>
                  <a:gd name="T20" fmla="*/ 126 w 332"/>
                  <a:gd name="T21" fmla="*/ 161 h 444"/>
                  <a:gd name="T22" fmla="*/ 124 w 332"/>
                  <a:gd name="T23" fmla="*/ 174 h 444"/>
                  <a:gd name="T24" fmla="*/ 116 w 332"/>
                  <a:gd name="T25" fmla="*/ 200 h 444"/>
                  <a:gd name="T26" fmla="*/ 108 w 332"/>
                  <a:gd name="T27" fmla="*/ 227 h 444"/>
                  <a:gd name="T28" fmla="*/ 99 w 332"/>
                  <a:gd name="T29" fmla="*/ 287 h 444"/>
                  <a:gd name="T30" fmla="*/ 114 w 332"/>
                  <a:gd name="T31" fmla="*/ 347 h 444"/>
                  <a:gd name="T32" fmla="*/ 152 w 332"/>
                  <a:gd name="T33" fmla="*/ 392 h 444"/>
                  <a:gd name="T34" fmla="*/ 196 w 332"/>
                  <a:gd name="T35" fmla="*/ 419 h 444"/>
                  <a:gd name="T36" fmla="*/ 237 w 332"/>
                  <a:gd name="T37" fmla="*/ 433 h 444"/>
                  <a:gd name="T38" fmla="*/ 269 w 332"/>
                  <a:gd name="T39" fmla="*/ 440 h 444"/>
                  <a:gd name="T40" fmla="*/ 290 w 332"/>
                  <a:gd name="T41" fmla="*/ 444 h 444"/>
                  <a:gd name="T42" fmla="*/ 298 w 332"/>
                  <a:gd name="T43" fmla="*/ 444 h 444"/>
                  <a:gd name="T44" fmla="*/ 332 w 332"/>
                  <a:gd name="T45" fmla="*/ 409 h 444"/>
                  <a:gd name="T46" fmla="*/ 297 w 332"/>
                  <a:gd name="T47" fmla="*/ 376 h 444"/>
                  <a:gd name="T48" fmla="*/ 291 w 332"/>
                  <a:gd name="T49" fmla="*/ 377 h 444"/>
                  <a:gd name="T50" fmla="*/ 274 w 332"/>
                  <a:gd name="T51" fmla="*/ 378 h 444"/>
                  <a:gd name="T52" fmla="*/ 247 w 332"/>
                  <a:gd name="T53" fmla="*/ 377 h 444"/>
                  <a:gd name="T54" fmla="*/ 213 w 332"/>
                  <a:gd name="T55" fmla="*/ 371 h 444"/>
                  <a:gd name="T56" fmla="*/ 176 w 332"/>
                  <a:gd name="T57" fmla="*/ 357 h 444"/>
                  <a:gd name="T58" fmla="*/ 167 w 332"/>
                  <a:gd name="T59" fmla="*/ 351 h 444"/>
                  <a:gd name="T60" fmla="*/ 159 w 332"/>
                  <a:gd name="T61" fmla="*/ 345 h 444"/>
                  <a:gd name="T62" fmla="*/ 151 w 332"/>
                  <a:gd name="T63" fmla="*/ 337 h 444"/>
                  <a:gd name="T64" fmla="*/ 145 w 332"/>
                  <a:gd name="T65" fmla="*/ 329 h 444"/>
                  <a:gd name="T66" fmla="*/ 128 w 332"/>
                  <a:gd name="T67" fmla="*/ 285 h 444"/>
                  <a:gd name="T68" fmla="*/ 130 w 332"/>
                  <a:gd name="T69" fmla="*/ 233 h 444"/>
                  <a:gd name="T70" fmla="*/ 133 w 332"/>
                  <a:gd name="T71" fmla="*/ 219 h 444"/>
                  <a:gd name="T72" fmla="*/ 133 w 332"/>
                  <a:gd name="T73" fmla="*/ 216 h 444"/>
                  <a:gd name="T74" fmla="*/ 134 w 332"/>
                  <a:gd name="T75" fmla="*/ 215 h 444"/>
                  <a:gd name="T76" fmla="*/ 134 w 332"/>
                  <a:gd name="T77" fmla="*/ 215 h 444"/>
                  <a:gd name="T78" fmla="*/ 134 w 332"/>
                  <a:gd name="T79" fmla="*/ 215 h 444"/>
                  <a:gd name="T80" fmla="*/ 134 w 332"/>
                  <a:gd name="T81" fmla="*/ 214 h 444"/>
                  <a:gd name="T82" fmla="*/ 134 w 332"/>
                  <a:gd name="T83" fmla="*/ 212 h 444"/>
                  <a:gd name="T84" fmla="*/ 136 w 332"/>
                  <a:gd name="T85" fmla="*/ 205 h 444"/>
                  <a:gd name="T86" fmla="*/ 141 w 332"/>
                  <a:gd name="T87" fmla="*/ 177 h 444"/>
                  <a:gd name="T88" fmla="*/ 143 w 332"/>
                  <a:gd name="T89" fmla="*/ 163 h 444"/>
                  <a:gd name="T90" fmla="*/ 144 w 332"/>
                  <a:gd name="T91" fmla="*/ 149 h 444"/>
                  <a:gd name="T92" fmla="*/ 144 w 332"/>
                  <a:gd name="T93" fmla="*/ 134 h 444"/>
                  <a:gd name="T94" fmla="*/ 143 w 332"/>
                  <a:gd name="T95" fmla="*/ 121 h 444"/>
                  <a:gd name="T96" fmla="*/ 129 w 332"/>
                  <a:gd name="T97" fmla="*/ 69 h 444"/>
                  <a:gd name="T98" fmla="*/ 98 w 332"/>
                  <a:gd name="T99" fmla="*/ 33 h 444"/>
                  <a:gd name="T100" fmla="*/ 63 w 332"/>
                  <a:gd name="T101" fmla="*/ 13 h 444"/>
                  <a:gd name="T102" fmla="*/ 34 w 332"/>
                  <a:gd name="T103" fmla="*/ 4 h 444"/>
                  <a:gd name="T104" fmla="*/ 14 w 332"/>
                  <a:gd name="T105" fmla="*/ 1 h 444"/>
                  <a:gd name="T106" fmla="*/ 9 w 332"/>
                  <a:gd name="T107" fmla="*/ 0 h 444"/>
                  <a:gd name="T108" fmla="*/ 7 w 332"/>
                  <a:gd name="T109" fmla="*/ 0 h 444"/>
                  <a:gd name="T110" fmla="*/ 0 w 332"/>
                  <a:gd name="T111" fmla="*/ 6 h 444"/>
                  <a:gd name="T112" fmla="*/ 6 w 332"/>
                  <a:gd name="T113" fmla="*/ 13 h 444"/>
                  <a:gd name="T114" fmla="*/ 7 w 332"/>
                  <a:gd name="T115" fmla="*/ 1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2" h="444">
                    <a:moveTo>
                      <a:pt x="7" y="13"/>
                    </a:moveTo>
                    <a:cubicBezTo>
                      <a:pt x="7" y="13"/>
                      <a:pt x="7" y="13"/>
                      <a:pt x="9" y="13"/>
                    </a:cubicBezTo>
                    <a:cubicBezTo>
                      <a:pt x="10" y="13"/>
                      <a:pt x="11" y="13"/>
                      <a:pt x="13" y="13"/>
                    </a:cubicBezTo>
                    <a:cubicBezTo>
                      <a:pt x="18" y="13"/>
                      <a:pt x="24" y="13"/>
                      <a:pt x="32" y="15"/>
                    </a:cubicBezTo>
                    <a:cubicBezTo>
                      <a:pt x="40" y="16"/>
                      <a:pt x="49" y="18"/>
                      <a:pt x="59" y="23"/>
                    </a:cubicBezTo>
                    <a:cubicBezTo>
                      <a:pt x="70" y="27"/>
                      <a:pt x="81" y="32"/>
                      <a:pt x="91" y="41"/>
                    </a:cubicBezTo>
                    <a:cubicBezTo>
                      <a:pt x="102" y="49"/>
                      <a:pt x="111" y="61"/>
                      <a:pt x="118" y="75"/>
                    </a:cubicBezTo>
                    <a:cubicBezTo>
                      <a:pt x="125" y="88"/>
                      <a:pt x="128" y="105"/>
                      <a:pt x="129" y="122"/>
                    </a:cubicBezTo>
                    <a:cubicBezTo>
                      <a:pt x="129" y="126"/>
                      <a:pt x="129" y="130"/>
                      <a:pt x="129" y="134"/>
                    </a:cubicBezTo>
                    <a:cubicBezTo>
                      <a:pt x="129" y="139"/>
                      <a:pt x="129" y="143"/>
                      <a:pt x="128" y="147"/>
                    </a:cubicBezTo>
                    <a:cubicBezTo>
                      <a:pt x="127" y="152"/>
                      <a:pt x="127" y="156"/>
                      <a:pt x="126" y="161"/>
                    </a:cubicBezTo>
                    <a:cubicBezTo>
                      <a:pt x="125" y="165"/>
                      <a:pt x="124" y="169"/>
                      <a:pt x="124" y="174"/>
                    </a:cubicBezTo>
                    <a:cubicBezTo>
                      <a:pt x="121" y="183"/>
                      <a:pt x="119" y="191"/>
                      <a:pt x="116" y="200"/>
                    </a:cubicBezTo>
                    <a:cubicBezTo>
                      <a:pt x="113" y="209"/>
                      <a:pt x="110" y="218"/>
                      <a:pt x="108" y="227"/>
                    </a:cubicBezTo>
                    <a:cubicBezTo>
                      <a:pt x="102" y="247"/>
                      <a:pt x="99" y="266"/>
                      <a:pt x="99" y="287"/>
                    </a:cubicBezTo>
                    <a:cubicBezTo>
                      <a:pt x="100" y="307"/>
                      <a:pt x="104" y="328"/>
                      <a:pt x="114" y="347"/>
                    </a:cubicBezTo>
                    <a:cubicBezTo>
                      <a:pt x="123" y="365"/>
                      <a:pt x="137" y="380"/>
                      <a:pt x="152" y="392"/>
                    </a:cubicBezTo>
                    <a:cubicBezTo>
                      <a:pt x="167" y="404"/>
                      <a:pt x="182" y="412"/>
                      <a:pt x="196" y="419"/>
                    </a:cubicBezTo>
                    <a:cubicBezTo>
                      <a:pt x="211" y="425"/>
                      <a:pt x="225" y="429"/>
                      <a:pt x="237" y="433"/>
                    </a:cubicBezTo>
                    <a:cubicBezTo>
                      <a:pt x="249" y="436"/>
                      <a:pt x="260" y="439"/>
                      <a:pt x="269" y="440"/>
                    </a:cubicBezTo>
                    <a:cubicBezTo>
                      <a:pt x="278" y="442"/>
                      <a:pt x="285" y="443"/>
                      <a:pt x="290" y="444"/>
                    </a:cubicBezTo>
                    <a:cubicBezTo>
                      <a:pt x="295" y="444"/>
                      <a:pt x="298" y="444"/>
                      <a:pt x="298" y="444"/>
                    </a:cubicBezTo>
                    <a:cubicBezTo>
                      <a:pt x="317" y="444"/>
                      <a:pt x="332" y="428"/>
                      <a:pt x="332" y="409"/>
                    </a:cubicBezTo>
                    <a:cubicBezTo>
                      <a:pt x="331" y="390"/>
                      <a:pt x="315" y="375"/>
                      <a:pt x="297" y="376"/>
                    </a:cubicBezTo>
                    <a:cubicBezTo>
                      <a:pt x="297" y="376"/>
                      <a:pt x="295" y="376"/>
                      <a:pt x="291" y="377"/>
                    </a:cubicBezTo>
                    <a:cubicBezTo>
                      <a:pt x="288" y="377"/>
                      <a:pt x="282" y="378"/>
                      <a:pt x="274" y="378"/>
                    </a:cubicBezTo>
                    <a:cubicBezTo>
                      <a:pt x="267" y="378"/>
                      <a:pt x="258" y="378"/>
                      <a:pt x="247" y="377"/>
                    </a:cubicBezTo>
                    <a:cubicBezTo>
                      <a:pt x="237" y="376"/>
                      <a:pt x="225" y="375"/>
                      <a:pt x="213" y="371"/>
                    </a:cubicBezTo>
                    <a:cubicBezTo>
                      <a:pt x="201" y="368"/>
                      <a:pt x="188" y="364"/>
                      <a:pt x="176" y="357"/>
                    </a:cubicBezTo>
                    <a:cubicBezTo>
                      <a:pt x="173" y="355"/>
                      <a:pt x="170" y="353"/>
                      <a:pt x="167" y="351"/>
                    </a:cubicBezTo>
                    <a:cubicBezTo>
                      <a:pt x="164" y="349"/>
                      <a:pt x="162" y="347"/>
                      <a:pt x="159" y="345"/>
                    </a:cubicBezTo>
                    <a:cubicBezTo>
                      <a:pt x="156" y="343"/>
                      <a:pt x="154" y="340"/>
                      <a:pt x="151" y="337"/>
                    </a:cubicBezTo>
                    <a:cubicBezTo>
                      <a:pt x="149" y="335"/>
                      <a:pt x="147" y="332"/>
                      <a:pt x="145" y="329"/>
                    </a:cubicBezTo>
                    <a:cubicBezTo>
                      <a:pt x="136" y="317"/>
                      <a:pt x="130" y="301"/>
                      <a:pt x="128" y="285"/>
                    </a:cubicBezTo>
                    <a:cubicBezTo>
                      <a:pt x="126" y="268"/>
                      <a:pt x="127" y="250"/>
                      <a:pt x="130" y="233"/>
                    </a:cubicBezTo>
                    <a:cubicBezTo>
                      <a:pt x="133" y="219"/>
                      <a:pt x="133" y="219"/>
                      <a:pt x="133" y="219"/>
                    </a:cubicBezTo>
                    <a:cubicBezTo>
                      <a:pt x="133" y="216"/>
                      <a:pt x="133" y="216"/>
                      <a:pt x="133" y="216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5"/>
                      <a:pt x="134" y="215"/>
                    </a:cubicBezTo>
                    <a:cubicBezTo>
                      <a:pt x="134" y="215"/>
                      <a:pt x="134" y="214"/>
                      <a:pt x="134" y="215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2"/>
                      <a:pt x="134" y="212"/>
                      <a:pt x="134" y="212"/>
                    </a:cubicBezTo>
                    <a:cubicBezTo>
                      <a:pt x="136" y="205"/>
                      <a:pt x="136" y="205"/>
                      <a:pt x="136" y="205"/>
                    </a:cubicBezTo>
                    <a:cubicBezTo>
                      <a:pt x="138" y="196"/>
                      <a:pt x="140" y="186"/>
                      <a:pt x="141" y="177"/>
                    </a:cubicBezTo>
                    <a:cubicBezTo>
                      <a:pt x="142" y="172"/>
                      <a:pt x="142" y="167"/>
                      <a:pt x="143" y="163"/>
                    </a:cubicBezTo>
                    <a:cubicBezTo>
                      <a:pt x="143" y="158"/>
                      <a:pt x="143" y="153"/>
                      <a:pt x="144" y="149"/>
                    </a:cubicBezTo>
                    <a:cubicBezTo>
                      <a:pt x="144" y="144"/>
                      <a:pt x="144" y="139"/>
                      <a:pt x="144" y="134"/>
                    </a:cubicBezTo>
                    <a:cubicBezTo>
                      <a:pt x="144" y="130"/>
                      <a:pt x="143" y="125"/>
                      <a:pt x="143" y="121"/>
                    </a:cubicBezTo>
                    <a:cubicBezTo>
                      <a:pt x="141" y="102"/>
                      <a:pt x="137" y="85"/>
                      <a:pt x="129" y="69"/>
                    </a:cubicBezTo>
                    <a:cubicBezTo>
                      <a:pt x="121" y="54"/>
                      <a:pt x="110" y="42"/>
                      <a:pt x="98" y="33"/>
                    </a:cubicBezTo>
                    <a:cubicBezTo>
                      <a:pt x="86" y="24"/>
                      <a:pt x="74" y="17"/>
                      <a:pt x="63" y="13"/>
                    </a:cubicBezTo>
                    <a:cubicBezTo>
                      <a:pt x="52" y="8"/>
                      <a:pt x="42" y="6"/>
                      <a:pt x="34" y="4"/>
                    </a:cubicBezTo>
                    <a:cubicBezTo>
                      <a:pt x="25" y="2"/>
                      <a:pt x="19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9"/>
                      <a:pt x="3" y="12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Oval 154"/>
              <p:cNvSpPr>
                <a:spLocks noChangeArrowheads="1"/>
              </p:cNvSpPr>
              <p:nvPr/>
            </p:nvSpPr>
            <p:spPr bwMode="auto">
              <a:xfrm>
                <a:off x="6189663" y="5700713"/>
                <a:ext cx="650875" cy="627063"/>
              </a:xfrm>
              <a:prstGeom prst="ellipse">
                <a:avLst/>
              </a:pr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55"/>
              <p:cNvSpPr>
                <a:spLocks noEditPoints="1"/>
              </p:cNvSpPr>
              <p:nvPr/>
            </p:nvSpPr>
            <p:spPr bwMode="auto">
              <a:xfrm>
                <a:off x="6067426" y="4941888"/>
                <a:ext cx="893763" cy="0"/>
              </a:xfrm>
              <a:custGeom>
                <a:avLst/>
                <a:gdLst>
                  <a:gd name="T0" fmla="*/ 0 w 286"/>
                  <a:gd name="T1" fmla="*/ 0 w 286"/>
                  <a:gd name="T2" fmla="*/ 0 w 286"/>
                  <a:gd name="T3" fmla="*/ 286 w 286"/>
                  <a:gd name="T4" fmla="*/ 286 w 286"/>
                  <a:gd name="T5" fmla="*/ 286 w 286"/>
                  <a:gd name="T6" fmla="*/ 0 w 286"/>
                  <a:gd name="T7" fmla="*/ 0 w 286"/>
                  <a:gd name="T8" fmla="*/ 0 w 286"/>
                  <a:gd name="T9" fmla="*/ 0 w 286"/>
                  <a:gd name="T10" fmla="*/ 0 w 286"/>
                  <a:gd name="T11" fmla="*/ 0 w 286"/>
                  <a:gd name="T12" fmla="*/ 286 w 286"/>
                  <a:gd name="T13" fmla="*/ 286 w 286"/>
                  <a:gd name="T14" fmla="*/ 286 w 286"/>
                  <a:gd name="T15" fmla="*/ 0 w 286"/>
                  <a:gd name="T16" fmla="*/ 0 w 286"/>
                  <a:gd name="T17" fmla="*/ 0 w 286"/>
                  <a:gd name="T18" fmla="*/ 0 w 286"/>
                  <a:gd name="T19" fmla="*/ 0 w 286"/>
                  <a:gd name="T20" fmla="*/ 0 w 286"/>
                  <a:gd name="T21" fmla="*/ 286 w 286"/>
                  <a:gd name="T22" fmla="*/ 286 w 286"/>
                  <a:gd name="T23" fmla="*/ 286 w 286"/>
                  <a:gd name="T24" fmla="*/ 0 w 286"/>
                  <a:gd name="T25" fmla="*/ 0 w 286"/>
                  <a:gd name="T26" fmla="*/ 0 w 286"/>
                  <a:gd name="T27" fmla="*/ 286 w 286"/>
                  <a:gd name="T28" fmla="*/ 286 w 286"/>
                  <a:gd name="T29" fmla="*/ 286 w 286"/>
                  <a:gd name="T30" fmla="*/ 0 w 286"/>
                  <a:gd name="T31" fmla="*/ 0 w 286"/>
                  <a:gd name="T32" fmla="*/ 0 w 286"/>
                  <a:gd name="T33" fmla="*/ 286 w 286"/>
                  <a:gd name="T34" fmla="*/ 286 w 286"/>
                  <a:gd name="T35" fmla="*/ 286 w 28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</a:cxnLst>
                <a:rect l="0" t="0" r="r" b="b"/>
                <a:pathLst>
                  <a:path w="28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86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56"/>
              <p:cNvSpPr>
                <a:spLocks/>
              </p:cNvSpPr>
              <p:nvPr/>
            </p:nvSpPr>
            <p:spPr bwMode="auto">
              <a:xfrm>
                <a:off x="6021388" y="4941888"/>
                <a:ext cx="987425" cy="280988"/>
              </a:xfrm>
              <a:custGeom>
                <a:avLst/>
                <a:gdLst>
                  <a:gd name="T0" fmla="*/ 301 w 316"/>
                  <a:gd name="T1" fmla="*/ 0 h 90"/>
                  <a:gd name="T2" fmla="*/ 158 w 316"/>
                  <a:gd name="T3" fmla="*/ 0 h 90"/>
                  <a:gd name="T4" fmla="*/ 15 w 316"/>
                  <a:gd name="T5" fmla="*/ 0 h 90"/>
                  <a:gd name="T6" fmla="*/ 15 w 316"/>
                  <a:gd name="T7" fmla="*/ 0 h 90"/>
                  <a:gd name="T8" fmla="*/ 15 w 316"/>
                  <a:gd name="T9" fmla="*/ 0 h 90"/>
                  <a:gd name="T10" fmla="*/ 15 w 316"/>
                  <a:gd name="T11" fmla="*/ 0 h 90"/>
                  <a:gd name="T12" fmla="*/ 15 w 316"/>
                  <a:gd name="T13" fmla="*/ 0 h 90"/>
                  <a:gd name="T14" fmla="*/ 15 w 316"/>
                  <a:gd name="T15" fmla="*/ 0 h 90"/>
                  <a:gd name="T16" fmla="*/ 15 w 316"/>
                  <a:gd name="T17" fmla="*/ 0 h 90"/>
                  <a:gd name="T18" fmla="*/ 15 w 316"/>
                  <a:gd name="T19" fmla="*/ 0 h 90"/>
                  <a:gd name="T20" fmla="*/ 15 w 316"/>
                  <a:gd name="T21" fmla="*/ 0 h 90"/>
                  <a:gd name="T22" fmla="*/ 15 w 316"/>
                  <a:gd name="T23" fmla="*/ 0 h 90"/>
                  <a:gd name="T24" fmla="*/ 15 w 316"/>
                  <a:gd name="T25" fmla="*/ 0 h 90"/>
                  <a:gd name="T26" fmla="*/ 15 w 316"/>
                  <a:gd name="T27" fmla="*/ 0 h 90"/>
                  <a:gd name="T28" fmla="*/ 15 w 316"/>
                  <a:gd name="T29" fmla="*/ 0 h 90"/>
                  <a:gd name="T30" fmla="*/ 15 w 316"/>
                  <a:gd name="T31" fmla="*/ 0 h 90"/>
                  <a:gd name="T32" fmla="*/ 15 w 316"/>
                  <a:gd name="T33" fmla="*/ 0 h 90"/>
                  <a:gd name="T34" fmla="*/ 15 w 316"/>
                  <a:gd name="T35" fmla="*/ 0 h 90"/>
                  <a:gd name="T36" fmla="*/ 0 w 316"/>
                  <a:gd name="T37" fmla="*/ 24 h 90"/>
                  <a:gd name="T38" fmla="*/ 139 w 316"/>
                  <a:gd name="T39" fmla="*/ 90 h 90"/>
                  <a:gd name="T40" fmla="*/ 158 w 316"/>
                  <a:gd name="T41" fmla="*/ 87 h 90"/>
                  <a:gd name="T42" fmla="*/ 158 w 316"/>
                  <a:gd name="T43" fmla="*/ 87 h 90"/>
                  <a:gd name="T44" fmla="*/ 158 w 316"/>
                  <a:gd name="T45" fmla="*/ 87 h 90"/>
                  <a:gd name="T46" fmla="*/ 158 w 316"/>
                  <a:gd name="T47" fmla="*/ 87 h 90"/>
                  <a:gd name="T48" fmla="*/ 178 w 316"/>
                  <a:gd name="T49" fmla="*/ 90 h 90"/>
                  <a:gd name="T50" fmla="*/ 316 w 316"/>
                  <a:gd name="T51" fmla="*/ 24 h 90"/>
                  <a:gd name="T52" fmla="*/ 301 w 316"/>
                  <a:gd name="T53" fmla="*/ 0 h 90"/>
                  <a:gd name="T54" fmla="*/ 301 w 316"/>
                  <a:gd name="T55" fmla="*/ 0 h 90"/>
                  <a:gd name="T56" fmla="*/ 301 w 316"/>
                  <a:gd name="T57" fmla="*/ 0 h 90"/>
                  <a:gd name="T58" fmla="*/ 301 w 316"/>
                  <a:gd name="T59" fmla="*/ 0 h 90"/>
                  <a:gd name="T60" fmla="*/ 301 w 316"/>
                  <a:gd name="T61" fmla="*/ 0 h 90"/>
                  <a:gd name="T62" fmla="*/ 301 w 316"/>
                  <a:gd name="T63" fmla="*/ 0 h 90"/>
                  <a:gd name="T64" fmla="*/ 301 w 316"/>
                  <a:gd name="T65" fmla="*/ 0 h 90"/>
                  <a:gd name="T66" fmla="*/ 301 w 316"/>
                  <a:gd name="T67" fmla="*/ 0 h 90"/>
                  <a:gd name="T68" fmla="*/ 301 w 316"/>
                  <a:gd name="T69" fmla="*/ 0 h 90"/>
                  <a:gd name="T70" fmla="*/ 301 w 316"/>
                  <a:gd name="T71" fmla="*/ 0 h 90"/>
                  <a:gd name="T72" fmla="*/ 301 w 316"/>
                  <a:gd name="T73" fmla="*/ 0 h 90"/>
                  <a:gd name="T74" fmla="*/ 301 w 316"/>
                  <a:gd name="T75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6" h="90">
                    <a:moveTo>
                      <a:pt x="30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9" y="10"/>
                      <a:pt x="0" y="24"/>
                    </a:cubicBezTo>
                    <a:cubicBezTo>
                      <a:pt x="31" y="55"/>
                      <a:pt x="76" y="79"/>
                      <a:pt x="139" y="90"/>
                    </a:cubicBezTo>
                    <a:cubicBezTo>
                      <a:pt x="145" y="88"/>
                      <a:pt x="151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65" y="87"/>
                      <a:pt x="171" y="88"/>
                      <a:pt x="178" y="90"/>
                    </a:cubicBezTo>
                    <a:cubicBezTo>
                      <a:pt x="240" y="79"/>
                      <a:pt x="285" y="55"/>
                      <a:pt x="316" y="24"/>
                    </a:cubicBezTo>
                    <a:cubicBezTo>
                      <a:pt x="307" y="10"/>
                      <a:pt x="301" y="1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57"/>
              <p:cNvSpPr>
                <a:spLocks/>
              </p:cNvSpPr>
              <p:nvPr/>
            </p:nvSpPr>
            <p:spPr bwMode="auto">
              <a:xfrm>
                <a:off x="5554663" y="3630613"/>
                <a:ext cx="854075" cy="911225"/>
              </a:xfrm>
              <a:custGeom>
                <a:avLst/>
                <a:gdLst>
                  <a:gd name="T0" fmla="*/ 273 w 273"/>
                  <a:gd name="T1" fmla="*/ 170 h 292"/>
                  <a:gd name="T2" fmla="*/ 96 w 273"/>
                  <a:gd name="T3" fmla="*/ 72 h 292"/>
                  <a:gd name="T4" fmla="*/ 164 w 273"/>
                  <a:gd name="T5" fmla="*/ 292 h 292"/>
                  <a:gd name="T6" fmla="*/ 273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273" y="170"/>
                    </a:moveTo>
                    <a:cubicBezTo>
                      <a:pt x="273" y="170"/>
                      <a:pt x="222" y="0"/>
                      <a:pt x="96" y="72"/>
                    </a:cubicBezTo>
                    <a:cubicBezTo>
                      <a:pt x="0" y="125"/>
                      <a:pt x="61" y="259"/>
                      <a:pt x="164" y="292"/>
                    </a:cubicBezTo>
                    <a:cubicBezTo>
                      <a:pt x="273" y="170"/>
                      <a:pt x="273" y="170"/>
                      <a:pt x="273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58"/>
              <p:cNvSpPr>
                <a:spLocks/>
              </p:cNvSpPr>
              <p:nvPr/>
            </p:nvSpPr>
            <p:spPr bwMode="auto">
              <a:xfrm>
                <a:off x="5757863" y="3854451"/>
                <a:ext cx="609600" cy="654050"/>
              </a:xfrm>
              <a:custGeom>
                <a:avLst/>
                <a:gdLst>
                  <a:gd name="T0" fmla="*/ 195 w 195"/>
                  <a:gd name="T1" fmla="*/ 121 h 209"/>
                  <a:gd name="T2" fmla="*/ 68 w 195"/>
                  <a:gd name="T3" fmla="*/ 51 h 209"/>
                  <a:gd name="T4" fmla="*/ 117 w 195"/>
                  <a:gd name="T5" fmla="*/ 209 h 209"/>
                  <a:gd name="T6" fmla="*/ 195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195" y="121"/>
                    </a:moveTo>
                    <a:cubicBezTo>
                      <a:pt x="195" y="121"/>
                      <a:pt x="159" y="0"/>
                      <a:pt x="68" y="51"/>
                    </a:cubicBezTo>
                    <a:cubicBezTo>
                      <a:pt x="0" y="89"/>
                      <a:pt x="43" y="185"/>
                      <a:pt x="117" y="209"/>
                    </a:cubicBezTo>
                    <a:cubicBezTo>
                      <a:pt x="195" y="121"/>
                      <a:pt x="195" y="121"/>
                      <a:pt x="195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59"/>
              <p:cNvSpPr>
                <a:spLocks/>
              </p:cNvSpPr>
              <p:nvPr/>
            </p:nvSpPr>
            <p:spPr bwMode="auto">
              <a:xfrm>
                <a:off x="6621463" y="3630613"/>
                <a:ext cx="852488" cy="911225"/>
              </a:xfrm>
              <a:custGeom>
                <a:avLst/>
                <a:gdLst>
                  <a:gd name="T0" fmla="*/ 0 w 273"/>
                  <a:gd name="T1" fmla="*/ 170 h 292"/>
                  <a:gd name="T2" fmla="*/ 177 w 273"/>
                  <a:gd name="T3" fmla="*/ 72 h 292"/>
                  <a:gd name="T4" fmla="*/ 109 w 273"/>
                  <a:gd name="T5" fmla="*/ 292 h 292"/>
                  <a:gd name="T6" fmla="*/ 0 w 273"/>
                  <a:gd name="T7" fmla="*/ 1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292">
                    <a:moveTo>
                      <a:pt x="0" y="170"/>
                    </a:moveTo>
                    <a:cubicBezTo>
                      <a:pt x="0" y="170"/>
                      <a:pt x="51" y="0"/>
                      <a:pt x="177" y="72"/>
                    </a:cubicBezTo>
                    <a:cubicBezTo>
                      <a:pt x="273" y="125"/>
                      <a:pt x="212" y="259"/>
                      <a:pt x="109" y="292"/>
                    </a:cubicBezTo>
                    <a:cubicBezTo>
                      <a:pt x="0" y="170"/>
                      <a:pt x="0" y="170"/>
                      <a:pt x="0" y="17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0"/>
              <p:cNvSpPr>
                <a:spLocks/>
              </p:cNvSpPr>
              <p:nvPr/>
            </p:nvSpPr>
            <p:spPr bwMode="auto">
              <a:xfrm>
                <a:off x="6661151" y="3854451"/>
                <a:ext cx="609600" cy="654050"/>
              </a:xfrm>
              <a:custGeom>
                <a:avLst/>
                <a:gdLst>
                  <a:gd name="T0" fmla="*/ 0 w 195"/>
                  <a:gd name="T1" fmla="*/ 121 h 209"/>
                  <a:gd name="T2" fmla="*/ 127 w 195"/>
                  <a:gd name="T3" fmla="*/ 51 h 209"/>
                  <a:gd name="T4" fmla="*/ 78 w 195"/>
                  <a:gd name="T5" fmla="*/ 209 h 209"/>
                  <a:gd name="T6" fmla="*/ 0 w 195"/>
                  <a:gd name="T7" fmla="*/ 121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5" h="209">
                    <a:moveTo>
                      <a:pt x="0" y="121"/>
                    </a:moveTo>
                    <a:cubicBezTo>
                      <a:pt x="0" y="121"/>
                      <a:pt x="37" y="0"/>
                      <a:pt x="127" y="51"/>
                    </a:cubicBezTo>
                    <a:cubicBezTo>
                      <a:pt x="195" y="89"/>
                      <a:pt x="152" y="185"/>
                      <a:pt x="78" y="209"/>
                    </a:cubicBezTo>
                    <a:cubicBezTo>
                      <a:pt x="0" y="121"/>
                      <a:pt x="0" y="121"/>
                      <a:pt x="0" y="121"/>
                    </a:cubicBezTo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1"/>
              <p:cNvSpPr>
                <a:spLocks noEditPoints="1"/>
              </p:cNvSpPr>
              <p:nvPr/>
            </p:nvSpPr>
            <p:spPr bwMode="auto">
              <a:xfrm>
                <a:off x="6064251" y="4160838"/>
                <a:ext cx="344488" cy="381000"/>
              </a:xfrm>
              <a:custGeom>
                <a:avLst/>
                <a:gdLst>
                  <a:gd name="T0" fmla="*/ 1 w 110"/>
                  <a:gd name="T1" fmla="*/ 122 h 122"/>
                  <a:gd name="T2" fmla="*/ 1 w 110"/>
                  <a:gd name="T3" fmla="*/ 122 h 122"/>
                  <a:gd name="T4" fmla="*/ 1 w 110"/>
                  <a:gd name="T5" fmla="*/ 122 h 122"/>
                  <a:gd name="T6" fmla="*/ 0 w 110"/>
                  <a:gd name="T7" fmla="*/ 122 h 122"/>
                  <a:gd name="T8" fmla="*/ 1 w 110"/>
                  <a:gd name="T9" fmla="*/ 122 h 122"/>
                  <a:gd name="T10" fmla="*/ 0 w 110"/>
                  <a:gd name="T11" fmla="*/ 122 h 122"/>
                  <a:gd name="T12" fmla="*/ 0 w 110"/>
                  <a:gd name="T13" fmla="*/ 122 h 122"/>
                  <a:gd name="T14" fmla="*/ 0 w 110"/>
                  <a:gd name="T15" fmla="*/ 122 h 122"/>
                  <a:gd name="T16" fmla="*/ 0 w 110"/>
                  <a:gd name="T17" fmla="*/ 122 h 122"/>
                  <a:gd name="T18" fmla="*/ 0 w 110"/>
                  <a:gd name="T19" fmla="*/ 122 h 122"/>
                  <a:gd name="T20" fmla="*/ 0 w 110"/>
                  <a:gd name="T21" fmla="*/ 122 h 122"/>
                  <a:gd name="T22" fmla="*/ 0 w 110"/>
                  <a:gd name="T23" fmla="*/ 122 h 122"/>
                  <a:gd name="T24" fmla="*/ 110 w 110"/>
                  <a:gd name="T25" fmla="*/ 0 h 122"/>
                  <a:gd name="T26" fmla="*/ 95 w 110"/>
                  <a:gd name="T27" fmla="*/ 17 h 122"/>
                  <a:gd name="T28" fmla="*/ 95 w 110"/>
                  <a:gd name="T29" fmla="*/ 17 h 122"/>
                  <a:gd name="T30" fmla="*/ 110 w 110"/>
                  <a:gd name="T31" fmla="*/ 0 h 122"/>
                  <a:gd name="T32" fmla="*/ 110 w 110"/>
                  <a:gd name="T33" fmla="*/ 0 h 122"/>
                  <a:gd name="T34" fmla="*/ 110 w 110"/>
                  <a:gd name="T35" fmla="*/ 0 h 122"/>
                  <a:gd name="T36" fmla="*/ 110 w 110"/>
                  <a:gd name="T37" fmla="*/ 0 h 122"/>
                  <a:gd name="T38" fmla="*/ 110 w 110"/>
                  <a:gd name="T39" fmla="*/ 0 h 122"/>
                  <a:gd name="T40" fmla="*/ 110 w 110"/>
                  <a:gd name="T41" fmla="*/ 0 h 122"/>
                  <a:gd name="T42" fmla="*/ 110 w 110"/>
                  <a:gd name="T43" fmla="*/ 0 h 122"/>
                  <a:gd name="T44" fmla="*/ 110 w 110"/>
                  <a:gd name="T45" fmla="*/ 0 h 122"/>
                  <a:gd name="T46" fmla="*/ 110 w 110"/>
                  <a:gd name="T47" fmla="*/ 0 h 122"/>
                  <a:gd name="T48" fmla="*/ 110 w 110"/>
                  <a:gd name="T49" fmla="*/ 0 h 122"/>
                  <a:gd name="T50" fmla="*/ 110 w 110"/>
                  <a:gd name="T51" fmla="*/ 0 h 122"/>
                  <a:gd name="T52" fmla="*/ 110 w 110"/>
                  <a:gd name="T53" fmla="*/ 0 h 122"/>
                  <a:gd name="T54" fmla="*/ 110 w 110"/>
                  <a:gd name="T55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2">
                    <a:moveTo>
                      <a:pt x="1" y="122"/>
                    </a:moveTo>
                    <a:cubicBezTo>
                      <a:pt x="1" y="122"/>
                      <a:pt x="1" y="122"/>
                      <a:pt x="1" y="122"/>
                    </a:cubicBezTo>
                    <a:cubicBezTo>
                      <a:pt x="1" y="122"/>
                      <a:pt x="1" y="122"/>
                      <a:pt x="1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1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0" y="122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moveTo>
                      <a:pt x="110" y="0"/>
                    </a:moveTo>
                    <a:cubicBezTo>
                      <a:pt x="95" y="17"/>
                      <a:pt x="95" y="17"/>
                      <a:pt x="95" y="17"/>
                    </a:cubicBezTo>
                    <a:cubicBezTo>
                      <a:pt x="95" y="17"/>
                      <a:pt x="95" y="17"/>
                      <a:pt x="95" y="17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2"/>
              <p:cNvSpPr>
                <a:spLocks noEditPoints="1"/>
              </p:cNvSpPr>
              <p:nvPr/>
            </p:nvSpPr>
            <p:spPr bwMode="auto">
              <a:xfrm>
                <a:off x="5908676" y="4064001"/>
                <a:ext cx="500063" cy="477838"/>
              </a:xfrm>
              <a:custGeom>
                <a:avLst/>
                <a:gdLst>
                  <a:gd name="T0" fmla="*/ 11 w 160"/>
                  <a:gd name="T1" fmla="*/ 102 h 153"/>
                  <a:gd name="T2" fmla="*/ 0 w 160"/>
                  <a:gd name="T3" fmla="*/ 126 h 153"/>
                  <a:gd name="T4" fmla="*/ 50 w 160"/>
                  <a:gd name="T5" fmla="*/ 153 h 153"/>
                  <a:gd name="T6" fmla="*/ 50 w 160"/>
                  <a:gd name="T7" fmla="*/ 153 h 153"/>
                  <a:gd name="T8" fmla="*/ 50 w 160"/>
                  <a:gd name="T9" fmla="*/ 153 h 153"/>
                  <a:gd name="T10" fmla="*/ 50 w 160"/>
                  <a:gd name="T11" fmla="*/ 153 h 153"/>
                  <a:gd name="T12" fmla="*/ 50 w 160"/>
                  <a:gd name="T13" fmla="*/ 153 h 153"/>
                  <a:gd name="T14" fmla="*/ 51 w 160"/>
                  <a:gd name="T15" fmla="*/ 153 h 153"/>
                  <a:gd name="T16" fmla="*/ 51 w 160"/>
                  <a:gd name="T17" fmla="*/ 153 h 153"/>
                  <a:gd name="T18" fmla="*/ 51 w 160"/>
                  <a:gd name="T19" fmla="*/ 153 h 153"/>
                  <a:gd name="T20" fmla="*/ 51 w 160"/>
                  <a:gd name="T21" fmla="*/ 153 h 153"/>
                  <a:gd name="T22" fmla="*/ 63 w 160"/>
                  <a:gd name="T23" fmla="*/ 139 h 153"/>
                  <a:gd name="T24" fmla="*/ 11 w 160"/>
                  <a:gd name="T25" fmla="*/ 102 h 153"/>
                  <a:gd name="T26" fmla="*/ 148 w 160"/>
                  <a:gd name="T27" fmla="*/ 0 h 153"/>
                  <a:gd name="T28" fmla="*/ 123 w 160"/>
                  <a:gd name="T29" fmla="*/ 7 h 153"/>
                  <a:gd name="T30" fmla="*/ 145 w 160"/>
                  <a:gd name="T31" fmla="*/ 48 h 153"/>
                  <a:gd name="T32" fmla="*/ 160 w 160"/>
                  <a:gd name="T33" fmla="*/ 31 h 153"/>
                  <a:gd name="T34" fmla="*/ 160 w 160"/>
                  <a:gd name="T35" fmla="*/ 31 h 153"/>
                  <a:gd name="T36" fmla="*/ 160 w 160"/>
                  <a:gd name="T37" fmla="*/ 31 h 153"/>
                  <a:gd name="T38" fmla="*/ 160 w 160"/>
                  <a:gd name="T39" fmla="*/ 31 h 153"/>
                  <a:gd name="T40" fmla="*/ 160 w 160"/>
                  <a:gd name="T41" fmla="*/ 31 h 153"/>
                  <a:gd name="T42" fmla="*/ 160 w 160"/>
                  <a:gd name="T43" fmla="*/ 31 h 153"/>
                  <a:gd name="T44" fmla="*/ 160 w 160"/>
                  <a:gd name="T45" fmla="*/ 31 h 153"/>
                  <a:gd name="T46" fmla="*/ 160 w 160"/>
                  <a:gd name="T47" fmla="*/ 31 h 153"/>
                  <a:gd name="T48" fmla="*/ 160 w 160"/>
                  <a:gd name="T49" fmla="*/ 31 h 153"/>
                  <a:gd name="T50" fmla="*/ 160 w 160"/>
                  <a:gd name="T51" fmla="*/ 31 h 153"/>
                  <a:gd name="T52" fmla="*/ 148 w 160"/>
                  <a:gd name="T5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0" h="153">
                    <a:moveTo>
                      <a:pt x="11" y="102"/>
                    </a:moveTo>
                    <a:cubicBezTo>
                      <a:pt x="7" y="110"/>
                      <a:pt x="3" y="118"/>
                      <a:pt x="0" y="126"/>
                    </a:cubicBezTo>
                    <a:cubicBezTo>
                      <a:pt x="15" y="138"/>
                      <a:pt x="32" y="147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0" y="153"/>
                    </a:cubicBezTo>
                    <a:cubicBezTo>
                      <a:pt x="50" y="153"/>
                      <a:pt x="50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51" y="153"/>
                      <a:pt x="51" y="153"/>
                      <a:pt x="51" y="153"/>
                    </a:cubicBezTo>
                    <a:cubicBezTo>
                      <a:pt x="63" y="139"/>
                      <a:pt x="63" y="139"/>
                      <a:pt x="63" y="139"/>
                    </a:cubicBezTo>
                    <a:cubicBezTo>
                      <a:pt x="42" y="132"/>
                      <a:pt x="24" y="118"/>
                      <a:pt x="11" y="102"/>
                    </a:cubicBezTo>
                    <a:moveTo>
                      <a:pt x="148" y="0"/>
                    </a:moveTo>
                    <a:cubicBezTo>
                      <a:pt x="139" y="2"/>
                      <a:pt x="131" y="4"/>
                      <a:pt x="123" y="7"/>
                    </a:cubicBezTo>
                    <a:cubicBezTo>
                      <a:pt x="134" y="22"/>
                      <a:pt x="142" y="39"/>
                      <a:pt x="145" y="48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60" y="30"/>
                      <a:pt x="156" y="17"/>
                      <a:pt x="148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3"/>
              <p:cNvSpPr>
                <a:spLocks/>
              </p:cNvSpPr>
              <p:nvPr/>
            </p:nvSpPr>
            <p:spPr bwMode="auto">
              <a:xfrm>
                <a:off x="5942013" y="4086226"/>
                <a:ext cx="425450" cy="422275"/>
              </a:xfrm>
              <a:custGeom>
                <a:avLst/>
                <a:gdLst>
                  <a:gd name="T0" fmla="*/ 112 w 136"/>
                  <a:gd name="T1" fmla="*/ 0 h 135"/>
                  <a:gd name="T2" fmla="*/ 0 w 136"/>
                  <a:gd name="T3" fmla="*/ 95 h 135"/>
                  <a:gd name="T4" fmla="*/ 52 w 136"/>
                  <a:gd name="T5" fmla="*/ 132 h 135"/>
                  <a:gd name="T6" fmla="*/ 52 w 136"/>
                  <a:gd name="T7" fmla="*/ 132 h 135"/>
                  <a:gd name="T8" fmla="*/ 58 w 136"/>
                  <a:gd name="T9" fmla="*/ 135 h 135"/>
                  <a:gd name="T10" fmla="*/ 136 w 136"/>
                  <a:gd name="T11" fmla="*/ 47 h 135"/>
                  <a:gd name="T12" fmla="*/ 136 w 136"/>
                  <a:gd name="T13" fmla="*/ 47 h 135"/>
                  <a:gd name="T14" fmla="*/ 134 w 136"/>
                  <a:gd name="T15" fmla="*/ 41 h 135"/>
                  <a:gd name="T16" fmla="*/ 134 w 136"/>
                  <a:gd name="T17" fmla="*/ 41 h 135"/>
                  <a:gd name="T18" fmla="*/ 134 w 136"/>
                  <a:gd name="T19" fmla="*/ 41 h 135"/>
                  <a:gd name="T20" fmla="*/ 112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112" y="0"/>
                    </a:moveTo>
                    <a:cubicBezTo>
                      <a:pt x="62" y="17"/>
                      <a:pt x="23" y="53"/>
                      <a:pt x="0" y="95"/>
                    </a:cubicBezTo>
                    <a:cubicBezTo>
                      <a:pt x="13" y="111"/>
                      <a:pt x="31" y="125"/>
                      <a:pt x="52" y="132"/>
                    </a:cubicBezTo>
                    <a:cubicBezTo>
                      <a:pt x="52" y="132"/>
                      <a:pt x="52" y="132"/>
                      <a:pt x="52" y="132"/>
                    </a:cubicBezTo>
                    <a:cubicBezTo>
                      <a:pt x="54" y="133"/>
                      <a:pt x="56" y="134"/>
                      <a:pt x="58" y="135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7"/>
                      <a:pt x="135" y="45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4" y="41"/>
                      <a:pt x="134" y="41"/>
                      <a:pt x="134" y="41"/>
                    </a:cubicBezTo>
                    <a:cubicBezTo>
                      <a:pt x="131" y="32"/>
                      <a:pt x="123" y="15"/>
                      <a:pt x="112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4"/>
              <p:cNvSpPr>
                <a:spLocks noEditPoints="1"/>
              </p:cNvSpPr>
              <p:nvPr/>
            </p:nvSpPr>
            <p:spPr bwMode="auto">
              <a:xfrm>
                <a:off x="6621463" y="4160838"/>
                <a:ext cx="342900" cy="381000"/>
              </a:xfrm>
              <a:custGeom>
                <a:avLst/>
                <a:gdLst>
                  <a:gd name="T0" fmla="*/ 109 w 110"/>
                  <a:gd name="T1" fmla="*/ 122 h 122"/>
                  <a:gd name="T2" fmla="*/ 109 w 110"/>
                  <a:gd name="T3" fmla="*/ 122 h 122"/>
                  <a:gd name="T4" fmla="*/ 109 w 110"/>
                  <a:gd name="T5" fmla="*/ 122 h 122"/>
                  <a:gd name="T6" fmla="*/ 110 w 110"/>
                  <a:gd name="T7" fmla="*/ 122 h 122"/>
                  <a:gd name="T8" fmla="*/ 110 w 110"/>
                  <a:gd name="T9" fmla="*/ 122 h 122"/>
                  <a:gd name="T10" fmla="*/ 110 w 110"/>
                  <a:gd name="T11" fmla="*/ 122 h 122"/>
                  <a:gd name="T12" fmla="*/ 110 w 110"/>
                  <a:gd name="T13" fmla="*/ 122 h 122"/>
                  <a:gd name="T14" fmla="*/ 110 w 110"/>
                  <a:gd name="T15" fmla="*/ 122 h 122"/>
                  <a:gd name="T16" fmla="*/ 110 w 110"/>
                  <a:gd name="T17" fmla="*/ 122 h 122"/>
                  <a:gd name="T18" fmla="*/ 110 w 110"/>
                  <a:gd name="T19" fmla="*/ 122 h 122"/>
                  <a:gd name="T20" fmla="*/ 110 w 110"/>
                  <a:gd name="T21" fmla="*/ 122 h 122"/>
                  <a:gd name="T22" fmla="*/ 110 w 110"/>
                  <a:gd name="T23" fmla="*/ 122 h 122"/>
                  <a:gd name="T24" fmla="*/ 13 w 110"/>
                  <a:gd name="T25" fmla="*/ 23 h 122"/>
                  <a:gd name="T26" fmla="*/ 13 w 110"/>
                  <a:gd name="T27" fmla="*/ 23 h 122"/>
                  <a:gd name="T28" fmla="*/ 13 w 110"/>
                  <a:gd name="T29" fmla="*/ 23 h 122"/>
                  <a:gd name="T30" fmla="*/ 0 w 110"/>
                  <a:gd name="T31" fmla="*/ 0 h 122"/>
                  <a:gd name="T32" fmla="*/ 15 w 110"/>
                  <a:gd name="T33" fmla="*/ 17 h 122"/>
                  <a:gd name="T34" fmla="*/ 15 w 110"/>
                  <a:gd name="T35" fmla="*/ 17 h 122"/>
                  <a:gd name="T36" fmla="*/ 0 w 110"/>
                  <a:gd name="T37" fmla="*/ 0 h 122"/>
                  <a:gd name="T38" fmla="*/ 0 w 110"/>
                  <a:gd name="T39" fmla="*/ 0 h 122"/>
                  <a:gd name="T40" fmla="*/ 0 w 110"/>
                  <a:gd name="T41" fmla="*/ 0 h 122"/>
                  <a:gd name="T42" fmla="*/ 0 w 110"/>
                  <a:gd name="T43" fmla="*/ 0 h 122"/>
                  <a:gd name="T44" fmla="*/ 0 w 110"/>
                  <a:gd name="T45" fmla="*/ 0 h 122"/>
                  <a:gd name="T46" fmla="*/ 0 w 110"/>
                  <a:gd name="T47" fmla="*/ 0 h 122"/>
                  <a:gd name="T48" fmla="*/ 0 w 110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0" h="122">
                    <a:moveTo>
                      <a:pt x="109" y="122"/>
                    </a:move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9" y="122"/>
                      <a:pt x="109" y="122"/>
                      <a:pt x="109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10" y="122"/>
                    </a:move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10" y="122"/>
                      <a:pt x="110" y="122"/>
                    </a:cubicBezTo>
                    <a:moveTo>
                      <a:pt x="13" y="23"/>
                    </a:move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0" y="0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65"/>
              <p:cNvSpPr>
                <a:spLocks noEditPoints="1"/>
              </p:cNvSpPr>
              <p:nvPr/>
            </p:nvSpPr>
            <p:spPr bwMode="auto">
              <a:xfrm>
                <a:off x="6621463" y="4064001"/>
                <a:ext cx="500063" cy="477838"/>
              </a:xfrm>
              <a:custGeom>
                <a:avLst/>
                <a:gdLst>
                  <a:gd name="T0" fmla="*/ 149 w 160"/>
                  <a:gd name="T1" fmla="*/ 102 h 153"/>
                  <a:gd name="T2" fmla="*/ 97 w 160"/>
                  <a:gd name="T3" fmla="*/ 139 h 153"/>
                  <a:gd name="T4" fmla="*/ 109 w 160"/>
                  <a:gd name="T5" fmla="*/ 153 h 153"/>
                  <a:gd name="T6" fmla="*/ 109 w 160"/>
                  <a:gd name="T7" fmla="*/ 153 h 153"/>
                  <a:gd name="T8" fmla="*/ 109 w 160"/>
                  <a:gd name="T9" fmla="*/ 153 h 153"/>
                  <a:gd name="T10" fmla="*/ 110 w 160"/>
                  <a:gd name="T11" fmla="*/ 153 h 153"/>
                  <a:gd name="T12" fmla="*/ 110 w 160"/>
                  <a:gd name="T13" fmla="*/ 153 h 153"/>
                  <a:gd name="T14" fmla="*/ 110 w 160"/>
                  <a:gd name="T15" fmla="*/ 153 h 153"/>
                  <a:gd name="T16" fmla="*/ 110 w 160"/>
                  <a:gd name="T17" fmla="*/ 153 h 153"/>
                  <a:gd name="T18" fmla="*/ 110 w 160"/>
                  <a:gd name="T19" fmla="*/ 153 h 153"/>
                  <a:gd name="T20" fmla="*/ 110 w 160"/>
                  <a:gd name="T21" fmla="*/ 153 h 153"/>
                  <a:gd name="T22" fmla="*/ 160 w 160"/>
                  <a:gd name="T23" fmla="*/ 126 h 153"/>
                  <a:gd name="T24" fmla="*/ 149 w 160"/>
                  <a:gd name="T25" fmla="*/ 102 h 153"/>
                  <a:gd name="T26" fmla="*/ 13 w 160"/>
                  <a:gd name="T27" fmla="*/ 0 h 153"/>
                  <a:gd name="T28" fmla="*/ 0 w 160"/>
                  <a:gd name="T29" fmla="*/ 31 h 153"/>
                  <a:gd name="T30" fmla="*/ 0 w 160"/>
                  <a:gd name="T31" fmla="*/ 31 h 153"/>
                  <a:gd name="T32" fmla="*/ 0 w 160"/>
                  <a:gd name="T33" fmla="*/ 31 h 153"/>
                  <a:gd name="T34" fmla="*/ 0 w 160"/>
                  <a:gd name="T35" fmla="*/ 31 h 153"/>
                  <a:gd name="T36" fmla="*/ 0 w 160"/>
                  <a:gd name="T37" fmla="*/ 31 h 153"/>
                  <a:gd name="T38" fmla="*/ 0 w 160"/>
                  <a:gd name="T39" fmla="*/ 31 h 153"/>
                  <a:gd name="T40" fmla="*/ 15 w 160"/>
                  <a:gd name="T41" fmla="*/ 48 h 153"/>
                  <a:gd name="T42" fmla="*/ 37 w 160"/>
                  <a:gd name="T43" fmla="*/ 7 h 153"/>
                  <a:gd name="T44" fmla="*/ 13 w 160"/>
                  <a:gd name="T4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3">
                    <a:moveTo>
                      <a:pt x="149" y="102"/>
                    </a:moveTo>
                    <a:cubicBezTo>
                      <a:pt x="136" y="118"/>
                      <a:pt x="118" y="132"/>
                      <a:pt x="97" y="139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09" y="153"/>
                      <a:pt x="109" y="153"/>
                      <a:pt x="109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10" y="153"/>
                      <a:pt x="110" y="153"/>
                      <a:pt x="110" y="153"/>
                    </a:cubicBezTo>
                    <a:cubicBezTo>
                      <a:pt x="128" y="147"/>
                      <a:pt x="145" y="138"/>
                      <a:pt x="160" y="126"/>
                    </a:cubicBezTo>
                    <a:cubicBezTo>
                      <a:pt x="157" y="118"/>
                      <a:pt x="153" y="110"/>
                      <a:pt x="149" y="102"/>
                    </a:cubicBezTo>
                    <a:moveTo>
                      <a:pt x="13" y="0"/>
                    </a:moveTo>
                    <a:cubicBezTo>
                      <a:pt x="4" y="17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39"/>
                      <a:pt x="26" y="22"/>
                      <a:pt x="37" y="7"/>
                    </a:cubicBezTo>
                    <a:cubicBezTo>
                      <a:pt x="29" y="4"/>
                      <a:pt x="21" y="2"/>
                      <a:pt x="13" y="0"/>
                    </a:cubicBezTo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66"/>
              <p:cNvSpPr>
                <a:spLocks/>
              </p:cNvSpPr>
              <p:nvPr/>
            </p:nvSpPr>
            <p:spPr bwMode="auto">
              <a:xfrm>
                <a:off x="6661151" y="4086226"/>
                <a:ext cx="425450" cy="422275"/>
              </a:xfrm>
              <a:custGeom>
                <a:avLst/>
                <a:gdLst>
                  <a:gd name="T0" fmla="*/ 24 w 136"/>
                  <a:gd name="T1" fmla="*/ 0 h 135"/>
                  <a:gd name="T2" fmla="*/ 2 w 136"/>
                  <a:gd name="T3" fmla="*/ 41 h 135"/>
                  <a:gd name="T4" fmla="*/ 2 w 136"/>
                  <a:gd name="T5" fmla="*/ 41 h 135"/>
                  <a:gd name="T6" fmla="*/ 2 w 136"/>
                  <a:gd name="T7" fmla="*/ 41 h 135"/>
                  <a:gd name="T8" fmla="*/ 0 w 136"/>
                  <a:gd name="T9" fmla="*/ 47 h 135"/>
                  <a:gd name="T10" fmla="*/ 0 w 136"/>
                  <a:gd name="T11" fmla="*/ 47 h 135"/>
                  <a:gd name="T12" fmla="*/ 78 w 136"/>
                  <a:gd name="T13" fmla="*/ 135 h 135"/>
                  <a:gd name="T14" fmla="*/ 84 w 136"/>
                  <a:gd name="T15" fmla="*/ 132 h 135"/>
                  <a:gd name="T16" fmla="*/ 84 w 136"/>
                  <a:gd name="T17" fmla="*/ 132 h 135"/>
                  <a:gd name="T18" fmla="*/ 136 w 136"/>
                  <a:gd name="T19" fmla="*/ 95 h 135"/>
                  <a:gd name="T20" fmla="*/ 24 w 136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6" h="135">
                    <a:moveTo>
                      <a:pt x="24" y="0"/>
                    </a:moveTo>
                    <a:cubicBezTo>
                      <a:pt x="13" y="15"/>
                      <a:pt x="6" y="32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" y="45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8" y="135"/>
                      <a:pt x="78" y="135"/>
                      <a:pt x="78" y="135"/>
                    </a:cubicBezTo>
                    <a:cubicBezTo>
                      <a:pt x="80" y="134"/>
                      <a:pt x="82" y="133"/>
                      <a:pt x="84" y="132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105" y="125"/>
                      <a:pt x="123" y="111"/>
                      <a:pt x="136" y="95"/>
                    </a:cubicBezTo>
                    <a:cubicBezTo>
                      <a:pt x="113" y="53"/>
                      <a:pt x="74" y="17"/>
                      <a:pt x="24" y="0"/>
                    </a:cubicBezTo>
                  </a:path>
                </a:pathLst>
              </a:custGeom>
              <a:solidFill>
                <a:srgbClr val="E5C1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67"/>
              <p:cNvSpPr>
                <a:spLocks/>
              </p:cNvSpPr>
              <p:nvPr/>
            </p:nvSpPr>
            <p:spPr bwMode="auto">
              <a:xfrm>
                <a:off x="5645151" y="4089401"/>
                <a:ext cx="1738313" cy="1085850"/>
              </a:xfrm>
              <a:custGeom>
                <a:avLst/>
                <a:gdLst>
                  <a:gd name="T0" fmla="*/ 278 w 556"/>
                  <a:gd name="T1" fmla="*/ 0 h 348"/>
                  <a:gd name="T2" fmla="*/ 282 w 556"/>
                  <a:gd name="T3" fmla="*/ 348 h 348"/>
                  <a:gd name="T4" fmla="*/ 274 w 556"/>
                  <a:gd name="T5" fmla="*/ 348 h 348"/>
                  <a:gd name="T6" fmla="*/ 278 w 556"/>
                  <a:gd name="T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6" h="348">
                    <a:moveTo>
                      <a:pt x="278" y="0"/>
                    </a:moveTo>
                    <a:cubicBezTo>
                      <a:pt x="486" y="0"/>
                      <a:pt x="556" y="311"/>
                      <a:pt x="282" y="348"/>
                    </a:cubicBezTo>
                    <a:cubicBezTo>
                      <a:pt x="279" y="348"/>
                      <a:pt x="277" y="348"/>
                      <a:pt x="274" y="348"/>
                    </a:cubicBezTo>
                    <a:cubicBezTo>
                      <a:pt x="0" y="311"/>
                      <a:pt x="70" y="0"/>
                      <a:pt x="2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Oval 168"/>
              <p:cNvSpPr>
                <a:spLocks noChangeArrowheads="1"/>
              </p:cNvSpPr>
              <p:nvPr/>
            </p:nvSpPr>
            <p:spPr bwMode="auto">
              <a:xfrm>
                <a:off x="6677026" y="4392613"/>
                <a:ext cx="141288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Oval 169"/>
              <p:cNvSpPr>
                <a:spLocks noChangeArrowheads="1"/>
              </p:cNvSpPr>
              <p:nvPr/>
            </p:nvSpPr>
            <p:spPr bwMode="auto">
              <a:xfrm>
                <a:off x="6699251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Oval 170"/>
              <p:cNvSpPr>
                <a:spLocks noChangeArrowheads="1"/>
              </p:cNvSpPr>
              <p:nvPr/>
            </p:nvSpPr>
            <p:spPr bwMode="auto">
              <a:xfrm>
                <a:off x="6211888" y="4392613"/>
                <a:ext cx="139700" cy="139700"/>
              </a:xfrm>
              <a:prstGeom prst="ellipse">
                <a:avLst/>
              </a:pr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Oval 171"/>
              <p:cNvSpPr>
                <a:spLocks noChangeArrowheads="1"/>
              </p:cNvSpPr>
              <p:nvPr/>
            </p:nvSpPr>
            <p:spPr bwMode="auto">
              <a:xfrm>
                <a:off x="6234113" y="4402138"/>
                <a:ext cx="52388" cy="523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2"/>
              <p:cNvSpPr>
                <a:spLocks/>
              </p:cNvSpPr>
              <p:nvPr/>
            </p:nvSpPr>
            <p:spPr bwMode="auto">
              <a:xfrm>
                <a:off x="6430963" y="4700588"/>
                <a:ext cx="168275" cy="122238"/>
              </a:xfrm>
              <a:custGeom>
                <a:avLst/>
                <a:gdLst>
                  <a:gd name="T0" fmla="*/ 0 w 54"/>
                  <a:gd name="T1" fmla="*/ 12 h 39"/>
                  <a:gd name="T2" fmla="*/ 27 w 54"/>
                  <a:gd name="T3" fmla="*/ 0 h 39"/>
                  <a:gd name="T4" fmla="*/ 54 w 54"/>
                  <a:gd name="T5" fmla="*/ 12 h 39"/>
                  <a:gd name="T6" fmla="*/ 27 w 54"/>
                  <a:gd name="T7" fmla="*/ 39 h 39"/>
                  <a:gd name="T8" fmla="*/ 0 w 54"/>
                  <a:gd name="T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9">
                    <a:moveTo>
                      <a:pt x="0" y="12"/>
                    </a:moveTo>
                    <a:cubicBezTo>
                      <a:pt x="1" y="5"/>
                      <a:pt x="7" y="0"/>
                      <a:pt x="27" y="0"/>
                    </a:cubicBezTo>
                    <a:cubicBezTo>
                      <a:pt x="47" y="0"/>
                      <a:pt x="53" y="5"/>
                      <a:pt x="54" y="12"/>
                    </a:cubicBezTo>
                    <a:cubicBezTo>
                      <a:pt x="54" y="18"/>
                      <a:pt x="51" y="39"/>
                      <a:pt x="27" y="39"/>
                    </a:cubicBezTo>
                    <a:cubicBezTo>
                      <a:pt x="3" y="39"/>
                      <a:pt x="0" y="18"/>
                      <a:pt x="0" y="1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3"/>
              <p:cNvSpPr>
                <a:spLocks/>
              </p:cNvSpPr>
              <p:nvPr/>
            </p:nvSpPr>
            <p:spPr bwMode="auto">
              <a:xfrm>
                <a:off x="6361113" y="4806951"/>
                <a:ext cx="306388" cy="125413"/>
              </a:xfrm>
              <a:custGeom>
                <a:avLst/>
                <a:gdLst>
                  <a:gd name="T0" fmla="*/ 1 w 98"/>
                  <a:gd name="T1" fmla="*/ 24 h 40"/>
                  <a:gd name="T2" fmla="*/ 7 w 98"/>
                  <a:gd name="T3" fmla="*/ 23 h 40"/>
                  <a:gd name="T4" fmla="*/ 31 w 98"/>
                  <a:gd name="T5" fmla="*/ 32 h 40"/>
                  <a:gd name="T6" fmla="*/ 43 w 98"/>
                  <a:gd name="T7" fmla="*/ 22 h 40"/>
                  <a:gd name="T8" fmla="*/ 45 w 98"/>
                  <a:gd name="T9" fmla="*/ 16 h 40"/>
                  <a:gd name="T10" fmla="*/ 45 w 98"/>
                  <a:gd name="T11" fmla="*/ 4 h 40"/>
                  <a:gd name="T12" fmla="*/ 49 w 98"/>
                  <a:gd name="T13" fmla="*/ 0 h 40"/>
                  <a:gd name="T14" fmla="*/ 49 w 98"/>
                  <a:gd name="T15" fmla="*/ 0 h 40"/>
                  <a:gd name="T16" fmla="*/ 49 w 98"/>
                  <a:gd name="T17" fmla="*/ 0 h 40"/>
                  <a:gd name="T18" fmla="*/ 53 w 98"/>
                  <a:gd name="T19" fmla="*/ 4 h 40"/>
                  <a:gd name="T20" fmla="*/ 53 w 98"/>
                  <a:gd name="T21" fmla="*/ 16 h 40"/>
                  <a:gd name="T22" fmla="*/ 55 w 98"/>
                  <a:gd name="T23" fmla="*/ 22 h 40"/>
                  <a:gd name="T24" fmla="*/ 68 w 98"/>
                  <a:gd name="T25" fmla="*/ 32 h 40"/>
                  <a:gd name="T26" fmla="*/ 91 w 98"/>
                  <a:gd name="T27" fmla="*/ 23 h 40"/>
                  <a:gd name="T28" fmla="*/ 97 w 98"/>
                  <a:gd name="T29" fmla="*/ 24 h 40"/>
                  <a:gd name="T30" fmla="*/ 96 w 98"/>
                  <a:gd name="T31" fmla="*/ 29 h 40"/>
                  <a:gd name="T32" fmla="*/ 72 w 98"/>
                  <a:gd name="T33" fmla="*/ 40 h 40"/>
                  <a:gd name="T34" fmla="*/ 66 w 98"/>
                  <a:gd name="T35" fmla="*/ 39 h 40"/>
                  <a:gd name="T36" fmla="*/ 49 w 98"/>
                  <a:gd name="T37" fmla="*/ 27 h 40"/>
                  <a:gd name="T38" fmla="*/ 33 w 98"/>
                  <a:gd name="T39" fmla="*/ 39 h 40"/>
                  <a:gd name="T40" fmla="*/ 27 w 98"/>
                  <a:gd name="T41" fmla="*/ 40 h 40"/>
                  <a:gd name="T42" fmla="*/ 2 w 98"/>
                  <a:gd name="T43" fmla="*/ 29 h 40"/>
                  <a:gd name="T44" fmla="*/ 1 w 98"/>
                  <a:gd name="T45" fmla="*/ 2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40">
                    <a:moveTo>
                      <a:pt x="1" y="24"/>
                    </a:moveTo>
                    <a:cubicBezTo>
                      <a:pt x="3" y="22"/>
                      <a:pt x="5" y="22"/>
                      <a:pt x="7" y="23"/>
                    </a:cubicBezTo>
                    <a:cubicBezTo>
                      <a:pt x="16" y="30"/>
                      <a:pt x="24" y="33"/>
                      <a:pt x="31" y="32"/>
                    </a:cubicBezTo>
                    <a:cubicBezTo>
                      <a:pt x="37" y="30"/>
                      <a:pt x="41" y="25"/>
                      <a:pt x="43" y="22"/>
                    </a:cubicBezTo>
                    <a:cubicBezTo>
                      <a:pt x="44" y="20"/>
                      <a:pt x="45" y="18"/>
                      <a:pt x="45" y="16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2"/>
                      <a:pt x="47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1" y="0"/>
                      <a:pt x="53" y="2"/>
                      <a:pt x="53" y="4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3" y="18"/>
                      <a:pt x="54" y="20"/>
                      <a:pt x="55" y="22"/>
                    </a:cubicBezTo>
                    <a:cubicBezTo>
                      <a:pt x="57" y="25"/>
                      <a:pt x="62" y="30"/>
                      <a:pt x="68" y="32"/>
                    </a:cubicBezTo>
                    <a:cubicBezTo>
                      <a:pt x="74" y="33"/>
                      <a:pt x="82" y="30"/>
                      <a:pt x="91" y="23"/>
                    </a:cubicBezTo>
                    <a:cubicBezTo>
                      <a:pt x="93" y="22"/>
                      <a:pt x="95" y="22"/>
                      <a:pt x="97" y="24"/>
                    </a:cubicBezTo>
                    <a:cubicBezTo>
                      <a:pt x="98" y="25"/>
                      <a:pt x="98" y="28"/>
                      <a:pt x="96" y="29"/>
                    </a:cubicBezTo>
                    <a:cubicBezTo>
                      <a:pt x="88" y="36"/>
                      <a:pt x="79" y="40"/>
                      <a:pt x="72" y="40"/>
                    </a:cubicBezTo>
                    <a:cubicBezTo>
                      <a:pt x="70" y="40"/>
                      <a:pt x="68" y="40"/>
                      <a:pt x="66" y="39"/>
                    </a:cubicBezTo>
                    <a:cubicBezTo>
                      <a:pt x="58" y="37"/>
                      <a:pt x="52" y="32"/>
                      <a:pt x="49" y="27"/>
                    </a:cubicBezTo>
                    <a:cubicBezTo>
                      <a:pt x="46" y="32"/>
                      <a:pt x="40" y="37"/>
                      <a:pt x="33" y="39"/>
                    </a:cubicBezTo>
                    <a:cubicBezTo>
                      <a:pt x="31" y="40"/>
                      <a:pt x="29" y="40"/>
                      <a:pt x="27" y="40"/>
                    </a:cubicBezTo>
                    <a:cubicBezTo>
                      <a:pt x="19" y="40"/>
                      <a:pt x="10" y="36"/>
                      <a:pt x="2" y="29"/>
                    </a:cubicBezTo>
                    <a:cubicBezTo>
                      <a:pt x="0" y="28"/>
                      <a:pt x="0" y="25"/>
                      <a:pt x="1" y="24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4"/>
              <p:cNvSpPr>
                <a:spLocks/>
              </p:cNvSpPr>
              <p:nvPr/>
            </p:nvSpPr>
            <p:spPr bwMode="auto">
              <a:xfrm>
                <a:off x="6567488" y="4760913"/>
                <a:ext cx="276225" cy="28575"/>
              </a:xfrm>
              <a:custGeom>
                <a:avLst/>
                <a:gdLst>
                  <a:gd name="T0" fmla="*/ 1 w 88"/>
                  <a:gd name="T1" fmla="*/ 2 h 9"/>
                  <a:gd name="T2" fmla="*/ 87 w 88"/>
                  <a:gd name="T3" fmla="*/ 9 h 9"/>
                  <a:gd name="T4" fmla="*/ 88 w 88"/>
                  <a:gd name="T5" fmla="*/ 8 h 9"/>
                  <a:gd name="T6" fmla="*/ 87 w 88"/>
                  <a:gd name="T7" fmla="*/ 7 h 9"/>
                  <a:gd name="T8" fmla="*/ 29 w 88"/>
                  <a:gd name="T9" fmla="*/ 4 h 9"/>
                  <a:gd name="T10" fmla="*/ 9 w 88"/>
                  <a:gd name="T11" fmla="*/ 1 h 9"/>
                  <a:gd name="T12" fmla="*/ 1 w 88"/>
                  <a:gd name="T13" fmla="*/ 0 h 9"/>
                  <a:gd name="T14" fmla="*/ 0 w 88"/>
                  <a:gd name="T15" fmla="*/ 1 h 9"/>
                  <a:gd name="T16" fmla="*/ 1 w 88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9">
                    <a:moveTo>
                      <a:pt x="1" y="2"/>
                    </a:moveTo>
                    <a:cubicBezTo>
                      <a:pt x="1" y="2"/>
                      <a:pt x="48" y="9"/>
                      <a:pt x="87" y="9"/>
                    </a:cubicBezTo>
                    <a:cubicBezTo>
                      <a:pt x="87" y="9"/>
                      <a:pt x="88" y="9"/>
                      <a:pt x="88" y="8"/>
                    </a:cubicBezTo>
                    <a:cubicBezTo>
                      <a:pt x="88" y="8"/>
                      <a:pt x="87" y="7"/>
                      <a:pt x="87" y="7"/>
                    </a:cubicBezTo>
                    <a:cubicBezTo>
                      <a:pt x="68" y="7"/>
                      <a:pt x="46" y="5"/>
                      <a:pt x="29" y="4"/>
                    </a:cubicBezTo>
                    <a:cubicBezTo>
                      <a:pt x="21" y="3"/>
                      <a:pt x="14" y="2"/>
                      <a:pt x="9" y="1"/>
                    </a:cubicBezTo>
                    <a:cubicBezTo>
                      <a:pt x="4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5"/>
              <p:cNvSpPr>
                <a:spLocks/>
              </p:cNvSpPr>
              <p:nvPr/>
            </p:nvSpPr>
            <p:spPr bwMode="auto">
              <a:xfrm>
                <a:off x="6567488" y="4695826"/>
                <a:ext cx="273050" cy="46038"/>
              </a:xfrm>
              <a:custGeom>
                <a:avLst/>
                <a:gdLst>
                  <a:gd name="T0" fmla="*/ 1 w 87"/>
                  <a:gd name="T1" fmla="*/ 15 h 15"/>
                  <a:gd name="T2" fmla="*/ 87 w 87"/>
                  <a:gd name="T3" fmla="*/ 2 h 15"/>
                  <a:gd name="T4" fmla="*/ 87 w 87"/>
                  <a:gd name="T5" fmla="*/ 1 h 15"/>
                  <a:gd name="T6" fmla="*/ 86 w 87"/>
                  <a:gd name="T7" fmla="*/ 0 h 15"/>
                  <a:gd name="T8" fmla="*/ 30 w 87"/>
                  <a:gd name="T9" fmla="*/ 10 h 15"/>
                  <a:gd name="T10" fmla="*/ 9 w 87"/>
                  <a:gd name="T11" fmla="*/ 12 h 15"/>
                  <a:gd name="T12" fmla="*/ 1 w 87"/>
                  <a:gd name="T13" fmla="*/ 13 h 15"/>
                  <a:gd name="T14" fmla="*/ 0 w 87"/>
                  <a:gd name="T15" fmla="*/ 14 h 15"/>
                  <a:gd name="T16" fmla="*/ 1 w 8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5">
                    <a:moveTo>
                      <a:pt x="1" y="15"/>
                    </a:moveTo>
                    <a:cubicBezTo>
                      <a:pt x="1" y="15"/>
                      <a:pt x="49" y="11"/>
                      <a:pt x="87" y="2"/>
                    </a:cubicBezTo>
                    <a:cubicBezTo>
                      <a:pt x="87" y="2"/>
                      <a:pt x="87" y="1"/>
                      <a:pt x="87" y="1"/>
                    </a:cubicBezTo>
                    <a:cubicBezTo>
                      <a:pt x="87" y="0"/>
                      <a:pt x="87" y="0"/>
                      <a:pt x="86" y="0"/>
                    </a:cubicBezTo>
                    <a:cubicBezTo>
                      <a:pt x="67" y="4"/>
                      <a:pt x="46" y="8"/>
                      <a:pt x="30" y="10"/>
                    </a:cubicBezTo>
                    <a:cubicBezTo>
                      <a:pt x="21" y="11"/>
                      <a:pt x="14" y="12"/>
                      <a:pt x="9" y="12"/>
                    </a:cubicBezTo>
                    <a:cubicBezTo>
                      <a:pt x="4" y="13"/>
                      <a:pt x="1" y="13"/>
                      <a:pt x="1" y="13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0" y="15"/>
                      <a:pt x="1" y="15"/>
                      <a:pt x="1" y="15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6"/>
              <p:cNvSpPr>
                <a:spLocks/>
              </p:cNvSpPr>
              <p:nvPr/>
            </p:nvSpPr>
            <p:spPr bwMode="auto">
              <a:xfrm>
                <a:off x="6186488" y="4760913"/>
                <a:ext cx="274638" cy="28575"/>
              </a:xfrm>
              <a:custGeom>
                <a:avLst/>
                <a:gdLst>
                  <a:gd name="T0" fmla="*/ 87 w 88"/>
                  <a:gd name="T1" fmla="*/ 0 h 9"/>
                  <a:gd name="T2" fmla="*/ 79 w 88"/>
                  <a:gd name="T3" fmla="*/ 1 h 9"/>
                  <a:gd name="T4" fmla="*/ 1 w 88"/>
                  <a:gd name="T5" fmla="*/ 7 h 9"/>
                  <a:gd name="T6" fmla="*/ 0 w 88"/>
                  <a:gd name="T7" fmla="*/ 8 h 9"/>
                  <a:gd name="T8" fmla="*/ 1 w 88"/>
                  <a:gd name="T9" fmla="*/ 9 h 9"/>
                  <a:gd name="T10" fmla="*/ 87 w 88"/>
                  <a:gd name="T11" fmla="*/ 2 h 9"/>
                  <a:gd name="T12" fmla="*/ 88 w 88"/>
                  <a:gd name="T13" fmla="*/ 1 h 9"/>
                  <a:gd name="T14" fmla="*/ 87 w 88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9">
                    <a:moveTo>
                      <a:pt x="87" y="0"/>
                    </a:moveTo>
                    <a:cubicBezTo>
                      <a:pt x="87" y="0"/>
                      <a:pt x="84" y="0"/>
                      <a:pt x="79" y="1"/>
                    </a:cubicBezTo>
                    <a:cubicBezTo>
                      <a:pt x="64" y="3"/>
                      <a:pt x="30" y="7"/>
                      <a:pt x="1" y="7"/>
                    </a:cubicBezTo>
                    <a:cubicBezTo>
                      <a:pt x="1" y="7"/>
                      <a:pt x="0" y="8"/>
                      <a:pt x="0" y="8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40" y="9"/>
                      <a:pt x="87" y="2"/>
                      <a:pt x="87" y="2"/>
                    </a:cubicBezTo>
                    <a:cubicBezTo>
                      <a:pt x="88" y="2"/>
                      <a:pt x="88" y="1"/>
                      <a:pt x="88" y="1"/>
                    </a:cubicBezTo>
                    <a:cubicBezTo>
                      <a:pt x="88" y="0"/>
                      <a:pt x="88" y="0"/>
                      <a:pt x="87" y="0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7"/>
              <p:cNvSpPr>
                <a:spLocks/>
              </p:cNvSpPr>
              <p:nvPr/>
            </p:nvSpPr>
            <p:spPr bwMode="auto">
              <a:xfrm>
                <a:off x="6189663" y="4695826"/>
                <a:ext cx="271463" cy="46038"/>
              </a:xfrm>
              <a:custGeom>
                <a:avLst/>
                <a:gdLst>
                  <a:gd name="T0" fmla="*/ 86 w 87"/>
                  <a:gd name="T1" fmla="*/ 13 h 15"/>
                  <a:gd name="T2" fmla="*/ 78 w 87"/>
                  <a:gd name="T3" fmla="*/ 12 h 15"/>
                  <a:gd name="T4" fmla="*/ 1 w 87"/>
                  <a:gd name="T5" fmla="*/ 0 h 15"/>
                  <a:gd name="T6" fmla="*/ 0 w 87"/>
                  <a:gd name="T7" fmla="*/ 1 h 15"/>
                  <a:gd name="T8" fmla="*/ 1 w 87"/>
                  <a:gd name="T9" fmla="*/ 2 h 15"/>
                  <a:gd name="T10" fmla="*/ 86 w 87"/>
                  <a:gd name="T11" fmla="*/ 15 h 15"/>
                  <a:gd name="T12" fmla="*/ 87 w 87"/>
                  <a:gd name="T13" fmla="*/ 14 h 15"/>
                  <a:gd name="T14" fmla="*/ 86 w 87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5">
                    <a:moveTo>
                      <a:pt x="86" y="13"/>
                    </a:moveTo>
                    <a:cubicBezTo>
                      <a:pt x="86" y="13"/>
                      <a:pt x="83" y="13"/>
                      <a:pt x="78" y="12"/>
                    </a:cubicBezTo>
                    <a:cubicBezTo>
                      <a:pt x="63" y="11"/>
                      <a:pt x="29" y="7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8" y="11"/>
                      <a:pt x="86" y="15"/>
                      <a:pt x="86" y="15"/>
                    </a:cubicBezTo>
                    <a:cubicBezTo>
                      <a:pt x="86" y="15"/>
                      <a:pt x="87" y="15"/>
                      <a:pt x="87" y="14"/>
                    </a:cubicBezTo>
                    <a:cubicBezTo>
                      <a:pt x="87" y="14"/>
                      <a:pt x="87" y="13"/>
                      <a:pt x="86" y="13"/>
                    </a:cubicBezTo>
                    <a:close/>
                  </a:path>
                </a:pathLst>
              </a:custGeom>
              <a:solidFill>
                <a:srgbClr val="33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"/>
              <p:cNvSpPr>
                <a:spLocks/>
              </p:cNvSpPr>
              <p:nvPr/>
            </p:nvSpPr>
            <p:spPr bwMode="auto">
              <a:xfrm>
                <a:off x="6167438" y="4102101"/>
                <a:ext cx="693738" cy="100013"/>
              </a:xfrm>
              <a:custGeom>
                <a:avLst/>
                <a:gdLst>
                  <a:gd name="T0" fmla="*/ 6 w 222"/>
                  <a:gd name="T1" fmla="*/ 32 h 32"/>
                  <a:gd name="T2" fmla="*/ 216 w 222"/>
                  <a:gd name="T3" fmla="*/ 32 h 32"/>
                  <a:gd name="T4" fmla="*/ 222 w 222"/>
                  <a:gd name="T5" fmla="*/ 26 h 32"/>
                  <a:gd name="T6" fmla="*/ 222 w 222"/>
                  <a:gd name="T7" fmla="*/ 0 h 32"/>
                  <a:gd name="T8" fmla="*/ 0 w 222"/>
                  <a:gd name="T9" fmla="*/ 0 h 32"/>
                  <a:gd name="T10" fmla="*/ 0 w 222"/>
                  <a:gd name="T11" fmla="*/ 26 h 32"/>
                  <a:gd name="T12" fmla="*/ 6 w 222"/>
                  <a:gd name="T1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2" h="32">
                    <a:moveTo>
                      <a:pt x="6" y="32"/>
                    </a:moveTo>
                    <a:cubicBezTo>
                      <a:pt x="216" y="32"/>
                      <a:pt x="216" y="32"/>
                      <a:pt x="216" y="32"/>
                    </a:cubicBezTo>
                    <a:cubicBezTo>
                      <a:pt x="219" y="32"/>
                      <a:pt x="222" y="30"/>
                      <a:pt x="222" y="26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0"/>
                      <a:pt x="3" y="32"/>
                      <a:pt x="6" y="32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9"/>
              <p:cNvSpPr>
                <a:spLocks/>
              </p:cNvSpPr>
              <p:nvPr/>
            </p:nvSpPr>
            <p:spPr bwMode="auto">
              <a:xfrm>
                <a:off x="6167438" y="3863976"/>
                <a:ext cx="693738" cy="238125"/>
              </a:xfrm>
              <a:custGeom>
                <a:avLst/>
                <a:gdLst>
                  <a:gd name="T0" fmla="*/ 111 w 222"/>
                  <a:gd name="T1" fmla="*/ 0 h 76"/>
                  <a:gd name="T2" fmla="*/ 222 w 222"/>
                  <a:gd name="T3" fmla="*/ 76 h 76"/>
                  <a:gd name="T4" fmla="*/ 111 w 222"/>
                  <a:gd name="T5" fmla="*/ 76 h 76"/>
                  <a:gd name="T6" fmla="*/ 0 w 222"/>
                  <a:gd name="T7" fmla="*/ 76 h 76"/>
                  <a:gd name="T8" fmla="*/ 111 w 222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76">
                    <a:moveTo>
                      <a:pt x="111" y="0"/>
                    </a:moveTo>
                    <a:cubicBezTo>
                      <a:pt x="185" y="0"/>
                      <a:pt x="222" y="34"/>
                      <a:pt x="222" y="76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4"/>
                      <a:pt x="37" y="0"/>
                      <a:pt x="111" y="0"/>
                    </a:cubicBezTo>
                    <a:close/>
                  </a:path>
                </a:pathLst>
              </a:custGeom>
              <a:solidFill>
                <a:srgbClr val="E32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Oval 180"/>
              <p:cNvSpPr>
                <a:spLocks noChangeArrowheads="1"/>
              </p:cNvSpPr>
              <p:nvPr/>
            </p:nvSpPr>
            <p:spPr bwMode="auto">
              <a:xfrm>
                <a:off x="6448426" y="4037013"/>
                <a:ext cx="131763" cy="130175"/>
              </a:xfrm>
              <a:prstGeom prst="ellipse">
                <a:avLst/>
              </a:pr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1"/>
              <p:cNvSpPr>
                <a:spLocks noEditPoints="1"/>
              </p:cNvSpPr>
              <p:nvPr/>
            </p:nvSpPr>
            <p:spPr bwMode="auto">
              <a:xfrm>
                <a:off x="6280151" y="5213351"/>
                <a:ext cx="468313" cy="468313"/>
              </a:xfrm>
              <a:custGeom>
                <a:avLst/>
                <a:gdLst>
                  <a:gd name="T0" fmla="*/ 75 w 150"/>
                  <a:gd name="T1" fmla="*/ 0 h 150"/>
                  <a:gd name="T2" fmla="*/ 0 w 150"/>
                  <a:gd name="T3" fmla="*/ 75 h 150"/>
                  <a:gd name="T4" fmla="*/ 75 w 150"/>
                  <a:gd name="T5" fmla="*/ 150 h 150"/>
                  <a:gd name="T6" fmla="*/ 150 w 150"/>
                  <a:gd name="T7" fmla="*/ 75 h 150"/>
                  <a:gd name="T8" fmla="*/ 75 w 150"/>
                  <a:gd name="T9" fmla="*/ 0 h 150"/>
                  <a:gd name="T10" fmla="*/ 75 w 150"/>
                  <a:gd name="T11" fmla="*/ 140 h 150"/>
                  <a:gd name="T12" fmla="*/ 10 w 150"/>
                  <a:gd name="T13" fmla="*/ 75 h 150"/>
                  <a:gd name="T14" fmla="*/ 75 w 150"/>
                  <a:gd name="T15" fmla="*/ 10 h 150"/>
                  <a:gd name="T16" fmla="*/ 140 w 150"/>
                  <a:gd name="T17" fmla="*/ 75 h 150"/>
                  <a:gd name="T18" fmla="*/ 75 w 150"/>
                  <a:gd name="T19" fmla="*/ 14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75" y="0"/>
                    </a:moveTo>
                    <a:cubicBezTo>
                      <a:pt x="34" y="0"/>
                      <a:pt x="0" y="34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116" y="150"/>
                      <a:pt x="150" y="116"/>
                      <a:pt x="150" y="75"/>
                    </a:cubicBezTo>
                    <a:cubicBezTo>
                      <a:pt x="150" y="34"/>
                      <a:pt x="116" y="0"/>
                      <a:pt x="75" y="0"/>
                    </a:cubicBezTo>
                    <a:moveTo>
                      <a:pt x="75" y="140"/>
                    </a:moveTo>
                    <a:cubicBezTo>
                      <a:pt x="39" y="140"/>
                      <a:pt x="10" y="111"/>
                      <a:pt x="10" y="75"/>
                    </a:cubicBezTo>
                    <a:cubicBezTo>
                      <a:pt x="10" y="39"/>
                      <a:pt x="39" y="10"/>
                      <a:pt x="75" y="10"/>
                    </a:cubicBezTo>
                    <a:cubicBezTo>
                      <a:pt x="111" y="10"/>
                      <a:pt x="140" y="39"/>
                      <a:pt x="140" y="75"/>
                    </a:cubicBezTo>
                    <a:cubicBezTo>
                      <a:pt x="140" y="111"/>
                      <a:pt x="111" y="140"/>
                      <a:pt x="75" y="140"/>
                    </a:cubicBezTo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2"/>
              <p:cNvSpPr>
                <a:spLocks noEditPoints="1"/>
              </p:cNvSpPr>
              <p:nvPr/>
            </p:nvSpPr>
            <p:spPr bwMode="auto">
              <a:xfrm>
                <a:off x="6311901" y="5245101"/>
                <a:ext cx="406400" cy="404813"/>
              </a:xfrm>
              <a:custGeom>
                <a:avLst/>
                <a:gdLst>
                  <a:gd name="T0" fmla="*/ 65 w 130"/>
                  <a:gd name="T1" fmla="*/ 0 h 130"/>
                  <a:gd name="T2" fmla="*/ 0 w 130"/>
                  <a:gd name="T3" fmla="*/ 65 h 130"/>
                  <a:gd name="T4" fmla="*/ 65 w 130"/>
                  <a:gd name="T5" fmla="*/ 130 h 130"/>
                  <a:gd name="T6" fmla="*/ 130 w 130"/>
                  <a:gd name="T7" fmla="*/ 65 h 130"/>
                  <a:gd name="T8" fmla="*/ 65 w 130"/>
                  <a:gd name="T9" fmla="*/ 0 h 130"/>
                  <a:gd name="T10" fmla="*/ 89 w 130"/>
                  <a:gd name="T11" fmla="*/ 89 h 130"/>
                  <a:gd name="T12" fmla="*/ 41 w 130"/>
                  <a:gd name="T13" fmla="*/ 89 h 130"/>
                  <a:gd name="T14" fmla="*/ 41 w 130"/>
                  <a:gd name="T15" fmla="*/ 41 h 130"/>
                  <a:gd name="T16" fmla="*/ 89 w 130"/>
                  <a:gd name="T17" fmla="*/ 41 h 130"/>
                  <a:gd name="T18" fmla="*/ 89 w 130"/>
                  <a:gd name="T19" fmla="*/ 8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1" y="130"/>
                      <a:pt x="130" y="101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moveTo>
                      <a:pt x="89" y="89"/>
                    </a:move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89" y="41"/>
                      <a:pt x="89" y="41"/>
                      <a:pt x="89" y="41"/>
                    </a:cubicBezTo>
                    <a:cubicBezTo>
                      <a:pt x="89" y="89"/>
                      <a:pt x="89" y="89"/>
                      <a:pt x="89" y="89"/>
                    </a:cubicBezTo>
                  </a:path>
                </a:pathLst>
              </a:custGeom>
              <a:solidFill>
                <a:srgbClr val="F9C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3"/>
              <p:cNvSpPr>
                <a:spLocks noEditPoints="1"/>
              </p:cNvSpPr>
              <p:nvPr/>
            </p:nvSpPr>
            <p:spPr bwMode="auto">
              <a:xfrm>
                <a:off x="6438901" y="5372101"/>
                <a:ext cx="150813" cy="150813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95 w 95"/>
                  <a:gd name="T5" fmla="*/ 0 h 95"/>
                  <a:gd name="T6" fmla="*/ 0 w 95"/>
                  <a:gd name="T7" fmla="*/ 0 h 95"/>
                  <a:gd name="T8" fmla="*/ 0 w 95"/>
                  <a:gd name="T9" fmla="*/ 95 h 95"/>
                  <a:gd name="T10" fmla="*/ 12 w 95"/>
                  <a:gd name="T11" fmla="*/ 12 h 95"/>
                  <a:gd name="T12" fmla="*/ 83 w 95"/>
                  <a:gd name="T13" fmla="*/ 12 h 95"/>
                  <a:gd name="T14" fmla="*/ 83 w 95"/>
                  <a:gd name="T15" fmla="*/ 83 h 95"/>
                  <a:gd name="T16" fmla="*/ 12 w 95"/>
                  <a:gd name="T17" fmla="*/ 83 h 95"/>
                  <a:gd name="T18" fmla="*/ 12 w 95"/>
                  <a:gd name="T19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lnTo>
                      <a:pt x="95" y="95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close/>
                    <a:moveTo>
                      <a:pt x="12" y="12"/>
                    </a:moveTo>
                    <a:lnTo>
                      <a:pt x="83" y="12"/>
                    </a:lnTo>
                    <a:lnTo>
                      <a:pt x="83" y="83"/>
                    </a:lnTo>
                    <a:lnTo>
                      <a:pt x="12" y="83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FEA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4"/>
              <p:cNvSpPr>
                <a:spLocks noEditPoints="1"/>
              </p:cNvSpPr>
              <p:nvPr/>
            </p:nvSpPr>
            <p:spPr bwMode="auto">
              <a:xfrm>
                <a:off x="6515101" y="568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85"/>
              <p:cNvSpPr>
                <a:spLocks noEditPoints="1"/>
              </p:cNvSpPr>
              <p:nvPr/>
            </p:nvSpPr>
            <p:spPr bwMode="auto">
              <a:xfrm>
                <a:off x="6454776" y="5213351"/>
                <a:ext cx="60325" cy="9525"/>
              </a:xfrm>
              <a:custGeom>
                <a:avLst/>
                <a:gdLst>
                  <a:gd name="T0" fmla="*/ 19 w 19"/>
                  <a:gd name="T1" fmla="*/ 0 h 3"/>
                  <a:gd name="T2" fmla="*/ 19 w 19"/>
                  <a:gd name="T3" fmla="*/ 0 h 3"/>
                  <a:gd name="T4" fmla="*/ 19 w 19"/>
                  <a:gd name="T5" fmla="*/ 0 h 3"/>
                  <a:gd name="T6" fmla="*/ 19 w 19"/>
                  <a:gd name="T7" fmla="*/ 0 h 3"/>
                  <a:gd name="T8" fmla="*/ 0 w 19"/>
                  <a:gd name="T9" fmla="*/ 3 h 3"/>
                  <a:gd name="T10" fmla="*/ 0 w 19"/>
                  <a:gd name="T11" fmla="*/ 3 h 3"/>
                  <a:gd name="T12" fmla="*/ 19 w 19"/>
                  <a:gd name="T13" fmla="*/ 0 h 3"/>
                  <a:gd name="T14" fmla="*/ 19 w 19"/>
                  <a:gd name="T15" fmla="*/ 0 h 3"/>
                  <a:gd name="T16" fmla="*/ 19 w 19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moveTo>
                      <a:pt x="19" y="0"/>
                    </a:moveTo>
                    <a:cubicBezTo>
                      <a:pt x="12" y="0"/>
                      <a:pt x="6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1"/>
                      <a:pt x="12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86"/>
              <p:cNvSpPr>
                <a:spLocks/>
              </p:cNvSpPr>
              <p:nvPr/>
            </p:nvSpPr>
            <p:spPr bwMode="auto">
              <a:xfrm>
                <a:off x="6280151" y="5213351"/>
                <a:ext cx="277813" cy="468313"/>
              </a:xfrm>
              <a:custGeom>
                <a:avLst/>
                <a:gdLst>
                  <a:gd name="T0" fmla="*/ 75 w 89"/>
                  <a:gd name="T1" fmla="*/ 0 h 150"/>
                  <a:gd name="T2" fmla="*/ 56 w 89"/>
                  <a:gd name="T3" fmla="*/ 3 h 150"/>
                  <a:gd name="T4" fmla="*/ 0 w 89"/>
                  <a:gd name="T5" fmla="*/ 75 h 150"/>
                  <a:gd name="T6" fmla="*/ 75 w 89"/>
                  <a:gd name="T7" fmla="*/ 150 h 150"/>
                  <a:gd name="T8" fmla="*/ 75 w 89"/>
                  <a:gd name="T9" fmla="*/ 150 h 150"/>
                  <a:gd name="T10" fmla="*/ 75 w 89"/>
                  <a:gd name="T11" fmla="*/ 150 h 150"/>
                  <a:gd name="T12" fmla="*/ 75 w 89"/>
                  <a:gd name="T13" fmla="*/ 150 h 150"/>
                  <a:gd name="T14" fmla="*/ 75 w 89"/>
                  <a:gd name="T15" fmla="*/ 150 h 150"/>
                  <a:gd name="T16" fmla="*/ 89 w 89"/>
                  <a:gd name="T17" fmla="*/ 148 h 150"/>
                  <a:gd name="T18" fmla="*/ 64 w 89"/>
                  <a:gd name="T19" fmla="*/ 139 h 150"/>
                  <a:gd name="T20" fmla="*/ 10 w 89"/>
                  <a:gd name="T21" fmla="*/ 75 h 150"/>
                  <a:gd name="T22" fmla="*/ 10 w 89"/>
                  <a:gd name="T23" fmla="*/ 75 h 150"/>
                  <a:gd name="T24" fmla="*/ 10 w 89"/>
                  <a:gd name="T25" fmla="*/ 75 h 150"/>
                  <a:gd name="T26" fmla="*/ 64 w 89"/>
                  <a:gd name="T27" fmla="*/ 11 h 150"/>
                  <a:gd name="T28" fmla="*/ 89 w 89"/>
                  <a:gd name="T29" fmla="*/ 2 h 150"/>
                  <a:gd name="T30" fmla="*/ 75 w 89"/>
                  <a:gd name="T31" fmla="*/ 0 h 150"/>
                  <a:gd name="T32" fmla="*/ 75 w 89"/>
                  <a:gd name="T33" fmla="*/ 0 h 150"/>
                  <a:gd name="T34" fmla="*/ 75 w 89"/>
                  <a:gd name="T35" fmla="*/ 0 h 150"/>
                  <a:gd name="T36" fmla="*/ 75 w 89"/>
                  <a:gd name="T3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50">
                    <a:moveTo>
                      <a:pt x="75" y="0"/>
                    </a:moveTo>
                    <a:cubicBezTo>
                      <a:pt x="68" y="0"/>
                      <a:pt x="62" y="1"/>
                      <a:pt x="56" y="3"/>
                    </a:cubicBezTo>
                    <a:cubicBezTo>
                      <a:pt x="24" y="11"/>
                      <a:pt x="0" y="40"/>
                      <a:pt x="0" y="75"/>
                    </a:cubicBezTo>
                    <a:cubicBezTo>
                      <a:pt x="0" y="116"/>
                      <a:pt x="34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75" y="150"/>
                      <a:pt x="75" y="150"/>
                      <a:pt x="75" y="150"/>
                    </a:cubicBezTo>
                    <a:cubicBezTo>
                      <a:pt x="80" y="150"/>
                      <a:pt x="84" y="149"/>
                      <a:pt x="89" y="148"/>
                    </a:cubicBezTo>
                    <a:cubicBezTo>
                      <a:pt x="80" y="147"/>
                      <a:pt x="72" y="144"/>
                      <a:pt x="64" y="139"/>
                    </a:cubicBezTo>
                    <a:cubicBezTo>
                      <a:pt x="33" y="134"/>
                      <a:pt x="10" y="107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43"/>
                      <a:pt x="33" y="16"/>
                      <a:pt x="64" y="11"/>
                    </a:cubicBezTo>
                    <a:cubicBezTo>
                      <a:pt x="72" y="6"/>
                      <a:pt x="80" y="3"/>
                      <a:pt x="89" y="2"/>
                    </a:cubicBezTo>
                    <a:cubicBezTo>
                      <a:pt x="84" y="1"/>
                      <a:pt x="80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solidFill>
                <a:srgbClr val="FEB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87"/>
              <p:cNvSpPr>
                <a:spLocks/>
              </p:cNvSpPr>
              <p:nvPr/>
            </p:nvSpPr>
            <p:spPr bwMode="auto">
              <a:xfrm>
                <a:off x="6311901" y="5248276"/>
                <a:ext cx="168275" cy="398463"/>
              </a:xfrm>
              <a:custGeom>
                <a:avLst/>
                <a:gdLst>
                  <a:gd name="T0" fmla="*/ 54 w 54"/>
                  <a:gd name="T1" fmla="*/ 0 h 128"/>
                  <a:gd name="T2" fmla="*/ 0 w 54"/>
                  <a:gd name="T3" fmla="*/ 64 h 128"/>
                  <a:gd name="T4" fmla="*/ 0 w 54"/>
                  <a:gd name="T5" fmla="*/ 64 h 128"/>
                  <a:gd name="T6" fmla="*/ 54 w 54"/>
                  <a:gd name="T7" fmla="*/ 128 h 128"/>
                  <a:gd name="T8" fmla="*/ 17 w 54"/>
                  <a:gd name="T9" fmla="*/ 64 h 128"/>
                  <a:gd name="T10" fmla="*/ 54 w 54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8">
                    <a:moveTo>
                      <a:pt x="54" y="0"/>
                    </a:moveTo>
                    <a:cubicBezTo>
                      <a:pt x="23" y="5"/>
                      <a:pt x="0" y="32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96"/>
                      <a:pt x="23" y="123"/>
                      <a:pt x="54" y="128"/>
                    </a:cubicBezTo>
                    <a:cubicBezTo>
                      <a:pt x="32" y="115"/>
                      <a:pt x="17" y="91"/>
                      <a:pt x="17" y="64"/>
                    </a:cubicBezTo>
                    <a:cubicBezTo>
                      <a:pt x="17" y="37"/>
                      <a:pt x="32" y="13"/>
                      <a:pt x="54" y="0"/>
                    </a:cubicBezTo>
                  </a:path>
                </a:pathLst>
              </a:custGeom>
              <a:solidFill>
                <a:srgbClr val="FAC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88"/>
              <p:cNvSpPr>
                <a:spLocks/>
              </p:cNvSpPr>
              <p:nvPr/>
            </p:nvSpPr>
            <p:spPr bwMode="auto">
              <a:xfrm>
                <a:off x="5827713" y="5167313"/>
                <a:ext cx="471488" cy="292100"/>
              </a:xfrm>
              <a:custGeom>
                <a:avLst/>
                <a:gdLst>
                  <a:gd name="T0" fmla="*/ 141 w 151"/>
                  <a:gd name="T1" fmla="*/ 71 h 94"/>
                  <a:gd name="T2" fmla="*/ 141 w 151"/>
                  <a:gd name="T3" fmla="*/ 71 h 94"/>
                  <a:gd name="T4" fmla="*/ 139 w 151"/>
                  <a:gd name="T5" fmla="*/ 70 h 94"/>
                  <a:gd name="T6" fmla="*/ 135 w 151"/>
                  <a:gd name="T7" fmla="*/ 69 h 94"/>
                  <a:gd name="T8" fmla="*/ 128 w 151"/>
                  <a:gd name="T9" fmla="*/ 66 h 94"/>
                  <a:gd name="T10" fmla="*/ 118 w 151"/>
                  <a:gd name="T11" fmla="*/ 62 h 94"/>
                  <a:gd name="T12" fmla="*/ 108 w 151"/>
                  <a:gd name="T13" fmla="*/ 57 h 94"/>
                  <a:gd name="T14" fmla="*/ 96 w 151"/>
                  <a:gd name="T15" fmla="*/ 50 h 94"/>
                  <a:gd name="T16" fmla="*/ 84 w 151"/>
                  <a:gd name="T17" fmla="*/ 42 h 94"/>
                  <a:gd name="T18" fmla="*/ 71 w 151"/>
                  <a:gd name="T19" fmla="*/ 33 h 94"/>
                  <a:gd name="T20" fmla="*/ 60 w 151"/>
                  <a:gd name="T21" fmla="*/ 24 h 94"/>
                  <a:gd name="T22" fmla="*/ 49 w 151"/>
                  <a:gd name="T23" fmla="*/ 14 h 94"/>
                  <a:gd name="T24" fmla="*/ 39 w 151"/>
                  <a:gd name="T25" fmla="*/ 5 h 94"/>
                  <a:gd name="T26" fmla="*/ 34 w 151"/>
                  <a:gd name="T27" fmla="*/ 0 h 94"/>
                  <a:gd name="T28" fmla="*/ 16 w 151"/>
                  <a:gd name="T29" fmla="*/ 38 h 94"/>
                  <a:gd name="T30" fmla="*/ 25 w 151"/>
                  <a:gd name="T31" fmla="*/ 45 h 94"/>
                  <a:gd name="T32" fmla="*/ 38 w 151"/>
                  <a:gd name="T33" fmla="*/ 53 h 94"/>
                  <a:gd name="T34" fmla="*/ 53 w 151"/>
                  <a:gd name="T35" fmla="*/ 62 h 94"/>
                  <a:gd name="T36" fmla="*/ 68 w 151"/>
                  <a:gd name="T37" fmla="*/ 70 h 94"/>
                  <a:gd name="T38" fmla="*/ 82 w 151"/>
                  <a:gd name="T39" fmla="*/ 77 h 94"/>
                  <a:gd name="T40" fmla="*/ 96 w 151"/>
                  <a:gd name="T41" fmla="*/ 82 h 94"/>
                  <a:gd name="T42" fmla="*/ 109 w 151"/>
                  <a:gd name="T43" fmla="*/ 86 h 94"/>
                  <a:gd name="T44" fmla="*/ 120 w 151"/>
                  <a:gd name="T45" fmla="*/ 90 h 94"/>
                  <a:gd name="T46" fmla="*/ 129 w 151"/>
                  <a:gd name="T47" fmla="*/ 92 h 94"/>
                  <a:gd name="T48" fmla="*/ 135 w 151"/>
                  <a:gd name="T49" fmla="*/ 93 h 94"/>
                  <a:gd name="T50" fmla="*/ 137 w 151"/>
                  <a:gd name="T51" fmla="*/ 93 h 94"/>
                  <a:gd name="T52" fmla="*/ 150 w 151"/>
                  <a:gd name="T53" fmla="*/ 83 h 94"/>
                  <a:gd name="T54" fmla="*/ 141 w 151"/>
                  <a:gd name="T55" fmla="*/ 7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1" h="94">
                    <a:moveTo>
                      <a:pt x="141" y="71"/>
                    </a:moveTo>
                    <a:cubicBezTo>
                      <a:pt x="141" y="71"/>
                      <a:pt x="141" y="71"/>
                      <a:pt x="141" y="71"/>
                    </a:cubicBezTo>
                    <a:cubicBezTo>
                      <a:pt x="141" y="71"/>
                      <a:pt x="140" y="71"/>
                      <a:pt x="139" y="70"/>
                    </a:cubicBezTo>
                    <a:cubicBezTo>
                      <a:pt x="138" y="70"/>
                      <a:pt x="137" y="70"/>
                      <a:pt x="135" y="69"/>
                    </a:cubicBezTo>
                    <a:cubicBezTo>
                      <a:pt x="133" y="68"/>
                      <a:pt x="131" y="67"/>
                      <a:pt x="128" y="66"/>
                    </a:cubicBezTo>
                    <a:cubicBezTo>
                      <a:pt x="125" y="65"/>
                      <a:pt x="122" y="64"/>
                      <a:pt x="118" y="62"/>
                    </a:cubicBezTo>
                    <a:cubicBezTo>
                      <a:pt x="115" y="60"/>
                      <a:pt x="111" y="59"/>
                      <a:pt x="108" y="57"/>
                    </a:cubicBezTo>
                    <a:cubicBezTo>
                      <a:pt x="104" y="55"/>
                      <a:pt x="100" y="52"/>
                      <a:pt x="96" y="50"/>
                    </a:cubicBezTo>
                    <a:cubicBezTo>
                      <a:pt x="92" y="48"/>
                      <a:pt x="88" y="45"/>
                      <a:pt x="84" y="42"/>
                    </a:cubicBezTo>
                    <a:cubicBezTo>
                      <a:pt x="80" y="39"/>
                      <a:pt x="75" y="36"/>
                      <a:pt x="71" y="33"/>
                    </a:cubicBezTo>
                    <a:cubicBezTo>
                      <a:pt x="68" y="30"/>
                      <a:pt x="64" y="27"/>
                      <a:pt x="60" y="24"/>
                    </a:cubicBezTo>
                    <a:cubicBezTo>
                      <a:pt x="56" y="21"/>
                      <a:pt x="52" y="17"/>
                      <a:pt x="49" y="14"/>
                    </a:cubicBezTo>
                    <a:cubicBezTo>
                      <a:pt x="45" y="11"/>
                      <a:pt x="42" y="8"/>
                      <a:pt x="39" y="5"/>
                    </a:cubicBezTo>
                    <a:cubicBezTo>
                      <a:pt x="37" y="3"/>
                      <a:pt x="36" y="2"/>
                      <a:pt x="34" y="0"/>
                    </a:cubicBezTo>
                    <a:cubicBezTo>
                      <a:pt x="34" y="0"/>
                      <a:pt x="0" y="1"/>
                      <a:pt x="16" y="38"/>
                    </a:cubicBezTo>
                    <a:cubicBezTo>
                      <a:pt x="19" y="40"/>
                      <a:pt x="22" y="42"/>
                      <a:pt x="25" y="45"/>
                    </a:cubicBezTo>
                    <a:cubicBezTo>
                      <a:pt x="29" y="48"/>
                      <a:pt x="34" y="50"/>
                      <a:pt x="38" y="53"/>
                    </a:cubicBezTo>
                    <a:cubicBezTo>
                      <a:pt x="43" y="56"/>
                      <a:pt x="48" y="59"/>
                      <a:pt x="53" y="62"/>
                    </a:cubicBezTo>
                    <a:cubicBezTo>
                      <a:pt x="58" y="65"/>
                      <a:pt x="63" y="67"/>
                      <a:pt x="68" y="70"/>
                    </a:cubicBezTo>
                    <a:cubicBezTo>
                      <a:pt x="73" y="72"/>
                      <a:pt x="77" y="75"/>
                      <a:pt x="82" y="77"/>
                    </a:cubicBezTo>
                    <a:cubicBezTo>
                      <a:pt x="87" y="79"/>
                      <a:pt x="92" y="81"/>
                      <a:pt x="96" y="82"/>
                    </a:cubicBezTo>
                    <a:cubicBezTo>
                      <a:pt x="101" y="84"/>
                      <a:pt x="105" y="85"/>
                      <a:pt x="109" y="86"/>
                    </a:cubicBezTo>
                    <a:cubicBezTo>
                      <a:pt x="113" y="88"/>
                      <a:pt x="117" y="89"/>
                      <a:pt x="120" y="90"/>
                    </a:cubicBezTo>
                    <a:cubicBezTo>
                      <a:pt x="124" y="90"/>
                      <a:pt x="127" y="91"/>
                      <a:pt x="129" y="92"/>
                    </a:cubicBezTo>
                    <a:cubicBezTo>
                      <a:pt x="132" y="92"/>
                      <a:pt x="133" y="92"/>
                      <a:pt x="135" y="93"/>
                    </a:cubicBezTo>
                    <a:cubicBezTo>
                      <a:pt x="136" y="93"/>
                      <a:pt x="137" y="93"/>
                      <a:pt x="137" y="93"/>
                    </a:cubicBezTo>
                    <a:cubicBezTo>
                      <a:pt x="143" y="94"/>
                      <a:pt x="149" y="89"/>
                      <a:pt x="150" y="83"/>
                    </a:cubicBezTo>
                    <a:cubicBezTo>
                      <a:pt x="151" y="77"/>
                      <a:pt x="147" y="72"/>
                      <a:pt x="141" y="71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89"/>
              <p:cNvSpPr>
                <a:spLocks/>
              </p:cNvSpPr>
              <p:nvPr/>
            </p:nvSpPr>
            <p:spPr bwMode="auto">
              <a:xfrm>
                <a:off x="6696076" y="5141913"/>
                <a:ext cx="496888" cy="317500"/>
              </a:xfrm>
              <a:custGeom>
                <a:avLst/>
                <a:gdLst>
                  <a:gd name="T0" fmla="*/ 123 w 159"/>
                  <a:gd name="T1" fmla="*/ 0 h 102"/>
                  <a:gd name="T2" fmla="*/ 120 w 159"/>
                  <a:gd name="T3" fmla="*/ 4 h 102"/>
                  <a:gd name="T4" fmla="*/ 111 w 159"/>
                  <a:gd name="T5" fmla="*/ 13 h 102"/>
                  <a:gd name="T6" fmla="*/ 101 w 159"/>
                  <a:gd name="T7" fmla="*/ 22 h 102"/>
                  <a:gd name="T8" fmla="*/ 90 w 159"/>
                  <a:gd name="T9" fmla="*/ 32 h 102"/>
                  <a:gd name="T10" fmla="*/ 79 w 159"/>
                  <a:gd name="T11" fmla="*/ 41 h 102"/>
                  <a:gd name="T12" fmla="*/ 67 w 159"/>
                  <a:gd name="T13" fmla="*/ 50 h 102"/>
                  <a:gd name="T14" fmla="*/ 54 w 159"/>
                  <a:gd name="T15" fmla="*/ 58 h 102"/>
                  <a:gd name="T16" fmla="*/ 43 w 159"/>
                  <a:gd name="T17" fmla="*/ 65 h 102"/>
                  <a:gd name="T18" fmla="*/ 32 w 159"/>
                  <a:gd name="T19" fmla="*/ 70 h 102"/>
                  <a:gd name="T20" fmla="*/ 22 w 159"/>
                  <a:gd name="T21" fmla="*/ 74 h 102"/>
                  <a:gd name="T22" fmla="*/ 15 w 159"/>
                  <a:gd name="T23" fmla="*/ 77 h 102"/>
                  <a:gd name="T24" fmla="*/ 11 w 159"/>
                  <a:gd name="T25" fmla="*/ 78 h 102"/>
                  <a:gd name="T26" fmla="*/ 9 w 159"/>
                  <a:gd name="T27" fmla="*/ 79 h 102"/>
                  <a:gd name="T28" fmla="*/ 9 w 159"/>
                  <a:gd name="T29" fmla="*/ 79 h 102"/>
                  <a:gd name="T30" fmla="*/ 0 w 159"/>
                  <a:gd name="T31" fmla="*/ 91 h 102"/>
                  <a:gd name="T32" fmla="*/ 13 w 159"/>
                  <a:gd name="T33" fmla="*/ 101 h 102"/>
                  <a:gd name="T34" fmla="*/ 15 w 159"/>
                  <a:gd name="T35" fmla="*/ 101 h 102"/>
                  <a:gd name="T36" fmla="*/ 21 w 159"/>
                  <a:gd name="T37" fmla="*/ 100 h 102"/>
                  <a:gd name="T38" fmla="*/ 30 w 159"/>
                  <a:gd name="T39" fmla="*/ 98 h 102"/>
                  <a:gd name="T40" fmla="*/ 41 w 159"/>
                  <a:gd name="T41" fmla="*/ 94 h 102"/>
                  <a:gd name="T42" fmla="*/ 54 w 159"/>
                  <a:gd name="T43" fmla="*/ 90 h 102"/>
                  <a:gd name="T44" fmla="*/ 68 w 159"/>
                  <a:gd name="T45" fmla="*/ 85 h 102"/>
                  <a:gd name="T46" fmla="*/ 83 w 159"/>
                  <a:gd name="T47" fmla="*/ 78 h 102"/>
                  <a:gd name="T48" fmla="*/ 97 w 159"/>
                  <a:gd name="T49" fmla="*/ 70 h 102"/>
                  <a:gd name="T50" fmla="*/ 112 w 159"/>
                  <a:gd name="T51" fmla="*/ 61 h 102"/>
                  <a:gd name="T52" fmla="*/ 125 w 159"/>
                  <a:gd name="T53" fmla="*/ 53 h 102"/>
                  <a:gd name="T54" fmla="*/ 138 w 159"/>
                  <a:gd name="T55" fmla="*/ 44 h 102"/>
                  <a:gd name="T56" fmla="*/ 143 w 159"/>
                  <a:gd name="T57" fmla="*/ 40 h 102"/>
                  <a:gd name="T58" fmla="*/ 123 w 159"/>
                  <a:gd name="T59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9" h="102">
                    <a:moveTo>
                      <a:pt x="123" y="0"/>
                    </a:moveTo>
                    <a:cubicBezTo>
                      <a:pt x="122" y="1"/>
                      <a:pt x="121" y="3"/>
                      <a:pt x="120" y="4"/>
                    </a:cubicBezTo>
                    <a:cubicBezTo>
                      <a:pt x="117" y="7"/>
                      <a:pt x="114" y="10"/>
                      <a:pt x="111" y="13"/>
                    </a:cubicBezTo>
                    <a:cubicBezTo>
                      <a:pt x="108" y="16"/>
                      <a:pt x="105" y="19"/>
                      <a:pt x="101" y="22"/>
                    </a:cubicBezTo>
                    <a:cubicBezTo>
                      <a:pt x="98" y="25"/>
                      <a:pt x="94" y="29"/>
                      <a:pt x="90" y="32"/>
                    </a:cubicBezTo>
                    <a:cubicBezTo>
                      <a:pt x="87" y="35"/>
                      <a:pt x="83" y="38"/>
                      <a:pt x="79" y="41"/>
                    </a:cubicBezTo>
                    <a:cubicBezTo>
                      <a:pt x="75" y="44"/>
                      <a:pt x="71" y="47"/>
                      <a:pt x="67" y="50"/>
                    </a:cubicBezTo>
                    <a:cubicBezTo>
                      <a:pt x="62" y="53"/>
                      <a:pt x="58" y="56"/>
                      <a:pt x="54" y="58"/>
                    </a:cubicBezTo>
                    <a:cubicBezTo>
                      <a:pt x="50" y="60"/>
                      <a:pt x="46" y="63"/>
                      <a:pt x="43" y="65"/>
                    </a:cubicBezTo>
                    <a:cubicBezTo>
                      <a:pt x="39" y="67"/>
                      <a:pt x="35" y="68"/>
                      <a:pt x="32" y="70"/>
                    </a:cubicBezTo>
                    <a:cubicBezTo>
                      <a:pt x="28" y="72"/>
                      <a:pt x="25" y="73"/>
                      <a:pt x="22" y="74"/>
                    </a:cubicBezTo>
                    <a:cubicBezTo>
                      <a:pt x="20" y="75"/>
                      <a:pt x="17" y="76"/>
                      <a:pt x="15" y="77"/>
                    </a:cubicBezTo>
                    <a:cubicBezTo>
                      <a:pt x="13" y="78"/>
                      <a:pt x="12" y="78"/>
                      <a:pt x="11" y="78"/>
                    </a:cubicBezTo>
                    <a:cubicBezTo>
                      <a:pt x="10" y="79"/>
                      <a:pt x="9" y="79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3" y="80"/>
                      <a:pt x="0" y="85"/>
                      <a:pt x="0" y="91"/>
                    </a:cubicBezTo>
                    <a:cubicBezTo>
                      <a:pt x="1" y="97"/>
                      <a:pt x="7" y="102"/>
                      <a:pt x="13" y="101"/>
                    </a:cubicBezTo>
                    <a:cubicBezTo>
                      <a:pt x="13" y="101"/>
                      <a:pt x="14" y="101"/>
                      <a:pt x="15" y="101"/>
                    </a:cubicBezTo>
                    <a:cubicBezTo>
                      <a:pt x="17" y="100"/>
                      <a:pt x="19" y="100"/>
                      <a:pt x="21" y="100"/>
                    </a:cubicBezTo>
                    <a:cubicBezTo>
                      <a:pt x="24" y="99"/>
                      <a:pt x="27" y="98"/>
                      <a:pt x="30" y="98"/>
                    </a:cubicBezTo>
                    <a:cubicBezTo>
                      <a:pt x="33" y="97"/>
                      <a:pt x="37" y="96"/>
                      <a:pt x="41" y="94"/>
                    </a:cubicBezTo>
                    <a:cubicBezTo>
                      <a:pt x="45" y="93"/>
                      <a:pt x="49" y="92"/>
                      <a:pt x="54" y="90"/>
                    </a:cubicBezTo>
                    <a:cubicBezTo>
                      <a:pt x="58" y="89"/>
                      <a:pt x="63" y="87"/>
                      <a:pt x="68" y="85"/>
                    </a:cubicBezTo>
                    <a:cubicBezTo>
                      <a:pt x="73" y="83"/>
                      <a:pt x="78" y="80"/>
                      <a:pt x="83" y="78"/>
                    </a:cubicBezTo>
                    <a:cubicBezTo>
                      <a:pt x="88" y="75"/>
                      <a:pt x="93" y="73"/>
                      <a:pt x="97" y="70"/>
                    </a:cubicBezTo>
                    <a:cubicBezTo>
                      <a:pt x="102" y="67"/>
                      <a:pt x="107" y="64"/>
                      <a:pt x="112" y="61"/>
                    </a:cubicBezTo>
                    <a:cubicBezTo>
                      <a:pt x="116" y="58"/>
                      <a:pt x="121" y="56"/>
                      <a:pt x="125" y="53"/>
                    </a:cubicBezTo>
                    <a:cubicBezTo>
                      <a:pt x="130" y="50"/>
                      <a:pt x="134" y="47"/>
                      <a:pt x="138" y="44"/>
                    </a:cubicBezTo>
                    <a:cubicBezTo>
                      <a:pt x="139" y="42"/>
                      <a:pt x="141" y="41"/>
                      <a:pt x="143" y="40"/>
                    </a:cubicBezTo>
                    <a:cubicBezTo>
                      <a:pt x="159" y="2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4F3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0"/>
              <p:cNvSpPr>
                <a:spLocks/>
              </p:cNvSpPr>
              <p:nvPr/>
            </p:nvSpPr>
            <p:spPr bwMode="auto">
              <a:xfrm>
                <a:off x="6161088" y="5351463"/>
                <a:ext cx="222250" cy="168275"/>
              </a:xfrm>
              <a:custGeom>
                <a:avLst/>
                <a:gdLst>
                  <a:gd name="T0" fmla="*/ 44 w 71"/>
                  <a:gd name="T1" fmla="*/ 8 h 54"/>
                  <a:gd name="T2" fmla="*/ 5 w 71"/>
                  <a:gd name="T3" fmla="*/ 13 h 54"/>
                  <a:gd name="T4" fmla="*/ 26 w 71"/>
                  <a:gd name="T5" fmla="*/ 46 h 54"/>
                  <a:gd name="T6" fmla="*/ 66 w 71"/>
                  <a:gd name="T7" fmla="*/ 42 h 54"/>
                  <a:gd name="T8" fmla="*/ 44 w 71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54">
                    <a:moveTo>
                      <a:pt x="44" y="8"/>
                    </a:moveTo>
                    <a:cubicBezTo>
                      <a:pt x="27" y="0"/>
                      <a:pt x="10" y="2"/>
                      <a:pt x="5" y="13"/>
                    </a:cubicBezTo>
                    <a:cubicBezTo>
                      <a:pt x="0" y="23"/>
                      <a:pt x="9" y="38"/>
                      <a:pt x="26" y="46"/>
                    </a:cubicBezTo>
                    <a:cubicBezTo>
                      <a:pt x="43" y="54"/>
                      <a:pt x="61" y="52"/>
                      <a:pt x="66" y="42"/>
                    </a:cubicBezTo>
                    <a:cubicBezTo>
                      <a:pt x="71" y="31"/>
                      <a:pt x="61" y="16"/>
                      <a:pt x="44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1"/>
              <p:cNvSpPr>
                <a:spLocks/>
              </p:cNvSpPr>
              <p:nvPr/>
            </p:nvSpPr>
            <p:spPr bwMode="auto">
              <a:xfrm>
                <a:off x="6608763" y="5351463"/>
                <a:ext cx="225425" cy="168275"/>
              </a:xfrm>
              <a:custGeom>
                <a:avLst/>
                <a:gdLst>
                  <a:gd name="T0" fmla="*/ 27 w 72"/>
                  <a:gd name="T1" fmla="*/ 8 h 54"/>
                  <a:gd name="T2" fmla="*/ 67 w 72"/>
                  <a:gd name="T3" fmla="*/ 13 h 54"/>
                  <a:gd name="T4" fmla="*/ 45 w 72"/>
                  <a:gd name="T5" fmla="*/ 46 h 54"/>
                  <a:gd name="T6" fmla="*/ 5 w 72"/>
                  <a:gd name="T7" fmla="*/ 42 h 54"/>
                  <a:gd name="T8" fmla="*/ 27 w 72"/>
                  <a:gd name="T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4">
                    <a:moveTo>
                      <a:pt x="27" y="8"/>
                    </a:moveTo>
                    <a:cubicBezTo>
                      <a:pt x="44" y="0"/>
                      <a:pt x="62" y="2"/>
                      <a:pt x="67" y="13"/>
                    </a:cubicBezTo>
                    <a:cubicBezTo>
                      <a:pt x="72" y="23"/>
                      <a:pt x="62" y="38"/>
                      <a:pt x="45" y="46"/>
                    </a:cubicBezTo>
                    <a:cubicBezTo>
                      <a:pt x="28" y="54"/>
                      <a:pt x="10" y="52"/>
                      <a:pt x="5" y="42"/>
                    </a:cubicBezTo>
                    <a:cubicBezTo>
                      <a:pt x="0" y="31"/>
                      <a:pt x="10" y="16"/>
                      <a:pt x="27" y="8"/>
                    </a:cubicBezTo>
                    <a:close/>
                  </a:path>
                </a:pathLst>
              </a:custGeom>
              <a:solidFill>
                <a:srgbClr val="F9D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469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04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114301" y="4752725"/>
            <a:ext cx="1706053" cy="2102100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9064447" y="5658716"/>
            <a:ext cx="2774950" cy="1284287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3504184" y="921924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1297670" y="-709024"/>
            <a:ext cx="9424603" cy="5746023"/>
            <a:chOff x="589999" y="-1234322"/>
            <a:chExt cx="10964620" cy="6684944"/>
          </a:xfrm>
        </p:grpSpPr>
        <p:sp>
          <p:nvSpPr>
            <p:cNvPr id="103" name="Freeform 5"/>
            <p:cNvSpPr/>
            <p:nvPr/>
          </p:nvSpPr>
          <p:spPr bwMode="auto">
            <a:xfrm rot="5400000">
              <a:off x="4390953" y="-883712"/>
              <a:ext cx="3419172" cy="303038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9525">
              <a:solidFill>
                <a:srgbClr val="C8161D"/>
              </a:solidFill>
            </a:ln>
            <a:effectLst>
              <a:outerShdw blurRad="444500" dist="152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600" b="1">
                <a:solidFill>
                  <a:prstClr val="black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pic>
          <p:nvPicPr>
            <p:cNvPr id="104" name="Picture 3" descr="C:\Users\Administrator\Desktop\微立体创业计划\002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273742" y="-1234322"/>
              <a:ext cx="3671452" cy="3671450"/>
            </a:xfrm>
            <a:prstGeom prst="rect">
              <a:avLst/>
            </a:prstGeom>
            <a:noFill/>
            <a:effectLst>
              <a:outerShdw blurRad="292100" dist="177800" dir="2460000" sx="99000" sy="99000" algn="l" rotWithShape="0">
                <a:prstClr val="black">
                  <a:alpha val="39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TextBox 59"/>
            <p:cNvSpPr txBox="1">
              <a:spLocks noChangeArrowheads="1"/>
            </p:cNvSpPr>
            <p:nvPr/>
          </p:nvSpPr>
          <p:spPr bwMode="auto">
            <a:xfrm>
              <a:off x="4499737" y="22405"/>
              <a:ext cx="331150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3765">
                <a:lnSpc>
                  <a:spcPct val="120000"/>
                </a:lnSpc>
                <a:defRPr/>
              </a:pPr>
              <a:r>
                <a:rPr lang="zh-CN" altLang="en-US" sz="6000" b="1" kern="0" dirty="0" smtClean="0">
                  <a:solidFill>
                    <a:srgbClr val="C8161D"/>
                  </a:solidFill>
                  <a:latin typeface="Calibri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目录 </a:t>
              </a:r>
              <a:endParaRPr lang="en-US" altLang="zh-CN" sz="6000" b="1" kern="0" dirty="0" smtClean="0">
                <a:solidFill>
                  <a:srgbClr val="C8161D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708813" y="2761626"/>
              <a:ext cx="1532318" cy="1471405"/>
              <a:chOff x="588214" y="2541464"/>
              <a:chExt cx="1949205" cy="1871720"/>
            </a:xfrm>
          </p:grpSpPr>
          <p:pic>
            <p:nvPicPr>
              <p:cNvPr id="132" name="Picture 3" descr="C:\Users\Administrator\Desktop\微立体创业计划\00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665698" y="2541464"/>
                <a:ext cx="1871721" cy="1871720"/>
              </a:xfrm>
              <a:prstGeom prst="rect">
                <a:avLst/>
              </a:prstGeom>
              <a:noFill/>
              <a:effectLst>
                <a:outerShdw blurRad="292100" dist="177800" dir="2460000" sx="99000" sy="99000" algn="l" rotWithShape="0">
                  <a:prstClr val="black">
                    <a:alpha val="39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3" name="Freeform 5"/>
              <p:cNvSpPr/>
              <p:nvPr/>
            </p:nvSpPr>
            <p:spPr bwMode="auto">
              <a:xfrm rot="5400000">
                <a:off x="635792" y="2742305"/>
                <a:ext cx="630231" cy="5585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25400">
                <a:noFill/>
              </a:ln>
              <a:effectLst>
                <a:outerShdw blurRad="444500" dist="152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600" b="1">
                  <a:solidFill>
                    <a:prstClr val="black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34" name="TextBox 7"/>
              <p:cNvSpPr>
                <a:spLocks noChangeArrowheads="1"/>
              </p:cNvSpPr>
              <p:nvPr/>
            </p:nvSpPr>
            <p:spPr bwMode="auto">
              <a:xfrm>
                <a:off x="588214" y="2836971"/>
                <a:ext cx="725387" cy="368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01</a:t>
                </a:r>
                <a:endParaRPr lang="zh-CN" altLang="en-US" sz="2400" b="1" dirty="0">
                  <a:solidFill>
                    <a:prstClr val="white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35" name="KSO_Shape"/>
              <p:cNvSpPr/>
              <p:nvPr/>
            </p:nvSpPr>
            <p:spPr bwMode="auto">
              <a:xfrm>
                <a:off x="1241612" y="3189367"/>
                <a:ext cx="747673" cy="513400"/>
              </a:xfrm>
              <a:custGeom>
                <a:avLst/>
                <a:gdLst>
                  <a:gd name="T0" fmla="*/ 2147483646 w 112"/>
                  <a:gd name="T1" fmla="*/ 2147483646 h 77"/>
                  <a:gd name="T2" fmla="*/ 2147483646 w 112"/>
                  <a:gd name="T3" fmla="*/ 2147483646 h 77"/>
                  <a:gd name="T4" fmla="*/ 2147483646 w 112"/>
                  <a:gd name="T5" fmla="*/ 2147483646 h 77"/>
                  <a:gd name="T6" fmla="*/ 2147483646 w 112"/>
                  <a:gd name="T7" fmla="*/ 2147483646 h 77"/>
                  <a:gd name="T8" fmla="*/ 2147483646 w 112"/>
                  <a:gd name="T9" fmla="*/ 2147483646 h 77"/>
                  <a:gd name="T10" fmla="*/ 0 w 112"/>
                  <a:gd name="T11" fmla="*/ 2147483646 h 77"/>
                  <a:gd name="T12" fmla="*/ 2147483646 w 112"/>
                  <a:gd name="T13" fmla="*/ 2147483646 h 77"/>
                  <a:gd name="T14" fmla="*/ 2147483646 w 112"/>
                  <a:gd name="T15" fmla="*/ 2147483646 h 77"/>
                  <a:gd name="T16" fmla="*/ 2147483646 w 112"/>
                  <a:gd name="T17" fmla="*/ 2147483646 h 77"/>
                  <a:gd name="T18" fmla="*/ 2147483646 w 112"/>
                  <a:gd name="T19" fmla="*/ 2147483646 h 77"/>
                  <a:gd name="T20" fmla="*/ 2147483646 w 112"/>
                  <a:gd name="T21" fmla="*/ 2147483646 h 77"/>
                  <a:gd name="T22" fmla="*/ 2147483646 w 112"/>
                  <a:gd name="T23" fmla="*/ 2147483646 h 77"/>
                  <a:gd name="T24" fmla="*/ 2147483646 w 112"/>
                  <a:gd name="T25" fmla="*/ 2147483646 h 77"/>
                  <a:gd name="T26" fmla="*/ 2147483646 w 112"/>
                  <a:gd name="T27" fmla="*/ 2147483646 h 77"/>
                  <a:gd name="T28" fmla="*/ 2147483646 w 112"/>
                  <a:gd name="T29" fmla="*/ 2147483646 h 77"/>
                  <a:gd name="T30" fmla="*/ 2147483646 w 112"/>
                  <a:gd name="T31" fmla="*/ 2147483646 h 77"/>
                  <a:gd name="T32" fmla="*/ 2147483646 w 112"/>
                  <a:gd name="T33" fmla="*/ 2147483646 h 77"/>
                  <a:gd name="T34" fmla="*/ 2147483646 w 112"/>
                  <a:gd name="T35" fmla="*/ 2147483646 h 77"/>
                  <a:gd name="T36" fmla="*/ 2147483646 w 112"/>
                  <a:gd name="T37" fmla="*/ 2147483646 h 77"/>
                  <a:gd name="T38" fmla="*/ 2147483646 w 112"/>
                  <a:gd name="T39" fmla="*/ 2147483646 h 77"/>
                  <a:gd name="T40" fmla="*/ 2147483646 w 112"/>
                  <a:gd name="T41" fmla="*/ 2147483646 h 77"/>
                  <a:gd name="T42" fmla="*/ 2147483646 w 112"/>
                  <a:gd name="T43" fmla="*/ 2147483646 h 77"/>
                  <a:gd name="T44" fmla="*/ 2147483646 w 112"/>
                  <a:gd name="T45" fmla="*/ 2147483646 h 77"/>
                  <a:gd name="T46" fmla="*/ 2147483646 w 112"/>
                  <a:gd name="T47" fmla="*/ 2147483646 h 77"/>
                  <a:gd name="T48" fmla="*/ 2147483646 w 112"/>
                  <a:gd name="T49" fmla="*/ 2147483646 h 77"/>
                  <a:gd name="T50" fmla="*/ 2147483646 w 112"/>
                  <a:gd name="T51" fmla="*/ 2147483646 h 77"/>
                  <a:gd name="T52" fmla="*/ 2147483646 w 112"/>
                  <a:gd name="T53" fmla="*/ 2147483646 h 77"/>
                  <a:gd name="T54" fmla="*/ 2147483646 w 112"/>
                  <a:gd name="T55" fmla="*/ 2147483646 h 77"/>
                  <a:gd name="T56" fmla="*/ 2147483646 w 112"/>
                  <a:gd name="T57" fmla="*/ 2147483646 h 77"/>
                  <a:gd name="T58" fmla="*/ 2147483646 w 112"/>
                  <a:gd name="T59" fmla="*/ 2147483646 h 77"/>
                  <a:gd name="T60" fmla="*/ 2147483646 w 112"/>
                  <a:gd name="T61" fmla="*/ 2147483646 h 77"/>
                  <a:gd name="T62" fmla="*/ 2147483646 w 112"/>
                  <a:gd name="T63" fmla="*/ 2147483646 h 77"/>
                  <a:gd name="T64" fmla="*/ 2147483646 w 112"/>
                  <a:gd name="T65" fmla="*/ 2147483646 h 77"/>
                  <a:gd name="T66" fmla="*/ 2147483646 w 112"/>
                  <a:gd name="T67" fmla="*/ 2147483646 h 77"/>
                  <a:gd name="T68" fmla="*/ 2147483646 w 112"/>
                  <a:gd name="T69" fmla="*/ 2147483646 h 77"/>
                  <a:gd name="T70" fmla="*/ 2147483646 w 112"/>
                  <a:gd name="T71" fmla="*/ 2147483646 h 77"/>
                  <a:gd name="T72" fmla="*/ 2147483646 w 112"/>
                  <a:gd name="T73" fmla="*/ 2147483646 h 77"/>
                  <a:gd name="T74" fmla="*/ 2147483646 w 112"/>
                  <a:gd name="T75" fmla="*/ 2147483646 h 77"/>
                  <a:gd name="T76" fmla="*/ 2147483646 w 112"/>
                  <a:gd name="T77" fmla="*/ 2147483646 h 77"/>
                  <a:gd name="T78" fmla="*/ 2147483646 w 112"/>
                  <a:gd name="T79" fmla="*/ 2147483646 h 77"/>
                  <a:gd name="T80" fmla="*/ 2147483646 w 112"/>
                  <a:gd name="T81" fmla="*/ 2147483646 h 77"/>
                  <a:gd name="T82" fmla="*/ 2147483646 w 112"/>
                  <a:gd name="T83" fmla="*/ 2147483646 h 77"/>
                  <a:gd name="T84" fmla="*/ 2147483646 w 112"/>
                  <a:gd name="T85" fmla="*/ 2147483646 h 77"/>
                  <a:gd name="T86" fmla="*/ 2147483646 w 112"/>
                  <a:gd name="T87" fmla="*/ 2147483646 h 7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12" h="77">
                    <a:moveTo>
                      <a:pt x="56" y="0"/>
                    </a:moveTo>
                    <a:cubicBezTo>
                      <a:pt x="62" y="0"/>
                      <a:pt x="66" y="4"/>
                      <a:pt x="66" y="10"/>
                    </a:cubicBezTo>
                    <a:cubicBezTo>
                      <a:pt x="66" y="15"/>
                      <a:pt x="62" y="20"/>
                      <a:pt x="56" y="20"/>
                    </a:cubicBezTo>
                    <a:cubicBezTo>
                      <a:pt x="51" y="20"/>
                      <a:pt x="46" y="15"/>
                      <a:pt x="46" y="10"/>
                    </a:cubicBezTo>
                    <a:cubicBezTo>
                      <a:pt x="46" y="4"/>
                      <a:pt x="51" y="0"/>
                      <a:pt x="56" y="0"/>
                    </a:cubicBezTo>
                    <a:close/>
                    <a:moveTo>
                      <a:pt x="15" y="49"/>
                    </a:moveTo>
                    <a:cubicBezTo>
                      <a:pt x="15" y="66"/>
                      <a:pt x="15" y="66"/>
                      <a:pt x="15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1"/>
                      <a:pt x="1" y="29"/>
                      <a:pt x="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30"/>
                      <a:pt x="13" y="30"/>
                      <a:pt x="13" y="3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0" y="15"/>
                    </a:moveTo>
                    <a:cubicBezTo>
                      <a:pt x="13" y="15"/>
                      <a:pt x="16" y="18"/>
                      <a:pt x="16" y="22"/>
                    </a:cubicBezTo>
                    <a:cubicBezTo>
                      <a:pt x="16" y="23"/>
                      <a:pt x="16" y="24"/>
                      <a:pt x="15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27"/>
                      <a:pt x="12" y="28"/>
                      <a:pt x="10" y="28"/>
                    </a:cubicBezTo>
                    <a:cubicBezTo>
                      <a:pt x="6" y="28"/>
                      <a:pt x="3" y="25"/>
                      <a:pt x="3" y="22"/>
                    </a:cubicBezTo>
                    <a:cubicBezTo>
                      <a:pt x="3" y="18"/>
                      <a:pt x="6" y="15"/>
                      <a:pt x="10" y="15"/>
                    </a:cubicBezTo>
                    <a:close/>
                    <a:moveTo>
                      <a:pt x="96" y="49"/>
                    </a:moveTo>
                    <a:cubicBezTo>
                      <a:pt x="96" y="66"/>
                      <a:pt x="96" y="66"/>
                      <a:pt x="96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2" y="52"/>
                      <a:pt x="102" y="52"/>
                      <a:pt x="102" y="52"/>
                    </a:cubicBezTo>
                    <a:cubicBezTo>
                      <a:pt x="102" y="66"/>
                      <a:pt x="102" y="66"/>
                      <a:pt x="102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2" y="31"/>
                      <a:pt x="110" y="29"/>
                      <a:pt x="107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30"/>
                      <a:pt x="98" y="30"/>
                      <a:pt x="98" y="31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6" y="49"/>
                      <a:pt x="96" y="49"/>
                      <a:pt x="96" y="49"/>
                    </a:cubicBezTo>
                    <a:close/>
                    <a:moveTo>
                      <a:pt x="101" y="15"/>
                    </a:moveTo>
                    <a:cubicBezTo>
                      <a:pt x="98" y="15"/>
                      <a:pt x="95" y="18"/>
                      <a:pt x="95" y="22"/>
                    </a:cubicBezTo>
                    <a:cubicBezTo>
                      <a:pt x="95" y="23"/>
                      <a:pt x="95" y="24"/>
                      <a:pt x="96" y="25"/>
                    </a:cubicBezTo>
                    <a:cubicBezTo>
                      <a:pt x="96" y="26"/>
                      <a:pt x="97" y="26"/>
                      <a:pt x="97" y="26"/>
                    </a:cubicBezTo>
                    <a:cubicBezTo>
                      <a:pt x="98" y="27"/>
                      <a:pt x="100" y="28"/>
                      <a:pt x="101" y="28"/>
                    </a:cubicBezTo>
                    <a:cubicBezTo>
                      <a:pt x="105" y="28"/>
                      <a:pt x="108" y="25"/>
                      <a:pt x="108" y="22"/>
                    </a:cubicBezTo>
                    <a:cubicBezTo>
                      <a:pt x="108" y="18"/>
                      <a:pt x="105" y="15"/>
                      <a:pt x="101" y="15"/>
                    </a:cubicBezTo>
                    <a:close/>
                    <a:moveTo>
                      <a:pt x="75" y="51"/>
                    </a:moveTo>
                    <a:cubicBezTo>
                      <a:pt x="75" y="72"/>
                      <a:pt x="75" y="72"/>
                      <a:pt x="75" y="72"/>
                    </a:cubicBezTo>
                    <a:cubicBezTo>
                      <a:pt x="80" y="72"/>
                      <a:pt x="80" y="72"/>
                      <a:pt x="80" y="72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7" y="51"/>
                      <a:pt x="87" y="51"/>
                      <a:pt x="87" y="51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28"/>
                      <a:pt x="91" y="26"/>
                      <a:pt x="88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8"/>
                      <a:pt x="77" y="28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1"/>
                      <a:pt x="75" y="51"/>
                      <a:pt x="75" y="51"/>
                    </a:cubicBezTo>
                    <a:close/>
                    <a:moveTo>
                      <a:pt x="65" y="47"/>
                    </a:moveTo>
                    <a:cubicBezTo>
                      <a:pt x="65" y="32"/>
                      <a:pt x="65" y="32"/>
                      <a:pt x="65" y="32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77"/>
                      <a:pt x="55" y="77"/>
                      <a:pt x="55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24"/>
                      <a:pt x="44" y="21"/>
                      <a:pt x="47" y="21"/>
                    </a:cubicBezTo>
                    <a:cubicBezTo>
                      <a:pt x="66" y="21"/>
                      <a:pt x="46" y="21"/>
                      <a:pt x="65" y="21"/>
                    </a:cubicBezTo>
                    <a:cubicBezTo>
                      <a:pt x="69" y="21"/>
                      <a:pt x="71" y="24"/>
                      <a:pt x="71" y="2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0" y="47"/>
                      <a:pt x="68" y="47"/>
                      <a:pt x="65" y="47"/>
                    </a:cubicBezTo>
                    <a:close/>
                    <a:moveTo>
                      <a:pt x="37" y="51"/>
                    </a:moveTo>
                    <a:cubicBezTo>
                      <a:pt x="37" y="72"/>
                      <a:pt x="37" y="72"/>
                      <a:pt x="37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8"/>
                      <a:pt x="20" y="26"/>
                      <a:pt x="23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8"/>
                      <a:pt x="35" y="28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7" y="51"/>
                      <a:pt x="37" y="51"/>
                      <a:pt x="37" y="51"/>
                    </a:cubicBezTo>
                    <a:close/>
                    <a:moveTo>
                      <a:pt x="31" y="9"/>
                    </a:moveTo>
                    <a:cubicBezTo>
                      <a:pt x="35" y="9"/>
                      <a:pt x="39" y="12"/>
                      <a:pt x="39" y="17"/>
                    </a:cubicBezTo>
                    <a:cubicBezTo>
                      <a:pt x="39" y="19"/>
                      <a:pt x="38" y="20"/>
                      <a:pt x="37" y="22"/>
                    </a:cubicBezTo>
                    <a:cubicBezTo>
                      <a:pt x="37" y="22"/>
                      <a:pt x="37" y="22"/>
                      <a:pt x="37" y="23"/>
                    </a:cubicBezTo>
                    <a:cubicBezTo>
                      <a:pt x="35" y="24"/>
                      <a:pt x="33" y="25"/>
                      <a:pt x="31" y="25"/>
                    </a:cubicBezTo>
                    <a:cubicBezTo>
                      <a:pt x="26" y="25"/>
                      <a:pt x="22" y="21"/>
                      <a:pt x="22" y="17"/>
                    </a:cubicBezTo>
                    <a:cubicBezTo>
                      <a:pt x="22" y="12"/>
                      <a:pt x="26" y="9"/>
                      <a:pt x="31" y="9"/>
                    </a:cubicBezTo>
                    <a:close/>
                    <a:moveTo>
                      <a:pt x="81" y="9"/>
                    </a:moveTo>
                    <a:cubicBezTo>
                      <a:pt x="76" y="9"/>
                      <a:pt x="73" y="12"/>
                      <a:pt x="73" y="17"/>
                    </a:cubicBezTo>
                    <a:cubicBezTo>
                      <a:pt x="73" y="19"/>
                      <a:pt x="73" y="20"/>
                      <a:pt x="74" y="22"/>
                    </a:cubicBezTo>
                    <a:cubicBezTo>
                      <a:pt x="75" y="22"/>
                      <a:pt x="75" y="22"/>
                      <a:pt x="75" y="23"/>
                    </a:cubicBezTo>
                    <a:cubicBezTo>
                      <a:pt x="77" y="24"/>
                      <a:pt x="79" y="25"/>
                      <a:pt x="81" y="25"/>
                    </a:cubicBezTo>
                    <a:cubicBezTo>
                      <a:pt x="85" y="25"/>
                      <a:pt x="89" y="21"/>
                      <a:pt x="89" y="17"/>
                    </a:cubicBezTo>
                    <a:cubicBezTo>
                      <a:pt x="89" y="12"/>
                      <a:pt x="85" y="9"/>
                      <a:pt x="81" y="9"/>
                    </a:cubicBez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008AF2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>
              <a:off x="2920448" y="2753535"/>
              <a:ext cx="1588910" cy="1471404"/>
              <a:chOff x="2799849" y="2533372"/>
              <a:chExt cx="2021194" cy="1871720"/>
            </a:xfrm>
          </p:grpSpPr>
          <p:pic>
            <p:nvPicPr>
              <p:cNvPr id="128" name="Picture 3" descr="C:\Users\Administrator\Desktop\微立体创业计划\00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949322" y="2533372"/>
                <a:ext cx="1871721" cy="1871720"/>
              </a:xfrm>
              <a:prstGeom prst="rect">
                <a:avLst/>
              </a:prstGeom>
              <a:noFill/>
              <a:effectLst>
                <a:outerShdw blurRad="292100" dist="177800" dir="2460000" sx="99000" sy="99000" algn="l" rotWithShape="0">
                  <a:prstClr val="black">
                    <a:alpha val="39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9" name="Freeform 5"/>
              <p:cNvSpPr/>
              <p:nvPr/>
            </p:nvSpPr>
            <p:spPr bwMode="auto">
              <a:xfrm rot="5400000">
                <a:off x="2847428" y="3649043"/>
                <a:ext cx="630231" cy="5585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25400">
                <a:noFill/>
              </a:ln>
              <a:effectLst>
                <a:outerShdw blurRad="444500" dist="152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600" b="1">
                  <a:solidFill>
                    <a:prstClr val="black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30" name="TextBox 7"/>
              <p:cNvSpPr>
                <a:spLocks noChangeArrowheads="1"/>
              </p:cNvSpPr>
              <p:nvPr/>
            </p:nvSpPr>
            <p:spPr bwMode="auto">
              <a:xfrm>
                <a:off x="2799849" y="3743709"/>
                <a:ext cx="725387" cy="368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02</a:t>
                </a:r>
                <a:endParaRPr lang="zh-CN" altLang="en-US" sz="2400" b="1" dirty="0">
                  <a:solidFill>
                    <a:prstClr val="white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31" name="KSO_Shape"/>
              <p:cNvSpPr/>
              <p:nvPr/>
            </p:nvSpPr>
            <p:spPr bwMode="auto">
              <a:xfrm>
                <a:off x="3549052" y="3229032"/>
                <a:ext cx="672261" cy="528157"/>
              </a:xfrm>
              <a:custGeom>
                <a:avLst/>
                <a:gdLst>
                  <a:gd name="T0" fmla="*/ 432030 w 2125663"/>
                  <a:gd name="T1" fmla="*/ 1344893 h 1811338"/>
                  <a:gd name="T2" fmla="*/ 462740 w 2125663"/>
                  <a:gd name="T3" fmla="*/ 1477960 h 1811338"/>
                  <a:gd name="T4" fmla="*/ 513638 w 2125663"/>
                  <a:gd name="T5" fmla="*/ 1557743 h 1811338"/>
                  <a:gd name="T6" fmla="*/ 516481 w 2125663"/>
                  <a:gd name="T7" fmla="*/ 1336346 h 1811338"/>
                  <a:gd name="T8" fmla="*/ 503401 w 2125663"/>
                  <a:gd name="T9" fmla="*/ 1310416 h 1811338"/>
                  <a:gd name="T10" fmla="*/ 515913 w 2125663"/>
                  <a:gd name="T11" fmla="*/ 1250009 h 1811338"/>
                  <a:gd name="T12" fmla="*/ 618846 w 2125663"/>
                  <a:gd name="T13" fmla="*/ 1242885 h 1811338"/>
                  <a:gd name="T14" fmla="*/ 643583 w 2125663"/>
                  <a:gd name="T15" fmla="*/ 1263116 h 1811338"/>
                  <a:gd name="T16" fmla="*/ 642446 w 2125663"/>
                  <a:gd name="T17" fmla="*/ 1324948 h 1811338"/>
                  <a:gd name="T18" fmla="*/ 619414 w 2125663"/>
                  <a:gd name="T19" fmla="*/ 1342899 h 1811338"/>
                  <a:gd name="T20" fmla="*/ 664057 w 2125663"/>
                  <a:gd name="T21" fmla="*/ 1524691 h 1811338"/>
                  <a:gd name="T22" fmla="*/ 704434 w 2125663"/>
                  <a:gd name="T23" fmla="*/ 1417553 h 1811338"/>
                  <a:gd name="T24" fmla="*/ 725191 w 2125663"/>
                  <a:gd name="T25" fmla="*/ 1259697 h 1811338"/>
                  <a:gd name="T26" fmla="*/ 857412 w 2125663"/>
                  <a:gd name="T27" fmla="*/ 1192451 h 1811338"/>
                  <a:gd name="T28" fmla="*/ 923096 w 2125663"/>
                  <a:gd name="T29" fmla="*/ 1212682 h 1811338"/>
                  <a:gd name="T30" fmla="*/ 970013 w 2125663"/>
                  <a:gd name="T31" fmla="*/ 1259697 h 1811338"/>
                  <a:gd name="T32" fmla="*/ 990201 w 2125663"/>
                  <a:gd name="T33" fmla="*/ 1325233 h 1811338"/>
                  <a:gd name="T34" fmla="*/ 980818 w 2125663"/>
                  <a:gd name="T35" fmla="*/ 1537228 h 1811338"/>
                  <a:gd name="T36" fmla="*/ 935891 w 2125663"/>
                  <a:gd name="T37" fmla="*/ 1570566 h 1811338"/>
                  <a:gd name="T38" fmla="*/ 798837 w 2125663"/>
                  <a:gd name="T39" fmla="*/ 1607608 h 1811338"/>
                  <a:gd name="T40" fmla="*/ 617424 w 2125663"/>
                  <a:gd name="T41" fmla="*/ 1622140 h 1811338"/>
                  <a:gd name="T42" fmla="*/ 428049 w 2125663"/>
                  <a:gd name="T43" fmla="*/ 1615872 h 1811338"/>
                  <a:gd name="T44" fmla="*/ 264551 w 2125663"/>
                  <a:gd name="T45" fmla="*/ 1588232 h 1811338"/>
                  <a:gd name="T46" fmla="*/ 180669 w 2125663"/>
                  <a:gd name="T47" fmla="*/ 1549481 h 1811338"/>
                  <a:gd name="T48" fmla="*/ 159912 w 2125663"/>
                  <a:gd name="T49" fmla="*/ 1517283 h 1811338"/>
                  <a:gd name="T50" fmla="*/ 167873 w 2125663"/>
                  <a:gd name="T51" fmla="*/ 1284201 h 1811338"/>
                  <a:gd name="T52" fmla="*/ 205123 w 2125663"/>
                  <a:gd name="T53" fmla="*/ 1228638 h 1811338"/>
                  <a:gd name="T54" fmla="*/ 264266 w 2125663"/>
                  <a:gd name="T55" fmla="*/ 1196440 h 1811338"/>
                  <a:gd name="T56" fmla="*/ 421225 w 2125663"/>
                  <a:gd name="T57" fmla="*/ 1183048 h 1811338"/>
                  <a:gd name="T58" fmla="*/ 433514 w 2125663"/>
                  <a:gd name="T59" fmla="*/ 761303 h 1811338"/>
                  <a:gd name="T60" fmla="*/ 391450 w 2125663"/>
                  <a:gd name="T61" fmla="*/ 813630 h 1811338"/>
                  <a:gd name="T62" fmla="*/ 379229 w 2125663"/>
                  <a:gd name="T63" fmla="*/ 902075 h 1811338"/>
                  <a:gd name="T64" fmla="*/ 414756 w 2125663"/>
                  <a:gd name="T65" fmla="*/ 1016114 h 1811338"/>
                  <a:gd name="T66" fmla="*/ 487516 w 2125663"/>
                  <a:gd name="T67" fmla="*/ 1099439 h 1811338"/>
                  <a:gd name="T68" fmla="*/ 567666 w 2125663"/>
                  <a:gd name="T69" fmla="*/ 1135272 h 1811338"/>
                  <a:gd name="T70" fmla="*/ 645542 w 2125663"/>
                  <a:gd name="T71" fmla="*/ 1111099 h 1811338"/>
                  <a:gd name="T72" fmla="*/ 722282 w 2125663"/>
                  <a:gd name="T73" fmla="*/ 1035452 h 1811338"/>
                  <a:gd name="T74" fmla="*/ 767757 w 2125663"/>
                  <a:gd name="T75" fmla="*/ 926248 h 1811338"/>
                  <a:gd name="T76" fmla="*/ 666290 w 2125663"/>
                  <a:gd name="T77" fmla="*/ 863967 h 1811338"/>
                  <a:gd name="T78" fmla="*/ 546918 w 2125663"/>
                  <a:gd name="T79" fmla="*/ 832116 h 1811338"/>
                  <a:gd name="T80" fmla="*/ 484389 w 2125663"/>
                  <a:gd name="T81" fmla="*/ 790595 h 1811338"/>
                  <a:gd name="T82" fmla="*/ 452273 w 2125663"/>
                  <a:gd name="T83" fmla="*/ 760734 h 1811338"/>
                  <a:gd name="T84" fmla="*/ 568234 w 2125663"/>
                  <a:gd name="T85" fmla="*/ 587258 h 1811338"/>
                  <a:gd name="T86" fmla="*/ 631616 w 2125663"/>
                  <a:gd name="T87" fmla="*/ 594937 h 1811338"/>
                  <a:gd name="T88" fmla="*/ 705513 w 2125663"/>
                  <a:gd name="T89" fmla="*/ 631054 h 1811338"/>
                  <a:gd name="T90" fmla="*/ 790210 w 2125663"/>
                  <a:gd name="T91" fmla="*/ 732864 h 1811338"/>
                  <a:gd name="T92" fmla="*/ 826306 w 2125663"/>
                  <a:gd name="T93" fmla="*/ 873920 h 1811338"/>
                  <a:gd name="T94" fmla="*/ 818064 w 2125663"/>
                  <a:gd name="T95" fmla="*/ 959237 h 1811338"/>
                  <a:gd name="T96" fmla="*/ 780831 w 2125663"/>
                  <a:gd name="T97" fmla="*/ 1048534 h 1811338"/>
                  <a:gd name="T98" fmla="*/ 687607 w 2125663"/>
                  <a:gd name="T99" fmla="*/ 1148922 h 1811338"/>
                  <a:gd name="T100" fmla="*/ 588983 w 2125663"/>
                  <a:gd name="T101" fmla="*/ 1190727 h 1811338"/>
                  <a:gd name="T102" fmla="*/ 525033 w 2125663"/>
                  <a:gd name="T103" fmla="*/ 1182480 h 1811338"/>
                  <a:gd name="T104" fmla="*/ 421293 w 2125663"/>
                  <a:gd name="T105" fmla="*/ 1115081 h 1811338"/>
                  <a:gd name="T106" fmla="*/ 345406 w 2125663"/>
                  <a:gd name="T107" fmla="*/ 1002463 h 1811338"/>
                  <a:gd name="T108" fmla="*/ 325511 w 2125663"/>
                  <a:gd name="T109" fmla="*/ 929092 h 1811338"/>
                  <a:gd name="T110" fmla="*/ 330627 w 2125663"/>
                  <a:gd name="T111" fmla="*/ 813915 h 1811338"/>
                  <a:gd name="T112" fmla="*/ 388324 w 2125663"/>
                  <a:gd name="T113" fmla="*/ 686510 h 1811338"/>
                  <a:gd name="T114" fmla="*/ 482400 w 2125663"/>
                  <a:gd name="T115" fmla="*/ 608303 h 1811338"/>
                  <a:gd name="T116" fmla="*/ 542939 w 2125663"/>
                  <a:gd name="T117" fmla="*/ 589534 h 1811338"/>
                  <a:gd name="T118" fmla="*/ 0 w 2125663"/>
                  <a:gd name="T119" fmla="*/ 0 h 1811338"/>
                  <a:gd name="T120" fmla="*/ 174993 w 2125663"/>
                  <a:gd name="T121" fmla="*/ 1118883 h 181133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125663" h="1811338">
                    <a:moveTo>
                      <a:pt x="470017" y="1320800"/>
                    </a:moveTo>
                    <a:lnTo>
                      <a:pt x="470335" y="1343069"/>
                    </a:lnTo>
                    <a:lnTo>
                      <a:pt x="471286" y="1364382"/>
                    </a:lnTo>
                    <a:lnTo>
                      <a:pt x="472238" y="1385696"/>
                    </a:lnTo>
                    <a:lnTo>
                      <a:pt x="473190" y="1406374"/>
                    </a:lnTo>
                    <a:lnTo>
                      <a:pt x="474459" y="1426415"/>
                    </a:lnTo>
                    <a:lnTo>
                      <a:pt x="476363" y="1446139"/>
                    </a:lnTo>
                    <a:lnTo>
                      <a:pt x="478267" y="1464908"/>
                    </a:lnTo>
                    <a:lnTo>
                      <a:pt x="480170" y="1483677"/>
                    </a:lnTo>
                    <a:lnTo>
                      <a:pt x="482074" y="1501491"/>
                    </a:lnTo>
                    <a:lnTo>
                      <a:pt x="484612" y="1518988"/>
                    </a:lnTo>
                    <a:lnTo>
                      <a:pt x="487468" y="1535530"/>
                    </a:lnTo>
                    <a:lnTo>
                      <a:pt x="490323" y="1552072"/>
                    </a:lnTo>
                    <a:lnTo>
                      <a:pt x="493179" y="1567660"/>
                    </a:lnTo>
                    <a:lnTo>
                      <a:pt x="496352" y="1582611"/>
                    </a:lnTo>
                    <a:lnTo>
                      <a:pt x="500159" y="1597563"/>
                    </a:lnTo>
                    <a:lnTo>
                      <a:pt x="503649" y="1611560"/>
                    </a:lnTo>
                    <a:lnTo>
                      <a:pt x="507774" y="1624921"/>
                    </a:lnTo>
                    <a:lnTo>
                      <a:pt x="511899" y="1637646"/>
                    </a:lnTo>
                    <a:lnTo>
                      <a:pt x="516341" y="1650052"/>
                    </a:lnTo>
                    <a:lnTo>
                      <a:pt x="520783" y="1661505"/>
                    </a:lnTo>
                    <a:lnTo>
                      <a:pt x="525859" y="1672639"/>
                    </a:lnTo>
                    <a:lnTo>
                      <a:pt x="530936" y="1683137"/>
                    </a:lnTo>
                    <a:lnTo>
                      <a:pt x="536329" y="1692998"/>
                    </a:lnTo>
                    <a:lnTo>
                      <a:pt x="541723" y="1702224"/>
                    </a:lnTo>
                    <a:lnTo>
                      <a:pt x="547752" y="1710813"/>
                    </a:lnTo>
                    <a:lnTo>
                      <a:pt x="553463" y="1718766"/>
                    </a:lnTo>
                    <a:lnTo>
                      <a:pt x="559808" y="1726083"/>
                    </a:lnTo>
                    <a:lnTo>
                      <a:pt x="566154" y="1732763"/>
                    </a:lnTo>
                    <a:lnTo>
                      <a:pt x="573134" y="1739125"/>
                    </a:lnTo>
                    <a:lnTo>
                      <a:pt x="580114" y="1744215"/>
                    </a:lnTo>
                    <a:lnTo>
                      <a:pt x="587412" y="1749305"/>
                    </a:lnTo>
                    <a:lnTo>
                      <a:pt x="594709" y="1753123"/>
                    </a:lnTo>
                    <a:lnTo>
                      <a:pt x="594709" y="1499901"/>
                    </a:lnTo>
                    <a:lnTo>
                      <a:pt x="591537" y="1499264"/>
                    </a:lnTo>
                    <a:lnTo>
                      <a:pt x="588047" y="1498310"/>
                    </a:lnTo>
                    <a:lnTo>
                      <a:pt x="584874" y="1497038"/>
                    </a:lnTo>
                    <a:lnTo>
                      <a:pt x="582018" y="1495765"/>
                    </a:lnTo>
                    <a:lnTo>
                      <a:pt x="579163" y="1494175"/>
                    </a:lnTo>
                    <a:lnTo>
                      <a:pt x="576307" y="1491948"/>
                    </a:lnTo>
                    <a:lnTo>
                      <a:pt x="573769" y="1489721"/>
                    </a:lnTo>
                    <a:lnTo>
                      <a:pt x="571548" y="1487494"/>
                    </a:lnTo>
                    <a:lnTo>
                      <a:pt x="569327" y="1484949"/>
                    </a:lnTo>
                    <a:lnTo>
                      <a:pt x="567106" y="1482404"/>
                    </a:lnTo>
                    <a:lnTo>
                      <a:pt x="565519" y="1479223"/>
                    </a:lnTo>
                    <a:lnTo>
                      <a:pt x="564250" y="1476360"/>
                    </a:lnTo>
                    <a:lnTo>
                      <a:pt x="563298" y="1473179"/>
                    </a:lnTo>
                    <a:lnTo>
                      <a:pt x="562347" y="1469998"/>
                    </a:lnTo>
                    <a:lnTo>
                      <a:pt x="562029" y="1466180"/>
                    </a:lnTo>
                    <a:lnTo>
                      <a:pt x="561712" y="1462999"/>
                    </a:lnTo>
                    <a:lnTo>
                      <a:pt x="561712" y="1425143"/>
                    </a:lnTo>
                    <a:lnTo>
                      <a:pt x="562029" y="1421007"/>
                    </a:lnTo>
                    <a:lnTo>
                      <a:pt x="562664" y="1417508"/>
                    </a:lnTo>
                    <a:lnTo>
                      <a:pt x="563616" y="1414009"/>
                    </a:lnTo>
                    <a:lnTo>
                      <a:pt x="564885" y="1410191"/>
                    </a:lnTo>
                    <a:lnTo>
                      <a:pt x="566154" y="1407010"/>
                    </a:lnTo>
                    <a:lnTo>
                      <a:pt x="568375" y="1403829"/>
                    </a:lnTo>
                    <a:lnTo>
                      <a:pt x="570596" y="1400966"/>
                    </a:lnTo>
                    <a:lnTo>
                      <a:pt x="572817" y="1398103"/>
                    </a:lnTo>
                    <a:lnTo>
                      <a:pt x="575673" y="1395558"/>
                    </a:lnTo>
                    <a:lnTo>
                      <a:pt x="578528" y="1393649"/>
                    </a:lnTo>
                    <a:lnTo>
                      <a:pt x="581701" y="1391741"/>
                    </a:lnTo>
                    <a:lnTo>
                      <a:pt x="584874" y="1390150"/>
                    </a:lnTo>
                    <a:lnTo>
                      <a:pt x="588364" y="1388878"/>
                    </a:lnTo>
                    <a:lnTo>
                      <a:pt x="592171" y="1387605"/>
                    </a:lnTo>
                    <a:lnTo>
                      <a:pt x="595979" y="1386969"/>
                    </a:lnTo>
                    <a:lnTo>
                      <a:pt x="599786" y="1386969"/>
                    </a:lnTo>
                    <a:lnTo>
                      <a:pt x="682597" y="1386969"/>
                    </a:lnTo>
                    <a:lnTo>
                      <a:pt x="686721" y="1386969"/>
                    </a:lnTo>
                    <a:lnTo>
                      <a:pt x="690529" y="1387605"/>
                    </a:lnTo>
                    <a:lnTo>
                      <a:pt x="694019" y="1388878"/>
                    </a:lnTo>
                    <a:lnTo>
                      <a:pt x="697826" y="1390150"/>
                    </a:lnTo>
                    <a:lnTo>
                      <a:pt x="700999" y="1391741"/>
                    </a:lnTo>
                    <a:lnTo>
                      <a:pt x="704172" y="1393649"/>
                    </a:lnTo>
                    <a:lnTo>
                      <a:pt x="707345" y="1395558"/>
                    </a:lnTo>
                    <a:lnTo>
                      <a:pt x="709883" y="1398103"/>
                    </a:lnTo>
                    <a:lnTo>
                      <a:pt x="712104" y="1400966"/>
                    </a:lnTo>
                    <a:lnTo>
                      <a:pt x="714325" y="1403829"/>
                    </a:lnTo>
                    <a:lnTo>
                      <a:pt x="716229" y="1407010"/>
                    </a:lnTo>
                    <a:lnTo>
                      <a:pt x="718132" y="1410191"/>
                    </a:lnTo>
                    <a:lnTo>
                      <a:pt x="719402" y="1414009"/>
                    </a:lnTo>
                    <a:lnTo>
                      <a:pt x="720353" y="1417508"/>
                    </a:lnTo>
                    <a:lnTo>
                      <a:pt x="720671" y="1421007"/>
                    </a:lnTo>
                    <a:lnTo>
                      <a:pt x="720988" y="1425143"/>
                    </a:lnTo>
                    <a:lnTo>
                      <a:pt x="720988" y="1462999"/>
                    </a:lnTo>
                    <a:lnTo>
                      <a:pt x="720988" y="1466180"/>
                    </a:lnTo>
                    <a:lnTo>
                      <a:pt x="720353" y="1469998"/>
                    </a:lnTo>
                    <a:lnTo>
                      <a:pt x="719719" y="1473179"/>
                    </a:lnTo>
                    <a:lnTo>
                      <a:pt x="718450" y="1476360"/>
                    </a:lnTo>
                    <a:lnTo>
                      <a:pt x="716863" y="1479223"/>
                    </a:lnTo>
                    <a:lnTo>
                      <a:pt x="715277" y="1482404"/>
                    </a:lnTo>
                    <a:lnTo>
                      <a:pt x="713373" y="1484949"/>
                    </a:lnTo>
                    <a:lnTo>
                      <a:pt x="711469" y="1487494"/>
                    </a:lnTo>
                    <a:lnTo>
                      <a:pt x="708931" y="1489721"/>
                    </a:lnTo>
                    <a:lnTo>
                      <a:pt x="706710" y="1491948"/>
                    </a:lnTo>
                    <a:lnTo>
                      <a:pt x="703537" y="1494175"/>
                    </a:lnTo>
                    <a:lnTo>
                      <a:pt x="700682" y="1495765"/>
                    </a:lnTo>
                    <a:lnTo>
                      <a:pt x="697826" y="1497038"/>
                    </a:lnTo>
                    <a:lnTo>
                      <a:pt x="694653" y="1498310"/>
                    </a:lnTo>
                    <a:lnTo>
                      <a:pt x="691163" y="1499264"/>
                    </a:lnTo>
                    <a:lnTo>
                      <a:pt x="687991" y="1499901"/>
                    </a:lnTo>
                    <a:lnTo>
                      <a:pt x="687991" y="1753123"/>
                    </a:lnTo>
                    <a:lnTo>
                      <a:pt x="695605" y="1749305"/>
                    </a:lnTo>
                    <a:lnTo>
                      <a:pt x="702586" y="1744215"/>
                    </a:lnTo>
                    <a:lnTo>
                      <a:pt x="709566" y="1739125"/>
                    </a:lnTo>
                    <a:lnTo>
                      <a:pt x="716229" y="1732763"/>
                    </a:lnTo>
                    <a:lnTo>
                      <a:pt x="722892" y="1726083"/>
                    </a:lnTo>
                    <a:lnTo>
                      <a:pt x="729237" y="1718766"/>
                    </a:lnTo>
                    <a:lnTo>
                      <a:pt x="734948" y="1710813"/>
                    </a:lnTo>
                    <a:lnTo>
                      <a:pt x="740977" y="1702224"/>
                    </a:lnTo>
                    <a:lnTo>
                      <a:pt x="746371" y="1692998"/>
                    </a:lnTo>
                    <a:lnTo>
                      <a:pt x="751447" y="1683137"/>
                    </a:lnTo>
                    <a:lnTo>
                      <a:pt x="756841" y="1672639"/>
                    </a:lnTo>
                    <a:lnTo>
                      <a:pt x="761600" y="1661505"/>
                    </a:lnTo>
                    <a:lnTo>
                      <a:pt x="766359" y="1650052"/>
                    </a:lnTo>
                    <a:lnTo>
                      <a:pt x="770801" y="1637646"/>
                    </a:lnTo>
                    <a:lnTo>
                      <a:pt x="774926" y="1624921"/>
                    </a:lnTo>
                    <a:lnTo>
                      <a:pt x="779051" y="1611560"/>
                    </a:lnTo>
                    <a:lnTo>
                      <a:pt x="782541" y="1597563"/>
                    </a:lnTo>
                    <a:lnTo>
                      <a:pt x="786031" y="1582611"/>
                    </a:lnTo>
                    <a:lnTo>
                      <a:pt x="789521" y="1567660"/>
                    </a:lnTo>
                    <a:lnTo>
                      <a:pt x="792377" y="1552072"/>
                    </a:lnTo>
                    <a:lnTo>
                      <a:pt x="795232" y="1535530"/>
                    </a:lnTo>
                    <a:lnTo>
                      <a:pt x="797770" y="1518988"/>
                    </a:lnTo>
                    <a:lnTo>
                      <a:pt x="800626" y="1501491"/>
                    </a:lnTo>
                    <a:lnTo>
                      <a:pt x="802530" y="1483677"/>
                    </a:lnTo>
                    <a:lnTo>
                      <a:pt x="804751" y="1464908"/>
                    </a:lnTo>
                    <a:lnTo>
                      <a:pt x="806337" y="1446139"/>
                    </a:lnTo>
                    <a:lnTo>
                      <a:pt x="807923" y="1426415"/>
                    </a:lnTo>
                    <a:lnTo>
                      <a:pt x="809193" y="1406374"/>
                    </a:lnTo>
                    <a:lnTo>
                      <a:pt x="810779" y="1385696"/>
                    </a:lnTo>
                    <a:lnTo>
                      <a:pt x="811731" y="1364382"/>
                    </a:lnTo>
                    <a:lnTo>
                      <a:pt x="812365" y="1343069"/>
                    </a:lnTo>
                    <a:lnTo>
                      <a:pt x="813000" y="1320800"/>
                    </a:lnTo>
                    <a:lnTo>
                      <a:pt x="840921" y="1322709"/>
                    </a:lnTo>
                    <a:lnTo>
                      <a:pt x="866621" y="1324300"/>
                    </a:lnTo>
                    <a:lnTo>
                      <a:pt x="909771" y="1327481"/>
                    </a:lnTo>
                    <a:lnTo>
                      <a:pt x="938644" y="1330026"/>
                    </a:lnTo>
                    <a:lnTo>
                      <a:pt x="948797" y="1330980"/>
                    </a:lnTo>
                    <a:lnTo>
                      <a:pt x="956729" y="1331298"/>
                    </a:lnTo>
                    <a:lnTo>
                      <a:pt x="964661" y="1331934"/>
                    </a:lnTo>
                    <a:lnTo>
                      <a:pt x="972593" y="1332889"/>
                    </a:lnTo>
                    <a:lnTo>
                      <a:pt x="980208" y="1334161"/>
                    </a:lnTo>
                    <a:lnTo>
                      <a:pt x="987823" y="1335752"/>
                    </a:lnTo>
                    <a:lnTo>
                      <a:pt x="995437" y="1337979"/>
                    </a:lnTo>
                    <a:lnTo>
                      <a:pt x="1002418" y="1340205"/>
                    </a:lnTo>
                    <a:lnTo>
                      <a:pt x="1009715" y="1343387"/>
                    </a:lnTo>
                    <a:lnTo>
                      <a:pt x="1016378" y="1346250"/>
                    </a:lnTo>
                    <a:lnTo>
                      <a:pt x="1023358" y="1349749"/>
                    </a:lnTo>
                    <a:lnTo>
                      <a:pt x="1030021" y="1353885"/>
                    </a:lnTo>
                    <a:lnTo>
                      <a:pt x="1036050" y="1357702"/>
                    </a:lnTo>
                    <a:lnTo>
                      <a:pt x="1042395" y="1361837"/>
                    </a:lnTo>
                    <a:lnTo>
                      <a:pt x="1048106" y="1366927"/>
                    </a:lnTo>
                    <a:lnTo>
                      <a:pt x="1053817" y="1371699"/>
                    </a:lnTo>
                    <a:lnTo>
                      <a:pt x="1059211" y="1377107"/>
                    </a:lnTo>
                    <a:lnTo>
                      <a:pt x="1064605" y="1382197"/>
                    </a:lnTo>
                    <a:lnTo>
                      <a:pt x="1069364" y="1388241"/>
                    </a:lnTo>
                    <a:lnTo>
                      <a:pt x="1073806" y="1393967"/>
                    </a:lnTo>
                    <a:lnTo>
                      <a:pt x="1078248" y="1400012"/>
                    </a:lnTo>
                    <a:lnTo>
                      <a:pt x="1082373" y="1406374"/>
                    </a:lnTo>
                    <a:lnTo>
                      <a:pt x="1085863" y="1413054"/>
                    </a:lnTo>
                    <a:lnTo>
                      <a:pt x="1089670" y="1419735"/>
                    </a:lnTo>
                    <a:lnTo>
                      <a:pt x="1092843" y="1426734"/>
                    </a:lnTo>
                    <a:lnTo>
                      <a:pt x="1095381" y="1433732"/>
                    </a:lnTo>
                    <a:lnTo>
                      <a:pt x="1097920" y="1441049"/>
                    </a:lnTo>
                    <a:lnTo>
                      <a:pt x="1100141" y="1448684"/>
                    </a:lnTo>
                    <a:lnTo>
                      <a:pt x="1101727" y="1456000"/>
                    </a:lnTo>
                    <a:lnTo>
                      <a:pt x="1103314" y="1463635"/>
                    </a:lnTo>
                    <a:lnTo>
                      <a:pt x="1104265" y="1471588"/>
                    </a:lnTo>
                    <a:lnTo>
                      <a:pt x="1104900" y="1479541"/>
                    </a:lnTo>
                    <a:lnTo>
                      <a:pt x="1104900" y="1487494"/>
                    </a:lnTo>
                    <a:lnTo>
                      <a:pt x="1104900" y="1686000"/>
                    </a:lnTo>
                    <a:lnTo>
                      <a:pt x="1104900" y="1690135"/>
                    </a:lnTo>
                    <a:lnTo>
                      <a:pt x="1104265" y="1693953"/>
                    </a:lnTo>
                    <a:lnTo>
                      <a:pt x="1103631" y="1697770"/>
                    </a:lnTo>
                    <a:lnTo>
                      <a:pt x="1102362" y="1701906"/>
                    </a:lnTo>
                    <a:lnTo>
                      <a:pt x="1101093" y="1705405"/>
                    </a:lnTo>
                    <a:lnTo>
                      <a:pt x="1099189" y="1709222"/>
                    </a:lnTo>
                    <a:lnTo>
                      <a:pt x="1096968" y="1713040"/>
                    </a:lnTo>
                    <a:lnTo>
                      <a:pt x="1094430" y="1716221"/>
                    </a:lnTo>
                    <a:lnTo>
                      <a:pt x="1091891" y="1719720"/>
                    </a:lnTo>
                    <a:lnTo>
                      <a:pt x="1089036" y="1722901"/>
                    </a:lnTo>
                    <a:lnTo>
                      <a:pt x="1085546" y="1726719"/>
                    </a:lnTo>
                    <a:lnTo>
                      <a:pt x="1082056" y="1729900"/>
                    </a:lnTo>
                    <a:lnTo>
                      <a:pt x="1078248" y="1732763"/>
                    </a:lnTo>
                    <a:lnTo>
                      <a:pt x="1074124" y="1736262"/>
                    </a:lnTo>
                    <a:lnTo>
                      <a:pt x="1069682" y="1739125"/>
                    </a:lnTo>
                    <a:lnTo>
                      <a:pt x="1065240" y="1741989"/>
                    </a:lnTo>
                    <a:lnTo>
                      <a:pt x="1055404" y="1748033"/>
                    </a:lnTo>
                    <a:lnTo>
                      <a:pt x="1044299" y="1753441"/>
                    </a:lnTo>
                    <a:lnTo>
                      <a:pt x="1032560" y="1758531"/>
                    </a:lnTo>
                    <a:lnTo>
                      <a:pt x="1019868" y="1763939"/>
                    </a:lnTo>
                    <a:lnTo>
                      <a:pt x="1005908" y="1768392"/>
                    </a:lnTo>
                    <a:lnTo>
                      <a:pt x="991630" y="1773164"/>
                    </a:lnTo>
                    <a:lnTo>
                      <a:pt x="976718" y="1777300"/>
                    </a:lnTo>
                    <a:lnTo>
                      <a:pt x="960854" y="1781117"/>
                    </a:lnTo>
                    <a:lnTo>
                      <a:pt x="944038" y="1784934"/>
                    </a:lnTo>
                    <a:lnTo>
                      <a:pt x="927222" y="1788434"/>
                    </a:lnTo>
                    <a:lnTo>
                      <a:pt x="909454" y="1791615"/>
                    </a:lnTo>
                    <a:lnTo>
                      <a:pt x="891369" y="1794796"/>
                    </a:lnTo>
                    <a:lnTo>
                      <a:pt x="872332" y="1797341"/>
                    </a:lnTo>
                    <a:lnTo>
                      <a:pt x="853295" y="1799886"/>
                    </a:lnTo>
                    <a:lnTo>
                      <a:pt x="833941" y="1801795"/>
                    </a:lnTo>
                    <a:lnTo>
                      <a:pt x="813952" y="1804022"/>
                    </a:lnTo>
                    <a:lnTo>
                      <a:pt x="793328" y="1805930"/>
                    </a:lnTo>
                    <a:lnTo>
                      <a:pt x="773022" y="1807203"/>
                    </a:lnTo>
                    <a:lnTo>
                      <a:pt x="752399" y="1808475"/>
                    </a:lnTo>
                    <a:lnTo>
                      <a:pt x="731458" y="1809748"/>
                    </a:lnTo>
                    <a:lnTo>
                      <a:pt x="710200" y="1810384"/>
                    </a:lnTo>
                    <a:lnTo>
                      <a:pt x="688942" y="1811020"/>
                    </a:lnTo>
                    <a:lnTo>
                      <a:pt x="667684" y="1811338"/>
                    </a:lnTo>
                    <a:lnTo>
                      <a:pt x="646427" y="1811338"/>
                    </a:lnTo>
                    <a:lnTo>
                      <a:pt x="625486" y="1811338"/>
                    </a:lnTo>
                    <a:lnTo>
                      <a:pt x="603911" y="1811020"/>
                    </a:lnTo>
                    <a:lnTo>
                      <a:pt x="582653" y="1810384"/>
                    </a:lnTo>
                    <a:lnTo>
                      <a:pt x="561395" y="1809748"/>
                    </a:lnTo>
                    <a:lnTo>
                      <a:pt x="540137" y="1808475"/>
                    </a:lnTo>
                    <a:lnTo>
                      <a:pt x="518879" y="1807203"/>
                    </a:lnTo>
                    <a:lnTo>
                      <a:pt x="498573" y="1805930"/>
                    </a:lnTo>
                    <a:lnTo>
                      <a:pt x="477632" y="1804022"/>
                    </a:lnTo>
                    <a:lnTo>
                      <a:pt x="457326" y="1801795"/>
                    </a:lnTo>
                    <a:lnTo>
                      <a:pt x="437337" y="1799886"/>
                    </a:lnTo>
                    <a:lnTo>
                      <a:pt x="417983" y="1797341"/>
                    </a:lnTo>
                    <a:lnTo>
                      <a:pt x="398629" y="1794796"/>
                    </a:lnTo>
                    <a:lnTo>
                      <a:pt x="379909" y="1791615"/>
                    </a:lnTo>
                    <a:lnTo>
                      <a:pt x="361824" y="1788434"/>
                    </a:lnTo>
                    <a:lnTo>
                      <a:pt x="344056" y="1784934"/>
                    </a:lnTo>
                    <a:lnTo>
                      <a:pt x="327240" y="1781117"/>
                    </a:lnTo>
                    <a:lnTo>
                      <a:pt x="310741" y="1777300"/>
                    </a:lnTo>
                    <a:lnTo>
                      <a:pt x="295195" y="1773164"/>
                    </a:lnTo>
                    <a:lnTo>
                      <a:pt x="280600" y="1768392"/>
                    </a:lnTo>
                    <a:lnTo>
                      <a:pt x="266322" y="1763939"/>
                    </a:lnTo>
                    <a:lnTo>
                      <a:pt x="252996" y="1758531"/>
                    </a:lnTo>
                    <a:lnTo>
                      <a:pt x="240622" y="1753441"/>
                    </a:lnTo>
                    <a:lnTo>
                      <a:pt x="229517" y="1748033"/>
                    </a:lnTo>
                    <a:lnTo>
                      <a:pt x="219047" y="1741989"/>
                    </a:lnTo>
                    <a:lnTo>
                      <a:pt x="214288" y="1739125"/>
                    </a:lnTo>
                    <a:lnTo>
                      <a:pt x="209846" y="1736262"/>
                    </a:lnTo>
                    <a:lnTo>
                      <a:pt x="205404" y="1732763"/>
                    </a:lnTo>
                    <a:lnTo>
                      <a:pt x="201596" y="1729900"/>
                    </a:lnTo>
                    <a:lnTo>
                      <a:pt x="198106" y="1726719"/>
                    </a:lnTo>
                    <a:lnTo>
                      <a:pt x="194299" y="1722901"/>
                    </a:lnTo>
                    <a:lnTo>
                      <a:pt x="191443" y="1719720"/>
                    </a:lnTo>
                    <a:lnTo>
                      <a:pt x="188588" y="1716221"/>
                    </a:lnTo>
                    <a:lnTo>
                      <a:pt x="186367" y="1713040"/>
                    </a:lnTo>
                    <a:lnTo>
                      <a:pt x="183828" y="1709222"/>
                    </a:lnTo>
                    <a:lnTo>
                      <a:pt x="181925" y="1705405"/>
                    </a:lnTo>
                    <a:lnTo>
                      <a:pt x="180338" y="1701906"/>
                    </a:lnTo>
                    <a:lnTo>
                      <a:pt x="179386" y="1697770"/>
                    </a:lnTo>
                    <a:lnTo>
                      <a:pt x="178435" y="1693953"/>
                    </a:lnTo>
                    <a:lnTo>
                      <a:pt x="177800" y="1690135"/>
                    </a:lnTo>
                    <a:lnTo>
                      <a:pt x="177800" y="1686000"/>
                    </a:lnTo>
                    <a:lnTo>
                      <a:pt x="177800" y="1487494"/>
                    </a:lnTo>
                    <a:lnTo>
                      <a:pt x="178117" y="1479541"/>
                    </a:lnTo>
                    <a:lnTo>
                      <a:pt x="178435" y="1471588"/>
                    </a:lnTo>
                    <a:lnTo>
                      <a:pt x="179386" y="1463635"/>
                    </a:lnTo>
                    <a:lnTo>
                      <a:pt x="180973" y="1456000"/>
                    </a:lnTo>
                    <a:lnTo>
                      <a:pt x="182559" y="1448684"/>
                    </a:lnTo>
                    <a:lnTo>
                      <a:pt x="184463" y="1441049"/>
                    </a:lnTo>
                    <a:lnTo>
                      <a:pt x="187318" y="1433732"/>
                    </a:lnTo>
                    <a:lnTo>
                      <a:pt x="190174" y="1426734"/>
                    </a:lnTo>
                    <a:lnTo>
                      <a:pt x="193030" y="1419735"/>
                    </a:lnTo>
                    <a:lnTo>
                      <a:pt x="196520" y="1413054"/>
                    </a:lnTo>
                    <a:lnTo>
                      <a:pt x="200327" y="1406374"/>
                    </a:lnTo>
                    <a:lnTo>
                      <a:pt x="204452" y="1400012"/>
                    </a:lnTo>
                    <a:lnTo>
                      <a:pt x="208576" y="1393967"/>
                    </a:lnTo>
                    <a:lnTo>
                      <a:pt x="213336" y="1388241"/>
                    </a:lnTo>
                    <a:lnTo>
                      <a:pt x="218095" y="1382197"/>
                    </a:lnTo>
                    <a:lnTo>
                      <a:pt x="223489" y="1377107"/>
                    </a:lnTo>
                    <a:lnTo>
                      <a:pt x="228883" y="1371699"/>
                    </a:lnTo>
                    <a:lnTo>
                      <a:pt x="234594" y="1366927"/>
                    </a:lnTo>
                    <a:lnTo>
                      <a:pt x="240305" y="1361837"/>
                    </a:lnTo>
                    <a:lnTo>
                      <a:pt x="246650" y="1357702"/>
                    </a:lnTo>
                    <a:lnTo>
                      <a:pt x="252679" y="1353885"/>
                    </a:lnTo>
                    <a:lnTo>
                      <a:pt x="259659" y="1349749"/>
                    </a:lnTo>
                    <a:lnTo>
                      <a:pt x="266005" y="1346250"/>
                    </a:lnTo>
                    <a:lnTo>
                      <a:pt x="272985" y="1343387"/>
                    </a:lnTo>
                    <a:lnTo>
                      <a:pt x="280282" y="1340205"/>
                    </a:lnTo>
                    <a:lnTo>
                      <a:pt x="287263" y="1337979"/>
                    </a:lnTo>
                    <a:lnTo>
                      <a:pt x="294877" y="1335752"/>
                    </a:lnTo>
                    <a:lnTo>
                      <a:pt x="302492" y="1334161"/>
                    </a:lnTo>
                    <a:lnTo>
                      <a:pt x="310107" y="1332889"/>
                    </a:lnTo>
                    <a:lnTo>
                      <a:pt x="318039" y="1331934"/>
                    </a:lnTo>
                    <a:lnTo>
                      <a:pt x="325971" y="1331298"/>
                    </a:lnTo>
                    <a:lnTo>
                      <a:pt x="333903" y="1330980"/>
                    </a:lnTo>
                    <a:lnTo>
                      <a:pt x="344056" y="1330026"/>
                    </a:lnTo>
                    <a:lnTo>
                      <a:pt x="372929" y="1327481"/>
                    </a:lnTo>
                    <a:lnTo>
                      <a:pt x="415762" y="1324300"/>
                    </a:lnTo>
                    <a:lnTo>
                      <a:pt x="441779" y="1322709"/>
                    </a:lnTo>
                    <a:lnTo>
                      <a:pt x="470017" y="1320800"/>
                    </a:lnTo>
                    <a:close/>
                    <a:moveTo>
                      <a:pt x="1004887" y="995363"/>
                    </a:moveTo>
                    <a:lnTo>
                      <a:pt x="1176337" y="995363"/>
                    </a:lnTo>
                    <a:lnTo>
                      <a:pt x="1176337" y="1265238"/>
                    </a:lnTo>
                    <a:lnTo>
                      <a:pt x="1004887" y="1265238"/>
                    </a:lnTo>
                    <a:lnTo>
                      <a:pt x="1004887" y="995363"/>
                    </a:lnTo>
                    <a:close/>
                    <a:moveTo>
                      <a:pt x="493561" y="847408"/>
                    </a:moveTo>
                    <a:lnTo>
                      <a:pt x="491024" y="847726"/>
                    </a:lnTo>
                    <a:lnTo>
                      <a:pt x="488804" y="848043"/>
                    </a:lnTo>
                    <a:lnTo>
                      <a:pt x="485950" y="848996"/>
                    </a:lnTo>
                    <a:lnTo>
                      <a:pt x="483730" y="849948"/>
                    </a:lnTo>
                    <a:lnTo>
                      <a:pt x="481510" y="851218"/>
                    </a:lnTo>
                    <a:lnTo>
                      <a:pt x="479290" y="852806"/>
                    </a:lnTo>
                    <a:lnTo>
                      <a:pt x="475167" y="856933"/>
                    </a:lnTo>
                    <a:lnTo>
                      <a:pt x="470727" y="861061"/>
                    </a:lnTo>
                    <a:lnTo>
                      <a:pt x="466604" y="865823"/>
                    </a:lnTo>
                    <a:lnTo>
                      <a:pt x="462482" y="871221"/>
                    </a:lnTo>
                    <a:lnTo>
                      <a:pt x="454553" y="882651"/>
                    </a:lnTo>
                    <a:lnTo>
                      <a:pt x="448527" y="890906"/>
                    </a:lnTo>
                    <a:lnTo>
                      <a:pt x="442819" y="899478"/>
                    </a:lnTo>
                    <a:lnTo>
                      <a:pt x="436793" y="908368"/>
                    </a:lnTo>
                    <a:lnTo>
                      <a:pt x="431402" y="917893"/>
                    </a:lnTo>
                    <a:lnTo>
                      <a:pt x="429499" y="926783"/>
                    </a:lnTo>
                    <a:lnTo>
                      <a:pt x="427596" y="935673"/>
                    </a:lnTo>
                    <a:lnTo>
                      <a:pt x="426010" y="945198"/>
                    </a:lnTo>
                    <a:lnTo>
                      <a:pt x="424742" y="954406"/>
                    </a:lnTo>
                    <a:lnTo>
                      <a:pt x="423790" y="963931"/>
                    </a:lnTo>
                    <a:lnTo>
                      <a:pt x="423156" y="973773"/>
                    </a:lnTo>
                    <a:lnTo>
                      <a:pt x="422839" y="982981"/>
                    </a:lnTo>
                    <a:lnTo>
                      <a:pt x="422839" y="992823"/>
                    </a:lnTo>
                    <a:lnTo>
                      <a:pt x="423156" y="1007111"/>
                    </a:lnTo>
                    <a:lnTo>
                      <a:pt x="424107" y="1020764"/>
                    </a:lnTo>
                    <a:lnTo>
                      <a:pt x="426010" y="1034099"/>
                    </a:lnTo>
                    <a:lnTo>
                      <a:pt x="428547" y="1047434"/>
                    </a:lnTo>
                    <a:lnTo>
                      <a:pt x="432036" y="1060769"/>
                    </a:lnTo>
                    <a:lnTo>
                      <a:pt x="435525" y="1073469"/>
                    </a:lnTo>
                    <a:lnTo>
                      <a:pt x="439965" y="1086169"/>
                    </a:lnTo>
                    <a:lnTo>
                      <a:pt x="445039" y="1098551"/>
                    </a:lnTo>
                    <a:lnTo>
                      <a:pt x="450430" y="1110934"/>
                    </a:lnTo>
                    <a:lnTo>
                      <a:pt x="456456" y="1122999"/>
                    </a:lnTo>
                    <a:lnTo>
                      <a:pt x="462799" y="1134429"/>
                    </a:lnTo>
                    <a:lnTo>
                      <a:pt x="469459" y="1145541"/>
                    </a:lnTo>
                    <a:lnTo>
                      <a:pt x="477070" y="1156019"/>
                    </a:lnTo>
                    <a:lnTo>
                      <a:pt x="484364" y="1166496"/>
                    </a:lnTo>
                    <a:lnTo>
                      <a:pt x="492293" y="1176656"/>
                    </a:lnTo>
                    <a:lnTo>
                      <a:pt x="500539" y="1186181"/>
                    </a:lnTo>
                    <a:lnTo>
                      <a:pt x="508784" y="1195389"/>
                    </a:lnTo>
                    <a:lnTo>
                      <a:pt x="517347" y="1204279"/>
                    </a:lnTo>
                    <a:lnTo>
                      <a:pt x="526227" y="1212216"/>
                    </a:lnTo>
                    <a:lnTo>
                      <a:pt x="535107" y="1220154"/>
                    </a:lnTo>
                    <a:lnTo>
                      <a:pt x="543987" y="1227456"/>
                    </a:lnTo>
                    <a:lnTo>
                      <a:pt x="553184" y="1234124"/>
                    </a:lnTo>
                    <a:lnTo>
                      <a:pt x="562381" y="1240474"/>
                    </a:lnTo>
                    <a:lnTo>
                      <a:pt x="571578" y="1245871"/>
                    </a:lnTo>
                    <a:lnTo>
                      <a:pt x="580775" y="1250951"/>
                    </a:lnTo>
                    <a:lnTo>
                      <a:pt x="589655" y="1255079"/>
                    </a:lnTo>
                    <a:lnTo>
                      <a:pt x="598853" y="1258889"/>
                    </a:lnTo>
                    <a:lnTo>
                      <a:pt x="607732" y="1262381"/>
                    </a:lnTo>
                    <a:lnTo>
                      <a:pt x="616612" y="1264604"/>
                    </a:lnTo>
                    <a:lnTo>
                      <a:pt x="624858" y="1266509"/>
                    </a:lnTo>
                    <a:lnTo>
                      <a:pt x="633421" y="1267461"/>
                    </a:lnTo>
                    <a:lnTo>
                      <a:pt x="641349" y="1267779"/>
                    </a:lnTo>
                    <a:lnTo>
                      <a:pt x="649595" y="1267461"/>
                    </a:lnTo>
                    <a:lnTo>
                      <a:pt x="657524" y="1266509"/>
                    </a:lnTo>
                    <a:lnTo>
                      <a:pt x="666404" y="1264604"/>
                    </a:lnTo>
                    <a:lnTo>
                      <a:pt x="674967" y="1262381"/>
                    </a:lnTo>
                    <a:lnTo>
                      <a:pt x="684164" y="1258889"/>
                    </a:lnTo>
                    <a:lnTo>
                      <a:pt x="692726" y="1255079"/>
                    </a:lnTo>
                    <a:lnTo>
                      <a:pt x="701924" y="1250951"/>
                    </a:lnTo>
                    <a:lnTo>
                      <a:pt x="711121" y="1245871"/>
                    </a:lnTo>
                    <a:lnTo>
                      <a:pt x="720318" y="1240474"/>
                    </a:lnTo>
                    <a:lnTo>
                      <a:pt x="729515" y="1234124"/>
                    </a:lnTo>
                    <a:lnTo>
                      <a:pt x="738395" y="1227456"/>
                    </a:lnTo>
                    <a:lnTo>
                      <a:pt x="747592" y="1220154"/>
                    </a:lnTo>
                    <a:lnTo>
                      <a:pt x="756472" y="1212216"/>
                    </a:lnTo>
                    <a:lnTo>
                      <a:pt x="765352" y="1204279"/>
                    </a:lnTo>
                    <a:lnTo>
                      <a:pt x="773915" y="1195389"/>
                    </a:lnTo>
                    <a:lnTo>
                      <a:pt x="782160" y="1186181"/>
                    </a:lnTo>
                    <a:lnTo>
                      <a:pt x="790406" y="1176656"/>
                    </a:lnTo>
                    <a:lnTo>
                      <a:pt x="798652" y="1166496"/>
                    </a:lnTo>
                    <a:lnTo>
                      <a:pt x="805946" y="1156019"/>
                    </a:lnTo>
                    <a:lnTo>
                      <a:pt x="813240" y="1145541"/>
                    </a:lnTo>
                    <a:lnTo>
                      <a:pt x="819900" y="1134429"/>
                    </a:lnTo>
                    <a:lnTo>
                      <a:pt x="826243" y="1122999"/>
                    </a:lnTo>
                    <a:lnTo>
                      <a:pt x="831952" y="1110934"/>
                    </a:lnTo>
                    <a:lnTo>
                      <a:pt x="837660" y="1098551"/>
                    </a:lnTo>
                    <a:lnTo>
                      <a:pt x="842417" y="1086169"/>
                    </a:lnTo>
                    <a:lnTo>
                      <a:pt x="847174" y="1073469"/>
                    </a:lnTo>
                    <a:lnTo>
                      <a:pt x="850980" y="1060769"/>
                    </a:lnTo>
                    <a:lnTo>
                      <a:pt x="853834" y="1047434"/>
                    </a:lnTo>
                    <a:lnTo>
                      <a:pt x="856689" y="1034099"/>
                    </a:lnTo>
                    <a:lnTo>
                      <a:pt x="858592" y="1020764"/>
                    </a:lnTo>
                    <a:lnTo>
                      <a:pt x="859543" y="1007111"/>
                    </a:lnTo>
                    <a:lnTo>
                      <a:pt x="860177" y="992823"/>
                    </a:lnTo>
                    <a:lnTo>
                      <a:pt x="859860" y="984886"/>
                    </a:lnTo>
                    <a:lnTo>
                      <a:pt x="859543" y="976313"/>
                    </a:lnTo>
                    <a:lnTo>
                      <a:pt x="837343" y="975361"/>
                    </a:lnTo>
                    <a:lnTo>
                      <a:pt x="814509" y="973773"/>
                    </a:lnTo>
                    <a:lnTo>
                      <a:pt x="791040" y="970916"/>
                    </a:lnTo>
                    <a:lnTo>
                      <a:pt x="767255" y="968058"/>
                    </a:lnTo>
                    <a:lnTo>
                      <a:pt x="743469" y="964566"/>
                    </a:lnTo>
                    <a:lnTo>
                      <a:pt x="719366" y="960438"/>
                    </a:lnTo>
                    <a:lnTo>
                      <a:pt x="695898" y="955041"/>
                    </a:lnTo>
                    <a:lnTo>
                      <a:pt x="684481" y="952501"/>
                    </a:lnTo>
                    <a:lnTo>
                      <a:pt x="673064" y="949643"/>
                    </a:lnTo>
                    <a:lnTo>
                      <a:pt x="661964" y="946468"/>
                    </a:lnTo>
                    <a:lnTo>
                      <a:pt x="651181" y="943293"/>
                    </a:lnTo>
                    <a:lnTo>
                      <a:pt x="640398" y="940118"/>
                    </a:lnTo>
                    <a:lnTo>
                      <a:pt x="629932" y="936308"/>
                    </a:lnTo>
                    <a:lnTo>
                      <a:pt x="620101" y="932816"/>
                    </a:lnTo>
                    <a:lnTo>
                      <a:pt x="610270" y="929006"/>
                    </a:lnTo>
                    <a:lnTo>
                      <a:pt x="601073" y="924878"/>
                    </a:lnTo>
                    <a:lnTo>
                      <a:pt x="592510" y="921068"/>
                    </a:lnTo>
                    <a:lnTo>
                      <a:pt x="583947" y="916941"/>
                    </a:lnTo>
                    <a:lnTo>
                      <a:pt x="576018" y="912178"/>
                    </a:lnTo>
                    <a:lnTo>
                      <a:pt x="568724" y="907733"/>
                    </a:lnTo>
                    <a:lnTo>
                      <a:pt x="561747" y="903288"/>
                    </a:lnTo>
                    <a:lnTo>
                      <a:pt x="555404" y="898208"/>
                    </a:lnTo>
                    <a:lnTo>
                      <a:pt x="550013" y="893128"/>
                    </a:lnTo>
                    <a:lnTo>
                      <a:pt x="544938" y="887731"/>
                    </a:lnTo>
                    <a:lnTo>
                      <a:pt x="540498" y="882651"/>
                    </a:lnTo>
                    <a:lnTo>
                      <a:pt x="536376" y="876936"/>
                    </a:lnTo>
                    <a:lnTo>
                      <a:pt x="532253" y="872173"/>
                    </a:lnTo>
                    <a:lnTo>
                      <a:pt x="528447" y="867728"/>
                    </a:lnTo>
                    <a:lnTo>
                      <a:pt x="524641" y="863601"/>
                    </a:lnTo>
                    <a:lnTo>
                      <a:pt x="520836" y="860426"/>
                    </a:lnTo>
                    <a:lnTo>
                      <a:pt x="517347" y="857251"/>
                    </a:lnTo>
                    <a:lnTo>
                      <a:pt x="514176" y="854393"/>
                    </a:lnTo>
                    <a:lnTo>
                      <a:pt x="511004" y="852488"/>
                    </a:lnTo>
                    <a:lnTo>
                      <a:pt x="507833" y="850583"/>
                    </a:lnTo>
                    <a:lnTo>
                      <a:pt x="504661" y="849313"/>
                    </a:lnTo>
                    <a:lnTo>
                      <a:pt x="501807" y="848361"/>
                    </a:lnTo>
                    <a:lnTo>
                      <a:pt x="499270" y="847726"/>
                    </a:lnTo>
                    <a:lnTo>
                      <a:pt x="496099" y="847408"/>
                    </a:lnTo>
                    <a:lnTo>
                      <a:pt x="493561" y="847408"/>
                    </a:lnTo>
                    <a:close/>
                    <a:moveTo>
                      <a:pt x="1304925" y="828675"/>
                    </a:moveTo>
                    <a:lnTo>
                      <a:pt x="1476375" y="828675"/>
                    </a:lnTo>
                    <a:lnTo>
                      <a:pt x="1476375" y="1252538"/>
                    </a:lnTo>
                    <a:lnTo>
                      <a:pt x="1304925" y="1252538"/>
                    </a:lnTo>
                    <a:lnTo>
                      <a:pt x="1304925" y="828675"/>
                    </a:lnTo>
                    <a:close/>
                    <a:moveTo>
                      <a:pt x="634055" y="655638"/>
                    </a:moveTo>
                    <a:lnTo>
                      <a:pt x="641349" y="655638"/>
                    </a:lnTo>
                    <a:lnTo>
                      <a:pt x="648644" y="655638"/>
                    </a:lnTo>
                    <a:lnTo>
                      <a:pt x="655938" y="655956"/>
                    </a:lnTo>
                    <a:lnTo>
                      <a:pt x="662915" y="656591"/>
                    </a:lnTo>
                    <a:lnTo>
                      <a:pt x="669892" y="657226"/>
                    </a:lnTo>
                    <a:lnTo>
                      <a:pt x="677187" y="658178"/>
                    </a:lnTo>
                    <a:lnTo>
                      <a:pt x="684164" y="659766"/>
                    </a:lnTo>
                    <a:lnTo>
                      <a:pt x="691141" y="661036"/>
                    </a:lnTo>
                    <a:lnTo>
                      <a:pt x="698118" y="662623"/>
                    </a:lnTo>
                    <a:lnTo>
                      <a:pt x="704778" y="664211"/>
                    </a:lnTo>
                    <a:lnTo>
                      <a:pt x="711438" y="666433"/>
                    </a:lnTo>
                    <a:lnTo>
                      <a:pt x="718415" y="668338"/>
                    </a:lnTo>
                    <a:lnTo>
                      <a:pt x="724758" y="670878"/>
                    </a:lnTo>
                    <a:lnTo>
                      <a:pt x="731418" y="673418"/>
                    </a:lnTo>
                    <a:lnTo>
                      <a:pt x="737761" y="676276"/>
                    </a:lnTo>
                    <a:lnTo>
                      <a:pt x="744421" y="679133"/>
                    </a:lnTo>
                    <a:lnTo>
                      <a:pt x="750446" y="682308"/>
                    </a:lnTo>
                    <a:lnTo>
                      <a:pt x="763132" y="688976"/>
                    </a:lnTo>
                    <a:lnTo>
                      <a:pt x="775500" y="696596"/>
                    </a:lnTo>
                    <a:lnTo>
                      <a:pt x="787235" y="704533"/>
                    </a:lnTo>
                    <a:lnTo>
                      <a:pt x="798652" y="713423"/>
                    </a:lnTo>
                    <a:lnTo>
                      <a:pt x="809435" y="722631"/>
                    </a:lnTo>
                    <a:lnTo>
                      <a:pt x="819900" y="732791"/>
                    </a:lnTo>
                    <a:lnTo>
                      <a:pt x="830049" y="743586"/>
                    </a:lnTo>
                    <a:lnTo>
                      <a:pt x="839880" y="754698"/>
                    </a:lnTo>
                    <a:lnTo>
                      <a:pt x="849394" y="766446"/>
                    </a:lnTo>
                    <a:lnTo>
                      <a:pt x="858274" y="778511"/>
                    </a:lnTo>
                    <a:lnTo>
                      <a:pt x="866520" y="791211"/>
                    </a:lnTo>
                    <a:lnTo>
                      <a:pt x="874449" y="804546"/>
                    </a:lnTo>
                    <a:lnTo>
                      <a:pt x="881743" y="818198"/>
                    </a:lnTo>
                    <a:lnTo>
                      <a:pt x="888403" y="832168"/>
                    </a:lnTo>
                    <a:lnTo>
                      <a:pt x="894746" y="847091"/>
                    </a:lnTo>
                    <a:lnTo>
                      <a:pt x="900137" y="861696"/>
                    </a:lnTo>
                    <a:lnTo>
                      <a:pt x="905529" y="876936"/>
                    </a:lnTo>
                    <a:lnTo>
                      <a:pt x="909651" y="892811"/>
                    </a:lnTo>
                    <a:lnTo>
                      <a:pt x="913457" y="908686"/>
                    </a:lnTo>
                    <a:lnTo>
                      <a:pt x="916946" y="924878"/>
                    </a:lnTo>
                    <a:lnTo>
                      <a:pt x="919166" y="941706"/>
                    </a:lnTo>
                    <a:lnTo>
                      <a:pt x="921068" y="958533"/>
                    </a:lnTo>
                    <a:lnTo>
                      <a:pt x="922020" y="975678"/>
                    </a:lnTo>
                    <a:lnTo>
                      <a:pt x="922337" y="992823"/>
                    </a:lnTo>
                    <a:lnTo>
                      <a:pt x="922337" y="1002031"/>
                    </a:lnTo>
                    <a:lnTo>
                      <a:pt x="922020" y="1010921"/>
                    </a:lnTo>
                    <a:lnTo>
                      <a:pt x="921386" y="1019811"/>
                    </a:lnTo>
                    <a:lnTo>
                      <a:pt x="920434" y="1028384"/>
                    </a:lnTo>
                    <a:lnTo>
                      <a:pt x="919483" y="1037274"/>
                    </a:lnTo>
                    <a:lnTo>
                      <a:pt x="918214" y="1045846"/>
                    </a:lnTo>
                    <a:lnTo>
                      <a:pt x="916628" y="1054419"/>
                    </a:lnTo>
                    <a:lnTo>
                      <a:pt x="915043" y="1062674"/>
                    </a:lnTo>
                    <a:lnTo>
                      <a:pt x="912823" y="1070929"/>
                    </a:lnTo>
                    <a:lnTo>
                      <a:pt x="910603" y="1079501"/>
                    </a:lnTo>
                    <a:lnTo>
                      <a:pt x="908383" y="1087756"/>
                    </a:lnTo>
                    <a:lnTo>
                      <a:pt x="906163" y="1095694"/>
                    </a:lnTo>
                    <a:lnTo>
                      <a:pt x="903309" y="1103631"/>
                    </a:lnTo>
                    <a:lnTo>
                      <a:pt x="900137" y="1111569"/>
                    </a:lnTo>
                    <a:lnTo>
                      <a:pt x="897283" y="1119189"/>
                    </a:lnTo>
                    <a:lnTo>
                      <a:pt x="894111" y="1126809"/>
                    </a:lnTo>
                    <a:lnTo>
                      <a:pt x="887134" y="1141731"/>
                    </a:lnTo>
                    <a:lnTo>
                      <a:pt x="879523" y="1156336"/>
                    </a:lnTo>
                    <a:lnTo>
                      <a:pt x="871277" y="1170624"/>
                    </a:lnTo>
                    <a:lnTo>
                      <a:pt x="862714" y="1184276"/>
                    </a:lnTo>
                    <a:lnTo>
                      <a:pt x="853517" y="1197611"/>
                    </a:lnTo>
                    <a:lnTo>
                      <a:pt x="843686" y="1209994"/>
                    </a:lnTo>
                    <a:lnTo>
                      <a:pt x="833854" y="1222376"/>
                    </a:lnTo>
                    <a:lnTo>
                      <a:pt x="823389" y="1233806"/>
                    </a:lnTo>
                    <a:lnTo>
                      <a:pt x="812606" y="1244919"/>
                    </a:lnTo>
                    <a:lnTo>
                      <a:pt x="801823" y="1255396"/>
                    </a:lnTo>
                    <a:lnTo>
                      <a:pt x="790406" y="1265239"/>
                    </a:lnTo>
                    <a:lnTo>
                      <a:pt x="778989" y="1274446"/>
                    </a:lnTo>
                    <a:lnTo>
                      <a:pt x="767255" y="1282701"/>
                    </a:lnTo>
                    <a:lnTo>
                      <a:pt x="755521" y="1290956"/>
                    </a:lnTo>
                    <a:lnTo>
                      <a:pt x="743786" y="1298259"/>
                    </a:lnTo>
                    <a:lnTo>
                      <a:pt x="732052" y="1304609"/>
                    </a:lnTo>
                    <a:lnTo>
                      <a:pt x="720318" y="1310641"/>
                    </a:lnTo>
                    <a:lnTo>
                      <a:pt x="708584" y="1315721"/>
                    </a:lnTo>
                    <a:lnTo>
                      <a:pt x="696849" y="1320166"/>
                    </a:lnTo>
                    <a:lnTo>
                      <a:pt x="685432" y="1323659"/>
                    </a:lnTo>
                    <a:lnTo>
                      <a:pt x="674015" y="1326516"/>
                    </a:lnTo>
                    <a:lnTo>
                      <a:pt x="662915" y="1328421"/>
                    </a:lnTo>
                    <a:lnTo>
                      <a:pt x="657207" y="1329374"/>
                    </a:lnTo>
                    <a:lnTo>
                      <a:pt x="652132" y="1329691"/>
                    </a:lnTo>
                    <a:lnTo>
                      <a:pt x="646424" y="1330009"/>
                    </a:lnTo>
                    <a:lnTo>
                      <a:pt x="641349" y="1330326"/>
                    </a:lnTo>
                    <a:lnTo>
                      <a:pt x="635958" y="1330009"/>
                    </a:lnTo>
                    <a:lnTo>
                      <a:pt x="630884" y="1329691"/>
                    </a:lnTo>
                    <a:lnTo>
                      <a:pt x="625492" y="1329374"/>
                    </a:lnTo>
                    <a:lnTo>
                      <a:pt x="620101" y="1328421"/>
                    </a:lnTo>
                    <a:lnTo>
                      <a:pt x="609001" y="1326516"/>
                    </a:lnTo>
                    <a:lnTo>
                      <a:pt x="597584" y="1323659"/>
                    </a:lnTo>
                    <a:lnTo>
                      <a:pt x="585850" y="1320166"/>
                    </a:lnTo>
                    <a:lnTo>
                      <a:pt x="574433" y="1315721"/>
                    </a:lnTo>
                    <a:lnTo>
                      <a:pt x="562698" y="1310641"/>
                    </a:lnTo>
                    <a:lnTo>
                      <a:pt x="550647" y="1304609"/>
                    </a:lnTo>
                    <a:lnTo>
                      <a:pt x="538913" y="1298259"/>
                    </a:lnTo>
                    <a:lnTo>
                      <a:pt x="527179" y="1290956"/>
                    </a:lnTo>
                    <a:lnTo>
                      <a:pt x="515444" y="1282701"/>
                    </a:lnTo>
                    <a:lnTo>
                      <a:pt x="503710" y="1274446"/>
                    </a:lnTo>
                    <a:lnTo>
                      <a:pt x="492293" y="1265239"/>
                    </a:lnTo>
                    <a:lnTo>
                      <a:pt x="481193" y="1255396"/>
                    </a:lnTo>
                    <a:lnTo>
                      <a:pt x="470093" y="1244919"/>
                    </a:lnTo>
                    <a:lnTo>
                      <a:pt x="459310" y="1233806"/>
                    </a:lnTo>
                    <a:lnTo>
                      <a:pt x="448845" y="1222376"/>
                    </a:lnTo>
                    <a:lnTo>
                      <a:pt x="438696" y="1209994"/>
                    </a:lnTo>
                    <a:lnTo>
                      <a:pt x="429499" y="1197611"/>
                    </a:lnTo>
                    <a:lnTo>
                      <a:pt x="419985" y="1184276"/>
                    </a:lnTo>
                    <a:lnTo>
                      <a:pt x="411422" y="1170624"/>
                    </a:lnTo>
                    <a:lnTo>
                      <a:pt x="403176" y="1156336"/>
                    </a:lnTo>
                    <a:lnTo>
                      <a:pt x="395565" y="1141731"/>
                    </a:lnTo>
                    <a:lnTo>
                      <a:pt x="388588" y="1126809"/>
                    </a:lnTo>
                    <a:lnTo>
                      <a:pt x="385416" y="1119189"/>
                    </a:lnTo>
                    <a:lnTo>
                      <a:pt x="382245" y="1111569"/>
                    </a:lnTo>
                    <a:lnTo>
                      <a:pt x="379390" y="1103631"/>
                    </a:lnTo>
                    <a:lnTo>
                      <a:pt x="376853" y="1095694"/>
                    </a:lnTo>
                    <a:lnTo>
                      <a:pt x="374316" y="1087756"/>
                    </a:lnTo>
                    <a:lnTo>
                      <a:pt x="372096" y="1079501"/>
                    </a:lnTo>
                    <a:lnTo>
                      <a:pt x="369559" y="1070929"/>
                    </a:lnTo>
                    <a:lnTo>
                      <a:pt x="367656" y="1062674"/>
                    </a:lnTo>
                    <a:lnTo>
                      <a:pt x="366071" y="1054419"/>
                    </a:lnTo>
                    <a:lnTo>
                      <a:pt x="364485" y="1045846"/>
                    </a:lnTo>
                    <a:lnTo>
                      <a:pt x="363216" y="1037274"/>
                    </a:lnTo>
                    <a:lnTo>
                      <a:pt x="362265" y="1028384"/>
                    </a:lnTo>
                    <a:lnTo>
                      <a:pt x="361313" y="1019811"/>
                    </a:lnTo>
                    <a:lnTo>
                      <a:pt x="360996" y="1010921"/>
                    </a:lnTo>
                    <a:lnTo>
                      <a:pt x="360362" y="1002031"/>
                    </a:lnTo>
                    <a:lnTo>
                      <a:pt x="360362" y="992823"/>
                    </a:lnTo>
                    <a:lnTo>
                      <a:pt x="360679" y="975678"/>
                    </a:lnTo>
                    <a:lnTo>
                      <a:pt x="361948" y="958533"/>
                    </a:lnTo>
                    <a:lnTo>
                      <a:pt x="363533" y="941706"/>
                    </a:lnTo>
                    <a:lnTo>
                      <a:pt x="366071" y="924878"/>
                    </a:lnTo>
                    <a:lnTo>
                      <a:pt x="368925" y="908686"/>
                    </a:lnTo>
                    <a:lnTo>
                      <a:pt x="373048" y="892811"/>
                    </a:lnTo>
                    <a:lnTo>
                      <a:pt x="377171" y="876936"/>
                    </a:lnTo>
                    <a:lnTo>
                      <a:pt x="382245" y="861696"/>
                    </a:lnTo>
                    <a:lnTo>
                      <a:pt x="387953" y="847091"/>
                    </a:lnTo>
                    <a:lnTo>
                      <a:pt x="393979" y="832168"/>
                    </a:lnTo>
                    <a:lnTo>
                      <a:pt x="400956" y="818198"/>
                    </a:lnTo>
                    <a:lnTo>
                      <a:pt x="408568" y="804546"/>
                    </a:lnTo>
                    <a:lnTo>
                      <a:pt x="416179" y="791211"/>
                    </a:lnTo>
                    <a:lnTo>
                      <a:pt x="424425" y="778511"/>
                    </a:lnTo>
                    <a:lnTo>
                      <a:pt x="433305" y="766446"/>
                    </a:lnTo>
                    <a:lnTo>
                      <a:pt x="442819" y="754698"/>
                    </a:lnTo>
                    <a:lnTo>
                      <a:pt x="452650" y="743586"/>
                    </a:lnTo>
                    <a:lnTo>
                      <a:pt x="462482" y="732791"/>
                    </a:lnTo>
                    <a:lnTo>
                      <a:pt x="473264" y="722631"/>
                    </a:lnTo>
                    <a:lnTo>
                      <a:pt x="484047" y="713423"/>
                    </a:lnTo>
                    <a:lnTo>
                      <a:pt x="495464" y="704533"/>
                    </a:lnTo>
                    <a:lnTo>
                      <a:pt x="507516" y="696596"/>
                    </a:lnTo>
                    <a:lnTo>
                      <a:pt x="519567" y="688976"/>
                    </a:lnTo>
                    <a:lnTo>
                      <a:pt x="531936" y="682308"/>
                    </a:lnTo>
                    <a:lnTo>
                      <a:pt x="538278" y="679133"/>
                    </a:lnTo>
                    <a:lnTo>
                      <a:pt x="544938" y="676276"/>
                    </a:lnTo>
                    <a:lnTo>
                      <a:pt x="551281" y="673418"/>
                    </a:lnTo>
                    <a:lnTo>
                      <a:pt x="557941" y="670878"/>
                    </a:lnTo>
                    <a:lnTo>
                      <a:pt x="564284" y="668338"/>
                    </a:lnTo>
                    <a:lnTo>
                      <a:pt x="571261" y="666433"/>
                    </a:lnTo>
                    <a:lnTo>
                      <a:pt x="577921" y="664211"/>
                    </a:lnTo>
                    <a:lnTo>
                      <a:pt x="584898" y="662623"/>
                    </a:lnTo>
                    <a:lnTo>
                      <a:pt x="591875" y="661036"/>
                    </a:lnTo>
                    <a:lnTo>
                      <a:pt x="598535" y="659766"/>
                    </a:lnTo>
                    <a:lnTo>
                      <a:pt x="605830" y="658178"/>
                    </a:lnTo>
                    <a:lnTo>
                      <a:pt x="612490" y="657226"/>
                    </a:lnTo>
                    <a:lnTo>
                      <a:pt x="619784" y="656591"/>
                    </a:lnTo>
                    <a:lnTo>
                      <a:pt x="627078" y="655956"/>
                    </a:lnTo>
                    <a:lnTo>
                      <a:pt x="634055" y="655638"/>
                    </a:lnTo>
                    <a:close/>
                    <a:moveTo>
                      <a:pt x="1604962" y="463550"/>
                    </a:moveTo>
                    <a:lnTo>
                      <a:pt x="1776412" y="463550"/>
                    </a:lnTo>
                    <a:lnTo>
                      <a:pt x="1776412" y="1252538"/>
                    </a:lnTo>
                    <a:lnTo>
                      <a:pt x="1604962" y="1252538"/>
                    </a:lnTo>
                    <a:lnTo>
                      <a:pt x="1604962" y="463550"/>
                    </a:lnTo>
                    <a:close/>
                    <a:moveTo>
                      <a:pt x="0" y="0"/>
                    </a:moveTo>
                    <a:lnTo>
                      <a:pt x="2125663" y="0"/>
                    </a:lnTo>
                    <a:lnTo>
                      <a:pt x="2125663" y="171553"/>
                    </a:lnTo>
                    <a:lnTo>
                      <a:pt x="2039621" y="171553"/>
                    </a:lnTo>
                    <a:lnTo>
                      <a:pt x="2039621" y="1577975"/>
                    </a:lnTo>
                    <a:lnTo>
                      <a:pt x="1252220" y="1577975"/>
                    </a:lnTo>
                    <a:lnTo>
                      <a:pt x="1252220" y="1449310"/>
                    </a:lnTo>
                    <a:lnTo>
                      <a:pt x="1911033" y="1449310"/>
                    </a:lnTo>
                    <a:lnTo>
                      <a:pt x="1911033" y="171553"/>
                    </a:lnTo>
                    <a:lnTo>
                      <a:pt x="195263" y="171553"/>
                    </a:lnTo>
                    <a:lnTo>
                      <a:pt x="195263" y="1249164"/>
                    </a:lnTo>
                    <a:lnTo>
                      <a:pt x="66675" y="1249164"/>
                    </a:lnTo>
                    <a:lnTo>
                      <a:pt x="66675" y="171553"/>
                    </a:lnTo>
                    <a:lnTo>
                      <a:pt x="0" y="1715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008AF2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5186949" y="2818939"/>
              <a:ext cx="1532318" cy="1471405"/>
              <a:chOff x="5066350" y="2598777"/>
              <a:chExt cx="1949205" cy="1871720"/>
            </a:xfrm>
          </p:grpSpPr>
          <p:pic>
            <p:nvPicPr>
              <p:cNvPr id="124" name="Picture 3" descr="C:\Users\Administrator\Desktop\微立体创业计划\00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5143834" y="2598777"/>
                <a:ext cx="1871721" cy="1871720"/>
              </a:xfrm>
              <a:prstGeom prst="rect">
                <a:avLst/>
              </a:prstGeom>
              <a:noFill/>
              <a:effectLst>
                <a:outerShdw blurRad="292100" dist="177800" dir="2460000" sx="99000" sy="99000" algn="l" rotWithShape="0">
                  <a:prstClr val="black">
                    <a:alpha val="39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5" name="Freeform 5"/>
              <p:cNvSpPr/>
              <p:nvPr/>
            </p:nvSpPr>
            <p:spPr bwMode="auto">
              <a:xfrm rot="5400000">
                <a:off x="5113929" y="2799618"/>
                <a:ext cx="630231" cy="5585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25400">
                <a:noFill/>
              </a:ln>
              <a:effectLst>
                <a:outerShdw blurRad="444500" dist="152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600" b="1">
                  <a:solidFill>
                    <a:prstClr val="black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26" name="TextBox 7"/>
              <p:cNvSpPr>
                <a:spLocks noChangeArrowheads="1"/>
              </p:cNvSpPr>
              <p:nvPr/>
            </p:nvSpPr>
            <p:spPr bwMode="auto">
              <a:xfrm>
                <a:off x="5066350" y="2894284"/>
                <a:ext cx="725387" cy="368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03</a:t>
                </a:r>
                <a:endParaRPr lang="zh-CN" altLang="en-US" sz="2400" b="1" dirty="0">
                  <a:solidFill>
                    <a:prstClr val="white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27" name="KSO_Shape"/>
              <p:cNvSpPr/>
              <p:nvPr/>
            </p:nvSpPr>
            <p:spPr bwMode="auto">
              <a:xfrm>
                <a:off x="5766487" y="3195880"/>
                <a:ext cx="684356" cy="677513"/>
              </a:xfrm>
              <a:custGeom>
                <a:avLst/>
                <a:gdLst>
                  <a:gd name="T0" fmla="*/ 615878 w 2390775"/>
                  <a:gd name="T1" fmla="*/ 1467970 h 2365376"/>
                  <a:gd name="T2" fmla="*/ 587250 w 2390775"/>
                  <a:gd name="T3" fmla="*/ 1401697 h 2365376"/>
                  <a:gd name="T4" fmla="*/ 1282649 w 2390775"/>
                  <a:gd name="T5" fmla="*/ 1393474 h 2365376"/>
                  <a:gd name="T6" fmla="*/ 1180915 w 2390775"/>
                  <a:gd name="T7" fmla="*/ 1446870 h 2365376"/>
                  <a:gd name="T8" fmla="*/ 1210073 w 2390775"/>
                  <a:gd name="T9" fmla="*/ 1382167 h 2365376"/>
                  <a:gd name="T10" fmla="*/ 653657 w 2390775"/>
                  <a:gd name="T11" fmla="*/ 1314699 h 2365376"/>
                  <a:gd name="T12" fmla="*/ 646041 w 2390775"/>
                  <a:gd name="T13" fmla="*/ 1180275 h 2365376"/>
                  <a:gd name="T14" fmla="*/ 589870 w 2390775"/>
                  <a:gd name="T15" fmla="*/ 1105327 h 2365376"/>
                  <a:gd name="T16" fmla="*/ 599516 w 2390775"/>
                  <a:gd name="T17" fmla="*/ 1141280 h 2365376"/>
                  <a:gd name="T18" fmla="*/ 579914 w 2390775"/>
                  <a:gd name="T19" fmla="*/ 1158779 h 2365376"/>
                  <a:gd name="T20" fmla="*/ 541333 w 2390775"/>
                  <a:gd name="T21" fmla="*/ 1105965 h 2365376"/>
                  <a:gd name="T22" fmla="*/ 1137260 w 2390775"/>
                  <a:gd name="T23" fmla="*/ 1009231 h 2365376"/>
                  <a:gd name="T24" fmla="*/ 1143562 w 2390775"/>
                  <a:gd name="T25" fmla="*/ 1026145 h 2365376"/>
                  <a:gd name="T26" fmla="*/ 1096615 w 2390775"/>
                  <a:gd name="T27" fmla="*/ 1069549 h 2365376"/>
                  <a:gd name="T28" fmla="*/ 1102602 w 2390775"/>
                  <a:gd name="T29" fmla="*/ 1001572 h 2365376"/>
                  <a:gd name="T30" fmla="*/ 972739 w 2390775"/>
                  <a:gd name="T31" fmla="*/ 835988 h 2365376"/>
                  <a:gd name="T32" fmla="*/ 989500 w 2390775"/>
                  <a:gd name="T33" fmla="*/ 1138672 h 2365376"/>
                  <a:gd name="T34" fmla="*/ 639427 w 2390775"/>
                  <a:gd name="T35" fmla="*/ 1423644 h 2365376"/>
                  <a:gd name="T36" fmla="*/ 599898 w 2390775"/>
                  <a:gd name="T37" fmla="*/ 1003302 h 2365376"/>
                  <a:gd name="T38" fmla="*/ 529694 w 2390775"/>
                  <a:gd name="T39" fmla="*/ 1090596 h 2365376"/>
                  <a:gd name="T40" fmla="*/ 602428 w 2390775"/>
                  <a:gd name="T41" fmla="*/ 868249 h 2365376"/>
                  <a:gd name="T42" fmla="*/ 861740 w 2390775"/>
                  <a:gd name="T43" fmla="*/ 924231 h 2365376"/>
                  <a:gd name="T44" fmla="*/ 755609 w 2390775"/>
                  <a:gd name="T45" fmla="*/ 542052 h 2365376"/>
                  <a:gd name="T46" fmla="*/ 929665 w 2390775"/>
                  <a:gd name="T47" fmla="*/ 525915 h 2365376"/>
                  <a:gd name="T48" fmla="*/ 909019 w 2390775"/>
                  <a:gd name="T49" fmla="*/ 571798 h 2365376"/>
                  <a:gd name="T50" fmla="*/ 936652 w 2390775"/>
                  <a:gd name="T51" fmla="*/ 586353 h 2365376"/>
                  <a:gd name="T52" fmla="*/ 928394 w 2390775"/>
                  <a:gd name="T53" fmla="*/ 688879 h 2365376"/>
                  <a:gd name="T54" fmla="*/ 840414 w 2390775"/>
                  <a:gd name="T55" fmla="*/ 772101 h 2365376"/>
                  <a:gd name="T56" fmla="*/ 742269 w 2390775"/>
                  <a:gd name="T57" fmla="*/ 675588 h 2365376"/>
                  <a:gd name="T58" fmla="*/ 738139 w 2390775"/>
                  <a:gd name="T59" fmla="*/ 608504 h 2365376"/>
                  <a:gd name="T60" fmla="*/ 761643 w 2390775"/>
                  <a:gd name="T61" fmla="*/ 510093 h 2365376"/>
                  <a:gd name="T62" fmla="*/ 617010 w 2390775"/>
                  <a:gd name="T63" fmla="*/ 449064 h 2365376"/>
                  <a:gd name="T64" fmla="*/ 350272 w 2390775"/>
                  <a:gd name="T65" fmla="*/ 638327 h 2365376"/>
                  <a:gd name="T66" fmla="*/ 215163 w 2390775"/>
                  <a:gd name="T67" fmla="*/ 939947 h 2365376"/>
                  <a:gd name="T68" fmla="*/ 256613 w 2390775"/>
                  <a:gd name="T69" fmla="*/ 1277331 h 2365376"/>
                  <a:gd name="T70" fmla="*/ 458486 w 2390775"/>
                  <a:gd name="T71" fmla="*/ 1534008 h 2365376"/>
                  <a:gd name="T72" fmla="*/ 767308 w 2390775"/>
                  <a:gd name="T73" fmla="*/ 1655225 h 2365376"/>
                  <a:gd name="T74" fmla="*/ 1101127 w 2390775"/>
                  <a:gd name="T75" fmla="*/ 1596674 h 2365376"/>
                  <a:gd name="T76" fmla="*/ 1347614 w 2390775"/>
                  <a:gd name="T77" fmla="*/ 1383040 h 2365376"/>
                  <a:gd name="T78" fmla="*/ 1453614 w 2390775"/>
                  <a:gd name="T79" fmla="*/ 1066861 h 2365376"/>
                  <a:gd name="T80" fmla="*/ 1378939 w 2390775"/>
                  <a:gd name="T81" fmla="*/ 738024 h 2365376"/>
                  <a:gd name="T82" fmla="*/ 1153652 w 2390775"/>
                  <a:gd name="T83" fmla="*/ 501602 h 2365376"/>
                  <a:gd name="T84" fmla="*/ 831224 w 2390775"/>
                  <a:gd name="T85" fmla="*/ 411085 h 2365376"/>
                  <a:gd name="T86" fmla="*/ 989432 w 2390775"/>
                  <a:gd name="T87" fmla="*/ 315187 h 2365376"/>
                  <a:gd name="T88" fmla="*/ 1471649 w 2390775"/>
                  <a:gd name="T89" fmla="*/ 671876 h 2365376"/>
                  <a:gd name="T90" fmla="*/ 1554866 w 2390775"/>
                  <a:gd name="T91" fmla="*/ 1171938 h 2365376"/>
                  <a:gd name="T92" fmla="*/ 1239716 w 2390775"/>
                  <a:gd name="T93" fmla="*/ 1647313 h 2365376"/>
                  <a:gd name="T94" fmla="*/ 646121 w 2390775"/>
                  <a:gd name="T95" fmla="*/ 1748275 h 2365376"/>
                  <a:gd name="T96" fmla="*/ 110112 w 2390775"/>
                  <a:gd name="T97" fmla="*/ 1186813 h 2365376"/>
                  <a:gd name="T98" fmla="*/ 251551 w 2390775"/>
                  <a:gd name="T99" fmla="*/ 580725 h 2365376"/>
                  <a:gd name="T100" fmla="*/ 1549044 w 2390775"/>
                  <a:gd name="T101" fmla="*/ 160116 h 2365376"/>
                  <a:gd name="T102" fmla="*/ 1461002 w 2390775"/>
                  <a:gd name="T103" fmla="*/ 284475 h 2365376"/>
                  <a:gd name="T104" fmla="*/ 1550307 w 2390775"/>
                  <a:gd name="T105" fmla="*/ 426554 h 2365376"/>
                  <a:gd name="T106" fmla="*/ 1719764 w 2390775"/>
                  <a:gd name="T107" fmla="*/ 380038 h 2365376"/>
                  <a:gd name="T108" fmla="*/ 1735543 w 2390775"/>
                  <a:gd name="T109" fmla="*/ 232579 h 2365376"/>
                  <a:gd name="T110" fmla="*/ 1705909 w 2390775"/>
                  <a:gd name="T111" fmla="*/ 94508 h 2365376"/>
                  <a:gd name="T112" fmla="*/ 1774050 w 2390775"/>
                  <a:gd name="T113" fmla="*/ 148403 h 2365376"/>
                  <a:gd name="T114" fmla="*/ 1781614 w 2390775"/>
                  <a:gd name="T115" fmla="*/ 428769 h 2365376"/>
                  <a:gd name="T116" fmla="*/ 1600166 w 2390775"/>
                  <a:gd name="T117" fmla="*/ 516104 h 2365376"/>
                  <a:gd name="T118" fmla="*/ 1452167 w 2390775"/>
                  <a:gd name="T119" fmla="*/ 455349 h 2365376"/>
                  <a:gd name="T120" fmla="*/ 1310478 w 2390775"/>
                  <a:gd name="T121" fmla="*/ 259477 h 2365376"/>
                  <a:gd name="T122" fmla="*/ 1562614 w 2390775"/>
                  <a:gd name="T123" fmla="*/ 74046 h 23653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90775" h="2365376">
                    <a:moveTo>
                      <a:pt x="761351" y="1739900"/>
                    </a:moveTo>
                    <a:lnTo>
                      <a:pt x="791690" y="1805294"/>
                    </a:lnTo>
                    <a:lnTo>
                      <a:pt x="794883" y="1808051"/>
                    </a:lnTo>
                    <a:lnTo>
                      <a:pt x="797278" y="1811991"/>
                    </a:lnTo>
                    <a:lnTo>
                      <a:pt x="800871" y="1817112"/>
                    </a:lnTo>
                    <a:lnTo>
                      <a:pt x="803266" y="1822233"/>
                    </a:lnTo>
                    <a:lnTo>
                      <a:pt x="804065" y="1825384"/>
                    </a:lnTo>
                    <a:lnTo>
                      <a:pt x="804863" y="1828536"/>
                    </a:lnTo>
                    <a:lnTo>
                      <a:pt x="804863" y="1831687"/>
                    </a:lnTo>
                    <a:lnTo>
                      <a:pt x="804863" y="1834839"/>
                    </a:lnTo>
                    <a:lnTo>
                      <a:pt x="804065" y="1837990"/>
                    </a:lnTo>
                    <a:lnTo>
                      <a:pt x="802867" y="1841142"/>
                    </a:lnTo>
                    <a:lnTo>
                      <a:pt x="801670" y="1842718"/>
                    </a:lnTo>
                    <a:lnTo>
                      <a:pt x="799674" y="1844687"/>
                    </a:lnTo>
                    <a:lnTo>
                      <a:pt x="797278" y="1845475"/>
                    </a:lnTo>
                    <a:lnTo>
                      <a:pt x="794484" y="1845869"/>
                    </a:lnTo>
                    <a:lnTo>
                      <a:pt x="790891" y="1846263"/>
                    </a:lnTo>
                    <a:lnTo>
                      <a:pt x="787698" y="1845869"/>
                    </a:lnTo>
                    <a:lnTo>
                      <a:pt x="784105" y="1845475"/>
                    </a:lnTo>
                    <a:lnTo>
                      <a:pt x="780512" y="1844293"/>
                    </a:lnTo>
                    <a:lnTo>
                      <a:pt x="776520" y="1842718"/>
                    </a:lnTo>
                    <a:lnTo>
                      <a:pt x="772927" y="1841142"/>
                    </a:lnTo>
                    <a:lnTo>
                      <a:pt x="768935" y="1839172"/>
                    </a:lnTo>
                    <a:lnTo>
                      <a:pt x="765343" y="1836809"/>
                    </a:lnTo>
                    <a:lnTo>
                      <a:pt x="761750" y="1834051"/>
                    </a:lnTo>
                    <a:lnTo>
                      <a:pt x="758955" y="1831294"/>
                    </a:lnTo>
                    <a:lnTo>
                      <a:pt x="756161" y="1827748"/>
                    </a:lnTo>
                    <a:lnTo>
                      <a:pt x="754165" y="1824597"/>
                    </a:lnTo>
                    <a:lnTo>
                      <a:pt x="748975" y="1815536"/>
                    </a:lnTo>
                    <a:lnTo>
                      <a:pt x="745782" y="1808839"/>
                    </a:lnTo>
                    <a:lnTo>
                      <a:pt x="743387" y="1803718"/>
                    </a:lnTo>
                    <a:lnTo>
                      <a:pt x="742588" y="1799385"/>
                    </a:lnTo>
                    <a:lnTo>
                      <a:pt x="742588" y="1795051"/>
                    </a:lnTo>
                    <a:lnTo>
                      <a:pt x="743387" y="1790718"/>
                    </a:lnTo>
                    <a:lnTo>
                      <a:pt x="746181" y="1778112"/>
                    </a:lnTo>
                    <a:lnTo>
                      <a:pt x="746979" y="1774173"/>
                    </a:lnTo>
                    <a:lnTo>
                      <a:pt x="746979" y="1772203"/>
                    </a:lnTo>
                    <a:lnTo>
                      <a:pt x="746181" y="1771021"/>
                    </a:lnTo>
                    <a:lnTo>
                      <a:pt x="745383" y="1770627"/>
                    </a:lnTo>
                    <a:lnTo>
                      <a:pt x="742987" y="1770627"/>
                    </a:lnTo>
                    <a:lnTo>
                      <a:pt x="742189" y="1770233"/>
                    </a:lnTo>
                    <a:lnTo>
                      <a:pt x="741790" y="1769839"/>
                    </a:lnTo>
                    <a:lnTo>
                      <a:pt x="738596" y="1761961"/>
                    </a:lnTo>
                    <a:lnTo>
                      <a:pt x="736999" y="1758021"/>
                    </a:lnTo>
                    <a:lnTo>
                      <a:pt x="736600" y="1756052"/>
                    </a:lnTo>
                    <a:lnTo>
                      <a:pt x="736600" y="1754476"/>
                    </a:lnTo>
                    <a:lnTo>
                      <a:pt x="742189" y="1750536"/>
                    </a:lnTo>
                    <a:lnTo>
                      <a:pt x="747379" y="1747385"/>
                    </a:lnTo>
                    <a:lnTo>
                      <a:pt x="750971" y="1745021"/>
                    </a:lnTo>
                    <a:lnTo>
                      <a:pt x="754165" y="1743839"/>
                    </a:lnTo>
                    <a:lnTo>
                      <a:pt x="758556" y="1741870"/>
                    </a:lnTo>
                    <a:lnTo>
                      <a:pt x="759754" y="1741870"/>
                    </a:lnTo>
                    <a:lnTo>
                      <a:pt x="761351" y="1739900"/>
                    </a:lnTo>
                    <a:close/>
                    <a:moveTo>
                      <a:pt x="1554438" y="1730375"/>
                    </a:moveTo>
                    <a:lnTo>
                      <a:pt x="1565575" y="1730375"/>
                    </a:lnTo>
                    <a:lnTo>
                      <a:pt x="1575916" y="1730375"/>
                    </a:lnTo>
                    <a:lnTo>
                      <a:pt x="1586258" y="1731163"/>
                    </a:lnTo>
                    <a:lnTo>
                      <a:pt x="1591031" y="1731951"/>
                    </a:lnTo>
                    <a:lnTo>
                      <a:pt x="1595008" y="1733133"/>
                    </a:lnTo>
                    <a:lnTo>
                      <a:pt x="1598986" y="1734314"/>
                    </a:lnTo>
                    <a:lnTo>
                      <a:pt x="1602168" y="1735890"/>
                    </a:lnTo>
                    <a:lnTo>
                      <a:pt x="1605350" y="1737860"/>
                    </a:lnTo>
                    <a:lnTo>
                      <a:pt x="1607339" y="1739830"/>
                    </a:lnTo>
                    <a:lnTo>
                      <a:pt x="1608929" y="1741799"/>
                    </a:lnTo>
                    <a:lnTo>
                      <a:pt x="1609725" y="1744951"/>
                    </a:lnTo>
                    <a:lnTo>
                      <a:pt x="1609725" y="1747708"/>
                    </a:lnTo>
                    <a:lnTo>
                      <a:pt x="1608929" y="1751648"/>
                    </a:lnTo>
                    <a:lnTo>
                      <a:pt x="1607339" y="1755193"/>
                    </a:lnTo>
                    <a:lnTo>
                      <a:pt x="1604554" y="1759920"/>
                    </a:lnTo>
                    <a:lnTo>
                      <a:pt x="1600577" y="1764648"/>
                    </a:lnTo>
                    <a:lnTo>
                      <a:pt x="1595804" y="1769769"/>
                    </a:lnTo>
                    <a:lnTo>
                      <a:pt x="1589042" y="1776072"/>
                    </a:lnTo>
                    <a:lnTo>
                      <a:pt x="1582678" y="1781193"/>
                    </a:lnTo>
                    <a:lnTo>
                      <a:pt x="1576314" y="1786314"/>
                    </a:lnTo>
                    <a:lnTo>
                      <a:pt x="1570348" y="1790647"/>
                    </a:lnTo>
                    <a:lnTo>
                      <a:pt x="1563586" y="1794193"/>
                    </a:lnTo>
                    <a:lnTo>
                      <a:pt x="1557222" y="1797738"/>
                    </a:lnTo>
                    <a:lnTo>
                      <a:pt x="1550461" y="1800496"/>
                    </a:lnTo>
                    <a:lnTo>
                      <a:pt x="1544097" y="1802466"/>
                    </a:lnTo>
                    <a:lnTo>
                      <a:pt x="1537733" y="1804829"/>
                    </a:lnTo>
                    <a:lnTo>
                      <a:pt x="1530971" y="1806799"/>
                    </a:lnTo>
                    <a:lnTo>
                      <a:pt x="1524607" y="1807981"/>
                    </a:lnTo>
                    <a:lnTo>
                      <a:pt x="1518243" y="1809163"/>
                    </a:lnTo>
                    <a:lnTo>
                      <a:pt x="1505117" y="1811132"/>
                    </a:lnTo>
                    <a:lnTo>
                      <a:pt x="1491992" y="1812314"/>
                    </a:lnTo>
                    <a:lnTo>
                      <a:pt x="1486026" y="1813102"/>
                    </a:lnTo>
                    <a:lnTo>
                      <a:pt x="1483241" y="1813890"/>
                    </a:lnTo>
                    <a:lnTo>
                      <a:pt x="1482048" y="1814678"/>
                    </a:lnTo>
                    <a:lnTo>
                      <a:pt x="1481253" y="1815072"/>
                    </a:lnTo>
                    <a:lnTo>
                      <a:pt x="1480855" y="1815859"/>
                    </a:lnTo>
                    <a:lnTo>
                      <a:pt x="1480855" y="1817041"/>
                    </a:lnTo>
                    <a:lnTo>
                      <a:pt x="1481253" y="1818617"/>
                    </a:lnTo>
                    <a:lnTo>
                      <a:pt x="1482048" y="1819799"/>
                    </a:lnTo>
                    <a:lnTo>
                      <a:pt x="1482048" y="1821375"/>
                    </a:lnTo>
                    <a:lnTo>
                      <a:pt x="1482048" y="1821769"/>
                    </a:lnTo>
                    <a:lnTo>
                      <a:pt x="1480855" y="1822556"/>
                    </a:lnTo>
                    <a:lnTo>
                      <a:pt x="1471309" y="1830829"/>
                    </a:lnTo>
                    <a:lnTo>
                      <a:pt x="1465343" y="1834375"/>
                    </a:lnTo>
                    <a:lnTo>
                      <a:pt x="1463354" y="1835556"/>
                    </a:lnTo>
                    <a:lnTo>
                      <a:pt x="1461365" y="1836738"/>
                    </a:lnTo>
                    <a:lnTo>
                      <a:pt x="1452615" y="1830041"/>
                    </a:lnTo>
                    <a:lnTo>
                      <a:pt x="1445853" y="1824132"/>
                    </a:lnTo>
                    <a:lnTo>
                      <a:pt x="1440285" y="1819405"/>
                    </a:lnTo>
                    <a:lnTo>
                      <a:pt x="1437103" y="1815072"/>
                    </a:lnTo>
                    <a:lnTo>
                      <a:pt x="1434716" y="1812314"/>
                    </a:lnTo>
                    <a:lnTo>
                      <a:pt x="1433125" y="1810344"/>
                    </a:lnTo>
                    <a:lnTo>
                      <a:pt x="1432330" y="1808375"/>
                    </a:lnTo>
                    <a:lnTo>
                      <a:pt x="1428750" y="1806799"/>
                    </a:lnTo>
                    <a:lnTo>
                      <a:pt x="1512675" y="1734314"/>
                    </a:lnTo>
                    <a:lnTo>
                      <a:pt x="1518641" y="1733527"/>
                    </a:lnTo>
                    <a:lnTo>
                      <a:pt x="1533755" y="1731951"/>
                    </a:lnTo>
                    <a:lnTo>
                      <a:pt x="1543699" y="1731163"/>
                    </a:lnTo>
                    <a:lnTo>
                      <a:pt x="1554438" y="1730375"/>
                    </a:lnTo>
                    <a:close/>
                    <a:moveTo>
                      <a:pt x="588962" y="1535113"/>
                    </a:moveTo>
                    <a:lnTo>
                      <a:pt x="694496" y="1535113"/>
                    </a:lnTo>
                    <a:lnTo>
                      <a:pt x="694496" y="1557872"/>
                    </a:lnTo>
                    <a:lnTo>
                      <a:pt x="694894" y="1558271"/>
                    </a:lnTo>
                    <a:lnTo>
                      <a:pt x="696885" y="1560268"/>
                    </a:lnTo>
                    <a:lnTo>
                      <a:pt x="698478" y="1560667"/>
                    </a:lnTo>
                    <a:lnTo>
                      <a:pt x="700469" y="1561466"/>
                    </a:lnTo>
                    <a:lnTo>
                      <a:pt x="704053" y="1561865"/>
                    </a:lnTo>
                    <a:lnTo>
                      <a:pt x="707239" y="1561865"/>
                    </a:lnTo>
                    <a:lnTo>
                      <a:pt x="711222" y="1561865"/>
                    </a:lnTo>
                    <a:lnTo>
                      <a:pt x="714407" y="1561466"/>
                    </a:lnTo>
                    <a:lnTo>
                      <a:pt x="716797" y="1560667"/>
                    </a:lnTo>
                    <a:lnTo>
                      <a:pt x="718390" y="1560268"/>
                    </a:lnTo>
                    <a:lnTo>
                      <a:pt x="720381" y="1558271"/>
                    </a:lnTo>
                    <a:lnTo>
                      <a:pt x="720779" y="1557872"/>
                    </a:lnTo>
                    <a:lnTo>
                      <a:pt x="720779" y="1535113"/>
                    </a:lnTo>
                    <a:lnTo>
                      <a:pt x="820737" y="1535113"/>
                    </a:lnTo>
                    <a:lnTo>
                      <a:pt x="820737" y="1644117"/>
                    </a:lnTo>
                    <a:lnTo>
                      <a:pt x="820339" y="1648908"/>
                    </a:lnTo>
                    <a:lnTo>
                      <a:pt x="819144" y="1652901"/>
                    </a:lnTo>
                    <a:lnTo>
                      <a:pt x="816755" y="1656894"/>
                    </a:lnTo>
                    <a:lnTo>
                      <a:pt x="814365" y="1660088"/>
                    </a:lnTo>
                    <a:lnTo>
                      <a:pt x="810781" y="1663283"/>
                    </a:lnTo>
                    <a:lnTo>
                      <a:pt x="806799" y="1665279"/>
                    </a:lnTo>
                    <a:lnTo>
                      <a:pt x="802418" y="1666477"/>
                    </a:lnTo>
                    <a:lnTo>
                      <a:pt x="797639" y="1666876"/>
                    </a:lnTo>
                    <a:lnTo>
                      <a:pt x="612060" y="1666876"/>
                    </a:lnTo>
                    <a:lnTo>
                      <a:pt x="607281" y="1666477"/>
                    </a:lnTo>
                    <a:lnTo>
                      <a:pt x="602901" y="1665279"/>
                    </a:lnTo>
                    <a:lnTo>
                      <a:pt x="598918" y="1663283"/>
                    </a:lnTo>
                    <a:lnTo>
                      <a:pt x="595732" y="1660088"/>
                    </a:lnTo>
                    <a:lnTo>
                      <a:pt x="592546" y="1656894"/>
                    </a:lnTo>
                    <a:lnTo>
                      <a:pt x="590555" y="1652901"/>
                    </a:lnTo>
                    <a:lnTo>
                      <a:pt x="589360" y="1648908"/>
                    </a:lnTo>
                    <a:lnTo>
                      <a:pt x="588962" y="1644117"/>
                    </a:lnTo>
                    <a:lnTo>
                      <a:pt x="588962" y="1535113"/>
                    </a:lnTo>
                    <a:close/>
                    <a:moveTo>
                      <a:pt x="612060" y="1476375"/>
                    </a:moveTo>
                    <a:lnTo>
                      <a:pt x="797639" y="1476375"/>
                    </a:lnTo>
                    <a:lnTo>
                      <a:pt x="802418" y="1476769"/>
                    </a:lnTo>
                    <a:lnTo>
                      <a:pt x="806799" y="1477950"/>
                    </a:lnTo>
                    <a:lnTo>
                      <a:pt x="810781" y="1480312"/>
                    </a:lnTo>
                    <a:lnTo>
                      <a:pt x="814365" y="1483068"/>
                    </a:lnTo>
                    <a:lnTo>
                      <a:pt x="816755" y="1486611"/>
                    </a:lnTo>
                    <a:lnTo>
                      <a:pt x="819144" y="1490155"/>
                    </a:lnTo>
                    <a:lnTo>
                      <a:pt x="820339" y="1494485"/>
                    </a:lnTo>
                    <a:lnTo>
                      <a:pt x="820737" y="1498816"/>
                    </a:lnTo>
                    <a:lnTo>
                      <a:pt x="820737" y="1525588"/>
                    </a:lnTo>
                    <a:lnTo>
                      <a:pt x="588962" y="1525588"/>
                    </a:lnTo>
                    <a:lnTo>
                      <a:pt x="588962" y="1498816"/>
                    </a:lnTo>
                    <a:lnTo>
                      <a:pt x="589360" y="1494485"/>
                    </a:lnTo>
                    <a:lnTo>
                      <a:pt x="590555" y="1490155"/>
                    </a:lnTo>
                    <a:lnTo>
                      <a:pt x="592546" y="1486611"/>
                    </a:lnTo>
                    <a:lnTo>
                      <a:pt x="595732" y="1483068"/>
                    </a:lnTo>
                    <a:lnTo>
                      <a:pt x="598918" y="1480312"/>
                    </a:lnTo>
                    <a:lnTo>
                      <a:pt x="602901" y="1477950"/>
                    </a:lnTo>
                    <a:lnTo>
                      <a:pt x="607281" y="1476769"/>
                    </a:lnTo>
                    <a:lnTo>
                      <a:pt x="612060" y="1476375"/>
                    </a:lnTo>
                    <a:close/>
                    <a:moveTo>
                      <a:pt x="725449" y="1381125"/>
                    </a:moveTo>
                    <a:lnTo>
                      <a:pt x="730525" y="1381524"/>
                    </a:lnTo>
                    <a:lnTo>
                      <a:pt x="732087" y="1381524"/>
                    </a:lnTo>
                    <a:lnTo>
                      <a:pt x="734430" y="1382322"/>
                    </a:lnTo>
                    <a:lnTo>
                      <a:pt x="737554" y="1384317"/>
                    </a:lnTo>
                    <a:lnTo>
                      <a:pt x="740287" y="1386312"/>
                    </a:lnTo>
                    <a:lnTo>
                      <a:pt x="743411" y="1389505"/>
                    </a:lnTo>
                    <a:lnTo>
                      <a:pt x="746535" y="1393096"/>
                    </a:lnTo>
                    <a:lnTo>
                      <a:pt x="749659" y="1397486"/>
                    </a:lnTo>
                    <a:lnTo>
                      <a:pt x="755906" y="1407063"/>
                    </a:lnTo>
                    <a:lnTo>
                      <a:pt x="761373" y="1417837"/>
                    </a:lnTo>
                    <a:lnTo>
                      <a:pt x="766059" y="1427813"/>
                    </a:lnTo>
                    <a:lnTo>
                      <a:pt x="769182" y="1437390"/>
                    </a:lnTo>
                    <a:lnTo>
                      <a:pt x="770744" y="1441780"/>
                    </a:lnTo>
                    <a:lnTo>
                      <a:pt x="771525" y="1445770"/>
                    </a:lnTo>
                    <a:lnTo>
                      <a:pt x="771525" y="1448164"/>
                    </a:lnTo>
                    <a:lnTo>
                      <a:pt x="771525" y="1450159"/>
                    </a:lnTo>
                    <a:lnTo>
                      <a:pt x="770744" y="1451357"/>
                    </a:lnTo>
                    <a:lnTo>
                      <a:pt x="769182" y="1452155"/>
                    </a:lnTo>
                    <a:lnTo>
                      <a:pt x="768011" y="1452155"/>
                    </a:lnTo>
                    <a:lnTo>
                      <a:pt x="766449" y="1450958"/>
                    </a:lnTo>
                    <a:lnTo>
                      <a:pt x="764887" y="1449760"/>
                    </a:lnTo>
                    <a:lnTo>
                      <a:pt x="762544" y="1448563"/>
                    </a:lnTo>
                    <a:lnTo>
                      <a:pt x="759030" y="1444174"/>
                    </a:lnTo>
                    <a:lnTo>
                      <a:pt x="755516" y="1439784"/>
                    </a:lnTo>
                    <a:lnTo>
                      <a:pt x="753173" y="1434996"/>
                    </a:lnTo>
                    <a:lnTo>
                      <a:pt x="752392" y="1433400"/>
                    </a:lnTo>
                    <a:lnTo>
                      <a:pt x="752392" y="1431404"/>
                    </a:lnTo>
                    <a:lnTo>
                      <a:pt x="752001" y="1428611"/>
                    </a:lnTo>
                    <a:lnTo>
                      <a:pt x="750830" y="1426616"/>
                    </a:lnTo>
                    <a:lnTo>
                      <a:pt x="748878" y="1425419"/>
                    </a:lnTo>
                    <a:lnTo>
                      <a:pt x="746925" y="1425020"/>
                    </a:lnTo>
                    <a:lnTo>
                      <a:pt x="746144" y="1425419"/>
                    </a:lnTo>
                    <a:lnTo>
                      <a:pt x="745363" y="1425818"/>
                    </a:lnTo>
                    <a:lnTo>
                      <a:pt x="744582" y="1426616"/>
                    </a:lnTo>
                    <a:lnTo>
                      <a:pt x="743411" y="1427414"/>
                    </a:lnTo>
                    <a:lnTo>
                      <a:pt x="742630" y="1428611"/>
                    </a:lnTo>
                    <a:lnTo>
                      <a:pt x="742240" y="1430207"/>
                    </a:lnTo>
                    <a:lnTo>
                      <a:pt x="741849" y="1432602"/>
                    </a:lnTo>
                    <a:lnTo>
                      <a:pt x="741849" y="1434597"/>
                    </a:lnTo>
                    <a:lnTo>
                      <a:pt x="741459" y="1439385"/>
                    </a:lnTo>
                    <a:lnTo>
                      <a:pt x="740678" y="1443376"/>
                    </a:lnTo>
                    <a:lnTo>
                      <a:pt x="739897" y="1445371"/>
                    </a:lnTo>
                    <a:lnTo>
                      <a:pt x="739116" y="1446967"/>
                    </a:lnTo>
                    <a:lnTo>
                      <a:pt x="737944" y="1448164"/>
                    </a:lnTo>
                    <a:lnTo>
                      <a:pt x="735992" y="1449361"/>
                    </a:lnTo>
                    <a:lnTo>
                      <a:pt x="734430" y="1450558"/>
                    </a:lnTo>
                    <a:lnTo>
                      <a:pt x="732868" y="1452155"/>
                    </a:lnTo>
                    <a:lnTo>
                      <a:pt x="730525" y="1452953"/>
                    </a:lnTo>
                    <a:lnTo>
                      <a:pt x="727792" y="1453352"/>
                    </a:lnTo>
                    <a:lnTo>
                      <a:pt x="721935" y="1454150"/>
                    </a:lnTo>
                    <a:lnTo>
                      <a:pt x="715297" y="1454150"/>
                    </a:lnTo>
                    <a:lnTo>
                      <a:pt x="712173" y="1453751"/>
                    </a:lnTo>
                    <a:lnTo>
                      <a:pt x="709049" y="1452953"/>
                    </a:lnTo>
                    <a:lnTo>
                      <a:pt x="706706" y="1452155"/>
                    </a:lnTo>
                    <a:lnTo>
                      <a:pt x="703973" y="1450558"/>
                    </a:lnTo>
                    <a:lnTo>
                      <a:pt x="701240" y="1448962"/>
                    </a:lnTo>
                    <a:lnTo>
                      <a:pt x="699287" y="1447366"/>
                    </a:lnTo>
                    <a:lnTo>
                      <a:pt x="694992" y="1442977"/>
                    </a:lnTo>
                    <a:lnTo>
                      <a:pt x="691478" y="1438188"/>
                    </a:lnTo>
                    <a:lnTo>
                      <a:pt x="687963" y="1432602"/>
                    </a:lnTo>
                    <a:lnTo>
                      <a:pt x="685230" y="1427015"/>
                    </a:lnTo>
                    <a:lnTo>
                      <a:pt x="682497" y="1421029"/>
                    </a:lnTo>
                    <a:lnTo>
                      <a:pt x="680544" y="1415044"/>
                    </a:lnTo>
                    <a:lnTo>
                      <a:pt x="678982" y="1409058"/>
                    </a:lnTo>
                    <a:lnTo>
                      <a:pt x="676249" y="1399082"/>
                    </a:lnTo>
                    <a:lnTo>
                      <a:pt x="675078" y="1392298"/>
                    </a:lnTo>
                    <a:lnTo>
                      <a:pt x="674687" y="1389106"/>
                    </a:lnTo>
                    <a:lnTo>
                      <a:pt x="674687" y="1388707"/>
                    </a:lnTo>
                    <a:lnTo>
                      <a:pt x="675078" y="1388308"/>
                    </a:lnTo>
                    <a:lnTo>
                      <a:pt x="676249" y="1387909"/>
                    </a:lnTo>
                    <a:lnTo>
                      <a:pt x="679373" y="1387111"/>
                    </a:lnTo>
                    <a:lnTo>
                      <a:pt x="683278" y="1385913"/>
                    </a:lnTo>
                    <a:lnTo>
                      <a:pt x="689525" y="1384716"/>
                    </a:lnTo>
                    <a:lnTo>
                      <a:pt x="698897" y="1383120"/>
                    </a:lnTo>
                    <a:lnTo>
                      <a:pt x="715297" y="1381524"/>
                    </a:lnTo>
                    <a:lnTo>
                      <a:pt x="725449" y="1381125"/>
                    </a:lnTo>
                    <a:close/>
                    <a:moveTo>
                      <a:pt x="1433588" y="1247775"/>
                    </a:moveTo>
                    <a:lnTo>
                      <a:pt x="1439124" y="1247775"/>
                    </a:lnTo>
                    <a:lnTo>
                      <a:pt x="1444264" y="1248175"/>
                    </a:lnTo>
                    <a:lnTo>
                      <a:pt x="1448614" y="1248976"/>
                    </a:lnTo>
                    <a:lnTo>
                      <a:pt x="1451382" y="1249776"/>
                    </a:lnTo>
                    <a:lnTo>
                      <a:pt x="1453359" y="1250977"/>
                    </a:lnTo>
                    <a:lnTo>
                      <a:pt x="1454150" y="1252178"/>
                    </a:lnTo>
                    <a:lnTo>
                      <a:pt x="1454150" y="1253779"/>
                    </a:lnTo>
                    <a:lnTo>
                      <a:pt x="1453359" y="1255380"/>
                    </a:lnTo>
                    <a:lnTo>
                      <a:pt x="1452173" y="1256981"/>
                    </a:lnTo>
                    <a:lnTo>
                      <a:pt x="1450196" y="1258582"/>
                    </a:lnTo>
                    <a:lnTo>
                      <a:pt x="1447428" y="1260183"/>
                    </a:lnTo>
                    <a:lnTo>
                      <a:pt x="1441892" y="1262985"/>
                    </a:lnTo>
                    <a:lnTo>
                      <a:pt x="1435565" y="1264986"/>
                    </a:lnTo>
                    <a:lnTo>
                      <a:pt x="1432402" y="1265387"/>
                    </a:lnTo>
                    <a:lnTo>
                      <a:pt x="1429634" y="1265787"/>
                    </a:lnTo>
                    <a:lnTo>
                      <a:pt x="1427261" y="1265787"/>
                    </a:lnTo>
                    <a:lnTo>
                      <a:pt x="1425284" y="1265387"/>
                    </a:lnTo>
                    <a:lnTo>
                      <a:pt x="1423703" y="1264986"/>
                    </a:lnTo>
                    <a:lnTo>
                      <a:pt x="1422516" y="1264586"/>
                    </a:lnTo>
                    <a:lnTo>
                      <a:pt x="1420539" y="1264586"/>
                    </a:lnTo>
                    <a:lnTo>
                      <a:pt x="1419353" y="1264986"/>
                    </a:lnTo>
                    <a:lnTo>
                      <a:pt x="1418562" y="1265787"/>
                    </a:lnTo>
                    <a:lnTo>
                      <a:pt x="1417376" y="1266588"/>
                    </a:lnTo>
                    <a:lnTo>
                      <a:pt x="1416980" y="1267388"/>
                    </a:lnTo>
                    <a:lnTo>
                      <a:pt x="1416585" y="1268589"/>
                    </a:lnTo>
                    <a:lnTo>
                      <a:pt x="1416190" y="1269790"/>
                    </a:lnTo>
                    <a:lnTo>
                      <a:pt x="1416585" y="1270990"/>
                    </a:lnTo>
                    <a:lnTo>
                      <a:pt x="1416585" y="1272191"/>
                    </a:lnTo>
                    <a:lnTo>
                      <a:pt x="1417376" y="1273392"/>
                    </a:lnTo>
                    <a:lnTo>
                      <a:pt x="1418562" y="1274993"/>
                    </a:lnTo>
                    <a:lnTo>
                      <a:pt x="1419748" y="1276194"/>
                    </a:lnTo>
                    <a:lnTo>
                      <a:pt x="1422121" y="1277395"/>
                    </a:lnTo>
                    <a:lnTo>
                      <a:pt x="1424098" y="1278596"/>
                    </a:lnTo>
                    <a:lnTo>
                      <a:pt x="1428843" y="1280597"/>
                    </a:lnTo>
                    <a:lnTo>
                      <a:pt x="1430820" y="1282198"/>
                    </a:lnTo>
                    <a:lnTo>
                      <a:pt x="1432402" y="1283799"/>
                    </a:lnTo>
                    <a:lnTo>
                      <a:pt x="1433588" y="1285000"/>
                    </a:lnTo>
                    <a:lnTo>
                      <a:pt x="1435170" y="1287001"/>
                    </a:lnTo>
                    <a:lnTo>
                      <a:pt x="1436356" y="1289003"/>
                    </a:lnTo>
                    <a:lnTo>
                      <a:pt x="1436751" y="1291404"/>
                    </a:lnTo>
                    <a:lnTo>
                      <a:pt x="1437542" y="1293406"/>
                    </a:lnTo>
                    <a:lnTo>
                      <a:pt x="1437542" y="1296608"/>
                    </a:lnTo>
                    <a:lnTo>
                      <a:pt x="1437542" y="1299009"/>
                    </a:lnTo>
                    <a:lnTo>
                      <a:pt x="1437147" y="1302612"/>
                    </a:lnTo>
                    <a:lnTo>
                      <a:pt x="1436356" y="1305414"/>
                    </a:lnTo>
                    <a:lnTo>
                      <a:pt x="1435170" y="1309416"/>
                    </a:lnTo>
                    <a:lnTo>
                      <a:pt x="1431611" y="1317422"/>
                    </a:lnTo>
                    <a:lnTo>
                      <a:pt x="1430029" y="1320624"/>
                    </a:lnTo>
                    <a:lnTo>
                      <a:pt x="1428052" y="1323826"/>
                    </a:lnTo>
                    <a:lnTo>
                      <a:pt x="1425680" y="1326628"/>
                    </a:lnTo>
                    <a:lnTo>
                      <a:pt x="1423307" y="1328629"/>
                    </a:lnTo>
                    <a:lnTo>
                      <a:pt x="1420539" y="1331431"/>
                    </a:lnTo>
                    <a:lnTo>
                      <a:pt x="1417771" y="1333032"/>
                    </a:lnTo>
                    <a:lnTo>
                      <a:pt x="1414608" y="1334633"/>
                    </a:lnTo>
                    <a:lnTo>
                      <a:pt x="1411445" y="1336635"/>
                    </a:lnTo>
                    <a:lnTo>
                      <a:pt x="1404722" y="1338636"/>
                    </a:lnTo>
                    <a:lnTo>
                      <a:pt x="1397605" y="1340237"/>
                    </a:lnTo>
                    <a:lnTo>
                      <a:pt x="1390487" y="1341038"/>
                    </a:lnTo>
                    <a:lnTo>
                      <a:pt x="1383370" y="1341438"/>
                    </a:lnTo>
                    <a:lnTo>
                      <a:pt x="1376252" y="1341438"/>
                    </a:lnTo>
                    <a:lnTo>
                      <a:pt x="1369530" y="1341038"/>
                    </a:lnTo>
                    <a:lnTo>
                      <a:pt x="1358063" y="1339437"/>
                    </a:lnTo>
                    <a:lnTo>
                      <a:pt x="1350154" y="1338236"/>
                    </a:lnTo>
                    <a:lnTo>
                      <a:pt x="1347386" y="1337435"/>
                    </a:lnTo>
                    <a:lnTo>
                      <a:pt x="1347386" y="1337835"/>
                    </a:lnTo>
                    <a:lnTo>
                      <a:pt x="1346991" y="1337435"/>
                    </a:lnTo>
                    <a:lnTo>
                      <a:pt x="1346200" y="1337035"/>
                    </a:lnTo>
                    <a:lnTo>
                      <a:pt x="1346200" y="1334633"/>
                    </a:lnTo>
                    <a:lnTo>
                      <a:pt x="1346991" y="1331831"/>
                    </a:lnTo>
                    <a:lnTo>
                      <a:pt x="1347782" y="1326228"/>
                    </a:lnTo>
                    <a:lnTo>
                      <a:pt x="1349363" y="1318623"/>
                    </a:lnTo>
                    <a:lnTo>
                      <a:pt x="1351736" y="1307415"/>
                    </a:lnTo>
                    <a:lnTo>
                      <a:pt x="1355295" y="1296608"/>
                    </a:lnTo>
                    <a:lnTo>
                      <a:pt x="1357667" y="1287402"/>
                    </a:lnTo>
                    <a:lnTo>
                      <a:pt x="1361621" y="1275794"/>
                    </a:lnTo>
                    <a:lnTo>
                      <a:pt x="1363994" y="1270190"/>
                    </a:lnTo>
                    <a:lnTo>
                      <a:pt x="1364785" y="1268589"/>
                    </a:lnTo>
                    <a:lnTo>
                      <a:pt x="1366762" y="1265787"/>
                    </a:lnTo>
                    <a:lnTo>
                      <a:pt x="1369925" y="1262985"/>
                    </a:lnTo>
                    <a:lnTo>
                      <a:pt x="1373484" y="1260183"/>
                    </a:lnTo>
                    <a:lnTo>
                      <a:pt x="1378229" y="1258182"/>
                    </a:lnTo>
                    <a:lnTo>
                      <a:pt x="1383765" y="1256181"/>
                    </a:lnTo>
                    <a:lnTo>
                      <a:pt x="1389301" y="1253779"/>
                    </a:lnTo>
                    <a:lnTo>
                      <a:pt x="1395628" y="1252578"/>
                    </a:lnTo>
                    <a:lnTo>
                      <a:pt x="1401954" y="1250977"/>
                    </a:lnTo>
                    <a:lnTo>
                      <a:pt x="1415399" y="1248976"/>
                    </a:lnTo>
                    <a:lnTo>
                      <a:pt x="1428052" y="1248175"/>
                    </a:lnTo>
                    <a:lnTo>
                      <a:pt x="1433588" y="1247775"/>
                    </a:lnTo>
                    <a:close/>
                    <a:moveTo>
                      <a:pt x="1155700" y="965200"/>
                    </a:moveTo>
                    <a:lnTo>
                      <a:pt x="1161653" y="965597"/>
                    </a:lnTo>
                    <a:lnTo>
                      <a:pt x="1167209" y="966787"/>
                    </a:lnTo>
                    <a:lnTo>
                      <a:pt x="1172766" y="968770"/>
                    </a:lnTo>
                    <a:lnTo>
                      <a:pt x="1177925" y="971944"/>
                    </a:lnTo>
                    <a:lnTo>
                      <a:pt x="1182687" y="975514"/>
                    </a:lnTo>
                    <a:lnTo>
                      <a:pt x="1187450" y="980274"/>
                    </a:lnTo>
                    <a:lnTo>
                      <a:pt x="1192213" y="985431"/>
                    </a:lnTo>
                    <a:lnTo>
                      <a:pt x="1196181" y="991381"/>
                    </a:lnTo>
                    <a:lnTo>
                      <a:pt x="1200150" y="998125"/>
                    </a:lnTo>
                    <a:lnTo>
                      <a:pt x="1204119" y="1005265"/>
                    </a:lnTo>
                    <a:lnTo>
                      <a:pt x="1207691" y="1012802"/>
                    </a:lnTo>
                    <a:lnTo>
                      <a:pt x="1211659" y="1021133"/>
                    </a:lnTo>
                    <a:lnTo>
                      <a:pt x="1214437" y="1029860"/>
                    </a:lnTo>
                    <a:lnTo>
                      <a:pt x="1217613" y="1038984"/>
                    </a:lnTo>
                    <a:lnTo>
                      <a:pt x="1220787" y="1048504"/>
                    </a:lnTo>
                    <a:lnTo>
                      <a:pt x="1225947" y="1068338"/>
                    </a:lnTo>
                    <a:lnTo>
                      <a:pt x="1230313" y="1089363"/>
                    </a:lnTo>
                    <a:lnTo>
                      <a:pt x="1234678" y="1111180"/>
                    </a:lnTo>
                    <a:lnTo>
                      <a:pt x="1237853" y="1133792"/>
                    </a:lnTo>
                    <a:lnTo>
                      <a:pt x="1241028" y="1155609"/>
                    </a:lnTo>
                    <a:lnTo>
                      <a:pt x="1243013" y="1177824"/>
                    </a:lnTo>
                    <a:lnTo>
                      <a:pt x="1245394" y="1198848"/>
                    </a:lnTo>
                    <a:lnTo>
                      <a:pt x="1246981" y="1219476"/>
                    </a:lnTo>
                    <a:lnTo>
                      <a:pt x="1246187" y="1186551"/>
                    </a:lnTo>
                    <a:lnTo>
                      <a:pt x="1342231" y="1244467"/>
                    </a:lnTo>
                    <a:lnTo>
                      <a:pt x="1323181" y="1340465"/>
                    </a:lnTo>
                    <a:lnTo>
                      <a:pt x="1248966" y="1309524"/>
                    </a:lnTo>
                    <a:lnTo>
                      <a:pt x="1245394" y="1284929"/>
                    </a:lnTo>
                    <a:lnTo>
                      <a:pt x="1239441" y="1242087"/>
                    </a:lnTo>
                    <a:lnTo>
                      <a:pt x="1231106" y="1373787"/>
                    </a:lnTo>
                    <a:lnTo>
                      <a:pt x="1230709" y="1379737"/>
                    </a:lnTo>
                    <a:lnTo>
                      <a:pt x="1230313" y="1386084"/>
                    </a:lnTo>
                    <a:lnTo>
                      <a:pt x="1230709" y="1392431"/>
                    </a:lnTo>
                    <a:lnTo>
                      <a:pt x="1232297" y="1399968"/>
                    </a:lnTo>
                    <a:lnTo>
                      <a:pt x="1234281" y="1407902"/>
                    </a:lnTo>
                    <a:lnTo>
                      <a:pt x="1237059" y="1417422"/>
                    </a:lnTo>
                    <a:lnTo>
                      <a:pt x="1241822" y="1428133"/>
                    </a:lnTo>
                    <a:lnTo>
                      <a:pt x="1247775" y="1440430"/>
                    </a:lnTo>
                    <a:lnTo>
                      <a:pt x="1231106" y="1440430"/>
                    </a:lnTo>
                    <a:lnTo>
                      <a:pt x="1242219" y="1446380"/>
                    </a:lnTo>
                    <a:lnTo>
                      <a:pt x="1256109" y="1453124"/>
                    </a:lnTo>
                    <a:lnTo>
                      <a:pt x="1287066" y="1467405"/>
                    </a:lnTo>
                    <a:lnTo>
                      <a:pt x="1313259" y="1479305"/>
                    </a:lnTo>
                    <a:lnTo>
                      <a:pt x="1323975" y="1483669"/>
                    </a:lnTo>
                    <a:lnTo>
                      <a:pt x="1501775" y="1720491"/>
                    </a:lnTo>
                    <a:lnTo>
                      <a:pt x="1401763" y="1798638"/>
                    </a:lnTo>
                    <a:lnTo>
                      <a:pt x="1210469" y="1576494"/>
                    </a:lnTo>
                    <a:lnTo>
                      <a:pt x="1080294" y="1561816"/>
                    </a:lnTo>
                    <a:lnTo>
                      <a:pt x="1080294" y="1563800"/>
                    </a:lnTo>
                    <a:lnTo>
                      <a:pt x="1080294" y="1567370"/>
                    </a:lnTo>
                    <a:lnTo>
                      <a:pt x="1079500" y="1575700"/>
                    </a:lnTo>
                    <a:lnTo>
                      <a:pt x="1077516" y="1587601"/>
                    </a:lnTo>
                    <a:lnTo>
                      <a:pt x="1074341" y="1601088"/>
                    </a:lnTo>
                    <a:lnTo>
                      <a:pt x="1066403" y="1633220"/>
                    </a:lnTo>
                    <a:lnTo>
                      <a:pt x="1056878" y="1669318"/>
                    </a:lnTo>
                    <a:lnTo>
                      <a:pt x="1046956" y="1703830"/>
                    </a:lnTo>
                    <a:lnTo>
                      <a:pt x="1038622" y="1733582"/>
                    </a:lnTo>
                    <a:lnTo>
                      <a:pt x="1030288" y="1762540"/>
                    </a:lnTo>
                    <a:lnTo>
                      <a:pt x="802481" y="1785548"/>
                    </a:lnTo>
                    <a:lnTo>
                      <a:pt x="770731" y="1731201"/>
                    </a:lnTo>
                    <a:lnTo>
                      <a:pt x="904081" y="1706210"/>
                    </a:lnTo>
                    <a:lnTo>
                      <a:pt x="903685" y="1489619"/>
                    </a:lnTo>
                    <a:lnTo>
                      <a:pt x="871935" y="1482479"/>
                    </a:lnTo>
                    <a:lnTo>
                      <a:pt x="869950" y="1471768"/>
                    </a:lnTo>
                    <a:lnTo>
                      <a:pt x="867966" y="1461851"/>
                    </a:lnTo>
                    <a:lnTo>
                      <a:pt x="866378" y="1453124"/>
                    </a:lnTo>
                    <a:lnTo>
                      <a:pt x="864791" y="1445190"/>
                    </a:lnTo>
                    <a:lnTo>
                      <a:pt x="863600" y="1428926"/>
                    </a:lnTo>
                    <a:lnTo>
                      <a:pt x="862806" y="1413455"/>
                    </a:lnTo>
                    <a:lnTo>
                      <a:pt x="862013" y="1373787"/>
                    </a:lnTo>
                    <a:lnTo>
                      <a:pt x="860822" y="1346812"/>
                    </a:lnTo>
                    <a:lnTo>
                      <a:pt x="858044" y="1312697"/>
                    </a:lnTo>
                    <a:lnTo>
                      <a:pt x="854472" y="1175444"/>
                    </a:lnTo>
                    <a:lnTo>
                      <a:pt x="843756" y="1181791"/>
                    </a:lnTo>
                    <a:lnTo>
                      <a:pt x="818753" y="1197658"/>
                    </a:lnTo>
                    <a:lnTo>
                      <a:pt x="802878" y="1208369"/>
                    </a:lnTo>
                    <a:lnTo>
                      <a:pt x="786606" y="1219476"/>
                    </a:lnTo>
                    <a:lnTo>
                      <a:pt x="770731" y="1230980"/>
                    </a:lnTo>
                    <a:lnTo>
                      <a:pt x="756841" y="1242087"/>
                    </a:lnTo>
                    <a:lnTo>
                      <a:pt x="754460" y="1250021"/>
                    </a:lnTo>
                    <a:lnTo>
                      <a:pt x="752872" y="1258351"/>
                    </a:lnTo>
                    <a:lnTo>
                      <a:pt x="752078" y="1266681"/>
                    </a:lnTo>
                    <a:lnTo>
                      <a:pt x="751285" y="1275805"/>
                    </a:lnTo>
                    <a:lnTo>
                      <a:pt x="751285" y="1284532"/>
                    </a:lnTo>
                    <a:lnTo>
                      <a:pt x="751681" y="1292863"/>
                    </a:lnTo>
                    <a:lnTo>
                      <a:pt x="752078" y="1301590"/>
                    </a:lnTo>
                    <a:lnTo>
                      <a:pt x="752872" y="1310317"/>
                    </a:lnTo>
                    <a:lnTo>
                      <a:pt x="754856" y="1325788"/>
                    </a:lnTo>
                    <a:lnTo>
                      <a:pt x="756444" y="1339275"/>
                    </a:lnTo>
                    <a:lnTo>
                      <a:pt x="758031" y="1350382"/>
                    </a:lnTo>
                    <a:lnTo>
                      <a:pt x="758031" y="1354349"/>
                    </a:lnTo>
                    <a:lnTo>
                      <a:pt x="756841" y="1357523"/>
                    </a:lnTo>
                    <a:lnTo>
                      <a:pt x="727869" y="1355539"/>
                    </a:lnTo>
                    <a:lnTo>
                      <a:pt x="715566" y="1354746"/>
                    </a:lnTo>
                    <a:lnTo>
                      <a:pt x="709613" y="1354746"/>
                    </a:lnTo>
                    <a:lnTo>
                      <a:pt x="704453" y="1355143"/>
                    </a:lnTo>
                    <a:lnTo>
                      <a:pt x="698897" y="1355539"/>
                    </a:lnTo>
                    <a:lnTo>
                      <a:pt x="693341" y="1356729"/>
                    </a:lnTo>
                    <a:lnTo>
                      <a:pt x="687785" y="1357919"/>
                    </a:lnTo>
                    <a:lnTo>
                      <a:pt x="682228" y="1359903"/>
                    </a:lnTo>
                    <a:lnTo>
                      <a:pt x="677069" y="1361886"/>
                    </a:lnTo>
                    <a:lnTo>
                      <a:pt x="671116" y="1364663"/>
                    </a:lnTo>
                    <a:lnTo>
                      <a:pt x="664766" y="1367836"/>
                    </a:lnTo>
                    <a:lnTo>
                      <a:pt x="658416" y="1372200"/>
                    </a:lnTo>
                    <a:lnTo>
                      <a:pt x="657225" y="1367043"/>
                    </a:lnTo>
                    <a:lnTo>
                      <a:pt x="655241" y="1361093"/>
                    </a:lnTo>
                    <a:lnTo>
                      <a:pt x="654050" y="1355143"/>
                    </a:lnTo>
                    <a:lnTo>
                      <a:pt x="653256" y="1348399"/>
                    </a:lnTo>
                    <a:lnTo>
                      <a:pt x="651669" y="1333325"/>
                    </a:lnTo>
                    <a:lnTo>
                      <a:pt x="650875" y="1316267"/>
                    </a:lnTo>
                    <a:lnTo>
                      <a:pt x="650875" y="1296830"/>
                    </a:lnTo>
                    <a:lnTo>
                      <a:pt x="651272" y="1274615"/>
                    </a:lnTo>
                    <a:lnTo>
                      <a:pt x="652066" y="1251211"/>
                    </a:lnTo>
                    <a:lnTo>
                      <a:pt x="653653" y="1225029"/>
                    </a:lnTo>
                    <a:lnTo>
                      <a:pt x="660797" y="1208369"/>
                    </a:lnTo>
                    <a:lnTo>
                      <a:pt x="667147" y="1194881"/>
                    </a:lnTo>
                    <a:lnTo>
                      <a:pt x="670322" y="1188931"/>
                    </a:lnTo>
                    <a:lnTo>
                      <a:pt x="673497" y="1183774"/>
                    </a:lnTo>
                    <a:lnTo>
                      <a:pt x="680244" y="1174254"/>
                    </a:lnTo>
                    <a:lnTo>
                      <a:pt x="687388" y="1164733"/>
                    </a:lnTo>
                    <a:lnTo>
                      <a:pt x="696119" y="1155213"/>
                    </a:lnTo>
                    <a:lnTo>
                      <a:pt x="706438" y="1143312"/>
                    </a:lnTo>
                    <a:lnTo>
                      <a:pt x="718741" y="1129031"/>
                    </a:lnTo>
                    <a:lnTo>
                      <a:pt x="738585" y="1108007"/>
                    </a:lnTo>
                    <a:lnTo>
                      <a:pt x="756047" y="1088966"/>
                    </a:lnTo>
                    <a:lnTo>
                      <a:pt x="785416" y="1057231"/>
                    </a:lnTo>
                    <a:lnTo>
                      <a:pt x="797719" y="1043744"/>
                    </a:lnTo>
                    <a:lnTo>
                      <a:pt x="809228" y="1032240"/>
                    </a:lnTo>
                    <a:lnTo>
                      <a:pt x="820738" y="1021926"/>
                    </a:lnTo>
                    <a:lnTo>
                      <a:pt x="831056" y="1012802"/>
                    </a:lnTo>
                    <a:lnTo>
                      <a:pt x="836613" y="1008439"/>
                    </a:lnTo>
                    <a:lnTo>
                      <a:pt x="842169" y="1004869"/>
                    </a:lnTo>
                    <a:lnTo>
                      <a:pt x="848122" y="1000902"/>
                    </a:lnTo>
                    <a:lnTo>
                      <a:pt x="854075" y="997331"/>
                    </a:lnTo>
                    <a:lnTo>
                      <a:pt x="860028" y="994555"/>
                    </a:lnTo>
                    <a:lnTo>
                      <a:pt x="866378" y="991381"/>
                    </a:lnTo>
                    <a:lnTo>
                      <a:pt x="873125" y="988208"/>
                    </a:lnTo>
                    <a:lnTo>
                      <a:pt x="880269" y="985828"/>
                    </a:lnTo>
                    <a:lnTo>
                      <a:pt x="895350" y="980274"/>
                    </a:lnTo>
                    <a:lnTo>
                      <a:pt x="912416" y="975117"/>
                    </a:lnTo>
                    <a:lnTo>
                      <a:pt x="932260" y="970753"/>
                    </a:lnTo>
                    <a:lnTo>
                      <a:pt x="954881" y="965597"/>
                    </a:lnTo>
                    <a:lnTo>
                      <a:pt x="963613" y="965993"/>
                    </a:lnTo>
                    <a:lnTo>
                      <a:pt x="979488" y="966787"/>
                    </a:lnTo>
                    <a:lnTo>
                      <a:pt x="1004491" y="968373"/>
                    </a:lnTo>
                    <a:lnTo>
                      <a:pt x="1089819" y="1240103"/>
                    </a:lnTo>
                    <a:lnTo>
                      <a:pt x="1081484" y="1159179"/>
                    </a:lnTo>
                    <a:lnTo>
                      <a:pt x="1077516" y="1013199"/>
                    </a:lnTo>
                    <a:lnTo>
                      <a:pt x="1071959" y="999315"/>
                    </a:lnTo>
                    <a:lnTo>
                      <a:pt x="1083072" y="980671"/>
                    </a:lnTo>
                    <a:lnTo>
                      <a:pt x="1107281" y="980671"/>
                    </a:lnTo>
                    <a:lnTo>
                      <a:pt x="1117600" y="999315"/>
                    </a:lnTo>
                    <a:lnTo>
                      <a:pt x="1112837" y="1015579"/>
                    </a:lnTo>
                    <a:lnTo>
                      <a:pt x="1142206" y="1228203"/>
                    </a:lnTo>
                    <a:lnTo>
                      <a:pt x="1137841" y="971944"/>
                    </a:lnTo>
                    <a:lnTo>
                      <a:pt x="1146572" y="967580"/>
                    </a:lnTo>
                    <a:lnTo>
                      <a:pt x="1148953" y="966390"/>
                    </a:lnTo>
                    <a:lnTo>
                      <a:pt x="1149350" y="965597"/>
                    </a:lnTo>
                    <a:lnTo>
                      <a:pt x="1155700" y="965200"/>
                    </a:lnTo>
                    <a:close/>
                    <a:moveTo>
                      <a:pt x="931148" y="736601"/>
                    </a:moveTo>
                    <a:lnTo>
                      <a:pt x="929554" y="751285"/>
                    </a:lnTo>
                    <a:lnTo>
                      <a:pt x="928757" y="762794"/>
                    </a:lnTo>
                    <a:lnTo>
                      <a:pt x="929155" y="762794"/>
                    </a:lnTo>
                    <a:lnTo>
                      <a:pt x="929554" y="751285"/>
                    </a:lnTo>
                    <a:lnTo>
                      <a:pt x="930351" y="746126"/>
                    </a:lnTo>
                    <a:lnTo>
                      <a:pt x="931148" y="741363"/>
                    </a:lnTo>
                    <a:lnTo>
                      <a:pt x="931148" y="736601"/>
                    </a:lnTo>
                    <a:close/>
                    <a:moveTo>
                      <a:pt x="949086" y="679054"/>
                    </a:moveTo>
                    <a:lnTo>
                      <a:pt x="948289" y="679847"/>
                    </a:lnTo>
                    <a:lnTo>
                      <a:pt x="945499" y="681435"/>
                    </a:lnTo>
                    <a:lnTo>
                      <a:pt x="943904" y="683419"/>
                    </a:lnTo>
                    <a:lnTo>
                      <a:pt x="941911" y="686991"/>
                    </a:lnTo>
                    <a:lnTo>
                      <a:pt x="945897" y="682625"/>
                    </a:lnTo>
                    <a:lnTo>
                      <a:pt x="948289" y="681038"/>
                    </a:lnTo>
                    <a:lnTo>
                      <a:pt x="950282" y="679054"/>
                    </a:lnTo>
                    <a:lnTo>
                      <a:pt x="949086" y="679054"/>
                    </a:lnTo>
                    <a:close/>
                    <a:moveTo>
                      <a:pt x="1038375" y="620713"/>
                    </a:moveTo>
                    <a:lnTo>
                      <a:pt x="1049138" y="620713"/>
                    </a:lnTo>
                    <a:lnTo>
                      <a:pt x="1059502" y="621110"/>
                    </a:lnTo>
                    <a:lnTo>
                      <a:pt x="1069866" y="622300"/>
                    </a:lnTo>
                    <a:lnTo>
                      <a:pt x="1079432" y="623491"/>
                    </a:lnTo>
                    <a:lnTo>
                      <a:pt x="1088999" y="625872"/>
                    </a:lnTo>
                    <a:lnTo>
                      <a:pt x="1098167" y="627857"/>
                    </a:lnTo>
                    <a:lnTo>
                      <a:pt x="1106937" y="630238"/>
                    </a:lnTo>
                    <a:lnTo>
                      <a:pt x="1115307" y="633413"/>
                    </a:lnTo>
                    <a:lnTo>
                      <a:pt x="1123678" y="636191"/>
                    </a:lnTo>
                    <a:lnTo>
                      <a:pt x="1130853" y="639763"/>
                    </a:lnTo>
                    <a:lnTo>
                      <a:pt x="1138028" y="642938"/>
                    </a:lnTo>
                    <a:lnTo>
                      <a:pt x="1144805" y="646510"/>
                    </a:lnTo>
                    <a:lnTo>
                      <a:pt x="1156365" y="652860"/>
                    </a:lnTo>
                    <a:lnTo>
                      <a:pt x="1166729" y="659607"/>
                    </a:lnTo>
                    <a:lnTo>
                      <a:pt x="1174701" y="664766"/>
                    </a:lnTo>
                    <a:lnTo>
                      <a:pt x="1180680" y="669529"/>
                    </a:lnTo>
                    <a:lnTo>
                      <a:pt x="1185862" y="673497"/>
                    </a:lnTo>
                    <a:lnTo>
                      <a:pt x="1185862" y="676275"/>
                    </a:lnTo>
                    <a:lnTo>
                      <a:pt x="1185862" y="684213"/>
                    </a:lnTo>
                    <a:lnTo>
                      <a:pt x="1185065" y="688975"/>
                    </a:lnTo>
                    <a:lnTo>
                      <a:pt x="1183869" y="694532"/>
                    </a:lnTo>
                    <a:lnTo>
                      <a:pt x="1182274" y="700088"/>
                    </a:lnTo>
                    <a:lnTo>
                      <a:pt x="1180281" y="704850"/>
                    </a:lnTo>
                    <a:lnTo>
                      <a:pt x="1179086" y="707629"/>
                    </a:lnTo>
                    <a:lnTo>
                      <a:pt x="1177093" y="710010"/>
                    </a:lnTo>
                    <a:lnTo>
                      <a:pt x="1175498" y="711994"/>
                    </a:lnTo>
                    <a:lnTo>
                      <a:pt x="1173505" y="713979"/>
                    </a:lnTo>
                    <a:lnTo>
                      <a:pt x="1170715" y="715963"/>
                    </a:lnTo>
                    <a:lnTo>
                      <a:pt x="1168323" y="717154"/>
                    </a:lnTo>
                    <a:lnTo>
                      <a:pt x="1165533" y="718344"/>
                    </a:lnTo>
                    <a:lnTo>
                      <a:pt x="1161945" y="719138"/>
                    </a:lnTo>
                    <a:lnTo>
                      <a:pt x="1158756" y="719535"/>
                    </a:lnTo>
                    <a:lnTo>
                      <a:pt x="1154770" y="719535"/>
                    </a:lnTo>
                    <a:lnTo>
                      <a:pt x="1150784" y="719138"/>
                    </a:lnTo>
                    <a:lnTo>
                      <a:pt x="1146001" y="718344"/>
                    </a:lnTo>
                    <a:lnTo>
                      <a:pt x="1140819" y="717154"/>
                    </a:lnTo>
                    <a:lnTo>
                      <a:pt x="1135238" y="715566"/>
                    </a:lnTo>
                    <a:lnTo>
                      <a:pt x="1129259" y="712788"/>
                    </a:lnTo>
                    <a:lnTo>
                      <a:pt x="1123678" y="710010"/>
                    </a:lnTo>
                    <a:lnTo>
                      <a:pt x="1120091" y="708819"/>
                    </a:lnTo>
                    <a:lnTo>
                      <a:pt x="1114112" y="707629"/>
                    </a:lnTo>
                    <a:lnTo>
                      <a:pt x="1098964" y="704850"/>
                    </a:lnTo>
                    <a:lnTo>
                      <a:pt x="1083418" y="702072"/>
                    </a:lnTo>
                    <a:lnTo>
                      <a:pt x="1077439" y="700882"/>
                    </a:lnTo>
                    <a:lnTo>
                      <a:pt x="1073852" y="700088"/>
                    </a:lnTo>
                    <a:lnTo>
                      <a:pt x="1104545" y="714772"/>
                    </a:lnTo>
                    <a:lnTo>
                      <a:pt x="1118895" y="721122"/>
                    </a:lnTo>
                    <a:lnTo>
                      <a:pt x="1125671" y="723504"/>
                    </a:lnTo>
                    <a:lnTo>
                      <a:pt x="1132448" y="725885"/>
                    </a:lnTo>
                    <a:lnTo>
                      <a:pt x="1138826" y="728266"/>
                    </a:lnTo>
                    <a:lnTo>
                      <a:pt x="1144805" y="729457"/>
                    </a:lnTo>
                    <a:lnTo>
                      <a:pt x="1150784" y="730647"/>
                    </a:lnTo>
                    <a:lnTo>
                      <a:pt x="1155966" y="731044"/>
                    </a:lnTo>
                    <a:lnTo>
                      <a:pt x="1161148" y="730647"/>
                    </a:lnTo>
                    <a:lnTo>
                      <a:pt x="1165931" y="729457"/>
                    </a:lnTo>
                    <a:lnTo>
                      <a:pt x="1170316" y="727869"/>
                    </a:lnTo>
                    <a:lnTo>
                      <a:pt x="1174302" y="725091"/>
                    </a:lnTo>
                    <a:lnTo>
                      <a:pt x="1175498" y="735410"/>
                    </a:lnTo>
                    <a:lnTo>
                      <a:pt x="1175897" y="744935"/>
                    </a:lnTo>
                    <a:lnTo>
                      <a:pt x="1175498" y="753666"/>
                    </a:lnTo>
                    <a:lnTo>
                      <a:pt x="1175099" y="762397"/>
                    </a:lnTo>
                    <a:lnTo>
                      <a:pt x="1176694" y="761207"/>
                    </a:lnTo>
                    <a:lnTo>
                      <a:pt x="1177491" y="760413"/>
                    </a:lnTo>
                    <a:lnTo>
                      <a:pt x="1178687" y="760016"/>
                    </a:lnTo>
                    <a:lnTo>
                      <a:pt x="1179086" y="760413"/>
                    </a:lnTo>
                    <a:lnTo>
                      <a:pt x="1179484" y="761207"/>
                    </a:lnTo>
                    <a:lnTo>
                      <a:pt x="1179883" y="763985"/>
                    </a:lnTo>
                    <a:lnTo>
                      <a:pt x="1180281" y="767954"/>
                    </a:lnTo>
                    <a:lnTo>
                      <a:pt x="1180281" y="773113"/>
                    </a:lnTo>
                    <a:lnTo>
                      <a:pt x="1179086" y="785813"/>
                    </a:lnTo>
                    <a:lnTo>
                      <a:pt x="1177491" y="800498"/>
                    </a:lnTo>
                    <a:lnTo>
                      <a:pt x="1175498" y="814388"/>
                    </a:lnTo>
                    <a:lnTo>
                      <a:pt x="1173505" y="826294"/>
                    </a:lnTo>
                    <a:lnTo>
                      <a:pt x="1171911" y="833438"/>
                    </a:lnTo>
                    <a:lnTo>
                      <a:pt x="1170715" y="834629"/>
                    </a:lnTo>
                    <a:lnTo>
                      <a:pt x="1170316" y="834232"/>
                    </a:lnTo>
                    <a:lnTo>
                      <a:pt x="1169519" y="842169"/>
                    </a:lnTo>
                    <a:lnTo>
                      <a:pt x="1168323" y="849710"/>
                    </a:lnTo>
                    <a:lnTo>
                      <a:pt x="1166729" y="856854"/>
                    </a:lnTo>
                    <a:lnTo>
                      <a:pt x="1165134" y="863998"/>
                    </a:lnTo>
                    <a:lnTo>
                      <a:pt x="1162742" y="870744"/>
                    </a:lnTo>
                    <a:lnTo>
                      <a:pt x="1160351" y="877491"/>
                    </a:lnTo>
                    <a:lnTo>
                      <a:pt x="1157959" y="883841"/>
                    </a:lnTo>
                    <a:lnTo>
                      <a:pt x="1154770" y="890191"/>
                    </a:lnTo>
                    <a:lnTo>
                      <a:pt x="1151980" y="896541"/>
                    </a:lnTo>
                    <a:lnTo>
                      <a:pt x="1148791" y="902098"/>
                    </a:lnTo>
                    <a:lnTo>
                      <a:pt x="1145602" y="907654"/>
                    </a:lnTo>
                    <a:lnTo>
                      <a:pt x="1141616" y="913210"/>
                    </a:lnTo>
                    <a:lnTo>
                      <a:pt x="1138028" y="918370"/>
                    </a:lnTo>
                    <a:lnTo>
                      <a:pt x="1134042" y="923529"/>
                    </a:lnTo>
                    <a:lnTo>
                      <a:pt x="1126070" y="932260"/>
                    </a:lnTo>
                    <a:lnTo>
                      <a:pt x="1117699" y="940595"/>
                    </a:lnTo>
                    <a:lnTo>
                      <a:pt x="1108531" y="947738"/>
                    </a:lnTo>
                    <a:lnTo>
                      <a:pt x="1099762" y="954088"/>
                    </a:lnTo>
                    <a:lnTo>
                      <a:pt x="1090593" y="959248"/>
                    </a:lnTo>
                    <a:lnTo>
                      <a:pt x="1081027" y="963216"/>
                    </a:lnTo>
                    <a:lnTo>
                      <a:pt x="1077041" y="964804"/>
                    </a:lnTo>
                    <a:lnTo>
                      <a:pt x="1072257" y="966391"/>
                    </a:lnTo>
                    <a:lnTo>
                      <a:pt x="1067474" y="967185"/>
                    </a:lnTo>
                    <a:lnTo>
                      <a:pt x="1063488" y="967979"/>
                    </a:lnTo>
                    <a:lnTo>
                      <a:pt x="1059103" y="968376"/>
                    </a:lnTo>
                    <a:lnTo>
                      <a:pt x="1054719" y="968376"/>
                    </a:lnTo>
                    <a:lnTo>
                      <a:pt x="1051530" y="968376"/>
                    </a:lnTo>
                    <a:lnTo>
                      <a:pt x="1047543" y="967979"/>
                    </a:lnTo>
                    <a:lnTo>
                      <a:pt x="1043956" y="967185"/>
                    </a:lnTo>
                    <a:lnTo>
                      <a:pt x="1039970" y="965995"/>
                    </a:lnTo>
                    <a:lnTo>
                      <a:pt x="1031998" y="962820"/>
                    </a:lnTo>
                    <a:lnTo>
                      <a:pt x="1023627" y="958851"/>
                    </a:lnTo>
                    <a:lnTo>
                      <a:pt x="1014857" y="953295"/>
                    </a:lnTo>
                    <a:lnTo>
                      <a:pt x="1006088" y="947341"/>
                    </a:lnTo>
                    <a:lnTo>
                      <a:pt x="997318" y="939801"/>
                    </a:lnTo>
                    <a:lnTo>
                      <a:pt x="988549" y="931863"/>
                    </a:lnTo>
                    <a:lnTo>
                      <a:pt x="979779" y="922338"/>
                    </a:lnTo>
                    <a:lnTo>
                      <a:pt x="971807" y="912813"/>
                    </a:lnTo>
                    <a:lnTo>
                      <a:pt x="963835" y="902098"/>
                    </a:lnTo>
                    <a:lnTo>
                      <a:pt x="956660" y="890985"/>
                    </a:lnTo>
                    <a:lnTo>
                      <a:pt x="949883" y="878682"/>
                    </a:lnTo>
                    <a:lnTo>
                      <a:pt x="943904" y="865982"/>
                    </a:lnTo>
                    <a:lnTo>
                      <a:pt x="941512" y="859632"/>
                    </a:lnTo>
                    <a:lnTo>
                      <a:pt x="938722" y="852885"/>
                    </a:lnTo>
                    <a:lnTo>
                      <a:pt x="936729" y="846138"/>
                    </a:lnTo>
                    <a:lnTo>
                      <a:pt x="934736" y="839391"/>
                    </a:lnTo>
                    <a:lnTo>
                      <a:pt x="933540" y="843757"/>
                    </a:lnTo>
                    <a:lnTo>
                      <a:pt x="931547" y="847329"/>
                    </a:lnTo>
                    <a:lnTo>
                      <a:pt x="929554" y="849710"/>
                    </a:lnTo>
                    <a:lnTo>
                      <a:pt x="928757" y="850107"/>
                    </a:lnTo>
                    <a:lnTo>
                      <a:pt x="927960" y="850504"/>
                    </a:lnTo>
                    <a:lnTo>
                      <a:pt x="926764" y="850107"/>
                    </a:lnTo>
                    <a:lnTo>
                      <a:pt x="925568" y="849710"/>
                    </a:lnTo>
                    <a:lnTo>
                      <a:pt x="924372" y="848123"/>
                    </a:lnTo>
                    <a:lnTo>
                      <a:pt x="923575" y="846535"/>
                    </a:lnTo>
                    <a:lnTo>
                      <a:pt x="921582" y="842963"/>
                    </a:lnTo>
                    <a:lnTo>
                      <a:pt x="920386" y="837407"/>
                    </a:lnTo>
                    <a:lnTo>
                      <a:pt x="918791" y="831057"/>
                    </a:lnTo>
                    <a:lnTo>
                      <a:pt x="917596" y="823516"/>
                    </a:lnTo>
                    <a:lnTo>
                      <a:pt x="917197" y="815182"/>
                    </a:lnTo>
                    <a:lnTo>
                      <a:pt x="916798" y="806054"/>
                    </a:lnTo>
                    <a:lnTo>
                      <a:pt x="917197" y="798116"/>
                    </a:lnTo>
                    <a:lnTo>
                      <a:pt x="917596" y="790576"/>
                    </a:lnTo>
                    <a:lnTo>
                      <a:pt x="918393" y="783829"/>
                    </a:lnTo>
                    <a:lnTo>
                      <a:pt x="919987" y="777479"/>
                    </a:lnTo>
                    <a:lnTo>
                      <a:pt x="921183" y="772319"/>
                    </a:lnTo>
                    <a:lnTo>
                      <a:pt x="922379" y="767954"/>
                    </a:lnTo>
                    <a:lnTo>
                      <a:pt x="924372" y="764779"/>
                    </a:lnTo>
                    <a:lnTo>
                      <a:pt x="925169" y="763588"/>
                    </a:lnTo>
                    <a:lnTo>
                      <a:pt x="926365" y="763191"/>
                    </a:lnTo>
                    <a:lnTo>
                      <a:pt x="923176" y="759619"/>
                    </a:lnTo>
                    <a:lnTo>
                      <a:pt x="920785" y="756444"/>
                    </a:lnTo>
                    <a:lnTo>
                      <a:pt x="918393" y="752476"/>
                    </a:lnTo>
                    <a:lnTo>
                      <a:pt x="916798" y="748507"/>
                    </a:lnTo>
                    <a:lnTo>
                      <a:pt x="915204" y="744538"/>
                    </a:lnTo>
                    <a:lnTo>
                      <a:pt x="914407" y="739776"/>
                    </a:lnTo>
                    <a:lnTo>
                      <a:pt x="913609" y="735807"/>
                    </a:lnTo>
                    <a:lnTo>
                      <a:pt x="913211" y="731044"/>
                    </a:lnTo>
                    <a:lnTo>
                      <a:pt x="912812" y="727076"/>
                    </a:lnTo>
                    <a:lnTo>
                      <a:pt x="912812" y="721916"/>
                    </a:lnTo>
                    <a:lnTo>
                      <a:pt x="913609" y="712391"/>
                    </a:lnTo>
                    <a:lnTo>
                      <a:pt x="915204" y="703263"/>
                    </a:lnTo>
                    <a:lnTo>
                      <a:pt x="917197" y="694135"/>
                    </a:lnTo>
                    <a:lnTo>
                      <a:pt x="920386" y="685007"/>
                    </a:lnTo>
                    <a:lnTo>
                      <a:pt x="923575" y="676672"/>
                    </a:lnTo>
                    <a:lnTo>
                      <a:pt x="927162" y="668735"/>
                    </a:lnTo>
                    <a:lnTo>
                      <a:pt x="930750" y="661988"/>
                    </a:lnTo>
                    <a:lnTo>
                      <a:pt x="934337" y="656035"/>
                    </a:lnTo>
                    <a:lnTo>
                      <a:pt x="937526" y="651272"/>
                    </a:lnTo>
                    <a:lnTo>
                      <a:pt x="940715" y="647700"/>
                    </a:lnTo>
                    <a:lnTo>
                      <a:pt x="943107" y="646113"/>
                    </a:lnTo>
                    <a:lnTo>
                      <a:pt x="955862" y="639763"/>
                    </a:lnTo>
                    <a:lnTo>
                      <a:pt x="968219" y="634604"/>
                    </a:lnTo>
                    <a:lnTo>
                      <a:pt x="980178" y="630238"/>
                    </a:lnTo>
                    <a:lnTo>
                      <a:pt x="992535" y="627063"/>
                    </a:lnTo>
                    <a:lnTo>
                      <a:pt x="1004493" y="624285"/>
                    </a:lnTo>
                    <a:lnTo>
                      <a:pt x="1016053" y="622300"/>
                    </a:lnTo>
                    <a:lnTo>
                      <a:pt x="1027214" y="621110"/>
                    </a:lnTo>
                    <a:lnTo>
                      <a:pt x="1038375" y="620713"/>
                    </a:lnTo>
                    <a:close/>
                    <a:moveTo>
                      <a:pt x="1043186" y="515586"/>
                    </a:moveTo>
                    <a:lnTo>
                      <a:pt x="1022934" y="515983"/>
                    </a:lnTo>
                    <a:lnTo>
                      <a:pt x="1002682" y="516777"/>
                    </a:lnTo>
                    <a:lnTo>
                      <a:pt x="982827" y="518364"/>
                    </a:lnTo>
                    <a:lnTo>
                      <a:pt x="962972" y="519952"/>
                    </a:lnTo>
                    <a:lnTo>
                      <a:pt x="943514" y="521937"/>
                    </a:lnTo>
                    <a:lnTo>
                      <a:pt x="924056" y="525113"/>
                    </a:lnTo>
                    <a:lnTo>
                      <a:pt x="904598" y="527891"/>
                    </a:lnTo>
                    <a:lnTo>
                      <a:pt x="885140" y="531861"/>
                    </a:lnTo>
                    <a:lnTo>
                      <a:pt x="866476" y="535830"/>
                    </a:lnTo>
                    <a:lnTo>
                      <a:pt x="847812" y="540594"/>
                    </a:lnTo>
                    <a:lnTo>
                      <a:pt x="829148" y="545754"/>
                    </a:lnTo>
                    <a:lnTo>
                      <a:pt x="810485" y="550914"/>
                    </a:lnTo>
                    <a:lnTo>
                      <a:pt x="792218" y="556869"/>
                    </a:lnTo>
                    <a:lnTo>
                      <a:pt x="774348" y="563220"/>
                    </a:lnTo>
                    <a:lnTo>
                      <a:pt x="756082" y="569968"/>
                    </a:lnTo>
                    <a:lnTo>
                      <a:pt x="738609" y="577113"/>
                    </a:lnTo>
                    <a:lnTo>
                      <a:pt x="721137" y="585449"/>
                    </a:lnTo>
                    <a:lnTo>
                      <a:pt x="704061" y="593388"/>
                    </a:lnTo>
                    <a:lnTo>
                      <a:pt x="686986" y="601724"/>
                    </a:lnTo>
                    <a:lnTo>
                      <a:pt x="670308" y="610457"/>
                    </a:lnTo>
                    <a:lnTo>
                      <a:pt x="653630" y="619587"/>
                    </a:lnTo>
                    <a:lnTo>
                      <a:pt x="637745" y="629114"/>
                    </a:lnTo>
                    <a:lnTo>
                      <a:pt x="621861" y="639037"/>
                    </a:lnTo>
                    <a:lnTo>
                      <a:pt x="605977" y="649755"/>
                    </a:lnTo>
                    <a:lnTo>
                      <a:pt x="590490" y="660473"/>
                    </a:lnTo>
                    <a:lnTo>
                      <a:pt x="575400" y="671190"/>
                    </a:lnTo>
                    <a:lnTo>
                      <a:pt x="559913" y="682702"/>
                    </a:lnTo>
                    <a:lnTo>
                      <a:pt x="545617" y="694610"/>
                    </a:lnTo>
                    <a:lnTo>
                      <a:pt x="531322" y="706519"/>
                    </a:lnTo>
                    <a:lnTo>
                      <a:pt x="517026" y="719221"/>
                    </a:lnTo>
                    <a:lnTo>
                      <a:pt x="503525" y="731924"/>
                    </a:lnTo>
                    <a:lnTo>
                      <a:pt x="490023" y="745023"/>
                    </a:lnTo>
                    <a:lnTo>
                      <a:pt x="476919" y="758520"/>
                    </a:lnTo>
                    <a:lnTo>
                      <a:pt x="464212" y="772413"/>
                    </a:lnTo>
                    <a:lnTo>
                      <a:pt x="451504" y="786306"/>
                    </a:lnTo>
                    <a:lnTo>
                      <a:pt x="439591" y="800596"/>
                    </a:lnTo>
                    <a:lnTo>
                      <a:pt x="427678" y="815680"/>
                    </a:lnTo>
                    <a:lnTo>
                      <a:pt x="416162" y="830368"/>
                    </a:lnTo>
                    <a:lnTo>
                      <a:pt x="405441" y="845452"/>
                    </a:lnTo>
                    <a:lnTo>
                      <a:pt x="394322" y="860933"/>
                    </a:lnTo>
                    <a:lnTo>
                      <a:pt x="383997" y="876811"/>
                    </a:lnTo>
                    <a:lnTo>
                      <a:pt x="374070" y="892689"/>
                    </a:lnTo>
                    <a:lnTo>
                      <a:pt x="364539" y="908964"/>
                    </a:lnTo>
                    <a:lnTo>
                      <a:pt x="355009" y="925636"/>
                    </a:lnTo>
                    <a:lnTo>
                      <a:pt x="346272" y="941911"/>
                    </a:lnTo>
                    <a:lnTo>
                      <a:pt x="337933" y="959377"/>
                    </a:lnTo>
                    <a:lnTo>
                      <a:pt x="329594" y="976048"/>
                    </a:lnTo>
                    <a:lnTo>
                      <a:pt x="322049" y="993911"/>
                    </a:lnTo>
                    <a:lnTo>
                      <a:pt x="314901" y="1011377"/>
                    </a:lnTo>
                    <a:lnTo>
                      <a:pt x="308151" y="1029240"/>
                    </a:lnTo>
                    <a:lnTo>
                      <a:pt x="301797" y="1047500"/>
                    </a:lnTo>
                    <a:lnTo>
                      <a:pt x="295840" y="1065362"/>
                    </a:lnTo>
                    <a:lnTo>
                      <a:pt x="290678" y="1084019"/>
                    </a:lnTo>
                    <a:lnTo>
                      <a:pt x="285516" y="1102676"/>
                    </a:lnTo>
                    <a:lnTo>
                      <a:pt x="280751" y="1121729"/>
                    </a:lnTo>
                    <a:lnTo>
                      <a:pt x="276780" y="1140783"/>
                    </a:lnTo>
                    <a:lnTo>
                      <a:pt x="272809" y="1159440"/>
                    </a:lnTo>
                    <a:lnTo>
                      <a:pt x="270029" y="1178890"/>
                    </a:lnTo>
                    <a:lnTo>
                      <a:pt x="266852" y="1198341"/>
                    </a:lnTo>
                    <a:lnTo>
                      <a:pt x="264867" y="1218188"/>
                    </a:lnTo>
                    <a:lnTo>
                      <a:pt x="263278" y="1237639"/>
                    </a:lnTo>
                    <a:lnTo>
                      <a:pt x="261690" y="1257883"/>
                    </a:lnTo>
                    <a:lnTo>
                      <a:pt x="260896" y="1277731"/>
                    </a:lnTo>
                    <a:lnTo>
                      <a:pt x="260498" y="1297975"/>
                    </a:lnTo>
                    <a:lnTo>
                      <a:pt x="260896" y="1318220"/>
                    </a:lnTo>
                    <a:lnTo>
                      <a:pt x="261690" y="1338067"/>
                    </a:lnTo>
                    <a:lnTo>
                      <a:pt x="263278" y="1357915"/>
                    </a:lnTo>
                    <a:lnTo>
                      <a:pt x="264867" y="1377763"/>
                    </a:lnTo>
                    <a:lnTo>
                      <a:pt x="266852" y="1397213"/>
                    </a:lnTo>
                    <a:lnTo>
                      <a:pt x="270029" y="1416664"/>
                    </a:lnTo>
                    <a:lnTo>
                      <a:pt x="272809" y="1436114"/>
                    </a:lnTo>
                    <a:lnTo>
                      <a:pt x="276780" y="1455168"/>
                    </a:lnTo>
                    <a:lnTo>
                      <a:pt x="280751" y="1474222"/>
                    </a:lnTo>
                    <a:lnTo>
                      <a:pt x="285516" y="1493275"/>
                    </a:lnTo>
                    <a:lnTo>
                      <a:pt x="290678" y="1511535"/>
                    </a:lnTo>
                    <a:lnTo>
                      <a:pt x="295840" y="1530192"/>
                    </a:lnTo>
                    <a:lnTo>
                      <a:pt x="301797" y="1548452"/>
                    </a:lnTo>
                    <a:lnTo>
                      <a:pt x="308151" y="1566314"/>
                    </a:lnTo>
                    <a:lnTo>
                      <a:pt x="314901" y="1584177"/>
                    </a:lnTo>
                    <a:lnTo>
                      <a:pt x="322049" y="1602040"/>
                    </a:lnTo>
                    <a:lnTo>
                      <a:pt x="329594" y="1619109"/>
                    </a:lnTo>
                    <a:lnTo>
                      <a:pt x="337933" y="1636575"/>
                    </a:lnTo>
                    <a:lnTo>
                      <a:pt x="346272" y="1653247"/>
                    </a:lnTo>
                    <a:lnTo>
                      <a:pt x="355009" y="1670316"/>
                    </a:lnTo>
                    <a:lnTo>
                      <a:pt x="364539" y="1686591"/>
                    </a:lnTo>
                    <a:lnTo>
                      <a:pt x="374070" y="1703262"/>
                    </a:lnTo>
                    <a:lnTo>
                      <a:pt x="383997" y="1719140"/>
                    </a:lnTo>
                    <a:lnTo>
                      <a:pt x="394322" y="1734622"/>
                    </a:lnTo>
                    <a:lnTo>
                      <a:pt x="405441" y="1750500"/>
                    </a:lnTo>
                    <a:lnTo>
                      <a:pt x="416162" y="1765584"/>
                    </a:lnTo>
                    <a:lnTo>
                      <a:pt x="427678" y="1780271"/>
                    </a:lnTo>
                    <a:lnTo>
                      <a:pt x="439591" y="1794958"/>
                    </a:lnTo>
                    <a:lnTo>
                      <a:pt x="451504" y="1809248"/>
                    </a:lnTo>
                    <a:lnTo>
                      <a:pt x="464212" y="1823142"/>
                    </a:lnTo>
                    <a:lnTo>
                      <a:pt x="476919" y="1837035"/>
                    </a:lnTo>
                    <a:lnTo>
                      <a:pt x="490023" y="1850531"/>
                    </a:lnTo>
                    <a:lnTo>
                      <a:pt x="503525" y="1863631"/>
                    </a:lnTo>
                    <a:lnTo>
                      <a:pt x="517026" y="1876333"/>
                    </a:lnTo>
                    <a:lnTo>
                      <a:pt x="531322" y="1889035"/>
                    </a:lnTo>
                    <a:lnTo>
                      <a:pt x="545617" y="1900944"/>
                    </a:lnTo>
                    <a:lnTo>
                      <a:pt x="559913" y="1912852"/>
                    </a:lnTo>
                    <a:lnTo>
                      <a:pt x="575400" y="1923967"/>
                    </a:lnTo>
                    <a:lnTo>
                      <a:pt x="590490" y="1935479"/>
                    </a:lnTo>
                    <a:lnTo>
                      <a:pt x="605977" y="1945799"/>
                    </a:lnTo>
                    <a:lnTo>
                      <a:pt x="621861" y="1956517"/>
                    </a:lnTo>
                    <a:lnTo>
                      <a:pt x="637745" y="1966044"/>
                    </a:lnTo>
                    <a:lnTo>
                      <a:pt x="653630" y="1975968"/>
                    </a:lnTo>
                    <a:lnTo>
                      <a:pt x="670308" y="1985097"/>
                    </a:lnTo>
                    <a:lnTo>
                      <a:pt x="686986" y="1994227"/>
                    </a:lnTo>
                    <a:lnTo>
                      <a:pt x="704061" y="2002563"/>
                    </a:lnTo>
                    <a:lnTo>
                      <a:pt x="721137" y="2010502"/>
                    </a:lnTo>
                    <a:lnTo>
                      <a:pt x="738609" y="2018044"/>
                    </a:lnTo>
                    <a:lnTo>
                      <a:pt x="756082" y="2025189"/>
                    </a:lnTo>
                    <a:lnTo>
                      <a:pt x="774348" y="2032335"/>
                    </a:lnTo>
                    <a:lnTo>
                      <a:pt x="792218" y="2038686"/>
                    </a:lnTo>
                    <a:lnTo>
                      <a:pt x="810485" y="2044640"/>
                    </a:lnTo>
                    <a:lnTo>
                      <a:pt x="829148" y="2050197"/>
                    </a:lnTo>
                    <a:lnTo>
                      <a:pt x="847812" y="2055358"/>
                    </a:lnTo>
                    <a:lnTo>
                      <a:pt x="866476" y="2059724"/>
                    </a:lnTo>
                    <a:lnTo>
                      <a:pt x="885140" y="2064091"/>
                    </a:lnTo>
                    <a:lnTo>
                      <a:pt x="904598" y="2067266"/>
                    </a:lnTo>
                    <a:lnTo>
                      <a:pt x="924056" y="2070839"/>
                    </a:lnTo>
                    <a:lnTo>
                      <a:pt x="943514" y="2073220"/>
                    </a:lnTo>
                    <a:lnTo>
                      <a:pt x="962972" y="2075999"/>
                    </a:lnTo>
                    <a:lnTo>
                      <a:pt x="982827" y="2077587"/>
                    </a:lnTo>
                    <a:lnTo>
                      <a:pt x="1002682" y="2078778"/>
                    </a:lnTo>
                    <a:lnTo>
                      <a:pt x="1022934" y="2079572"/>
                    </a:lnTo>
                    <a:lnTo>
                      <a:pt x="1043186" y="2079572"/>
                    </a:lnTo>
                    <a:lnTo>
                      <a:pt x="1063041" y="2079572"/>
                    </a:lnTo>
                    <a:lnTo>
                      <a:pt x="1083293" y="2078778"/>
                    </a:lnTo>
                    <a:lnTo>
                      <a:pt x="1103148" y="2077587"/>
                    </a:lnTo>
                    <a:lnTo>
                      <a:pt x="1122606" y="2075999"/>
                    </a:lnTo>
                    <a:lnTo>
                      <a:pt x="1142064" y="2073220"/>
                    </a:lnTo>
                    <a:lnTo>
                      <a:pt x="1161919" y="2070839"/>
                    </a:lnTo>
                    <a:lnTo>
                      <a:pt x="1180980" y="2067266"/>
                    </a:lnTo>
                    <a:lnTo>
                      <a:pt x="1200438" y="2064091"/>
                    </a:lnTo>
                    <a:lnTo>
                      <a:pt x="1219499" y="2059724"/>
                    </a:lnTo>
                    <a:lnTo>
                      <a:pt x="1237766" y="2055358"/>
                    </a:lnTo>
                    <a:lnTo>
                      <a:pt x="1256827" y="2050197"/>
                    </a:lnTo>
                    <a:lnTo>
                      <a:pt x="1275093" y="2044640"/>
                    </a:lnTo>
                    <a:lnTo>
                      <a:pt x="1293757" y="2038686"/>
                    </a:lnTo>
                    <a:lnTo>
                      <a:pt x="1311627" y="2032335"/>
                    </a:lnTo>
                    <a:lnTo>
                      <a:pt x="1329496" y="2025189"/>
                    </a:lnTo>
                    <a:lnTo>
                      <a:pt x="1347366" y="2018044"/>
                    </a:lnTo>
                    <a:lnTo>
                      <a:pt x="1364441" y="2010502"/>
                    </a:lnTo>
                    <a:lnTo>
                      <a:pt x="1381914" y="2002563"/>
                    </a:lnTo>
                    <a:lnTo>
                      <a:pt x="1398592" y="1994227"/>
                    </a:lnTo>
                    <a:lnTo>
                      <a:pt x="1415667" y="1985097"/>
                    </a:lnTo>
                    <a:lnTo>
                      <a:pt x="1431949" y="1975968"/>
                    </a:lnTo>
                    <a:lnTo>
                      <a:pt x="1447833" y="1966044"/>
                    </a:lnTo>
                    <a:lnTo>
                      <a:pt x="1464114" y="1956517"/>
                    </a:lnTo>
                    <a:lnTo>
                      <a:pt x="1479998" y="1945799"/>
                    </a:lnTo>
                    <a:lnTo>
                      <a:pt x="1495088" y="1935479"/>
                    </a:lnTo>
                    <a:lnTo>
                      <a:pt x="1510575" y="1923967"/>
                    </a:lnTo>
                    <a:lnTo>
                      <a:pt x="1525665" y="1912852"/>
                    </a:lnTo>
                    <a:lnTo>
                      <a:pt x="1539960" y="1900944"/>
                    </a:lnTo>
                    <a:lnTo>
                      <a:pt x="1554256" y="1889035"/>
                    </a:lnTo>
                    <a:lnTo>
                      <a:pt x="1568551" y="1876333"/>
                    </a:lnTo>
                    <a:lnTo>
                      <a:pt x="1582053" y="1863631"/>
                    </a:lnTo>
                    <a:lnTo>
                      <a:pt x="1595555" y="1850531"/>
                    </a:lnTo>
                    <a:lnTo>
                      <a:pt x="1608659" y="1837035"/>
                    </a:lnTo>
                    <a:lnTo>
                      <a:pt x="1621763" y="1823142"/>
                    </a:lnTo>
                    <a:lnTo>
                      <a:pt x="1634073" y="1809248"/>
                    </a:lnTo>
                    <a:lnTo>
                      <a:pt x="1646383" y="1794958"/>
                    </a:lnTo>
                    <a:lnTo>
                      <a:pt x="1657899" y="1780271"/>
                    </a:lnTo>
                    <a:lnTo>
                      <a:pt x="1669415" y="1765584"/>
                    </a:lnTo>
                    <a:lnTo>
                      <a:pt x="1680534" y="1750500"/>
                    </a:lnTo>
                    <a:lnTo>
                      <a:pt x="1691256" y="1734622"/>
                    </a:lnTo>
                    <a:lnTo>
                      <a:pt x="1701581" y="1719140"/>
                    </a:lnTo>
                    <a:lnTo>
                      <a:pt x="1711508" y="1703262"/>
                    </a:lnTo>
                    <a:lnTo>
                      <a:pt x="1721436" y="1686591"/>
                    </a:lnTo>
                    <a:lnTo>
                      <a:pt x="1730569" y="1670316"/>
                    </a:lnTo>
                    <a:lnTo>
                      <a:pt x="1739305" y="1653247"/>
                    </a:lnTo>
                    <a:lnTo>
                      <a:pt x="1748041" y="1636575"/>
                    </a:lnTo>
                    <a:lnTo>
                      <a:pt x="1755983" y="1619109"/>
                    </a:lnTo>
                    <a:lnTo>
                      <a:pt x="1763529" y="1602040"/>
                    </a:lnTo>
                    <a:lnTo>
                      <a:pt x="1770676" y="1584177"/>
                    </a:lnTo>
                    <a:lnTo>
                      <a:pt x="1777427" y="1566314"/>
                    </a:lnTo>
                    <a:lnTo>
                      <a:pt x="1783781" y="1548452"/>
                    </a:lnTo>
                    <a:lnTo>
                      <a:pt x="1789737" y="1530192"/>
                    </a:lnTo>
                    <a:lnTo>
                      <a:pt x="1795694" y="1511535"/>
                    </a:lnTo>
                    <a:lnTo>
                      <a:pt x="1800459" y="1493275"/>
                    </a:lnTo>
                    <a:lnTo>
                      <a:pt x="1804827" y="1474222"/>
                    </a:lnTo>
                    <a:lnTo>
                      <a:pt x="1809195" y="1455168"/>
                    </a:lnTo>
                    <a:lnTo>
                      <a:pt x="1812769" y="1436114"/>
                    </a:lnTo>
                    <a:lnTo>
                      <a:pt x="1816343" y="1416664"/>
                    </a:lnTo>
                    <a:lnTo>
                      <a:pt x="1818726" y="1397213"/>
                    </a:lnTo>
                    <a:lnTo>
                      <a:pt x="1820711" y="1377763"/>
                    </a:lnTo>
                    <a:lnTo>
                      <a:pt x="1823094" y="1357915"/>
                    </a:lnTo>
                    <a:lnTo>
                      <a:pt x="1824285" y="1338067"/>
                    </a:lnTo>
                    <a:lnTo>
                      <a:pt x="1824682" y="1318220"/>
                    </a:lnTo>
                    <a:lnTo>
                      <a:pt x="1825079" y="1297975"/>
                    </a:lnTo>
                    <a:lnTo>
                      <a:pt x="1824682" y="1277731"/>
                    </a:lnTo>
                    <a:lnTo>
                      <a:pt x="1824285" y="1257883"/>
                    </a:lnTo>
                    <a:lnTo>
                      <a:pt x="1823094" y="1237639"/>
                    </a:lnTo>
                    <a:lnTo>
                      <a:pt x="1820711" y="1218188"/>
                    </a:lnTo>
                    <a:lnTo>
                      <a:pt x="1818726" y="1198341"/>
                    </a:lnTo>
                    <a:lnTo>
                      <a:pt x="1816343" y="1178890"/>
                    </a:lnTo>
                    <a:lnTo>
                      <a:pt x="1812769" y="1159440"/>
                    </a:lnTo>
                    <a:lnTo>
                      <a:pt x="1809195" y="1140783"/>
                    </a:lnTo>
                    <a:lnTo>
                      <a:pt x="1804827" y="1121729"/>
                    </a:lnTo>
                    <a:lnTo>
                      <a:pt x="1800459" y="1102676"/>
                    </a:lnTo>
                    <a:lnTo>
                      <a:pt x="1795694" y="1084019"/>
                    </a:lnTo>
                    <a:lnTo>
                      <a:pt x="1789737" y="1065362"/>
                    </a:lnTo>
                    <a:lnTo>
                      <a:pt x="1783781" y="1047500"/>
                    </a:lnTo>
                    <a:lnTo>
                      <a:pt x="1777427" y="1029240"/>
                    </a:lnTo>
                    <a:lnTo>
                      <a:pt x="1770676" y="1011377"/>
                    </a:lnTo>
                    <a:lnTo>
                      <a:pt x="1763529" y="993911"/>
                    </a:lnTo>
                    <a:lnTo>
                      <a:pt x="1755983" y="976048"/>
                    </a:lnTo>
                    <a:lnTo>
                      <a:pt x="1748041" y="959377"/>
                    </a:lnTo>
                    <a:lnTo>
                      <a:pt x="1739305" y="941911"/>
                    </a:lnTo>
                    <a:lnTo>
                      <a:pt x="1730569" y="925636"/>
                    </a:lnTo>
                    <a:lnTo>
                      <a:pt x="1721436" y="908964"/>
                    </a:lnTo>
                    <a:lnTo>
                      <a:pt x="1711508" y="892689"/>
                    </a:lnTo>
                    <a:lnTo>
                      <a:pt x="1701581" y="876811"/>
                    </a:lnTo>
                    <a:lnTo>
                      <a:pt x="1691256" y="860933"/>
                    </a:lnTo>
                    <a:lnTo>
                      <a:pt x="1680534" y="845452"/>
                    </a:lnTo>
                    <a:lnTo>
                      <a:pt x="1669415" y="830368"/>
                    </a:lnTo>
                    <a:lnTo>
                      <a:pt x="1657899" y="815680"/>
                    </a:lnTo>
                    <a:lnTo>
                      <a:pt x="1646383" y="800596"/>
                    </a:lnTo>
                    <a:lnTo>
                      <a:pt x="1634073" y="786306"/>
                    </a:lnTo>
                    <a:lnTo>
                      <a:pt x="1621763" y="772413"/>
                    </a:lnTo>
                    <a:lnTo>
                      <a:pt x="1608659" y="758520"/>
                    </a:lnTo>
                    <a:lnTo>
                      <a:pt x="1595555" y="745023"/>
                    </a:lnTo>
                    <a:lnTo>
                      <a:pt x="1582053" y="731924"/>
                    </a:lnTo>
                    <a:lnTo>
                      <a:pt x="1568551" y="719221"/>
                    </a:lnTo>
                    <a:lnTo>
                      <a:pt x="1554256" y="706519"/>
                    </a:lnTo>
                    <a:lnTo>
                      <a:pt x="1539960" y="694610"/>
                    </a:lnTo>
                    <a:lnTo>
                      <a:pt x="1525665" y="682702"/>
                    </a:lnTo>
                    <a:lnTo>
                      <a:pt x="1510575" y="671190"/>
                    </a:lnTo>
                    <a:lnTo>
                      <a:pt x="1495088" y="660473"/>
                    </a:lnTo>
                    <a:lnTo>
                      <a:pt x="1479998" y="649755"/>
                    </a:lnTo>
                    <a:lnTo>
                      <a:pt x="1464114" y="639037"/>
                    </a:lnTo>
                    <a:lnTo>
                      <a:pt x="1447833" y="629114"/>
                    </a:lnTo>
                    <a:lnTo>
                      <a:pt x="1431949" y="619587"/>
                    </a:lnTo>
                    <a:lnTo>
                      <a:pt x="1415667" y="610457"/>
                    </a:lnTo>
                    <a:lnTo>
                      <a:pt x="1398592" y="601724"/>
                    </a:lnTo>
                    <a:lnTo>
                      <a:pt x="1381914" y="593388"/>
                    </a:lnTo>
                    <a:lnTo>
                      <a:pt x="1364441" y="585449"/>
                    </a:lnTo>
                    <a:lnTo>
                      <a:pt x="1347366" y="577113"/>
                    </a:lnTo>
                    <a:lnTo>
                      <a:pt x="1329496" y="569968"/>
                    </a:lnTo>
                    <a:lnTo>
                      <a:pt x="1311627" y="563220"/>
                    </a:lnTo>
                    <a:lnTo>
                      <a:pt x="1293757" y="556869"/>
                    </a:lnTo>
                    <a:lnTo>
                      <a:pt x="1275093" y="550914"/>
                    </a:lnTo>
                    <a:lnTo>
                      <a:pt x="1256827" y="545754"/>
                    </a:lnTo>
                    <a:lnTo>
                      <a:pt x="1237766" y="540594"/>
                    </a:lnTo>
                    <a:lnTo>
                      <a:pt x="1219499" y="535830"/>
                    </a:lnTo>
                    <a:lnTo>
                      <a:pt x="1200438" y="531861"/>
                    </a:lnTo>
                    <a:lnTo>
                      <a:pt x="1180980" y="527891"/>
                    </a:lnTo>
                    <a:lnTo>
                      <a:pt x="1161919" y="525113"/>
                    </a:lnTo>
                    <a:lnTo>
                      <a:pt x="1142064" y="521937"/>
                    </a:lnTo>
                    <a:lnTo>
                      <a:pt x="1122606" y="519952"/>
                    </a:lnTo>
                    <a:lnTo>
                      <a:pt x="1103148" y="518364"/>
                    </a:lnTo>
                    <a:lnTo>
                      <a:pt x="1083293" y="516777"/>
                    </a:lnTo>
                    <a:lnTo>
                      <a:pt x="1063041" y="515983"/>
                    </a:lnTo>
                    <a:lnTo>
                      <a:pt x="1043186" y="515586"/>
                    </a:lnTo>
                    <a:close/>
                    <a:moveTo>
                      <a:pt x="803734" y="280988"/>
                    </a:moveTo>
                    <a:lnTo>
                      <a:pt x="862902" y="391340"/>
                    </a:lnTo>
                    <a:lnTo>
                      <a:pt x="884743" y="387371"/>
                    </a:lnTo>
                    <a:lnTo>
                      <a:pt x="906980" y="383798"/>
                    </a:lnTo>
                    <a:lnTo>
                      <a:pt x="929218" y="380622"/>
                    </a:lnTo>
                    <a:lnTo>
                      <a:pt x="951456" y="378241"/>
                    </a:lnTo>
                    <a:lnTo>
                      <a:pt x="974488" y="376256"/>
                    </a:lnTo>
                    <a:lnTo>
                      <a:pt x="997122" y="374668"/>
                    </a:lnTo>
                    <a:lnTo>
                      <a:pt x="1019757" y="373874"/>
                    </a:lnTo>
                    <a:lnTo>
                      <a:pt x="1043186" y="373477"/>
                    </a:lnTo>
                    <a:lnTo>
                      <a:pt x="1059865" y="373874"/>
                    </a:lnTo>
                    <a:lnTo>
                      <a:pt x="1076940" y="374271"/>
                    </a:lnTo>
                    <a:lnTo>
                      <a:pt x="1093618" y="375462"/>
                    </a:lnTo>
                    <a:lnTo>
                      <a:pt x="1110693" y="376256"/>
                    </a:lnTo>
                    <a:lnTo>
                      <a:pt x="1127372" y="377844"/>
                    </a:lnTo>
                    <a:lnTo>
                      <a:pt x="1144050" y="379432"/>
                    </a:lnTo>
                    <a:lnTo>
                      <a:pt x="1160331" y="381019"/>
                    </a:lnTo>
                    <a:lnTo>
                      <a:pt x="1176612" y="383798"/>
                    </a:lnTo>
                    <a:lnTo>
                      <a:pt x="1193291" y="386180"/>
                    </a:lnTo>
                    <a:lnTo>
                      <a:pt x="1209572" y="388958"/>
                    </a:lnTo>
                    <a:lnTo>
                      <a:pt x="1225853" y="392134"/>
                    </a:lnTo>
                    <a:lnTo>
                      <a:pt x="1241737" y="395310"/>
                    </a:lnTo>
                    <a:lnTo>
                      <a:pt x="1257621" y="399279"/>
                    </a:lnTo>
                    <a:lnTo>
                      <a:pt x="1273505" y="403249"/>
                    </a:lnTo>
                    <a:lnTo>
                      <a:pt x="1289389" y="407218"/>
                    </a:lnTo>
                    <a:lnTo>
                      <a:pt x="1304876" y="411982"/>
                    </a:lnTo>
                    <a:lnTo>
                      <a:pt x="1370398" y="304805"/>
                    </a:lnTo>
                    <a:lnTo>
                      <a:pt x="1611439" y="417142"/>
                    </a:lnTo>
                    <a:lnTo>
                      <a:pt x="1570140" y="539800"/>
                    </a:lnTo>
                    <a:lnTo>
                      <a:pt x="1592775" y="555678"/>
                    </a:lnTo>
                    <a:lnTo>
                      <a:pt x="1614615" y="572747"/>
                    </a:lnTo>
                    <a:lnTo>
                      <a:pt x="1636059" y="589815"/>
                    </a:lnTo>
                    <a:lnTo>
                      <a:pt x="1656708" y="608075"/>
                    </a:lnTo>
                    <a:lnTo>
                      <a:pt x="1676960" y="626732"/>
                    </a:lnTo>
                    <a:lnTo>
                      <a:pt x="1696815" y="645389"/>
                    </a:lnTo>
                    <a:lnTo>
                      <a:pt x="1715876" y="665236"/>
                    </a:lnTo>
                    <a:lnTo>
                      <a:pt x="1734540" y="685481"/>
                    </a:lnTo>
                    <a:lnTo>
                      <a:pt x="1752410" y="706519"/>
                    </a:lnTo>
                    <a:lnTo>
                      <a:pt x="1769882" y="728351"/>
                    </a:lnTo>
                    <a:lnTo>
                      <a:pt x="1786560" y="750184"/>
                    </a:lnTo>
                    <a:lnTo>
                      <a:pt x="1802841" y="772413"/>
                    </a:lnTo>
                    <a:lnTo>
                      <a:pt x="1818329" y="795436"/>
                    </a:lnTo>
                    <a:lnTo>
                      <a:pt x="1832624" y="818856"/>
                    </a:lnTo>
                    <a:lnTo>
                      <a:pt x="1846920" y="842673"/>
                    </a:lnTo>
                    <a:lnTo>
                      <a:pt x="1860024" y="866887"/>
                    </a:lnTo>
                    <a:lnTo>
                      <a:pt x="1994642" y="834337"/>
                    </a:lnTo>
                    <a:lnTo>
                      <a:pt x="2085975" y="1084019"/>
                    </a:lnTo>
                    <a:lnTo>
                      <a:pt x="1954931" y="1149516"/>
                    </a:lnTo>
                    <a:lnTo>
                      <a:pt x="1958108" y="1167776"/>
                    </a:lnTo>
                    <a:lnTo>
                      <a:pt x="1960491" y="1185638"/>
                    </a:lnTo>
                    <a:lnTo>
                      <a:pt x="1962476" y="1204295"/>
                    </a:lnTo>
                    <a:lnTo>
                      <a:pt x="1964462" y="1222952"/>
                    </a:lnTo>
                    <a:lnTo>
                      <a:pt x="1965653" y="1241212"/>
                    </a:lnTo>
                    <a:lnTo>
                      <a:pt x="1966447" y="1259868"/>
                    </a:lnTo>
                    <a:lnTo>
                      <a:pt x="1967242" y="1278922"/>
                    </a:lnTo>
                    <a:lnTo>
                      <a:pt x="1967242" y="1297975"/>
                    </a:lnTo>
                    <a:lnTo>
                      <a:pt x="1967242" y="1315441"/>
                    </a:lnTo>
                    <a:lnTo>
                      <a:pt x="1966845" y="1332907"/>
                    </a:lnTo>
                    <a:lnTo>
                      <a:pt x="1966050" y="1349976"/>
                    </a:lnTo>
                    <a:lnTo>
                      <a:pt x="1964859" y="1367839"/>
                    </a:lnTo>
                    <a:lnTo>
                      <a:pt x="1962873" y="1385305"/>
                    </a:lnTo>
                    <a:lnTo>
                      <a:pt x="1961285" y="1401977"/>
                    </a:lnTo>
                    <a:lnTo>
                      <a:pt x="1959300" y="1419442"/>
                    </a:lnTo>
                    <a:lnTo>
                      <a:pt x="1957314" y="1436114"/>
                    </a:lnTo>
                    <a:lnTo>
                      <a:pt x="1954137" y="1453183"/>
                    </a:lnTo>
                    <a:lnTo>
                      <a:pt x="1951357" y="1469855"/>
                    </a:lnTo>
                    <a:lnTo>
                      <a:pt x="1947784" y="1486527"/>
                    </a:lnTo>
                    <a:lnTo>
                      <a:pt x="1944210" y="1503199"/>
                    </a:lnTo>
                    <a:lnTo>
                      <a:pt x="1940239" y="1519871"/>
                    </a:lnTo>
                    <a:lnTo>
                      <a:pt x="1935871" y="1535749"/>
                    </a:lnTo>
                    <a:lnTo>
                      <a:pt x="1931899" y="1552024"/>
                    </a:lnTo>
                    <a:lnTo>
                      <a:pt x="1926737" y="1568299"/>
                    </a:lnTo>
                    <a:lnTo>
                      <a:pt x="2061355" y="1650468"/>
                    </a:lnTo>
                    <a:lnTo>
                      <a:pt x="1949372" y="1891020"/>
                    </a:lnTo>
                    <a:lnTo>
                      <a:pt x="1791723" y="1838623"/>
                    </a:lnTo>
                    <a:lnTo>
                      <a:pt x="1776633" y="1859264"/>
                    </a:lnTo>
                    <a:lnTo>
                      <a:pt x="1761146" y="1879112"/>
                    </a:lnTo>
                    <a:lnTo>
                      <a:pt x="1744468" y="1898165"/>
                    </a:lnTo>
                    <a:lnTo>
                      <a:pt x="1728186" y="1917219"/>
                    </a:lnTo>
                    <a:lnTo>
                      <a:pt x="1710714" y="1935876"/>
                    </a:lnTo>
                    <a:lnTo>
                      <a:pt x="1693241" y="1954135"/>
                    </a:lnTo>
                    <a:lnTo>
                      <a:pt x="1674975" y="1971204"/>
                    </a:lnTo>
                    <a:lnTo>
                      <a:pt x="1655914" y="1988670"/>
                    </a:lnTo>
                    <a:lnTo>
                      <a:pt x="1636853" y="2004945"/>
                    </a:lnTo>
                    <a:lnTo>
                      <a:pt x="1616998" y="2021220"/>
                    </a:lnTo>
                    <a:lnTo>
                      <a:pt x="1597143" y="2036701"/>
                    </a:lnTo>
                    <a:lnTo>
                      <a:pt x="1576494" y="2051388"/>
                    </a:lnTo>
                    <a:lnTo>
                      <a:pt x="1555844" y="2066075"/>
                    </a:lnTo>
                    <a:lnTo>
                      <a:pt x="1534401" y="2079572"/>
                    </a:lnTo>
                    <a:lnTo>
                      <a:pt x="1512957" y="2093068"/>
                    </a:lnTo>
                    <a:lnTo>
                      <a:pt x="1491117" y="2105770"/>
                    </a:lnTo>
                    <a:lnTo>
                      <a:pt x="1531621" y="2274474"/>
                    </a:lnTo>
                    <a:lnTo>
                      <a:pt x="1281844" y="2365376"/>
                    </a:lnTo>
                    <a:lnTo>
                      <a:pt x="1202821" y="2207787"/>
                    </a:lnTo>
                    <a:lnTo>
                      <a:pt x="1183363" y="2210962"/>
                    </a:lnTo>
                    <a:lnTo>
                      <a:pt x="1163508" y="2213741"/>
                    </a:lnTo>
                    <a:lnTo>
                      <a:pt x="1144050" y="2216123"/>
                    </a:lnTo>
                    <a:lnTo>
                      <a:pt x="1124195" y="2218504"/>
                    </a:lnTo>
                    <a:lnTo>
                      <a:pt x="1103943" y="2219695"/>
                    </a:lnTo>
                    <a:lnTo>
                      <a:pt x="1083690" y="2220886"/>
                    </a:lnTo>
                    <a:lnTo>
                      <a:pt x="1063438" y="2221680"/>
                    </a:lnTo>
                    <a:lnTo>
                      <a:pt x="1043186" y="2221680"/>
                    </a:lnTo>
                    <a:lnTo>
                      <a:pt x="1013007" y="2221283"/>
                    </a:lnTo>
                    <a:lnTo>
                      <a:pt x="983224" y="2220092"/>
                    </a:lnTo>
                    <a:lnTo>
                      <a:pt x="954235" y="2217711"/>
                    </a:lnTo>
                    <a:lnTo>
                      <a:pt x="924850" y="2214535"/>
                    </a:lnTo>
                    <a:lnTo>
                      <a:pt x="895862" y="2210565"/>
                    </a:lnTo>
                    <a:lnTo>
                      <a:pt x="867270" y="2205405"/>
                    </a:lnTo>
                    <a:lnTo>
                      <a:pt x="839076" y="2199451"/>
                    </a:lnTo>
                    <a:lnTo>
                      <a:pt x="810882" y="2192703"/>
                    </a:lnTo>
                    <a:lnTo>
                      <a:pt x="715180" y="2341162"/>
                    </a:lnTo>
                    <a:lnTo>
                      <a:pt x="474536" y="2229222"/>
                    </a:lnTo>
                    <a:lnTo>
                      <a:pt x="524968" y="2062900"/>
                    </a:lnTo>
                    <a:lnTo>
                      <a:pt x="504716" y="2049006"/>
                    </a:lnTo>
                    <a:lnTo>
                      <a:pt x="484464" y="2033525"/>
                    </a:lnTo>
                    <a:lnTo>
                      <a:pt x="465006" y="2018441"/>
                    </a:lnTo>
                    <a:lnTo>
                      <a:pt x="445945" y="2002960"/>
                    </a:lnTo>
                    <a:lnTo>
                      <a:pt x="427281" y="1986288"/>
                    </a:lnTo>
                    <a:lnTo>
                      <a:pt x="408617" y="1969616"/>
                    </a:lnTo>
                    <a:lnTo>
                      <a:pt x="390748" y="1952151"/>
                    </a:lnTo>
                    <a:lnTo>
                      <a:pt x="373672" y="1934685"/>
                    </a:lnTo>
                    <a:lnTo>
                      <a:pt x="356597" y="1916028"/>
                    </a:lnTo>
                    <a:lnTo>
                      <a:pt x="340316" y="1897371"/>
                    </a:lnTo>
                    <a:lnTo>
                      <a:pt x="324432" y="1878715"/>
                    </a:lnTo>
                    <a:lnTo>
                      <a:pt x="308548" y="1858867"/>
                    </a:lnTo>
                    <a:lnTo>
                      <a:pt x="293855" y="1839020"/>
                    </a:lnTo>
                    <a:lnTo>
                      <a:pt x="279559" y="1818775"/>
                    </a:lnTo>
                    <a:lnTo>
                      <a:pt x="265661" y="1797737"/>
                    </a:lnTo>
                    <a:lnTo>
                      <a:pt x="252556" y="1776301"/>
                    </a:lnTo>
                    <a:lnTo>
                      <a:pt x="91333" y="1811630"/>
                    </a:lnTo>
                    <a:lnTo>
                      <a:pt x="0" y="1562345"/>
                    </a:lnTo>
                    <a:lnTo>
                      <a:pt x="138191" y="1488512"/>
                    </a:lnTo>
                    <a:lnTo>
                      <a:pt x="133426" y="1465092"/>
                    </a:lnTo>
                    <a:lnTo>
                      <a:pt x="129852" y="1441672"/>
                    </a:lnTo>
                    <a:lnTo>
                      <a:pt x="126278" y="1418251"/>
                    </a:lnTo>
                    <a:lnTo>
                      <a:pt x="123498" y="1394434"/>
                    </a:lnTo>
                    <a:lnTo>
                      <a:pt x="121513" y="1370220"/>
                    </a:lnTo>
                    <a:lnTo>
                      <a:pt x="119527" y="1346403"/>
                    </a:lnTo>
                    <a:lnTo>
                      <a:pt x="118733" y="1322189"/>
                    </a:lnTo>
                    <a:lnTo>
                      <a:pt x="118336" y="1297975"/>
                    </a:lnTo>
                    <a:lnTo>
                      <a:pt x="118733" y="1269395"/>
                    </a:lnTo>
                    <a:lnTo>
                      <a:pt x="119924" y="1240418"/>
                    </a:lnTo>
                    <a:lnTo>
                      <a:pt x="122704" y="1211837"/>
                    </a:lnTo>
                    <a:lnTo>
                      <a:pt x="125484" y="1184051"/>
                    </a:lnTo>
                    <a:lnTo>
                      <a:pt x="129455" y="1155867"/>
                    </a:lnTo>
                    <a:lnTo>
                      <a:pt x="134220" y="1128478"/>
                    </a:lnTo>
                    <a:lnTo>
                      <a:pt x="139780" y="1101088"/>
                    </a:lnTo>
                    <a:lnTo>
                      <a:pt x="146133" y="1074095"/>
                    </a:lnTo>
                    <a:lnTo>
                      <a:pt x="24223" y="995896"/>
                    </a:lnTo>
                    <a:lnTo>
                      <a:pt x="136603" y="755344"/>
                    </a:lnTo>
                    <a:lnTo>
                      <a:pt x="268043" y="794642"/>
                    </a:lnTo>
                    <a:lnTo>
                      <a:pt x="283530" y="772016"/>
                    </a:lnTo>
                    <a:lnTo>
                      <a:pt x="299017" y="750184"/>
                    </a:lnTo>
                    <a:lnTo>
                      <a:pt x="315696" y="728351"/>
                    </a:lnTo>
                    <a:lnTo>
                      <a:pt x="332771" y="707313"/>
                    </a:lnTo>
                    <a:lnTo>
                      <a:pt x="350243" y="686274"/>
                    </a:lnTo>
                    <a:lnTo>
                      <a:pt x="368907" y="666824"/>
                    </a:lnTo>
                    <a:lnTo>
                      <a:pt x="387571" y="646976"/>
                    </a:lnTo>
                    <a:lnTo>
                      <a:pt x="407426" y="627923"/>
                    </a:lnTo>
                    <a:lnTo>
                      <a:pt x="427281" y="609266"/>
                    </a:lnTo>
                    <a:lnTo>
                      <a:pt x="447930" y="591403"/>
                    </a:lnTo>
                    <a:lnTo>
                      <a:pt x="468977" y="574334"/>
                    </a:lnTo>
                    <a:lnTo>
                      <a:pt x="490420" y="557662"/>
                    </a:lnTo>
                    <a:lnTo>
                      <a:pt x="512261" y="541784"/>
                    </a:lnTo>
                    <a:lnTo>
                      <a:pt x="535293" y="526303"/>
                    </a:lnTo>
                    <a:lnTo>
                      <a:pt x="557928" y="511616"/>
                    </a:lnTo>
                    <a:lnTo>
                      <a:pt x="581754" y="497723"/>
                    </a:lnTo>
                    <a:lnTo>
                      <a:pt x="554354" y="371890"/>
                    </a:lnTo>
                    <a:lnTo>
                      <a:pt x="803734" y="280988"/>
                    </a:lnTo>
                    <a:close/>
                    <a:moveTo>
                      <a:pt x="2013752" y="186531"/>
                    </a:moveTo>
                    <a:lnTo>
                      <a:pt x="2001871" y="186928"/>
                    </a:lnTo>
                    <a:lnTo>
                      <a:pt x="1989594" y="188119"/>
                    </a:lnTo>
                    <a:lnTo>
                      <a:pt x="1978109" y="190103"/>
                    </a:lnTo>
                    <a:lnTo>
                      <a:pt x="1966624" y="192881"/>
                    </a:lnTo>
                    <a:lnTo>
                      <a:pt x="1955139" y="196453"/>
                    </a:lnTo>
                    <a:lnTo>
                      <a:pt x="1944050" y="200819"/>
                    </a:lnTo>
                    <a:lnTo>
                      <a:pt x="1932962" y="205978"/>
                    </a:lnTo>
                    <a:lnTo>
                      <a:pt x="1922269" y="211534"/>
                    </a:lnTo>
                    <a:lnTo>
                      <a:pt x="1914348" y="216297"/>
                    </a:lnTo>
                    <a:lnTo>
                      <a:pt x="1906823" y="221853"/>
                    </a:lnTo>
                    <a:lnTo>
                      <a:pt x="1899695" y="227409"/>
                    </a:lnTo>
                    <a:lnTo>
                      <a:pt x="1892962" y="233363"/>
                    </a:lnTo>
                    <a:lnTo>
                      <a:pt x="1886230" y="239713"/>
                    </a:lnTo>
                    <a:lnTo>
                      <a:pt x="1880289" y="246063"/>
                    </a:lnTo>
                    <a:lnTo>
                      <a:pt x="1874349" y="252809"/>
                    </a:lnTo>
                    <a:lnTo>
                      <a:pt x="1869200" y="259953"/>
                    </a:lnTo>
                    <a:lnTo>
                      <a:pt x="1864052" y="267097"/>
                    </a:lnTo>
                    <a:lnTo>
                      <a:pt x="1859300" y="274241"/>
                    </a:lnTo>
                    <a:lnTo>
                      <a:pt x="1855339" y="281781"/>
                    </a:lnTo>
                    <a:lnTo>
                      <a:pt x="1850983" y="289719"/>
                    </a:lnTo>
                    <a:lnTo>
                      <a:pt x="1847419" y="297656"/>
                    </a:lnTo>
                    <a:lnTo>
                      <a:pt x="1844646" y="305594"/>
                    </a:lnTo>
                    <a:lnTo>
                      <a:pt x="1841874" y="313928"/>
                    </a:lnTo>
                    <a:lnTo>
                      <a:pt x="1839102" y="322263"/>
                    </a:lnTo>
                    <a:lnTo>
                      <a:pt x="1837518" y="330597"/>
                    </a:lnTo>
                    <a:lnTo>
                      <a:pt x="1835934" y="339328"/>
                    </a:lnTo>
                    <a:lnTo>
                      <a:pt x="1834350" y="348059"/>
                    </a:lnTo>
                    <a:lnTo>
                      <a:pt x="1833557" y="356791"/>
                    </a:lnTo>
                    <a:lnTo>
                      <a:pt x="1833557" y="365125"/>
                    </a:lnTo>
                    <a:lnTo>
                      <a:pt x="1833557" y="373856"/>
                    </a:lnTo>
                    <a:lnTo>
                      <a:pt x="1833953" y="382984"/>
                    </a:lnTo>
                    <a:lnTo>
                      <a:pt x="1835142" y="391716"/>
                    </a:lnTo>
                    <a:lnTo>
                      <a:pt x="1836726" y="400050"/>
                    </a:lnTo>
                    <a:lnTo>
                      <a:pt x="1838310" y="409178"/>
                    </a:lnTo>
                    <a:lnTo>
                      <a:pt x="1840290" y="417513"/>
                    </a:lnTo>
                    <a:lnTo>
                      <a:pt x="1843458" y="426244"/>
                    </a:lnTo>
                    <a:lnTo>
                      <a:pt x="1846230" y="434578"/>
                    </a:lnTo>
                    <a:lnTo>
                      <a:pt x="1850191" y="443310"/>
                    </a:lnTo>
                    <a:lnTo>
                      <a:pt x="1853755" y="451247"/>
                    </a:lnTo>
                    <a:lnTo>
                      <a:pt x="1858507" y="459581"/>
                    </a:lnTo>
                    <a:lnTo>
                      <a:pt x="1864844" y="469503"/>
                    </a:lnTo>
                    <a:lnTo>
                      <a:pt x="1871973" y="479028"/>
                    </a:lnTo>
                    <a:lnTo>
                      <a:pt x="1879497" y="488156"/>
                    </a:lnTo>
                    <a:lnTo>
                      <a:pt x="1887418" y="496888"/>
                    </a:lnTo>
                    <a:lnTo>
                      <a:pt x="1896527" y="504428"/>
                    </a:lnTo>
                    <a:lnTo>
                      <a:pt x="1905239" y="511969"/>
                    </a:lnTo>
                    <a:lnTo>
                      <a:pt x="1914744" y="518716"/>
                    </a:lnTo>
                    <a:lnTo>
                      <a:pt x="1924645" y="524669"/>
                    </a:lnTo>
                    <a:lnTo>
                      <a:pt x="1934942" y="529828"/>
                    </a:lnTo>
                    <a:lnTo>
                      <a:pt x="1945635" y="534988"/>
                    </a:lnTo>
                    <a:lnTo>
                      <a:pt x="1956723" y="538956"/>
                    </a:lnTo>
                    <a:lnTo>
                      <a:pt x="1967812" y="542131"/>
                    </a:lnTo>
                    <a:lnTo>
                      <a:pt x="1979297" y="545306"/>
                    </a:lnTo>
                    <a:lnTo>
                      <a:pt x="1990782" y="546894"/>
                    </a:lnTo>
                    <a:lnTo>
                      <a:pt x="2002267" y="548085"/>
                    </a:lnTo>
                    <a:lnTo>
                      <a:pt x="2014544" y="548481"/>
                    </a:lnTo>
                    <a:lnTo>
                      <a:pt x="2026425" y="548085"/>
                    </a:lnTo>
                    <a:lnTo>
                      <a:pt x="2038306" y="546894"/>
                    </a:lnTo>
                    <a:lnTo>
                      <a:pt x="2049791" y="544910"/>
                    </a:lnTo>
                    <a:lnTo>
                      <a:pt x="2061672" y="542131"/>
                    </a:lnTo>
                    <a:lnTo>
                      <a:pt x="2073157" y="538560"/>
                    </a:lnTo>
                    <a:lnTo>
                      <a:pt x="2084246" y="534194"/>
                    </a:lnTo>
                    <a:lnTo>
                      <a:pt x="2095335" y="529035"/>
                    </a:lnTo>
                    <a:lnTo>
                      <a:pt x="2106028" y="523081"/>
                    </a:lnTo>
                    <a:lnTo>
                      <a:pt x="2113552" y="518716"/>
                    </a:lnTo>
                    <a:lnTo>
                      <a:pt x="2121077" y="513556"/>
                    </a:lnTo>
                    <a:lnTo>
                      <a:pt x="2128206" y="508000"/>
                    </a:lnTo>
                    <a:lnTo>
                      <a:pt x="2134938" y="502047"/>
                    </a:lnTo>
                    <a:lnTo>
                      <a:pt x="2141275" y="496491"/>
                    </a:lnTo>
                    <a:lnTo>
                      <a:pt x="2147215" y="490141"/>
                    </a:lnTo>
                    <a:lnTo>
                      <a:pt x="2153156" y="483394"/>
                    </a:lnTo>
                    <a:lnTo>
                      <a:pt x="2158304" y="476647"/>
                    </a:lnTo>
                    <a:lnTo>
                      <a:pt x="2163452" y="469503"/>
                    </a:lnTo>
                    <a:lnTo>
                      <a:pt x="2168601" y="461566"/>
                    </a:lnTo>
                    <a:lnTo>
                      <a:pt x="2172957" y="454025"/>
                    </a:lnTo>
                    <a:lnTo>
                      <a:pt x="2176917" y="446485"/>
                    </a:lnTo>
                    <a:lnTo>
                      <a:pt x="2180482" y="438150"/>
                    </a:lnTo>
                    <a:lnTo>
                      <a:pt x="2183650" y="430213"/>
                    </a:lnTo>
                    <a:lnTo>
                      <a:pt x="2186818" y="421481"/>
                    </a:lnTo>
                    <a:lnTo>
                      <a:pt x="2189195" y="412750"/>
                    </a:lnTo>
                    <a:lnTo>
                      <a:pt x="2191175" y="404019"/>
                    </a:lnTo>
                    <a:lnTo>
                      <a:pt x="2192363" y="395288"/>
                    </a:lnTo>
                    <a:lnTo>
                      <a:pt x="2193947" y="386159"/>
                    </a:lnTo>
                    <a:lnTo>
                      <a:pt x="2194739" y="377428"/>
                    </a:lnTo>
                    <a:lnTo>
                      <a:pt x="2194739" y="368697"/>
                    </a:lnTo>
                    <a:lnTo>
                      <a:pt x="2194739" y="359569"/>
                    </a:lnTo>
                    <a:lnTo>
                      <a:pt x="2194343" y="351234"/>
                    </a:lnTo>
                    <a:lnTo>
                      <a:pt x="2192759" y="342503"/>
                    </a:lnTo>
                    <a:lnTo>
                      <a:pt x="2191571" y="333375"/>
                    </a:lnTo>
                    <a:lnTo>
                      <a:pt x="2189591" y="325041"/>
                    </a:lnTo>
                    <a:lnTo>
                      <a:pt x="2187610" y="316706"/>
                    </a:lnTo>
                    <a:lnTo>
                      <a:pt x="2184838" y="308372"/>
                    </a:lnTo>
                    <a:lnTo>
                      <a:pt x="2181670" y="299641"/>
                    </a:lnTo>
                    <a:lnTo>
                      <a:pt x="2178106" y="291703"/>
                    </a:lnTo>
                    <a:lnTo>
                      <a:pt x="2174145" y="283766"/>
                    </a:lnTo>
                    <a:lnTo>
                      <a:pt x="2169789" y="275828"/>
                    </a:lnTo>
                    <a:lnTo>
                      <a:pt x="2163452" y="265509"/>
                    </a:lnTo>
                    <a:lnTo>
                      <a:pt x="2156324" y="255984"/>
                    </a:lnTo>
                    <a:lnTo>
                      <a:pt x="2148799" y="247253"/>
                    </a:lnTo>
                    <a:lnTo>
                      <a:pt x="2140879" y="238522"/>
                    </a:lnTo>
                    <a:lnTo>
                      <a:pt x="2131770" y="230584"/>
                    </a:lnTo>
                    <a:lnTo>
                      <a:pt x="2123057" y="223441"/>
                    </a:lnTo>
                    <a:lnTo>
                      <a:pt x="2113552" y="216694"/>
                    </a:lnTo>
                    <a:lnTo>
                      <a:pt x="2103255" y="210344"/>
                    </a:lnTo>
                    <a:lnTo>
                      <a:pt x="2093355" y="204788"/>
                    </a:lnTo>
                    <a:lnTo>
                      <a:pt x="2082662" y="200422"/>
                    </a:lnTo>
                    <a:lnTo>
                      <a:pt x="2071969" y="196056"/>
                    </a:lnTo>
                    <a:lnTo>
                      <a:pt x="2060484" y="192881"/>
                    </a:lnTo>
                    <a:lnTo>
                      <a:pt x="2048999" y="190103"/>
                    </a:lnTo>
                    <a:lnTo>
                      <a:pt x="2037118" y="188119"/>
                    </a:lnTo>
                    <a:lnTo>
                      <a:pt x="2025633" y="186928"/>
                    </a:lnTo>
                    <a:lnTo>
                      <a:pt x="2013752" y="186531"/>
                    </a:lnTo>
                    <a:close/>
                    <a:moveTo>
                      <a:pt x="2066028" y="0"/>
                    </a:moveTo>
                    <a:lnTo>
                      <a:pt x="2156324" y="23812"/>
                    </a:lnTo>
                    <a:lnTo>
                      <a:pt x="2146027" y="100013"/>
                    </a:lnTo>
                    <a:lnTo>
                      <a:pt x="2140916" y="118533"/>
                    </a:lnTo>
                    <a:lnTo>
                      <a:pt x="2134542" y="115094"/>
                    </a:lnTo>
                    <a:lnTo>
                      <a:pt x="2132671" y="114357"/>
                    </a:lnTo>
                    <a:lnTo>
                      <a:pt x="2132562" y="114300"/>
                    </a:lnTo>
                    <a:lnTo>
                      <a:pt x="2123453" y="110728"/>
                    </a:lnTo>
                    <a:lnTo>
                      <a:pt x="2132671" y="114357"/>
                    </a:lnTo>
                    <a:lnTo>
                      <a:pt x="2140879" y="118666"/>
                    </a:lnTo>
                    <a:lnTo>
                      <a:pt x="2140916" y="118533"/>
                    </a:lnTo>
                    <a:lnTo>
                      <a:pt x="2144839" y="120650"/>
                    </a:lnTo>
                    <a:lnTo>
                      <a:pt x="2153552" y="125413"/>
                    </a:lnTo>
                    <a:lnTo>
                      <a:pt x="2167413" y="133747"/>
                    </a:lnTo>
                    <a:lnTo>
                      <a:pt x="2174145" y="138113"/>
                    </a:lnTo>
                    <a:lnTo>
                      <a:pt x="2180878" y="142875"/>
                    </a:lnTo>
                    <a:lnTo>
                      <a:pt x="2181274" y="143272"/>
                    </a:lnTo>
                    <a:lnTo>
                      <a:pt x="2187610" y="148034"/>
                    </a:lnTo>
                    <a:lnTo>
                      <a:pt x="2193947" y="153194"/>
                    </a:lnTo>
                    <a:lnTo>
                      <a:pt x="2205432" y="163909"/>
                    </a:lnTo>
                    <a:lnTo>
                      <a:pt x="2212560" y="170656"/>
                    </a:lnTo>
                    <a:lnTo>
                      <a:pt x="2221273" y="180181"/>
                    </a:lnTo>
                    <a:lnTo>
                      <a:pt x="2226433" y="186128"/>
                    </a:lnTo>
                    <a:lnTo>
                      <a:pt x="2226422" y="186134"/>
                    </a:lnTo>
                    <a:lnTo>
                      <a:pt x="2229194" y="189309"/>
                    </a:lnTo>
                    <a:lnTo>
                      <a:pt x="2226433" y="186128"/>
                    </a:lnTo>
                    <a:lnTo>
                      <a:pt x="2244639" y="175419"/>
                    </a:lnTo>
                    <a:lnTo>
                      <a:pt x="2315925" y="143669"/>
                    </a:lnTo>
                    <a:lnTo>
                      <a:pt x="2363053" y="224234"/>
                    </a:lnTo>
                    <a:lnTo>
                      <a:pt x="2302064" y="270669"/>
                    </a:lnTo>
                    <a:lnTo>
                      <a:pt x="2280282" y="283369"/>
                    </a:lnTo>
                    <a:lnTo>
                      <a:pt x="2284242" y="296466"/>
                    </a:lnTo>
                    <a:lnTo>
                      <a:pt x="2287015" y="309166"/>
                    </a:lnTo>
                    <a:lnTo>
                      <a:pt x="2289787" y="322263"/>
                    </a:lnTo>
                    <a:lnTo>
                      <a:pt x="2291371" y="335359"/>
                    </a:lnTo>
                    <a:lnTo>
                      <a:pt x="2292559" y="348456"/>
                    </a:lnTo>
                    <a:lnTo>
                      <a:pt x="2293351" y="361553"/>
                    </a:lnTo>
                    <a:lnTo>
                      <a:pt x="2293351" y="374650"/>
                    </a:lnTo>
                    <a:lnTo>
                      <a:pt x="2292559" y="387350"/>
                    </a:lnTo>
                    <a:lnTo>
                      <a:pt x="2318301" y="394097"/>
                    </a:lnTo>
                    <a:lnTo>
                      <a:pt x="2390775" y="422275"/>
                    </a:lnTo>
                    <a:lnTo>
                      <a:pt x="2367409" y="512763"/>
                    </a:lnTo>
                    <a:lnTo>
                      <a:pt x="2291371" y="502047"/>
                    </a:lnTo>
                    <a:lnTo>
                      <a:pt x="2262857" y="494506"/>
                    </a:lnTo>
                    <a:lnTo>
                      <a:pt x="2256916" y="506016"/>
                    </a:lnTo>
                    <a:lnTo>
                      <a:pt x="2250183" y="517128"/>
                    </a:lnTo>
                    <a:lnTo>
                      <a:pt x="2243451" y="527447"/>
                    </a:lnTo>
                    <a:lnTo>
                      <a:pt x="2235926" y="537766"/>
                    </a:lnTo>
                    <a:lnTo>
                      <a:pt x="2228006" y="547688"/>
                    </a:lnTo>
                    <a:lnTo>
                      <a:pt x="2219293" y="557610"/>
                    </a:lnTo>
                    <a:lnTo>
                      <a:pt x="2210580" y="566738"/>
                    </a:lnTo>
                    <a:lnTo>
                      <a:pt x="2201075" y="575469"/>
                    </a:lnTo>
                    <a:lnTo>
                      <a:pt x="2216125" y="601266"/>
                    </a:lnTo>
                    <a:lnTo>
                      <a:pt x="2247807" y="671910"/>
                    </a:lnTo>
                    <a:lnTo>
                      <a:pt x="2167413" y="719932"/>
                    </a:lnTo>
                    <a:lnTo>
                      <a:pt x="2121077" y="658416"/>
                    </a:lnTo>
                    <a:lnTo>
                      <a:pt x="2105632" y="632222"/>
                    </a:lnTo>
                    <a:lnTo>
                      <a:pt x="2110780" y="629841"/>
                    </a:lnTo>
                    <a:lnTo>
                      <a:pt x="2115929" y="627857"/>
                    </a:lnTo>
                    <a:lnTo>
                      <a:pt x="2104048" y="632222"/>
                    </a:lnTo>
                    <a:lnTo>
                      <a:pt x="2092563" y="635794"/>
                    </a:lnTo>
                    <a:lnTo>
                      <a:pt x="2083058" y="638969"/>
                    </a:lnTo>
                    <a:lnTo>
                      <a:pt x="2067217" y="642541"/>
                    </a:lnTo>
                    <a:lnTo>
                      <a:pt x="2059296" y="643732"/>
                    </a:lnTo>
                    <a:lnTo>
                      <a:pt x="2050583" y="644922"/>
                    </a:lnTo>
                    <a:lnTo>
                      <a:pt x="2048999" y="644922"/>
                    </a:lnTo>
                    <a:lnTo>
                      <a:pt x="2033554" y="646907"/>
                    </a:lnTo>
                    <a:lnTo>
                      <a:pt x="2018505" y="647303"/>
                    </a:lnTo>
                    <a:lnTo>
                      <a:pt x="2014544" y="647700"/>
                    </a:lnTo>
                    <a:lnTo>
                      <a:pt x="2008208" y="647303"/>
                    </a:lnTo>
                    <a:lnTo>
                      <a:pt x="2002617" y="647117"/>
                    </a:lnTo>
                    <a:lnTo>
                      <a:pt x="1994743" y="646510"/>
                    </a:lnTo>
                    <a:lnTo>
                      <a:pt x="1984842" y="645716"/>
                    </a:lnTo>
                    <a:lnTo>
                      <a:pt x="1996327" y="646907"/>
                    </a:lnTo>
                    <a:lnTo>
                      <a:pt x="2002617" y="647117"/>
                    </a:lnTo>
                    <a:lnTo>
                      <a:pt x="2005039" y="647303"/>
                    </a:lnTo>
                    <a:lnTo>
                      <a:pt x="1994347" y="687785"/>
                    </a:lnTo>
                    <a:lnTo>
                      <a:pt x="1970189" y="747713"/>
                    </a:lnTo>
                    <a:lnTo>
                      <a:pt x="1879497" y="724297"/>
                    </a:lnTo>
                    <a:lnTo>
                      <a:pt x="1886230" y="662385"/>
                    </a:lnTo>
                    <a:lnTo>
                      <a:pt x="1896923" y="621507"/>
                    </a:lnTo>
                    <a:lnTo>
                      <a:pt x="1904447" y="625078"/>
                    </a:lnTo>
                    <a:lnTo>
                      <a:pt x="1893754" y="619919"/>
                    </a:lnTo>
                    <a:lnTo>
                      <a:pt x="1883061" y="614363"/>
                    </a:lnTo>
                    <a:lnTo>
                      <a:pt x="1874745" y="609997"/>
                    </a:lnTo>
                    <a:lnTo>
                      <a:pt x="1860884" y="601663"/>
                    </a:lnTo>
                    <a:lnTo>
                      <a:pt x="1854151" y="596900"/>
                    </a:lnTo>
                    <a:lnTo>
                      <a:pt x="1847419" y="592535"/>
                    </a:lnTo>
                    <a:lnTo>
                      <a:pt x="1846627" y="592138"/>
                    </a:lnTo>
                    <a:lnTo>
                      <a:pt x="1840290" y="586978"/>
                    </a:lnTo>
                    <a:lnTo>
                      <a:pt x="1834350" y="581819"/>
                    </a:lnTo>
                    <a:lnTo>
                      <a:pt x="1822469" y="571103"/>
                    </a:lnTo>
                    <a:lnTo>
                      <a:pt x="1815736" y="564356"/>
                    </a:lnTo>
                    <a:lnTo>
                      <a:pt x="1809516" y="557841"/>
                    </a:lnTo>
                    <a:lnTo>
                      <a:pt x="1805439" y="553244"/>
                    </a:lnTo>
                    <a:lnTo>
                      <a:pt x="1799103" y="545703"/>
                    </a:lnTo>
                    <a:lnTo>
                      <a:pt x="1807023" y="555228"/>
                    </a:lnTo>
                    <a:lnTo>
                      <a:pt x="1809516" y="557841"/>
                    </a:lnTo>
                    <a:lnTo>
                      <a:pt x="1811776" y="560388"/>
                    </a:lnTo>
                    <a:lnTo>
                      <a:pt x="1779697" y="579438"/>
                    </a:lnTo>
                    <a:lnTo>
                      <a:pt x="1720292" y="604044"/>
                    </a:lnTo>
                    <a:lnTo>
                      <a:pt x="1673164" y="523875"/>
                    </a:lnTo>
                    <a:lnTo>
                      <a:pt x="1721480" y="484585"/>
                    </a:lnTo>
                    <a:lnTo>
                      <a:pt x="1752767" y="465931"/>
                    </a:lnTo>
                    <a:lnTo>
                      <a:pt x="1748410" y="452835"/>
                    </a:lnTo>
                    <a:lnTo>
                      <a:pt x="1744450" y="439341"/>
                    </a:lnTo>
                    <a:lnTo>
                      <a:pt x="1741282" y="425847"/>
                    </a:lnTo>
                    <a:lnTo>
                      <a:pt x="1738510" y="412353"/>
                    </a:lnTo>
                    <a:lnTo>
                      <a:pt x="1736530" y="398860"/>
                    </a:lnTo>
                    <a:lnTo>
                      <a:pt x="1735737" y="385366"/>
                    </a:lnTo>
                    <a:lnTo>
                      <a:pt x="1734945" y="371475"/>
                    </a:lnTo>
                    <a:lnTo>
                      <a:pt x="1735341" y="357981"/>
                    </a:lnTo>
                    <a:lnTo>
                      <a:pt x="1704451" y="350441"/>
                    </a:lnTo>
                    <a:lnTo>
                      <a:pt x="1644650" y="325438"/>
                    </a:lnTo>
                    <a:lnTo>
                      <a:pt x="1668412" y="235347"/>
                    </a:lnTo>
                    <a:lnTo>
                      <a:pt x="1730193" y="242094"/>
                    </a:lnTo>
                    <a:lnTo>
                      <a:pt x="1760687" y="250031"/>
                    </a:lnTo>
                    <a:lnTo>
                      <a:pt x="1766628" y="237331"/>
                    </a:lnTo>
                    <a:lnTo>
                      <a:pt x="1773361" y="225028"/>
                    </a:lnTo>
                    <a:lnTo>
                      <a:pt x="1781281" y="213519"/>
                    </a:lnTo>
                    <a:lnTo>
                      <a:pt x="1789202" y="201613"/>
                    </a:lnTo>
                    <a:lnTo>
                      <a:pt x="1797915" y="190500"/>
                    </a:lnTo>
                    <a:lnTo>
                      <a:pt x="1807023" y="179784"/>
                    </a:lnTo>
                    <a:lnTo>
                      <a:pt x="1816924" y="169069"/>
                    </a:lnTo>
                    <a:lnTo>
                      <a:pt x="1827221" y="159544"/>
                    </a:lnTo>
                    <a:lnTo>
                      <a:pt x="1812964" y="135334"/>
                    </a:lnTo>
                    <a:lnTo>
                      <a:pt x="1788410" y="75406"/>
                    </a:lnTo>
                    <a:lnTo>
                      <a:pt x="1868804" y="27781"/>
                    </a:lnTo>
                    <a:lnTo>
                      <a:pt x="1907219" y="76994"/>
                    </a:lnTo>
                    <a:lnTo>
                      <a:pt x="1923061" y="102791"/>
                    </a:lnTo>
                    <a:lnTo>
                      <a:pt x="1917516" y="105172"/>
                    </a:lnTo>
                    <a:lnTo>
                      <a:pt x="1912368" y="107156"/>
                    </a:lnTo>
                    <a:lnTo>
                      <a:pt x="1924249" y="102791"/>
                    </a:lnTo>
                    <a:lnTo>
                      <a:pt x="1935734" y="99219"/>
                    </a:lnTo>
                    <a:lnTo>
                      <a:pt x="1945239" y="96044"/>
                    </a:lnTo>
                    <a:lnTo>
                      <a:pt x="1961080" y="92869"/>
                    </a:lnTo>
                    <a:lnTo>
                      <a:pt x="1969001" y="91281"/>
                    </a:lnTo>
                    <a:lnTo>
                      <a:pt x="1977317" y="89694"/>
                    </a:lnTo>
                    <a:lnTo>
                      <a:pt x="1979297" y="89694"/>
                    </a:lnTo>
                    <a:lnTo>
                      <a:pt x="1994347" y="88106"/>
                    </a:lnTo>
                    <a:lnTo>
                      <a:pt x="2009792" y="87709"/>
                    </a:lnTo>
                    <a:lnTo>
                      <a:pt x="2013752" y="87709"/>
                    </a:lnTo>
                    <a:lnTo>
                      <a:pt x="2019693" y="87709"/>
                    </a:lnTo>
                    <a:lnTo>
                      <a:pt x="2031970" y="88503"/>
                    </a:lnTo>
                    <a:lnTo>
                      <a:pt x="2043455" y="89297"/>
                    </a:lnTo>
                    <a:lnTo>
                      <a:pt x="2034346" y="88503"/>
                    </a:lnTo>
                    <a:lnTo>
                      <a:pt x="2038306" y="72628"/>
                    </a:lnTo>
                    <a:lnTo>
                      <a:pt x="2066028" y="0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008AF2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7410212" y="2738154"/>
              <a:ext cx="1588910" cy="1471404"/>
              <a:chOff x="7289613" y="2517991"/>
              <a:chExt cx="2021194" cy="1871720"/>
            </a:xfrm>
          </p:grpSpPr>
          <p:pic>
            <p:nvPicPr>
              <p:cNvPr id="120" name="Picture 3" descr="C:\Users\Administrator\Desktop\微立体创业计划\00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7439086" y="2517991"/>
                <a:ext cx="1871721" cy="1871720"/>
              </a:xfrm>
              <a:prstGeom prst="rect">
                <a:avLst/>
              </a:prstGeom>
              <a:noFill/>
              <a:effectLst>
                <a:outerShdw blurRad="292100" dist="177800" dir="2460000" sx="99000" sy="99000" algn="l" rotWithShape="0">
                  <a:prstClr val="black">
                    <a:alpha val="39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1" name="Freeform 5"/>
              <p:cNvSpPr/>
              <p:nvPr/>
            </p:nvSpPr>
            <p:spPr bwMode="auto">
              <a:xfrm rot="5400000">
                <a:off x="7337192" y="3633662"/>
                <a:ext cx="630231" cy="5585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25400">
                <a:noFill/>
              </a:ln>
              <a:effectLst>
                <a:outerShdw blurRad="444500" dist="152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600" b="1">
                  <a:solidFill>
                    <a:prstClr val="black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22" name="TextBox 7"/>
              <p:cNvSpPr>
                <a:spLocks noChangeArrowheads="1"/>
              </p:cNvSpPr>
              <p:nvPr/>
            </p:nvSpPr>
            <p:spPr bwMode="auto">
              <a:xfrm>
                <a:off x="7289613" y="3728328"/>
                <a:ext cx="725387" cy="368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04</a:t>
                </a:r>
                <a:endParaRPr lang="zh-CN" altLang="en-US" sz="2400" b="1" dirty="0">
                  <a:solidFill>
                    <a:prstClr val="white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23" name="KSO_Shape"/>
              <p:cNvSpPr/>
              <p:nvPr/>
            </p:nvSpPr>
            <p:spPr bwMode="auto">
              <a:xfrm>
                <a:off x="8058843" y="3137609"/>
                <a:ext cx="670555" cy="569971"/>
              </a:xfrm>
              <a:custGeom>
                <a:avLst/>
                <a:gdLst>
                  <a:gd name="T0" fmla="*/ 1221908 w 2276475"/>
                  <a:gd name="T1" fmla="*/ 1328927 h 1936751"/>
                  <a:gd name="T2" fmla="*/ 1196654 w 2276475"/>
                  <a:gd name="T3" fmla="*/ 1388292 h 1936751"/>
                  <a:gd name="T4" fmla="*/ 691864 w 2276475"/>
                  <a:gd name="T5" fmla="*/ 1376845 h 1936751"/>
                  <a:gd name="T6" fmla="*/ 695585 w 2276475"/>
                  <a:gd name="T7" fmla="*/ 1314285 h 1936751"/>
                  <a:gd name="T8" fmla="*/ 1104489 w 2276475"/>
                  <a:gd name="T9" fmla="*/ 1115137 h 1936751"/>
                  <a:gd name="T10" fmla="*/ 1117497 w 2276475"/>
                  <a:gd name="T11" fmla="*/ 1168850 h 1936751"/>
                  <a:gd name="T12" fmla="*/ 811396 w 2276475"/>
                  <a:gd name="T13" fmla="*/ 1188695 h 1936751"/>
                  <a:gd name="T14" fmla="*/ 783254 w 2276475"/>
                  <a:gd name="T15" fmla="*/ 1141068 h 1936751"/>
                  <a:gd name="T16" fmla="*/ 309026 w 2276475"/>
                  <a:gd name="T17" fmla="*/ 898551 h 1936751"/>
                  <a:gd name="T18" fmla="*/ 798665 w 2276475"/>
                  <a:gd name="T19" fmla="*/ 935449 h 1936751"/>
                  <a:gd name="T20" fmla="*/ 759855 w 2276475"/>
                  <a:gd name="T21" fmla="*/ 989335 h 1936751"/>
                  <a:gd name="T22" fmla="*/ 259317 w 2276475"/>
                  <a:gd name="T23" fmla="*/ 967303 h 1936751"/>
                  <a:gd name="T24" fmla="*/ 277393 w 2276475"/>
                  <a:gd name="T25" fmla="*/ 906514 h 1936751"/>
                  <a:gd name="T26" fmla="*/ 1086287 w 2276475"/>
                  <a:gd name="T27" fmla="*/ 817903 h 1936751"/>
                  <a:gd name="T28" fmla="*/ 1028372 w 2276475"/>
                  <a:gd name="T29" fmla="*/ 919230 h 1936751"/>
                  <a:gd name="T30" fmla="*/ 999280 w 2276475"/>
                  <a:gd name="T31" fmla="*/ 917630 h 1936751"/>
                  <a:gd name="T32" fmla="*/ 289574 w 2276475"/>
                  <a:gd name="T33" fmla="*/ 706099 h 1936751"/>
                  <a:gd name="T34" fmla="*/ 590631 w 2276475"/>
                  <a:gd name="T35" fmla="*/ 735033 h 1936751"/>
                  <a:gd name="T36" fmla="*/ 567535 w 2276475"/>
                  <a:gd name="T37" fmla="*/ 784938 h 1936751"/>
                  <a:gd name="T38" fmla="*/ 259309 w 2276475"/>
                  <a:gd name="T39" fmla="*/ 770073 h 1936751"/>
                  <a:gd name="T40" fmla="*/ 267273 w 2276475"/>
                  <a:gd name="T41" fmla="*/ 715124 h 1936751"/>
                  <a:gd name="T42" fmla="*/ 836933 w 2276475"/>
                  <a:gd name="T43" fmla="*/ 505684 h 1936751"/>
                  <a:gd name="T44" fmla="*/ 846494 w 2276475"/>
                  <a:gd name="T45" fmla="*/ 574170 h 1936751"/>
                  <a:gd name="T46" fmla="*/ 268069 w 2276475"/>
                  <a:gd name="T47" fmla="*/ 592752 h 1936751"/>
                  <a:gd name="T48" fmla="*/ 238855 w 2276475"/>
                  <a:gd name="T49" fmla="*/ 530105 h 1936751"/>
                  <a:gd name="T50" fmla="*/ 1467818 w 2276475"/>
                  <a:gd name="T51" fmla="*/ 344025 h 1936751"/>
                  <a:gd name="T52" fmla="*/ 1566759 w 2276475"/>
                  <a:gd name="T53" fmla="*/ 428438 h 1936751"/>
                  <a:gd name="T54" fmla="*/ 1578461 w 2276475"/>
                  <a:gd name="T55" fmla="*/ 479936 h 1936751"/>
                  <a:gd name="T56" fmla="*/ 1197862 w 2276475"/>
                  <a:gd name="T57" fmla="*/ 846789 h 1936751"/>
                  <a:gd name="T58" fmla="*/ 1138817 w 2276475"/>
                  <a:gd name="T59" fmla="*/ 842806 h 1936751"/>
                  <a:gd name="T60" fmla="*/ 1093869 w 2276475"/>
                  <a:gd name="T61" fmla="*/ 799538 h 1936751"/>
                  <a:gd name="T62" fmla="*/ 1075782 w 2276475"/>
                  <a:gd name="T63" fmla="*/ 737423 h 1936751"/>
                  <a:gd name="T64" fmla="*/ 1456382 w 2276475"/>
                  <a:gd name="T65" fmla="*/ 344821 h 1936751"/>
                  <a:gd name="T66" fmla="*/ 199469 w 2276475"/>
                  <a:gd name="T67" fmla="*/ 367345 h 1936751"/>
                  <a:gd name="T68" fmla="*/ 114475 w 2276475"/>
                  <a:gd name="T69" fmla="*/ 448541 h 1936751"/>
                  <a:gd name="T70" fmla="*/ 103321 w 2276475"/>
                  <a:gd name="T71" fmla="*/ 1407238 h 1936751"/>
                  <a:gd name="T72" fmla="*/ 171315 w 2276475"/>
                  <a:gd name="T73" fmla="*/ 1503559 h 1936751"/>
                  <a:gd name="T74" fmla="*/ 1382734 w 2276475"/>
                  <a:gd name="T75" fmla="*/ 1530890 h 1936751"/>
                  <a:gd name="T76" fmla="*/ 1488975 w 2276475"/>
                  <a:gd name="T77" fmla="*/ 1477289 h 1936751"/>
                  <a:gd name="T78" fmla="*/ 1531737 w 2276475"/>
                  <a:gd name="T79" fmla="*/ 1365845 h 1936751"/>
                  <a:gd name="T80" fmla="*/ 1605841 w 2276475"/>
                  <a:gd name="T81" fmla="*/ 1539381 h 1936751"/>
                  <a:gd name="T82" fmla="*/ 1513146 w 2276475"/>
                  <a:gd name="T83" fmla="*/ 1611821 h 1936751"/>
                  <a:gd name="T84" fmla="*/ 101461 w 2276475"/>
                  <a:gd name="T85" fmla="*/ 1605982 h 1936751"/>
                  <a:gd name="T86" fmla="*/ 16468 w 2276475"/>
                  <a:gd name="T87" fmla="*/ 1525317 h 1936751"/>
                  <a:gd name="T88" fmla="*/ 5312 w 2276475"/>
                  <a:gd name="T89" fmla="*/ 391226 h 1936751"/>
                  <a:gd name="T90" fmla="*/ 73307 w 2276475"/>
                  <a:gd name="T91" fmla="*/ 295170 h 1936751"/>
                  <a:gd name="T92" fmla="*/ 1746529 w 2276475"/>
                  <a:gd name="T93" fmla="*/ 88926 h 1936751"/>
                  <a:gd name="T94" fmla="*/ 1805153 w 2276475"/>
                  <a:gd name="T95" fmla="*/ 114614 h 1936751"/>
                  <a:gd name="T96" fmla="*/ 1838312 w 2276475"/>
                  <a:gd name="T97" fmla="*/ 176846 h 1936751"/>
                  <a:gd name="T98" fmla="*/ 1821600 w 2276475"/>
                  <a:gd name="T99" fmla="*/ 237490 h 1936751"/>
                  <a:gd name="T100" fmla="*/ 1620792 w 2276475"/>
                  <a:gd name="T101" fmla="*/ 421806 h 1936751"/>
                  <a:gd name="T102" fmla="*/ 1543068 w 2276475"/>
                  <a:gd name="T103" fmla="*/ 339447 h 1936751"/>
                  <a:gd name="T104" fmla="*/ 1506460 w 2276475"/>
                  <a:gd name="T105" fmla="*/ 289925 h 1936751"/>
                  <a:gd name="T106" fmla="*/ 1716818 w 2276475"/>
                  <a:gd name="T107" fmla="*/ 92634 h 1936751"/>
                  <a:gd name="T108" fmla="*/ 1893521 w 2276475"/>
                  <a:gd name="T109" fmla="*/ 35131 h 1936751"/>
                  <a:gd name="T110" fmla="*/ 1889783 w 2276475"/>
                  <a:gd name="T111" fmla="*/ 106078 h 1936751"/>
                  <a:gd name="T112" fmla="*/ 1844400 w 2276475"/>
                  <a:gd name="T113" fmla="*/ 105545 h 1936751"/>
                  <a:gd name="T114" fmla="*/ 1793944 w 2276475"/>
                  <a:gd name="T115" fmla="*/ 59669 h 1936751"/>
                  <a:gd name="T116" fmla="*/ 1847069 w 2276475"/>
                  <a:gd name="T117" fmla="*/ 16194 h 1936751"/>
                  <a:gd name="T118" fmla="*/ 1697756 w 2276475"/>
                  <a:gd name="T119" fmla="*/ 22017 h 1936751"/>
                  <a:gd name="T120" fmla="*/ 1364698 w 2276475"/>
                  <a:gd name="T121" fmla="*/ 383050 h 1936751"/>
                  <a:gd name="T122" fmla="*/ 1317840 w 2276475"/>
                  <a:gd name="T123" fmla="*/ 375887 h 1936751"/>
                  <a:gd name="T124" fmla="*/ 1320237 w 2276475"/>
                  <a:gd name="T125" fmla="*/ 329200 h 19367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276475" h="1936751">
                    <a:moveTo>
                      <a:pt x="872202" y="1555750"/>
                    </a:moveTo>
                    <a:lnTo>
                      <a:pt x="879190" y="1555750"/>
                    </a:lnTo>
                    <a:lnTo>
                      <a:pt x="1397284" y="1555750"/>
                    </a:lnTo>
                    <a:lnTo>
                      <a:pt x="1404272" y="1555750"/>
                    </a:lnTo>
                    <a:lnTo>
                      <a:pt x="1410943" y="1557024"/>
                    </a:lnTo>
                    <a:lnTo>
                      <a:pt x="1417614" y="1557979"/>
                    </a:lnTo>
                    <a:lnTo>
                      <a:pt x="1423649" y="1560208"/>
                    </a:lnTo>
                    <a:lnTo>
                      <a:pt x="1430002" y="1562437"/>
                    </a:lnTo>
                    <a:lnTo>
                      <a:pt x="1435403" y="1565303"/>
                    </a:lnTo>
                    <a:lnTo>
                      <a:pt x="1440485" y="1568168"/>
                    </a:lnTo>
                    <a:lnTo>
                      <a:pt x="1445567" y="1571989"/>
                    </a:lnTo>
                    <a:lnTo>
                      <a:pt x="1450015" y="1576128"/>
                    </a:lnTo>
                    <a:lnTo>
                      <a:pt x="1453509" y="1580268"/>
                    </a:lnTo>
                    <a:lnTo>
                      <a:pt x="1457321" y="1584726"/>
                    </a:lnTo>
                    <a:lnTo>
                      <a:pt x="1460180" y="1589502"/>
                    </a:lnTo>
                    <a:lnTo>
                      <a:pt x="1462403" y="1594915"/>
                    </a:lnTo>
                    <a:lnTo>
                      <a:pt x="1463674" y="1600009"/>
                    </a:lnTo>
                    <a:lnTo>
                      <a:pt x="1464944" y="1605741"/>
                    </a:lnTo>
                    <a:lnTo>
                      <a:pt x="1465262" y="1611472"/>
                    </a:lnTo>
                    <a:lnTo>
                      <a:pt x="1464944" y="1617203"/>
                    </a:lnTo>
                    <a:lnTo>
                      <a:pt x="1463674" y="1622935"/>
                    </a:lnTo>
                    <a:lnTo>
                      <a:pt x="1462403" y="1628029"/>
                    </a:lnTo>
                    <a:lnTo>
                      <a:pt x="1460180" y="1633124"/>
                    </a:lnTo>
                    <a:lnTo>
                      <a:pt x="1457321" y="1638218"/>
                    </a:lnTo>
                    <a:lnTo>
                      <a:pt x="1453509" y="1642358"/>
                    </a:lnTo>
                    <a:lnTo>
                      <a:pt x="1450015" y="1646815"/>
                    </a:lnTo>
                    <a:lnTo>
                      <a:pt x="1445567" y="1650955"/>
                    </a:lnTo>
                    <a:lnTo>
                      <a:pt x="1440485" y="1654457"/>
                    </a:lnTo>
                    <a:lnTo>
                      <a:pt x="1435403" y="1657641"/>
                    </a:lnTo>
                    <a:lnTo>
                      <a:pt x="1430002" y="1660507"/>
                    </a:lnTo>
                    <a:lnTo>
                      <a:pt x="1423649" y="1662736"/>
                    </a:lnTo>
                    <a:lnTo>
                      <a:pt x="1417614" y="1664328"/>
                    </a:lnTo>
                    <a:lnTo>
                      <a:pt x="1410943" y="1665920"/>
                    </a:lnTo>
                    <a:lnTo>
                      <a:pt x="1404272" y="1666875"/>
                    </a:lnTo>
                    <a:lnTo>
                      <a:pt x="1397284" y="1666875"/>
                    </a:lnTo>
                    <a:lnTo>
                      <a:pt x="879190" y="1666875"/>
                    </a:lnTo>
                    <a:lnTo>
                      <a:pt x="872202" y="1666875"/>
                    </a:lnTo>
                    <a:lnTo>
                      <a:pt x="865531" y="1665920"/>
                    </a:lnTo>
                    <a:lnTo>
                      <a:pt x="858860" y="1664328"/>
                    </a:lnTo>
                    <a:lnTo>
                      <a:pt x="852507" y="1662736"/>
                    </a:lnTo>
                    <a:lnTo>
                      <a:pt x="846790" y="1660507"/>
                    </a:lnTo>
                    <a:lnTo>
                      <a:pt x="841389" y="1657641"/>
                    </a:lnTo>
                    <a:lnTo>
                      <a:pt x="835989" y="1654139"/>
                    </a:lnTo>
                    <a:lnTo>
                      <a:pt x="831224" y="1650955"/>
                    </a:lnTo>
                    <a:lnTo>
                      <a:pt x="826777" y="1646815"/>
                    </a:lnTo>
                    <a:lnTo>
                      <a:pt x="822648" y="1642358"/>
                    </a:lnTo>
                    <a:lnTo>
                      <a:pt x="819471" y="1637900"/>
                    </a:lnTo>
                    <a:lnTo>
                      <a:pt x="816612" y="1633124"/>
                    </a:lnTo>
                    <a:lnTo>
                      <a:pt x="814389" y="1628029"/>
                    </a:lnTo>
                    <a:lnTo>
                      <a:pt x="812483" y="1622935"/>
                    </a:lnTo>
                    <a:lnTo>
                      <a:pt x="811530" y="1617203"/>
                    </a:lnTo>
                    <a:lnTo>
                      <a:pt x="811212" y="1611472"/>
                    </a:lnTo>
                    <a:lnTo>
                      <a:pt x="811530" y="1605741"/>
                    </a:lnTo>
                    <a:lnTo>
                      <a:pt x="812483" y="1600009"/>
                    </a:lnTo>
                    <a:lnTo>
                      <a:pt x="814389" y="1594915"/>
                    </a:lnTo>
                    <a:lnTo>
                      <a:pt x="816612" y="1589820"/>
                    </a:lnTo>
                    <a:lnTo>
                      <a:pt x="819471" y="1584726"/>
                    </a:lnTo>
                    <a:lnTo>
                      <a:pt x="822648" y="1580268"/>
                    </a:lnTo>
                    <a:lnTo>
                      <a:pt x="826777" y="1576128"/>
                    </a:lnTo>
                    <a:lnTo>
                      <a:pt x="831224" y="1571989"/>
                    </a:lnTo>
                    <a:lnTo>
                      <a:pt x="835989" y="1568168"/>
                    </a:lnTo>
                    <a:lnTo>
                      <a:pt x="841389" y="1565303"/>
                    </a:lnTo>
                    <a:lnTo>
                      <a:pt x="846790" y="1562437"/>
                    </a:lnTo>
                    <a:lnTo>
                      <a:pt x="852507" y="1560208"/>
                    </a:lnTo>
                    <a:lnTo>
                      <a:pt x="858860" y="1558298"/>
                    </a:lnTo>
                    <a:lnTo>
                      <a:pt x="865531" y="1557024"/>
                    </a:lnTo>
                    <a:lnTo>
                      <a:pt x="872202" y="1555750"/>
                    </a:lnTo>
                    <a:close/>
                    <a:moveTo>
                      <a:pt x="984211" y="1325563"/>
                    </a:moveTo>
                    <a:lnTo>
                      <a:pt x="1292263" y="1325563"/>
                    </a:lnTo>
                    <a:lnTo>
                      <a:pt x="1297339" y="1325880"/>
                    </a:lnTo>
                    <a:lnTo>
                      <a:pt x="1302415" y="1326513"/>
                    </a:lnTo>
                    <a:lnTo>
                      <a:pt x="1307174" y="1327779"/>
                    </a:lnTo>
                    <a:lnTo>
                      <a:pt x="1311615" y="1329361"/>
                    </a:lnTo>
                    <a:lnTo>
                      <a:pt x="1315740" y="1331260"/>
                    </a:lnTo>
                    <a:lnTo>
                      <a:pt x="1319864" y="1333792"/>
                    </a:lnTo>
                    <a:lnTo>
                      <a:pt x="1323671" y="1336640"/>
                    </a:lnTo>
                    <a:lnTo>
                      <a:pt x="1327161" y="1340121"/>
                    </a:lnTo>
                    <a:lnTo>
                      <a:pt x="1330333" y="1343286"/>
                    </a:lnTo>
                    <a:lnTo>
                      <a:pt x="1332871" y="1347400"/>
                    </a:lnTo>
                    <a:lnTo>
                      <a:pt x="1335409" y="1351198"/>
                    </a:lnTo>
                    <a:lnTo>
                      <a:pt x="1337630" y="1355629"/>
                    </a:lnTo>
                    <a:lnTo>
                      <a:pt x="1339216" y="1360059"/>
                    </a:lnTo>
                    <a:lnTo>
                      <a:pt x="1340485" y="1364807"/>
                    </a:lnTo>
                    <a:lnTo>
                      <a:pt x="1341437" y="1369870"/>
                    </a:lnTo>
                    <a:lnTo>
                      <a:pt x="1341437" y="1374934"/>
                    </a:lnTo>
                    <a:lnTo>
                      <a:pt x="1341437" y="1379681"/>
                    </a:lnTo>
                    <a:lnTo>
                      <a:pt x="1340485" y="1384745"/>
                    </a:lnTo>
                    <a:lnTo>
                      <a:pt x="1339216" y="1389492"/>
                    </a:lnTo>
                    <a:lnTo>
                      <a:pt x="1337630" y="1393923"/>
                    </a:lnTo>
                    <a:lnTo>
                      <a:pt x="1335409" y="1398037"/>
                    </a:lnTo>
                    <a:lnTo>
                      <a:pt x="1332871" y="1402151"/>
                    </a:lnTo>
                    <a:lnTo>
                      <a:pt x="1330016" y="1405632"/>
                    </a:lnTo>
                    <a:lnTo>
                      <a:pt x="1327161" y="1409430"/>
                    </a:lnTo>
                    <a:lnTo>
                      <a:pt x="1323671" y="1412595"/>
                    </a:lnTo>
                    <a:lnTo>
                      <a:pt x="1319864" y="1415443"/>
                    </a:lnTo>
                    <a:lnTo>
                      <a:pt x="1315740" y="1417659"/>
                    </a:lnTo>
                    <a:lnTo>
                      <a:pt x="1311615" y="1419874"/>
                    </a:lnTo>
                    <a:lnTo>
                      <a:pt x="1306857" y="1421773"/>
                    </a:lnTo>
                    <a:lnTo>
                      <a:pt x="1302415" y="1422722"/>
                    </a:lnTo>
                    <a:lnTo>
                      <a:pt x="1297339" y="1423672"/>
                    </a:lnTo>
                    <a:lnTo>
                      <a:pt x="1292263" y="1423988"/>
                    </a:lnTo>
                    <a:lnTo>
                      <a:pt x="984211" y="1423988"/>
                    </a:lnTo>
                    <a:lnTo>
                      <a:pt x="979453" y="1423672"/>
                    </a:lnTo>
                    <a:lnTo>
                      <a:pt x="974377" y="1422722"/>
                    </a:lnTo>
                    <a:lnTo>
                      <a:pt x="969618" y="1421773"/>
                    </a:lnTo>
                    <a:lnTo>
                      <a:pt x="965176" y="1419874"/>
                    </a:lnTo>
                    <a:lnTo>
                      <a:pt x="960735" y="1417659"/>
                    </a:lnTo>
                    <a:lnTo>
                      <a:pt x="956928" y="1415443"/>
                    </a:lnTo>
                    <a:lnTo>
                      <a:pt x="952803" y="1412595"/>
                    </a:lnTo>
                    <a:lnTo>
                      <a:pt x="949631" y="1409430"/>
                    </a:lnTo>
                    <a:lnTo>
                      <a:pt x="946141" y="1405632"/>
                    </a:lnTo>
                    <a:lnTo>
                      <a:pt x="943286" y="1402151"/>
                    </a:lnTo>
                    <a:lnTo>
                      <a:pt x="941065" y="1398037"/>
                    </a:lnTo>
                    <a:lnTo>
                      <a:pt x="938844" y="1393923"/>
                    </a:lnTo>
                    <a:lnTo>
                      <a:pt x="937258" y="1389492"/>
                    </a:lnTo>
                    <a:lnTo>
                      <a:pt x="935989" y="1384745"/>
                    </a:lnTo>
                    <a:lnTo>
                      <a:pt x="935355" y="1379681"/>
                    </a:lnTo>
                    <a:lnTo>
                      <a:pt x="935037" y="1374934"/>
                    </a:lnTo>
                    <a:lnTo>
                      <a:pt x="935355" y="1369870"/>
                    </a:lnTo>
                    <a:lnTo>
                      <a:pt x="935989" y="1364807"/>
                    </a:lnTo>
                    <a:lnTo>
                      <a:pt x="937258" y="1360059"/>
                    </a:lnTo>
                    <a:lnTo>
                      <a:pt x="938844" y="1355629"/>
                    </a:lnTo>
                    <a:lnTo>
                      <a:pt x="940748" y="1351198"/>
                    </a:lnTo>
                    <a:lnTo>
                      <a:pt x="943286" y="1347400"/>
                    </a:lnTo>
                    <a:lnTo>
                      <a:pt x="946141" y="1343286"/>
                    </a:lnTo>
                    <a:lnTo>
                      <a:pt x="949631" y="1340121"/>
                    </a:lnTo>
                    <a:lnTo>
                      <a:pt x="952803" y="1336640"/>
                    </a:lnTo>
                    <a:lnTo>
                      <a:pt x="956928" y="1333792"/>
                    </a:lnTo>
                    <a:lnTo>
                      <a:pt x="960735" y="1331260"/>
                    </a:lnTo>
                    <a:lnTo>
                      <a:pt x="965176" y="1329361"/>
                    </a:lnTo>
                    <a:lnTo>
                      <a:pt x="969618" y="1327779"/>
                    </a:lnTo>
                    <a:lnTo>
                      <a:pt x="974377" y="1326513"/>
                    </a:lnTo>
                    <a:lnTo>
                      <a:pt x="979453" y="1325880"/>
                    </a:lnTo>
                    <a:lnTo>
                      <a:pt x="984211" y="1325563"/>
                    </a:lnTo>
                    <a:close/>
                    <a:moveTo>
                      <a:pt x="369286" y="1074738"/>
                    </a:moveTo>
                    <a:lnTo>
                      <a:pt x="887697" y="1074738"/>
                    </a:lnTo>
                    <a:lnTo>
                      <a:pt x="894368" y="1075056"/>
                    </a:lnTo>
                    <a:lnTo>
                      <a:pt x="901356" y="1076008"/>
                    </a:lnTo>
                    <a:lnTo>
                      <a:pt x="908027" y="1077278"/>
                    </a:lnTo>
                    <a:lnTo>
                      <a:pt x="914063" y="1079183"/>
                    </a:lnTo>
                    <a:lnTo>
                      <a:pt x="920098" y="1081406"/>
                    </a:lnTo>
                    <a:lnTo>
                      <a:pt x="925816" y="1084263"/>
                    </a:lnTo>
                    <a:lnTo>
                      <a:pt x="930898" y="1087438"/>
                    </a:lnTo>
                    <a:lnTo>
                      <a:pt x="935663" y="1090931"/>
                    </a:lnTo>
                    <a:lnTo>
                      <a:pt x="940110" y="1094741"/>
                    </a:lnTo>
                    <a:lnTo>
                      <a:pt x="944240" y="1099186"/>
                    </a:lnTo>
                    <a:lnTo>
                      <a:pt x="947416" y="1103948"/>
                    </a:lnTo>
                    <a:lnTo>
                      <a:pt x="950275" y="1108711"/>
                    </a:lnTo>
                    <a:lnTo>
                      <a:pt x="952499" y="1113791"/>
                    </a:lnTo>
                    <a:lnTo>
                      <a:pt x="954405" y="1118871"/>
                    </a:lnTo>
                    <a:lnTo>
                      <a:pt x="955358" y="1124903"/>
                    </a:lnTo>
                    <a:lnTo>
                      <a:pt x="955675" y="1130301"/>
                    </a:lnTo>
                    <a:lnTo>
                      <a:pt x="955358" y="1136016"/>
                    </a:lnTo>
                    <a:lnTo>
                      <a:pt x="954405" y="1141413"/>
                    </a:lnTo>
                    <a:lnTo>
                      <a:pt x="952499" y="1147128"/>
                    </a:lnTo>
                    <a:lnTo>
                      <a:pt x="950275" y="1152208"/>
                    </a:lnTo>
                    <a:lnTo>
                      <a:pt x="947416" y="1156971"/>
                    </a:lnTo>
                    <a:lnTo>
                      <a:pt x="944240" y="1161098"/>
                    </a:lnTo>
                    <a:lnTo>
                      <a:pt x="940110" y="1165543"/>
                    </a:lnTo>
                    <a:lnTo>
                      <a:pt x="935663" y="1169671"/>
                    </a:lnTo>
                    <a:lnTo>
                      <a:pt x="930898" y="1173163"/>
                    </a:lnTo>
                    <a:lnTo>
                      <a:pt x="925816" y="1176656"/>
                    </a:lnTo>
                    <a:lnTo>
                      <a:pt x="920098" y="1179196"/>
                    </a:lnTo>
                    <a:lnTo>
                      <a:pt x="914063" y="1181736"/>
                    </a:lnTo>
                    <a:lnTo>
                      <a:pt x="908027" y="1183323"/>
                    </a:lnTo>
                    <a:lnTo>
                      <a:pt x="901356" y="1184593"/>
                    </a:lnTo>
                    <a:lnTo>
                      <a:pt x="894368" y="1185546"/>
                    </a:lnTo>
                    <a:lnTo>
                      <a:pt x="887697" y="1185863"/>
                    </a:lnTo>
                    <a:lnTo>
                      <a:pt x="369286" y="1185863"/>
                    </a:lnTo>
                    <a:lnTo>
                      <a:pt x="362615" y="1185546"/>
                    </a:lnTo>
                    <a:lnTo>
                      <a:pt x="355944" y="1184593"/>
                    </a:lnTo>
                    <a:lnTo>
                      <a:pt x="349273" y="1183323"/>
                    </a:lnTo>
                    <a:lnTo>
                      <a:pt x="343238" y="1181736"/>
                    </a:lnTo>
                    <a:lnTo>
                      <a:pt x="337203" y="1179196"/>
                    </a:lnTo>
                    <a:lnTo>
                      <a:pt x="331485" y="1176656"/>
                    </a:lnTo>
                    <a:lnTo>
                      <a:pt x="326402" y="1173163"/>
                    </a:lnTo>
                    <a:lnTo>
                      <a:pt x="321637" y="1169671"/>
                    </a:lnTo>
                    <a:lnTo>
                      <a:pt x="317190" y="1165543"/>
                    </a:lnTo>
                    <a:lnTo>
                      <a:pt x="313378" y="1161098"/>
                    </a:lnTo>
                    <a:lnTo>
                      <a:pt x="309884" y="1156971"/>
                    </a:lnTo>
                    <a:lnTo>
                      <a:pt x="307025" y="1152208"/>
                    </a:lnTo>
                    <a:lnTo>
                      <a:pt x="304802" y="1147128"/>
                    </a:lnTo>
                    <a:lnTo>
                      <a:pt x="302896" y="1141413"/>
                    </a:lnTo>
                    <a:lnTo>
                      <a:pt x="301943" y="1136016"/>
                    </a:lnTo>
                    <a:lnTo>
                      <a:pt x="301625" y="1130301"/>
                    </a:lnTo>
                    <a:lnTo>
                      <a:pt x="301943" y="1124903"/>
                    </a:lnTo>
                    <a:lnTo>
                      <a:pt x="302896" y="1119188"/>
                    </a:lnTo>
                    <a:lnTo>
                      <a:pt x="304802" y="1113791"/>
                    </a:lnTo>
                    <a:lnTo>
                      <a:pt x="307025" y="1108711"/>
                    </a:lnTo>
                    <a:lnTo>
                      <a:pt x="309884" y="1103948"/>
                    </a:lnTo>
                    <a:lnTo>
                      <a:pt x="313378" y="1099186"/>
                    </a:lnTo>
                    <a:lnTo>
                      <a:pt x="317190" y="1094741"/>
                    </a:lnTo>
                    <a:lnTo>
                      <a:pt x="321637" y="1091248"/>
                    </a:lnTo>
                    <a:lnTo>
                      <a:pt x="326402" y="1087438"/>
                    </a:lnTo>
                    <a:lnTo>
                      <a:pt x="331485" y="1084263"/>
                    </a:lnTo>
                    <a:lnTo>
                      <a:pt x="337203" y="1081406"/>
                    </a:lnTo>
                    <a:lnTo>
                      <a:pt x="343238" y="1079183"/>
                    </a:lnTo>
                    <a:lnTo>
                      <a:pt x="349273" y="1077278"/>
                    </a:lnTo>
                    <a:lnTo>
                      <a:pt x="355944" y="1076008"/>
                    </a:lnTo>
                    <a:lnTo>
                      <a:pt x="362615" y="1075056"/>
                    </a:lnTo>
                    <a:lnTo>
                      <a:pt x="369286" y="1074738"/>
                    </a:lnTo>
                    <a:close/>
                    <a:moveTo>
                      <a:pt x="1261435" y="965200"/>
                    </a:moveTo>
                    <a:lnTo>
                      <a:pt x="1264624" y="965200"/>
                    </a:lnTo>
                    <a:lnTo>
                      <a:pt x="1267814" y="965200"/>
                    </a:lnTo>
                    <a:lnTo>
                      <a:pt x="1271322" y="965838"/>
                    </a:lnTo>
                    <a:lnTo>
                      <a:pt x="1275149" y="967114"/>
                    </a:lnTo>
                    <a:lnTo>
                      <a:pt x="1278977" y="968390"/>
                    </a:lnTo>
                    <a:lnTo>
                      <a:pt x="1282804" y="969984"/>
                    </a:lnTo>
                    <a:lnTo>
                      <a:pt x="1290777" y="973811"/>
                    </a:lnTo>
                    <a:lnTo>
                      <a:pt x="1298113" y="978277"/>
                    </a:lnTo>
                    <a:lnTo>
                      <a:pt x="1304491" y="982742"/>
                    </a:lnTo>
                    <a:lnTo>
                      <a:pt x="1308637" y="986250"/>
                    </a:lnTo>
                    <a:lnTo>
                      <a:pt x="1312784" y="990715"/>
                    </a:lnTo>
                    <a:lnTo>
                      <a:pt x="1317249" y="997094"/>
                    </a:lnTo>
                    <a:lnTo>
                      <a:pt x="1321395" y="1004429"/>
                    </a:lnTo>
                    <a:lnTo>
                      <a:pt x="1325222" y="1012403"/>
                    </a:lnTo>
                    <a:lnTo>
                      <a:pt x="1326817" y="1016549"/>
                    </a:lnTo>
                    <a:lnTo>
                      <a:pt x="1328092" y="1020057"/>
                    </a:lnTo>
                    <a:lnTo>
                      <a:pt x="1329368" y="1024203"/>
                    </a:lnTo>
                    <a:lnTo>
                      <a:pt x="1330006" y="1027711"/>
                    </a:lnTo>
                    <a:lnTo>
                      <a:pt x="1330325" y="1030901"/>
                    </a:lnTo>
                    <a:lnTo>
                      <a:pt x="1330006" y="1034090"/>
                    </a:lnTo>
                    <a:lnTo>
                      <a:pt x="1329368" y="1036004"/>
                    </a:lnTo>
                    <a:lnTo>
                      <a:pt x="1327774" y="1038236"/>
                    </a:lnTo>
                    <a:lnTo>
                      <a:pt x="1228904" y="1099472"/>
                    </a:lnTo>
                    <a:lnTo>
                      <a:pt x="1226990" y="1101066"/>
                    </a:lnTo>
                    <a:lnTo>
                      <a:pt x="1225396" y="1102342"/>
                    </a:lnTo>
                    <a:lnTo>
                      <a:pt x="1223163" y="1103618"/>
                    </a:lnTo>
                    <a:lnTo>
                      <a:pt x="1220930" y="1104575"/>
                    </a:lnTo>
                    <a:lnTo>
                      <a:pt x="1219017" y="1105213"/>
                    </a:lnTo>
                    <a:lnTo>
                      <a:pt x="1216784" y="1105850"/>
                    </a:lnTo>
                    <a:lnTo>
                      <a:pt x="1212000" y="1106488"/>
                    </a:lnTo>
                    <a:lnTo>
                      <a:pt x="1207854" y="1105850"/>
                    </a:lnTo>
                    <a:lnTo>
                      <a:pt x="1205622" y="1105213"/>
                    </a:lnTo>
                    <a:lnTo>
                      <a:pt x="1203389" y="1104575"/>
                    </a:lnTo>
                    <a:lnTo>
                      <a:pt x="1201475" y="1103618"/>
                    </a:lnTo>
                    <a:lnTo>
                      <a:pt x="1199243" y="1102342"/>
                    </a:lnTo>
                    <a:lnTo>
                      <a:pt x="1197329" y="1101066"/>
                    </a:lnTo>
                    <a:lnTo>
                      <a:pt x="1195735" y="1099472"/>
                    </a:lnTo>
                    <a:lnTo>
                      <a:pt x="1194140" y="1097558"/>
                    </a:lnTo>
                    <a:lnTo>
                      <a:pt x="1192864" y="1095963"/>
                    </a:lnTo>
                    <a:lnTo>
                      <a:pt x="1191588" y="1093731"/>
                    </a:lnTo>
                    <a:lnTo>
                      <a:pt x="1190632" y="1091817"/>
                    </a:lnTo>
                    <a:lnTo>
                      <a:pt x="1189356" y="1087352"/>
                    </a:lnTo>
                    <a:lnTo>
                      <a:pt x="1189037" y="1082887"/>
                    </a:lnTo>
                    <a:lnTo>
                      <a:pt x="1189356" y="1078741"/>
                    </a:lnTo>
                    <a:lnTo>
                      <a:pt x="1190632" y="1074276"/>
                    </a:lnTo>
                    <a:lnTo>
                      <a:pt x="1191588" y="1072043"/>
                    </a:lnTo>
                    <a:lnTo>
                      <a:pt x="1192864" y="1070130"/>
                    </a:lnTo>
                    <a:lnTo>
                      <a:pt x="1194140" y="1068535"/>
                    </a:lnTo>
                    <a:lnTo>
                      <a:pt x="1195735" y="1066621"/>
                    </a:lnTo>
                    <a:lnTo>
                      <a:pt x="1257289" y="967433"/>
                    </a:lnTo>
                    <a:lnTo>
                      <a:pt x="1258884" y="965838"/>
                    </a:lnTo>
                    <a:lnTo>
                      <a:pt x="1261435" y="965200"/>
                    </a:lnTo>
                    <a:close/>
                    <a:moveTo>
                      <a:pt x="346041" y="844550"/>
                    </a:moveTo>
                    <a:lnTo>
                      <a:pt x="350799" y="844550"/>
                    </a:lnTo>
                    <a:lnTo>
                      <a:pt x="658851" y="844550"/>
                    </a:lnTo>
                    <a:lnTo>
                      <a:pt x="663927" y="844550"/>
                    </a:lnTo>
                    <a:lnTo>
                      <a:pt x="669003" y="845185"/>
                    </a:lnTo>
                    <a:lnTo>
                      <a:pt x="673762" y="846773"/>
                    </a:lnTo>
                    <a:lnTo>
                      <a:pt x="678204" y="848043"/>
                    </a:lnTo>
                    <a:lnTo>
                      <a:pt x="682645" y="850265"/>
                    </a:lnTo>
                    <a:lnTo>
                      <a:pt x="686452" y="852805"/>
                    </a:lnTo>
                    <a:lnTo>
                      <a:pt x="690259" y="855345"/>
                    </a:lnTo>
                    <a:lnTo>
                      <a:pt x="693749" y="858838"/>
                    </a:lnTo>
                    <a:lnTo>
                      <a:pt x="697239" y="862330"/>
                    </a:lnTo>
                    <a:lnTo>
                      <a:pt x="699777" y="865823"/>
                    </a:lnTo>
                    <a:lnTo>
                      <a:pt x="702315" y="869950"/>
                    </a:lnTo>
                    <a:lnTo>
                      <a:pt x="704218" y="874395"/>
                    </a:lnTo>
                    <a:lnTo>
                      <a:pt x="705804" y="879158"/>
                    </a:lnTo>
                    <a:lnTo>
                      <a:pt x="707391" y="883920"/>
                    </a:lnTo>
                    <a:lnTo>
                      <a:pt x="708025" y="888683"/>
                    </a:lnTo>
                    <a:lnTo>
                      <a:pt x="708025" y="893763"/>
                    </a:lnTo>
                    <a:lnTo>
                      <a:pt x="708025" y="898843"/>
                    </a:lnTo>
                    <a:lnTo>
                      <a:pt x="707391" y="903605"/>
                    </a:lnTo>
                    <a:lnTo>
                      <a:pt x="705804" y="908368"/>
                    </a:lnTo>
                    <a:lnTo>
                      <a:pt x="704218" y="912495"/>
                    </a:lnTo>
                    <a:lnTo>
                      <a:pt x="702315" y="916940"/>
                    </a:lnTo>
                    <a:lnTo>
                      <a:pt x="699777" y="921068"/>
                    </a:lnTo>
                    <a:lnTo>
                      <a:pt x="697239" y="924878"/>
                    </a:lnTo>
                    <a:lnTo>
                      <a:pt x="693749" y="928370"/>
                    </a:lnTo>
                    <a:lnTo>
                      <a:pt x="690259" y="931545"/>
                    </a:lnTo>
                    <a:lnTo>
                      <a:pt x="686452" y="934403"/>
                    </a:lnTo>
                    <a:lnTo>
                      <a:pt x="682645" y="936943"/>
                    </a:lnTo>
                    <a:lnTo>
                      <a:pt x="678204" y="938848"/>
                    </a:lnTo>
                    <a:lnTo>
                      <a:pt x="673762" y="940753"/>
                    </a:lnTo>
                    <a:lnTo>
                      <a:pt x="669003" y="941705"/>
                    </a:lnTo>
                    <a:lnTo>
                      <a:pt x="663927" y="942658"/>
                    </a:lnTo>
                    <a:lnTo>
                      <a:pt x="658851" y="942975"/>
                    </a:lnTo>
                    <a:lnTo>
                      <a:pt x="350799" y="942975"/>
                    </a:lnTo>
                    <a:lnTo>
                      <a:pt x="346041" y="942658"/>
                    </a:lnTo>
                    <a:lnTo>
                      <a:pt x="340965" y="941705"/>
                    </a:lnTo>
                    <a:lnTo>
                      <a:pt x="336206" y="940753"/>
                    </a:lnTo>
                    <a:lnTo>
                      <a:pt x="331764" y="938848"/>
                    </a:lnTo>
                    <a:lnTo>
                      <a:pt x="327323" y="936943"/>
                    </a:lnTo>
                    <a:lnTo>
                      <a:pt x="323516" y="934403"/>
                    </a:lnTo>
                    <a:lnTo>
                      <a:pt x="319391" y="931545"/>
                    </a:lnTo>
                    <a:lnTo>
                      <a:pt x="316219" y="928370"/>
                    </a:lnTo>
                    <a:lnTo>
                      <a:pt x="312729" y="924878"/>
                    </a:lnTo>
                    <a:lnTo>
                      <a:pt x="309874" y="921068"/>
                    </a:lnTo>
                    <a:lnTo>
                      <a:pt x="307653" y="916940"/>
                    </a:lnTo>
                    <a:lnTo>
                      <a:pt x="305432" y="912495"/>
                    </a:lnTo>
                    <a:lnTo>
                      <a:pt x="303846" y="908368"/>
                    </a:lnTo>
                    <a:lnTo>
                      <a:pt x="302577" y="903605"/>
                    </a:lnTo>
                    <a:lnTo>
                      <a:pt x="301943" y="898843"/>
                    </a:lnTo>
                    <a:lnTo>
                      <a:pt x="301625" y="893763"/>
                    </a:lnTo>
                    <a:lnTo>
                      <a:pt x="301943" y="888683"/>
                    </a:lnTo>
                    <a:lnTo>
                      <a:pt x="302577" y="883920"/>
                    </a:lnTo>
                    <a:lnTo>
                      <a:pt x="303846" y="879158"/>
                    </a:lnTo>
                    <a:lnTo>
                      <a:pt x="305432" y="874395"/>
                    </a:lnTo>
                    <a:lnTo>
                      <a:pt x="307336" y="869950"/>
                    </a:lnTo>
                    <a:lnTo>
                      <a:pt x="309874" y="865823"/>
                    </a:lnTo>
                    <a:lnTo>
                      <a:pt x="312729" y="862330"/>
                    </a:lnTo>
                    <a:lnTo>
                      <a:pt x="316219" y="858838"/>
                    </a:lnTo>
                    <a:lnTo>
                      <a:pt x="319391" y="855345"/>
                    </a:lnTo>
                    <a:lnTo>
                      <a:pt x="323516" y="852805"/>
                    </a:lnTo>
                    <a:lnTo>
                      <a:pt x="327323" y="850265"/>
                    </a:lnTo>
                    <a:lnTo>
                      <a:pt x="331764" y="848043"/>
                    </a:lnTo>
                    <a:lnTo>
                      <a:pt x="336206" y="846773"/>
                    </a:lnTo>
                    <a:lnTo>
                      <a:pt x="340965" y="845185"/>
                    </a:lnTo>
                    <a:lnTo>
                      <a:pt x="346041" y="844550"/>
                    </a:lnTo>
                    <a:close/>
                    <a:moveTo>
                      <a:pt x="344144" y="590550"/>
                    </a:moveTo>
                    <a:lnTo>
                      <a:pt x="960782" y="590550"/>
                    </a:lnTo>
                    <a:lnTo>
                      <a:pt x="966812" y="591185"/>
                    </a:lnTo>
                    <a:lnTo>
                      <a:pt x="973159" y="592138"/>
                    </a:lnTo>
                    <a:lnTo>
                      <a:pt x="978871" y="593725"/>
                    </a:lnTo>
                    <a:lnTo>
                      <a:pt x="984584" y="595630"/>
                    </a:lnTo>
                    <a:lnTo>
                      <a:pt x="990296" y="598488"/>
                    </a:lnTo>
                    <a:lnTo>
                      <a:pt x="995374" y="601345"/>
                    </a:lnTo>
                    <a:lnTo>
                      <a:pt x="1000135" y="604838"/>
                    </a:lnTo>
                    <a:lnTo>
                      <a:pt x="1004260" y="608965"/>
                    </a:lnTo>
                    <a:lnTo>
                      <a:pt x="1008386" y="613410"/>
                    </a:lnTo>
                    <a:lnTo>
                      <a:pt x="1011560" y="617855"/>
                    </a:lnTo>
                    <a:lnTo>
                      <a:pt x="1015051" y="623253"/>
                    </a:lnTo>
                    <a:lnTo>
                      <a:pt x="1017590" y="628650"/>
                    </a:lnTo>
                    <a:lnTo>
                      <a:pt x="1019811" y="634048"/>
                    </a:lnTo>
                    <a:lnTo>
                      <a:pt x="1021081" y="639763"/>
                    </a:lnTo>
                    <a:lnTo>
                      <a:pt x="1021715" y="646113"/>
                    </a:lnTo>
                    <a:lnTo>
                      <a:pt x="1022350" y="652145"/>
                    </a:lnTo>
                    <a:lnTo>
                      <a:pt x="1021715" y="658813"/>
                    </a:lnTo>
                    <a:lnTo>
                      <a:pt x="1021081" y="664528"/>
                    </a:lnTo>
                    <a:lnTo>
                      <a:pt x="1019811" y="670878"/>
                    </a:lnTo>
                    <a:lnTo>
                      <a:pt x="1017590" y="676275"/>
                    </a:lnTo>
                    <a:lnTo>
                      <a:pt x="1015051" y="681673"/>
                    </a:lnTo>
                    <a:lnTo>
                      <a:pt x="1011560" y="686753"/>
                    </a:lnTo>
                    <a:lnTo>
                      <a:pt x="1008386" y="691515"/>
                    </a:lnTo>
                    <a:lnTo>
                      <a:pt x="1004260" y="695960"/>
                    </a:lnTo>
                    <a:lnTo>
                      <a:pt x="1000135" y="700088"/>
                    </a:lnTo>
                    <a:lnTo>
                      <a:pt x="995374" y="703580"/>
                    </a:lnTo>
                    <a:lnTo>
                      <a:pt x="990296" y="706438"/>
                    </a:lnTo>
                    <a:lnTo>
                      <a:pt x="984584" y="708978"/>
                    </a:lnTo>
                    <a:lnTo>
                      <a:pt x="978871" y="711200"/>
                    </a:lnTo>
                    <a:lnTo>
                      <a:pt x="973159" y="712788"/>
                    </a:lnTo>
                    <a:lnTo>
                      <a:pt x="966812" y="713740"/>
                    </a:lnTo>
                    <a:lnTo>
                      <a:pt x="960782" y="714375"/>
                    </a:lnTo>
                    <a:lnTo>
                      <a:pt x="344144" y="714375"/>
                    </a:lnTo>
                    <a:lnTo>
                      <a:pt x="338114" y="713740"/>
                    </a:lnTo>
                    <a:lnTo>
                      <a:pt x="331767" y="712788"/>
                    </a:lnTo>
                    <a:lnTo>
                      <a:pt x="326054" y="711200"/>
                    </a:lnTo>
                    <a:lnTo>
                      <a:pt x="320342" y="708978"/>
                    </a:lnTo>
                    <a:lnTo>
                      <a:pt x="314946" y="706438"/>
                    </a:lnTo>
                    <a:lnTo>
                      <a:pt x="309869" y="703580"/>
                    </a:lnTo>
                    <a:lnTo>
                      <a:pt x="305108" y="700088"/>
                    </a:lnTo>
                    <a:lnTo>
                      <a:pt x="300982" y="695960"/>
                    </a:lnTo>
                    <a:lnTo>
                      <a:pt x="296857" y="691515"/>
                    </a:lnTo>
                    <a:lnTo>
                      <a:pt x="293366" y="686753"/>
                    </a:lnTo>
                    <a:lnTo>
                      <a:pt x="290192" y="681673"/>
                    </a:lnTo>
                    <a:lnTo>
                      <a:pt x="287653" y="676275"/>
                    </a:lnTo>
                    <a:lnTo>
                      <a:pt x="285432" y="670878"/>
                    </a:lnTo>
                    <a:lnTo>
                      <a:pt x="284162" y="664528"/>
                    </a:lnTo>
                    <a:lnTo>
                      <a:pt x="282893" y="658813"/>
                    </a:lnTo>
                    <a:lnTo>
                      <a:pt x="282575" y="652145"/>
                    </a:lnTo>
                    <a:lnTo>
                      <a:pt x="282893" y="646113"/>
                    </a:lnTo>
                    <a:lnTo>
                      <a:pt x="284162" y="639763"/>
                    </a:lnTo>
                    <a:lnTo>
                      <a:pt x="285432" y="634048"/>
                    </a:lnTo>
                    <a:lnTo>
                      <a:pt x="287653" y="628650"/>
                    </a:lnTo>
                    <a:lnTo>
                      <a:pt x="290192" y="623253"/>
                    </a:lnTo>
                    <a:lnTo>
                      <a:pt x="293366" y="617855"/>
                    </a:lnTo>
                    <a:lnTo>
                      <a:pt x="296857" y="613410"/>
                    </a:lnTo>
                    <a:lnTo>
                      <a:pt x="300982" y="608965"/>
                    </a:lnTo>
                    <a:lnTo>
                      <a:pt x="305108" y="604838"/>
                    </a:lnTo>
                    <a:lnTo>
                      <a:pt x="309869" y="601345"/>
                    </a:lnTo>
                    <a:lnTo>
                      <a:pt x="314946" y="598488"/>
                    </a:lnTo>
                    <a:lnTo>
                      <a:pt x="320342" y="595630"/>
                    </a:lnTo>
                    <a:lnTo>
                      <a:pt x="326054" y="593725"/>
                    </a:lnTo>
                    <a:lnTo>
                      <a:pt x="331767" y="592138"/>
                    </a:lnTo>
                    <a:lnTo>
                      <a:pt x="338114" y="591185"/>
                    </a:lnTo>
                    <a:lnTo>
                      <a:pt x="344144" y="590550"/>
                    </a:lnTo>
                    <a:close/>
                    <a:moveTo>
                      <a:pt x="1750865" y="411163"/>
                    </a:moveTo>
                    <a:lnTo>
                      <a:pt x="1754043" y="411481"/>
                    </a:lnTo>
                    <a:lnTo>
                      <a:pt x="1757540" y="411798"/>
                    </a:lnTo>
                    <a:lnTo>
                      <a:pt x="1760718" y="413068"/>
                    </a:lnTo>
                    <a:lnTo>
                      <a:pt x="1764214" y="414021"/>
                    </a:lnTo>
                    <a:lnTo>
                      <a:pt x="1767710" y="414973"/>
                    </a:lnTo>
                    <a:lnTo>
                      <a:pt x="1770889" y="416878"/>
                    </a:lnTo>
                    <a:lnTo>
                      <a:pt x="1777563" y="421006"/>
                    </a:lnTo>
                    <a:lnTo>
                      <a:pt x="1784555" y="425768"/>
                    </a:lnTo>
                    <a:lnTo>
                      <a:pt x="1790912" y="431166"/>
                    </a:lnTo>
                    <a:lnTo>
                      <a:pt x="1797904" y="437198"/>
                    </a:lnTo>
                    <a:lnTo>
                      <a:pt x="1812207" y="451486"/>
                    </a:lnTo>
                    <a:lnTo>
                      <a:pt x="1827145" y="466408"/>
                    </a:lnTo>
                    <a:lnTo>
                      <a:pt x="1836680" y="476251"/>
                    </a:lnTo>
                    <a:lnTo>
                      <a:pt x="1851935" y="491173"/>
                    </a:lnTo>
                    <a:lnTo>
                      <a:pt x="1865920" y="505461"/>
                    </a:lnTo>
                    <a:lnTo>
                      <a:pt x="1872277" y="512446"/>
                    </a:lnTo>
                    <a:lnTo>
                      <a:pt x="1877680" y="519431"/>
                    </a:lnTo>
                    <a:lnTo>
                      <a:pt x="1882447" y="525781"/>
                    </a:lnTo>
                    <a:lnTo>
                      <a:pt x="1886579" y="532766"/>
                    </a:lnTo>
                    <a:lnTo>
                      <a:pt x="1888486" y="536258"/>
                    </a:lnTo>
                    <a:lnTo>
                      <a:pt x="1889439" y="539433"/>
                    </a:lnTo>
                    <a:lnTo>
                      <a:pt x="1891029" y="542608"/>
                    </a:lnTo>
                    <a:lnTo>
                      <a:pt x="1891664" y="546101"/>
                    </a:lnTo>
                    <a:lnTo>
                      <a:pt x="1891982" y="549593"/>
                    </a:lnTo>
                    <a:lnTo>
                      <a:pt x="1892300" y="552768"/>
                    </a:lnTo>
                    <a:lnTo>
                      <a:pt x="1892300" y="556261"/>
                    </a:lnTo>
                    <a:lnTo>
                      <a:pt x="1891664" y="559753"/>
                    </a:lnTo>
                    <a:lnTo>
                      <a:pt x="1891029" y="562928"/>
                    </a:lnTo>
                    <a:lnTo>
                      <a:pt x="1889757" y="566738"/>
                    </a:lnTo>
                    <a:lnTo>
                      <a:pt x="1888486" y="570231"/>
                    </a:lnTo>
                    <a:lnTo>
                      <a:pt x="1886261" y="574041"/>
                    </a:lnTo>
                    <a:lnTo>
                      <a:pt x="1884036" y="577533"/>
                    </a:lnTo>
                    <a:lnTo>
                      <a:pt x="1881176" y="581343"/>
                    </a:lnTo>
                    <a:lnTo>
                      <a:pt x="1877680" y="585153"/>
                    </a:lnTo>
                    <a:lnTo>
                      <a:pt x="1874184" y="588963"/>
                    </a:lnTo>
                    <a:lnTo>
                      <a:pt x="1476895" y="985838"/>
                    </a:lnTo>
                    <a:lnTo>
                      <a:pt x="1472763" y="989966"/>
                    </a:lnTo>
                    <a:lnTo>
                      <a:pt x="1468313" y="993458"/>
                    </a:lnTo>
                    <a:lnTo>
                      <a:pt x="1464182" y="996633"/>
                    </a:lnTo>
                    <a:lnTo>
                      <a:pt x="1459732" y="999808"/>
                    </a:lnTo>
                    <a:lnTo>
                      <a:pt x="1455282" y="1002348"/>
                    </a:lnTo>
                    <a:lnTo>
                      <a:pt x="1450515" y="1004888"/>
                    </a:lnTo>
                    <a:lnTo>
                      <a:pt x="1446065" y="1007111"/>
                    </a:lnTo>
                    <a:lnTo>
                      <a:pt x="1440980" y="1009016"/>
                    </a:lnTo>
                    <a:lnTo>
                      <a:pt x="1436212" y="1010921"/>
                    </a:lnTo>
                    <a:lnTo>
                      <a:pt x="1431445" y="1012826"/>
                    </a:lnTo>
                    <a:lnTo>
                      <a:pt x="1426360" y="1013778"/>
                    </a:lnTo>
                    <a:lnTo>
                      <a:pt x="1421274" y="1015366"/>
                    </a:lnTo>
                    <a:lnTo>
                      <a:pt x="1416507" y="1016001"/>
                    </a:lnTo>
                    <a:lnTo>
                      <a:pt x="1411422" y="1016953"/>
                    </a:lnTo>
                    <a:lnTo>
                      <a:pt x="1406336" y="1017271"/>
                    </a:lnTo>
                    <a:lnTo>
                      <a:pt x="1401569" y="1017588"/>
                    </a:lnTo>
                    <a:lnTo>
                      <a:pt x="1396484" y="1017588"/>
                    </a:lnTo>
                    <a:lnTo>
                      <a:pt x="1391716" y="1017271"/>
                    </a:lnTo>
                    <a:lnTo>
                      <a:pt x="1386949" y="1016953"/>
                    </a:lnTo>
                    <a:lnTo>
                      <a:pt x="1382499" y="1015683"/>
                    </a:lnTo>
                    <a:lnTo>
                      <a:pt x="1377731" y="1015048"/>
                    </a:lnTo>
                    <a:lnTo>
                      <a:pt x="1373282" y="1013461"/>
                    </a:lnTo>
                    <a:lnTo>
                      <a:pt x="1368832" y="1012191"/>
                    </a:lnTo>
                    <a:lnTo>
                      <a:pt x="1364700" y="1010286"/>
                    </a:lnTo>
                    <a:lnTo>
                      <a:pt x="1360886" y="1008063"/>
                    </a:lnTo>
                    <a:lnTo>
                      <a:pt x="1357072" y="1005523"/>
                    </a:lnTo>
                    <a:lnTo>
                      <a:pt x="1353576" y="1002983"/>
                    </a:lnTo>
                    <a:lnTo>
                      <a:pt x="1350080" y="1000126"/>
                    </a:lnTo>
                    <a:lnTo>
                      <a:pt x="1347220" y="996633"/>
                    </a:lnTo>
                    <a:lnTo>
                      <a:pt x="1344359" y="993458"/>
                    </a:lnTo>
                    <a:lnTo>
                      <a:pt x="1341817" y="989331"/>
                    </a:lnTo>
                    <a:lnTo>
                      <a:pt x="1339274" y="985521"/>
                    </a:lnTo>
                    <a:lnTo>
                      <a:pt x="1337367" y="981076"/>
                    </a:lnTo>
                    <a:lnTo>
                      <a:pt x="1335778" y="976313"/>
                    </a:lnTo>
                    <a:lnTo>
                      <a:pt x="1326561" y="967106"/>
                    </a:lnTo>
                    <a:lnTo>
                      <a:pt x="1322111" y="965518"/>
                    </a:lnTo>
                    <a:lnTo>
                      <a:pt x="1317979" y="963296"/>
                    </a:lnTo>
                    <a:lnTo>
                      <a:pt x="1314165" y="961073"/>
                    </a:lnTo>
                    <a:lnTo>
                      <a:pt x="1310351" y="958851"/>
                    </a:lnTo>
                    <a:lnTo>
                      <a:pt x="1307173" y="956311"/>
                    </a:lnTo>
                    <a:lnTo>
                      <a:pt x="1303995" y="953453"/>
                    </a:lnTo>
                    <a:lnTo>
                      <a:pt x="1301134" y="950913"/>
                    </a:lnTo>
                    <a:lnTo>
                      <a:pt x="1298274" y="948056"/>
                    </a:lnTo>
                    <a:lnTo>
                      <a:pt x="1295731" y="944563"/>
                    </a:lnTo>
                    <a:lnTo>
                      <a:pt x="1293824" y="941706"/>
                    </a:lnTo>
                    <a:lnTo>
                      <a:pt x="1291599" y="938531"/>
                    </a:lnTo>
                    <a:lnTo>
                      <a:pt x="1289692" y="935038"/>
                    </a:lnTo>
                    <a:lnTo>
                      <a:pt x="1288103" y="931546"/>
                    </a:lnTo>
                    <a:lnTo>
                      <a:pt x="1286832" y="928371"/>
                    </a:lnTo>
                    <a:lnTo>
                      <a:pt x="1284607" y="921068"/>
                    </a:lnTo>
                    <a:lnTo>
                      <a:pt x="1283336" y="913448"/>
                    </a:lnTo>
                    <a:lnTo>
                      <a:pt x="1282700" y="905511"/>
                    </a:lnTo>
                    <a:lnTo>
                      <a:pt x="1283018" y="897573"/>
                    </a:lnTo>
                    <a:lnTo>
                      <a:pt x="1283971" y="889953"/>
                    </a:lnTo>
                    <a:lnTo>
                      <a:pt x="1285560" y="882016"/>
                    </a:lnTo>
                    <a:lnTo>
                      <a:pt x="1287785" y="874078"/>
                    </a:lnTo>
                    <a:lnTo>
                      <a:pt x="1290646" y="866141"/>
                    </a:lnTo>
                    <a:lnTo>
                      <a:pt x="1294142" y="858521"/>
                    </a:lnTo>
                    <a:lnTo>
                      <a:pt x="1298909" y="849948"/>
                    </a:lnTo>
                    <a:lnTo>
                      <a:pt x="1304313" y="841376"/>
                    </a:lnTo>
                    <a:lnTo>
                      <a:pt x="1310351" y="833756"/>
                    </a:lnTo>
                    <a:lnTo>
                      <a:pt x="1317026" y="826136"/>
                    </a:lnTo>
                    <a:lnTo>
                      <a:pt x="1714315" y="429261"/>
                    </a:lnTo>
                    <a:lnTo>
                      <a:pt x="1718446" y="425768"/>
                    </a:lnTo>
                    <a:lnTo>
                      <a:pt x="1721943" y="422276"/>
                    </a:lnTo>
                    <a:lnTo>
                      <a:pt x="1726074" y="419736"/>
                    </a:lnTo>
                    <a:lnTo>
                      <a:pt x="1729571" y="417196"/>
                    </a:lnTo>
                    <a:lnTo>
                      <a:pt x="1733384" y="415608"/>
                    </a:lnTo>
                    <a:lnTo>
                      <a:pt x="1736881" y="414021"/>
                    </a:lnTo>
                    <a:lnTo>
                      <a:pt x="1740377" y="412433"/>
                    </a:lnTo>
                    <a:lnTo>
                      <a:pt x="1743873" y="411798"/>
                    </a:lnTo>
                    <a:lnTo>
                      <a:pt x="1747051" y="411481"/>
                    </a:lnTo>
                    <a:lnTo>
                      <a:pt x="1750865" y="411163"/>
                    </a:lnTo>
                    <a:close/>
                    <a:moveTo>
                      <a:pt x="198373" y="319088"/>
                    </a:moveTo>
                    <a:lnTo>
                      <a:pt x="1557783" y="319088"/>
                    </a:lnTo>
                    <a:lnTo>
                      <a:pt x="1453042" y="423822"/>
                    </a:lnTo>
                    <a:lnTo>
                      <a:pt x="315492" y="423822"/>
                    </a:lnTo>
                    <a:lnTo>
                      <a:pt x="305336" y="424140"/>
                    </a:lnTo>
                    <a:lnTo>
                      <a:pt x="295179" y="424774"/>
                    </a:lnTo>
                    <a:lnTo>
                      <a:pt x="285340" y="426361"/>
                    </a:lnTo>
                    <a:lnTo>
                      <a:pt x="275500" y="427631"/>
                    </a:lnTo>
                    <a:lnTo>
                      <a:pt x="265979" y="429852"/>
                    </a:lnTo>
                    <a:lnTo>
                      <a:pt x="256457" y="433026"/>
                    </a:lnTo>
                    <a:lnTo>
                      <a:pt x="247570" y="435882"/>
                    </a:lnTo>
                    <a:lnTo>
                      <a:pt x="238365" y="439374"/>
                    </a:lnTo>
                    <a:lnTo>
                      <a:pt x="229478" y="443499"/>
                    </a:lnTo>
                    <a:lnTo>
                      <a:pt x="221226" y="447943"/>
                    </a:lnTo>
                    <a:lnTo>
                      <a:pt x="212973" y="452703"/>
                    </a:lnTo>
                    <a:lnTo>
                      <a:pt x="204721" y="457781"/>
                    </a:lnTo>
                    <a:lnTo>
                      <a:pt x="196786" y="463494"/>
                    </a:lnTo>
                    <a:lnTo>
                      <a:pt x="189486" y="469207"/>
                    </a:lnTo>
                    <a:lnTo>
                      <a:pt x="182186" y="475554"/>
                    </a:lnTo>
                    <a:lnTo>
                      <a:pt x="175203" y="481902"/>
                    </a:lnTo>
                    <a:lnTo>
                      <a:pt x="168855" y="488884"/>
                    </a:lnTo>
                    <a:lnTo>
                      <a:pt x="162507" y="496184"/>
                    </a:lnTo>
                    <a:lnTo>
                      <a:pt x="156794" y="503483"/>
                    </a:lnTo>
                    <a:lnTo>
                      <a:pt x="151398" y="511100"/>
                    </a:lnTo>
                    <a:lnTo>
                      <a:pt x="145685" y="519670"/>
                    </a:lnTo>
                    <a:lnTo>
                      <a:pt x="140924" y="527604"/>
                    </a:lnTo>
                    <a:lnTo>
                      <a:pt x="136798" y="536490"/>
                    </a:lnTo>
                    <a:lnTo>
                      <a:pt x="132672" y="545060"/>
                    </a:lnTo>
                    <a:lnTo>
                      <a:pt x="129498" y="554263"/>
                    </a:lnTo>
                    <a:lnTo>
                      <a:pt x="126007" y="563150"/>
                    </a:lnTo>
                    <a:lnTo>
                      <a:pt x="123468" y="572671"/>
                    </a:lnTo>
                    <a:lnTo>
                      <a:pt x="121246" y="582193"/>
                    </a:lnTo>
                    <a:lnTo>
                      <a:pt x="119659" y="592031"/>
                    </a:lnTo>
                    <a:lnTo>
                      <a:pt x="118072" y="601870"/>
                    </a:lnTo>
                    <a:lnTo>
                      <a:pt x="117437" y="612026"/>
                    </a:lnTo>
                    <a:lnTo>
                      <a:pt x="117437" y="622182"/>
                    </a:lnTo>
                    <a:lnTo>
                      <a:pt x="117437" y="1633658"/>
                    </a:lnTo>
                    <a:lnTo>
                      <a:pt x="117437" y="1643814"/>
                    </a:lnTo>
                    <a:lnTo>
                      <a:pt x="118072" y="1653970"/>
                    </a:lnTo>
                    <a:lnTo>
                      <a:pt x="119659" y="1663808"/>
                    </a:lnTo>
                    <a:lnTo>
                      <a:pt x="121246" y="1673647"/>
                    </a:lnTo>
                    <a:lnTo>
                      <a:pt x="123468" y="1683168"/>
                    </a:lnTo>
                    <a:lnTo>
                      <a:pt x="126007" y="1692689"/>
                    </a:lnTo>
                    <a:lnTo>
                      <a:pt x="129498" y="1701576"/>
                    </a:lnTo>
                    <a:lnTo>
                      <a:pt x="132672" y="1710780"/>
                    </a:lnTo>
                    <a:lnTo>
                      <a:pt x="136798" y="1719666"/>
                    </a:lnTo>
                    <a:lnTo>
                      <a:pt x="140924" y="1728235"/>
                    </a:lnTo>
                    <a:lnTo>
                      <a:pt x="145685" y="1736170"/>
                    </a:lnTo>
                    <a:lnTo>
                      <a:pt x="151398" y="1744739"/>
                    </a:lnTo>
                    <a:lnTo>
                      <a:pt x="156794" y="1752356"/>
                    </a:lnTo>
                    <a:lnTo>
                      <a:pt x="162507" y="1759656"/>
                    </a:lnTo>
                    <a:lnTo>
                      <a:pt x="168855" y="1766955"/>
                    </a:lnTo>
                    <a:lnTo>
                      <a:pt x="175203" y="1773938"/>
                    </a:lnTo>
                    <a:lnTo>
                      <a:pt x="182186" y="1780285"/>
                    </a:lnTo>
                    <a:lnTo>
                      <a:pt x="189486" y="1786633"/>
                    </a:lnTo>
                    <a:lnTo>
                      <a:pt x="196786" y="1792345"/>
                    </a:lnTo>
                    <a:lnTo>
                      <a:pt x="204721" y="1798375"/>
                    </a:lnTo>
                    <a:lnTo>
                      <a:pt x="212973" y="1803453"/>
                    </a:lnTo>
                    <a:lnTo>
                      <a:pt x="221226" y="1808214"/>
                    </a:lnTo>
                    <a:lnTo>
                      <a:pt x="229478" y="1812340"/>
                    </a:lnTo>
                    <a:lnTo>
                      <a:pt x="238365" y="1816466"/>
                    </a:lnTo>
                    <a:lnTo>
                      <a:pt x="247570" y="1819640"/>
                    </a:lnTo>
                    <a:lnTo>
                      <a:pt x="256457" y="1823131"/>
                    </a:lnTo>
                    <a:lnTo>
                      <a:pt x="265979" y="1825670"/>
                    </a:lnTo>
                    <a:lnTo>
                      <a:pt x="275500" y="1827891"/>
                    </a:lnTo>
                    <a:lnTo>
                      <a:pt x="285340" y="1829478"/>
                    </a:lnTo>
                    <a:lnTo>
                      <a:pt x="295179" y="1831065"/>
                    </a:lnTo>
                    <a:lnTo>
                      <a:pt x="305336" y="1831700"/>
                    </a:lnTo>
                    <a:lnTo>
                      <a:pt x="315492" y="1831700"/>
                    </a:lnTo>
                    <a:lnTo>
                      <a:pt x="1632371" y="1831700"/>
                    </a:lnTo>
                    <a:lnTo>
                      <a:pt x="1642527" y="1831700"/>
                    </a:lnTo>
                    <a:lnTo>
                      <a:pt x="1652367" y="1831065"/>
                    </a:lnTo>
                    <a:lnTo>
                      <a:pt x="1662523" y="1829478"/>
                    </a:lnTo>
                    <a:lnTo>
                      <a:pt x="1672045" y="1827891"/>
                    </a:lnTo>
                    <a:lnTo>
                      <a:pt x="1681885" y="1825670"/>
                    </a:lnTo>
                    <a:lnTo>
                      <a:pt x="1691089" y="1823131"/>
                    </a:lnTo>
                    <a:lnTo>
                      <a:pt x="1700611" y="1819640"/>
                    </a:lnTo>
                    <a:lnTo>
                      <a:pt x="1709181" y="1816466"/>
                    </a:lnTo>
                    <a:lnTo>
                      <a:pt x="1718385" y="1812340"/>
                    </a:lnTo>
                    <a:lnTo>
                      <a:pt x="1726637" y="1808214"/>
                    </a:lnTo>
                    <a:lnTo>
                      <a:pt x="1735207" y="1803453"/>
                    </a:lnTo>
                    <a:lnTo>
                      <a:pt x="1743142" y="1798375"/>
                    </a:lnTo>
                    <a:lnTo>
                      <a:pt x="1750760" y="1792345"/>
                    </a:lnTo>
                    <a:lnTo>
                      <a:pt x="1758377" y="1786633"/>
                    </a:lnTo>
                    <a:lnTo>
                      <a:pt x="1765677" y="1780285"/>
                    </a:lnTo>
                    <a:lnTo>
                      <a:pt x="1772660" y="1773938"/>
                    </a:lnTo>
                    <a:lnTo>
                      <a:pt x="1779325" y="1766955"/>
                    </a:lnTo>
                    <a:lnTo>
                      <a:pt x="1785356" y="1759973"/>
                    </a:lnTo>
                    <a:lnTo>
                      <a:pt x="1791069" y="1752356"/>
                    </a:lnTo>
                    <a:lnTo>
                      <a:pt x="1796782" y="1744739"/>
                    </a:lnTo>
                    <a:lnTo>
                      <a:pt x="1801861" y="1736805"/>
                    </a:lnTo>
                    <a:lnTo>
                      <a:pt x="1806621" y="1728235"/>
                    </a:lnTo>
                    <a:lnTo>
                      <a:pt x="1810748" y="1719666"/>
                    </a:lnTo>
                    <a:lnTo>
                      <a:pt x="1814874" y="1710780"/>
                    </a:lnTo>
                    <a:lnTo>
                      <a:pt x="1818683" y="1702211"/>
                    </a:lnTo>
                    <a:lnTo>
                      <a:pt x="1821857" y="1692689"/>
                    </a:lnTo>
                    <a:lnTo>
                      <a:pt x="1824396" y="1683168"/>
                    </a:lnTo>
                    <a:lnTo>
                      <a:pt x="1826617" y="1673647"/>
                    </a:lnTo>
                    <a:lnTo>
                      <a:pt x="1828522" y="1663808"/>
                    </a:lnTo>
                    <a:lnTo>
                      <a:pt x="1829474" y="1653970"/>
                    </a:lnTo>
                    <a:lnTo>
                      <a:pt x="1830109" y="1643814"/>
                    </a:lnTo>
                    <a:lnTo>
                      <a:pt x="1830426" y="1633658"/>
                    </a:lnTo>
                    <a:lnTo>
                      <a:pt x="1830426" y="1113162"/>
                    </a:lnTo>
                    <a:lnTo>
                      <a:pt x="1830426" y="773570"/>
                    </a:lnTo>
                    <a:lnTo>
                      <a:pt x="1947863" y="656458"/>
                    </a:lnTo>
                    <a:lnTo>
                      <a:pt x="1947863" y="1738391"/>
                    </a:lnTo>
                    <a:lnTo>
                      <a:pt x="1947546" y="1748865"/>
                    </a:lnTo>
                    <a:lnTo>
                      <a:pt x="1946911" y="1758704"/>
                    </a:lnTo>
                    <a:lnTo>
                      <a:pt x="1945324" y="1768860"/>
                    </a:lnTo>
                    <a:lnTo>
                      <a:pt x="1943419" y="1778063"/>
                    </a:lnTo>
                    <a:lnTo>
                      <a:pt x="1941198" y="1787902"/>
                    </a:lnTo>
                    <a:lnTo>
                      <a:pt x="1938659" y="1797423"/>
                    </a:lnTo>
                    <a:lnTo>
                      <a:pt x="1935802" y="1806627"/>
                    </a:lnTo>
                    <a:lnTo>
                      <a:pt x="1932311" y="1815831"/>
                    </a:lnTo>
                    <a:lnTo>
                      <a:pt x="1928184" y="1824400"/>
                    </a:lnTo>
                    <a:lnTo>
                      <a:pt x="1923741" y="1832969"/>
                    </a:lnTo>
                    <a:lnTo>
                      <a:pt x="1918980" y="1841221"/>
                    </a:lnTo>
                    <a:lnTo>
                      <a:pt x="1913902" y="1849156"/>
                    </a:lnTo>
                    <a:lnTo>
                      <a:pt x="1908188" y="1856773"/>
                    </a:lnTo>
                    <a:lnTo>
                      <a:pt x="1902475" y="1864707"/>
                    </a:lnTo>
                    <a:lnTo>
                      <a:pt x="1896127" y="1871689"/>
                    </a:lnTo>
                    <a:lnTo>
                      <a:pt x="1889462" y="1878671"/>
                    </a:lnTo>
                    <a:lnTo>
                      <a:pt x="1882797" y="1885336"/>
                    </a:lnTo>
                    <a:lnTo>
                      <a:pt x="1875497" y="1891366"/>
                    </a:lnTo>
                    <a:lnTo>
                      <a:pt x="1868197" y="1897397"/>
                    </a:lnTo>
                    <a:lnTo>
                      <a:pt x="1860579" y="1902792"/>
                    </a:lnTo>
                    <a:lnTo>
                      <a:pt x="1852327" y="1907870"/>
                    </a:lnTo>
                    <a:lnTo>
                      <a:pt x="1844074" y="1912631"/>
                    </a:lnTo>
                    <a:lnTo>
                      <a:pt x="1835187" y="1917074"/>
                    </a:lnTo>
                    <a:lnTo>
                      <a:pt x="1826617" y="1920882"/>
                    </a:lnTo>
                    <a:lnTo>
                      <a:pt x="1817413" y="1924691"/>
                    </a:lnTo>
                    <a:lnTo>
                      <a:pt x="1808209" y="1927865"/>
                    </a:lnTo>
                    <a:lnTo>
                      <a:pt x="1799004" y="1930404"/>
                    </a:lnTo>
                    <a:lnTo>
                      <a:pt x="1789482" y="1932625"/>
                    </a:lnTo>
                    <a:lnTo>
                      <a:pt x="1779643" y="1934530"/>
                    </a:lnTo>
                    <a:lnTo>
                      <a:pt x="1769803" y="1935482"/>
                    </a:lnTo>
                    <a:lnTo>
                      <a:pt x="1759647" y="1936434"/>
                    </a:lnTo>
                    <a:lnTo>
                      <a:pt x="1749173" y="1936751"/>
                    </a:lnTo>
                    <a:lnTo>
                      <a:pt x="198373" y="1936751"/>
                    </a:lnTo>
                    <a:lnTo>
                      <a:pt x="188216" y="1936434"/>
                    </a:lnTo>
                    <a:lnTo>
                      <a:pt x="178377" y="1935482"/>
                    </a:lnTo>
                    <a:lnTo>
                      <a:pt x="168538" y="1934530"/>
                    </a:lnTo>
                    <a:lnTo>
                      <a:pt x="158699" y="1932625"/>
                    </a:lnTo>
                    <a:lnTo>
                      <a:pt x="148859" y="1930404"/>
                    </a:lnTo>
                    <a:lnTo>
                      <a:pt x="139655" y="1927865"/>
                    </a:lnTo>
                    <a:lnTo>
                      <a:pt x="130133" y="1924691"/>
                    </a:lnTo>
                    <a:lnTo>
                      <a:pt x="121246" y="1920882"/>
                    </a:lnTo>
                    <a:lnTo>
                      <a:pt x="112359" y="1917074"/>
                    </a:lnTo>
                    <a:lnTo>
                      <a:pt x="103789" y="1912631"/>
                    </a:lnTo>
                    <a:lnTo>
                      <a:pt x="95537" y="1907870"/>
                    </a:lnTo>
                    <a:lnTo>
                      <a:pt x="87602" y="1902792"/>
                    </a:lnTo>
                    <a:lnTo>
                      <a:pt x="79984" y="1897397"/>
                    </a:lnTo>
                    <a:lnTo>
                      <a:pt x="72049" y="1891366"/>
                    </a:lnTo>
                    <a:lnTo>
                      <a:pt x="65067" y="1885336"/>
                    </a:lnTo>
                    <a:lnTo>
                      <a:pt x="58084" y="1878671"/>
                    </a:lnTo>
                    <a:lnTo>
                      <a:pt x="51418" y="1871689"/>
                    </a:lnTo>
                    <a:lnTo>
                      <a:pt x="45388" y="1864707"/>
                    </a:lnTo>
                    <a:lnTo>
                      <a:pt x="39357" y="1856773"/>
                    </a:lnTo>
                    <a:lnTo>
                      <a:pt x="33962" y="1849156"/>
                    </a:lnTo>
                    <a:lnTo>
                      <a:pt x="28883" y="1841221"/>
                    </a:lnTo>
                    <a:lnTo>
                      <a:pt x="24122" y="1832969"/>
                    </a:lnTo>
                    <a:lnTo>
                      <a:pt x="19679" y="1824400"/>
                    </a:lnTo>
                    <a:lnTo>
                      <a:pt x="15870" y="1815831"/>
                    </a:lnTo>
                    <a:lnTo>
                      <a:pt x="12061" y="1806627"/>
                    </a:lnTo>
                    <a:lnTo>
                      <a:pt x="8887" y="1797423"/>
                    </a:lnTo>
                    <a:lnTo>
                      <a:pt x="6348" y="1787902"/>
                    </a:lnTo>
                    <a:lnTo>
                      <a:pt x="4126" y="1778063"/>
                    </a:lnTo>
                    <a:lnTo>
                      <a:pt x="2222" y="1768860"/>
                    </a:lnTo>
                    <a:lnTo>
                      <a:pt x="1270" y="1758704"/>
                    </a:lnTo>
                    <a:lnTo>
                      <a:pt x="318" y="1748865"/>
                    </a:lnTo>
                    <a:lnTo>
                      <a:pt x="0" y="1738391"/>
                    </a:lnTo>
                    <a:lnTo>
                      <a:pt x="0" y="517448"/>
                    </a:lnTo>
                    <a:lnTo>
                      <a:pt x="318" y="507292"/>
                    </a:lnTo>
                    <a:lnTo>
                      <a:pt x="1270" y="497453"/>
                    </a:lnTo>
                    <a:lnTo>
                      <a:pt x="2222" y="487297"/>
                    </a:lnTo>
                    <a:lnTo>
                      <a:pt x="4126" y="477776"/>
                    </a:lnTo>
                    <a:lnTo>
                      <a:pt x="6348" y="467937"/>
                    </a:lnTo>
                    <a:lnTo>
                      <a:pt x="8887" y="458416"/>
                    </a:lnTo>
                    <a:lnTo>
                      <a:pt x="12061" y="449212"/>
                    </a:lnTo>
                    <a:lnTo>
                      <a:pt x="15870" y="440008"/>
                    </a:lnTo>
                    <a:lnTo>
                      <a:pt x="19679" y="431439"/>
                    </a:lnTo>
                    <a:lnTo>
                      <a:pt x="24122" y="423187"/>
                    </a:lnTo>
                    <a:lnTo>
                      <a:pt x="28883" y="414618"/>
                    </a:lnTo>
                    <a:lnTo>
                      <a:pt x="33962" y="406684"/>
                    </a:lnTo>
                    <a:lnTo>
                      <a:pt x="39357" y="399067"/>
                    </a:lnTo>
                    <a:lnTo>
                      <a:pt x="45388" y="391450"/>
                    </a:lnTo>
                    <a:lnTo>
                      <a:pt x="51418" y="384150"/>
                    </a:lnTo>
                    <a:lnTo>
                      <a:pt x="58084" y="377168"/>
                    </a:lnTo>
                    <a:lnTo>
                      <a:pt x="65067" y="370503"/>
                    </a:lnTo>
                    <a:lnTo>
                      <a:pt x="72049" y="364473"/>
                    </a:lnTo>
                    <a:lnTo>
                      <a:pt x="79984" y="358443"/>
                    </a:lnTo>
                    <a:lnTo>
                      <a:pt x="87602" y="353047"/>
                    </a:lnTo>
                    <a:lnTo>
                      <a:pt x="95537" y="347969"/>
                    </a:lnTo>
                    <a:lnTo>
                      <a:pt x="103789" y="343209"/>
                    </a:lnTo>
                    <a:lnTo>
                      <a:pt x="112359" y="338766"/>
                    </a:lnTo>
                    <a:lnTo>
                      <a:pt x="121246" y="334957"/>
                    </a:lnTo>
                    <a:lnTo>
                      <a:pt x="130133" y="331149"/>
                    </a:lnTo>
                    <a:lnTo>
                      <a:pt x="139655" y="328292"/>
                    </a:lnTo>
                    <a:lnTo>
                      <a:pt x="148859" y="325436"/>
                    </a:lnTo>
                    <a:lnTo>
                      <a:pt x="158699" y="323214"/>
                    </a:lnTo>
                    <a:lnTo>
                      <a:pt x="168538" y="321310"/>
                    </a:lnTo>
                    <a:lnTo>
                      <a:pt x="178377" y="320358"/>
                    </a:lnTo>
                    <a:lnTo>
                      <a:pt x="188216" y="319723"/>
                    </a:lnTo>
                    <a:lnTo>
                      <a:pt x="198373" y="319088"/>
                    </a:lnTo>
                    <a:close/>
                    <a:moveTo>
                      <a:pt x="2076641" y="106363"/>
                    </a:moveTo>
                    <a:lnTo>
                      <a:pt x="2082030" y="106363"/>
                    </a:lnTo>
                    <a:lnTo>
                      <a:pt x="2087102" y="106363"/>
                    </a:lnTo>
                    <a:lnTo>
                      <a:pt x="2092174" y="106679"/>
                    </a:lnTo>
                    <a:lnTo>
                      <a:pt x="2097246" y="107313"/>
                    </a:lnTo>
                    <a:lnTo>
                      <a:pt x="2102318" y="108263"/>
                    </a:lnTo>
                    <a:lnTo>
                      <a:pt x="2107390" y="109213"/>
                    </a:lnTo>
                    <a:lnTo>
                      <a:pt x="2112145" y="110797"/>
                    </a:lnTo>
                    <a:lnTo>
                      <a:pt x="2117217" y="112064"/>
                    </a:lnTo>
                    <a:lnTo>
                      <a:pt x="2121972" y="113965"/>
                    </a:lnTo>
                    <a:lnTo>
                      <a:pt x="2126727" y="116182"/>
                    </a:lnTo>
                    <a:lnTo>
                      <a:pt x="2131482" y="118399"/>
                    </a:lnTo>
                    <a:lnTo>
                      <a:pt x="2136237" y="120933"/>
                    </a:lnTo>
                    <a:lnTo>
                      <a:pt x="2140358" y="123784"/>
                    </a:lnTo>
                    <a:lnTo>
                      <a:pt x="2144796" y="126634"/>
                    </a:lnTo>
                    <a:lnTo>
                      <a:pt x="2148916" y="130119"/>
                    </a:lnTo>
                    <a:lnTo>
                      <a:pt x="2153354" y="133603"/>
                    </a:lnTo>
                    <a:lnTo>
                      <a:pt x="2157158" y="137087"/>
                    </a:lnTo>
                    <a:lnTo>
                      <a:pt x="2166351" y="146589"/>
                    </a:lnTo>
                    <a:lnTo>
                      <a:pt x="2169838" y="150707"/>
                    </a:lnTo>
                    <a:lnTo>
                      <a:pt x="2173642" y="154825"/>
                    </a:lnTo>
                    <a:lnTo>
                      <a:pt x="2176812" y="158626"/>
                    </a:lnTo>
                    <a:lnTo>
                      <a:pt x="2179665" y="163060"/>
                    </a:lnTo>
                    <a:lnTo>
                      <a:pt x="2182835" y="167811"/>
                    </a:lnTo>
                    <a:lnTo>
                      <a:pt x="2185371" y="172246"/>
                    </a:lnTo>
                    <a:lnTo>
                      <a:pt x="2187273" y="176997"/>
                    </a:lnTo>
                    <a:lnTo>
                      <a:pt x="2189492" y="181748"/>
                    </a:lnTo>
                    <a:lnTo>
                      <a:pt x="2191394" y="186183"/>
                    </a:lnTo>
                    <a:lnTo>
                      <a:pt x="2192979" y="191567"/>
                    </a:lnTo>
                    <a:lnTo>
                      <a:pt x="2194247" y="196002"/>
                    </a:lnTo>
                    <a:lnTo>
                      <a:pt x="2195515" y="201387"/>
                    </a:lnTo>
                    <a:lnTo>
                      <a:pt x="2196149" y="206454"/>
                    </a:lnTo>
                    <a:lnTo>
                      <a:pt x="2196783" y="211522"/>
                    </a:lnTo>
                    <a:lnTo>
                      <a:pt x="2197100" y="216590"/>
                    </a:lnTo>
                    <a:lnTo>
                      <a:pt x="2197100" y="221658"/>
                    </a:lnTo>
                    <a:lnTo>
                      <a:pt x="2197100" y="226726"/>
                    </a:lnTo>
                    <a:lnTo>
                      <a:pt x="2196783" y="231794"/>
                    </a:lnTo>
                    <a:lnTo>
                      <a:pt x="2196149" y="236862"/>
                    </a:lnTo>
                    <a:lnTo>
                      <a:pt x="2195515" y="241613"/>
                    </a:lnTo>
                    <a:lnTo>
                      <a:pt x="2194247" y="246681"/>
                    </a:lnTo>
                    <a:lnTo>
                      <a:pt x="2192979" y="251749"/>
                    </a:lnTo>
                    <a:lnTo>
                      <a:pt x="2191394" y="256500"/>
                    </a:lnTo>
                    <a:lnTo>
                      <a:pt x="2189492" y="261251"/>
                    </a:lnTo>
                    <a:lnTo>
                      <a:pt x="2187273" y="266319"/>
                    </a:lnTo>
                    <a:lnTo>
                      <a:pt x="2185371" y="270754"/>
                    </a:lnTo>
                    <a:lnTo>
                      <a:pt x="2182835" y="275505"/>
                    </a:lnTo>
                    <a:lnTo>
                      <a:pt x="2179665" y="279623"/>
                    </a:lnTo>
                    <a:lnTo>
                      <a:pt x="2176812" y="284057"/>
                    </a:lnTo>
                    <a:lnTo>
                      <a:pt x="2173642" y="288492"/>
                    </a:lnTo>
                    <a:lnTo>
                      <a:pt x="2169838" y="292609"/>
                    </a:lnTo>
                    <a:lnTo>
                      <a:pt x="2166351" y="296410"/>
                    </a:lnTo>
                    <a:lnTo>
                      <a:pt x="1970764" y="491843"/>
                    </a:lnTo>
                    <a:lnTo>
                      <a:pt x="1967277" y="495010"/>
                    </a:lnTo>
                    <a:lnTo>
                      <a:pt x="1963473" y="498178"/>
                    </a:lnTo>
                    <a:lnTo>
                      <a:pt x="1959986" y="500712"/>
                    </a:lnTo>
                    <a:lnTo>
                      <a:pt x="1956816" y="502612"/>
                    </a:lnTo>
                    <a:lnTo>
                      <a:pt x="1953329" y="504513"/>
                    </a:lnTo>
                    <a:lnTo>
                      <a:pt x="1950476" y="505463"/>
                    </a:lnTo>
                    <a:lnTo>
                      <a:pt x="1947623" y="505780"/>
                    </a:lnTo>
                    <a:lnTo>
                      <a:pt x="1944771" y="506413"/>
                    </a:lnTo>
                    <a:lnTo>
                      <a:pt x="1941918" y="505780"/>
                    </a:lnTo>
                    <a:lnTo>
                      <a:pt x="1939382" y="505463"/>
                    </a:lnTo>
                    <a:lnTo>
                      <a:pt x="1936846" y="504513"/>
                    </a:lnTo>
                    <a:lnTo>
                      <a:pt x="1933993" y="502929"/>
                    </a:lnTo>
                    <a:lnTo>
                      <a:pt x="1931457" y="501662"/>
                    </a:lnTo>
                    <a:lnTo>
                      <a:pt x="1928921" y="499445"/>
                    </a:lnTo>
                    <a:lnTo>
                      <a:pt x="1924166" y="494694"/>
                    </a:lnTo>
                    <a:lnTo>
                      <a:pt x="1919094" y="489309"/>
                    </a:lnTo>
                    <a:lnTo>
                      <a:pt x="1914022" y="482657"/>
                    </a:lnTo>
                    <a:lnTo>
                      <a:pt x="1903561" y="467770"/>
                    </a:lnTo>
                    <a:lnTo>
                      <a:pt x="1897855" y="459852"/>
                    </a:lnTo>
                    <a:lnTo>
                      <a:pt x="1891515" y="451616"/>
                    </a:lnTo>
                    <a:lnTo>
                      <a:pt x="1884541" y="443698"/>
                    </a:lnTo>
                    <a:lnTo>
                      <a:pt x="1877250" y="435779"/>
                    </a:lnTo>
                    <a:lnTo>
                      <a:pt x="1868057" y="426277"/>
                    </a:lnTo>
                    <a:lnTo>
                      <a:pt x="1859815" y="418991"/>
                    </a:lnTo>
                    <a:lnTo>
                      <a:pt x="1851890" y="412023"/>
                    </a:lnTo>
                    <a:lnTo>
                      <a:pt x="1843966" y="406005"/>
                    </a:lnTo>
                    <a:lnTo>
                      <a:pt x="1836041" y="399987"/>
                    </a:lnTo>
                    <a:lnTo>
                      <a:pt x="1820825" y="389217"/>
                    </a:lnTo>
                    <a:lnTo>
                      <a:pt x="1814485" y="384466"/>
                    </a:lnTo>
                    <a:lnTo>
                      <a:pt x="1808462" y="379398"/>
                    </a:lnTo>
                    <a:lnTo>
                      <a:pt x="1804024" y="374647"/>
                    </a:lnTo>
                    <a:lnTo>
                      <a:pt x="1802122" y="372113"/>
                    </a:lnTo>
                    <a:lnTo>
                      <a:pt x="1800220" y="369579"/>
                    </a:lnTo>
                    <a:lnTo>
                      <a:pt x="1798635" y="367045"/>
                    </a:lnTo>
                    <a:lnTo>
                      <a:pt x="1798001" y="364511"/>
                    </a:lnTo>
                    <a:lnTo>
                      <a:pt x="1797367" y="361660"/>
                    </a:lnTo>
                    <a:lnTo>
                      <a:pt x="1797050" y="359126"/>
                    </a:lnTo>
                    <a:lnTo>
                      <a:pt x="1797367" y="355959"/>
                    </a:lnTo>
                    <a:lnTo>
                      <a:pt x="1797684" y="353108"/>
                    </a:lnTo>
                    <a:lnTo>
                      <a:pt x="1798635" y="349941"/>
                    </a:lnTo>
                    <a:lnTo>
                      <a:pt x="1800220" y="346773"/>
                    </a:lnTo>
                    <a:lnTo>
                      <a:pt x="1802439" y="343289"/>
                    </a:lnTo>
                    <a:lnTo>
                      <a:pt x="1804975" y="340122"/>
                    </a:lnTo>
                    <a:lnTo>
                      <a:pt x="1807828" y="336637"/>
                    </a:lnTo>
                    <a:lnTo>
                      <a:pt x="1811632" y="332520"/>
                    </a:lnTo>
                    <a:lnTo>
                      <a:pt x="2006902" y="137087"/>
                    </a:lnTo>
                    <a:lnTo>
                      <a:pt x="2011023" y="133603"/>
                    </a:lnTo>
                    <a:lnTo>
                      <a:pt x="2014827" y="130119"/>
                    </a:lnTo>
                    <a:lnTo>
                      <a:pt x="2019265" y="126634"/>
                    </a:lnTo>
                    <a:lnTo>
                      <a:pt x="2023703" y="123784"/>
                    </a:lnTo>
                    <a:lnTo>
                      <a:pt x="2028141" y="120933"/>
                    </a:lnTo>
                    <a:lnTo>
                      <a:pt x="2032896" y="118399"/>
                    </a:lnTo>
                    <a:lnTo>
                      <a:pt x="2037017" y="116182"/>
                    </a:lnTo>
                    <a:lnTo>
                      <a:pt x="2041772" y="113965"/>
                    </a:lnTo>
                    <a:lnTo>
                      <a:pt x="2046843" y="112064"/>
                    </a:lnTo>
                    <a:lnTo>
                      <a:pt x="2051598" y="110797"/>
                    </a:lnTo>
                    <a:lnTo>
                      <a:pt x="2056670" y="109213"/>
                    </a:lnTo>
                    <a:lnTo>
                      <a:pt x="2061425" y="108263"/>
                    </a:lnTo>
                    <a:lnTo>
                      <a:pt x="2066497" y="107313"/>
                    </a:lnTo>
                    <a:lnTo>
                      <a:pt x="2071569" y="106679"/>
                    </a:lnTo>
                    <a:lnTo>
                      <a:pt x="2076641" y="106363"/>
                    </a:lnTo>
                    <a:close/>
                    <a:moveTo>
                      <a:pt x="2213628" y="19050"/>
                    </a:moveTo>
                    <a:lnTo>
                      <a:pt x="2219371" y="19369"/>
                    </a:lnTo>
                    <a:lnTo>
                      <a:pt x="2225751" y="20007"/>
                    </a:lnTo>
                    <a:lnTo>
                      <a:pt x="2231493" y="21602"/>
                    </a:lnTo>
                    <a:lnTo>
                      <a:pt x="2237236" y="23516"/>
                    </a:lnTo>
                    <a:lnTo>
                      <a:pt x="2242978" y="26387"/>
                    </a:lnTo>
                    <a:lnTo>
                      <a:pt x="2248401" y="29258"/>
                    </a:lnTo>
                    <a:lnTo>
                      <a:pt x="2253506" y="33087"/>
                    </a:lnTo>
                    <a:lnTo>
                      <a:pt x="2258291" y="37234"/>
                    </a:lnTo>
                    <a:lnTo>
                      <a:pt x="2262757" y="42019"/>
                    </a:lnTo>
                    <a:lnTo>
                      <a:pt x="2266266" y="47123"/>
                    </a:lnTo>
                    <a:lnTo>
                      <a:pt x="2269457" y="52547"/>
                    </a:lnTo>
                    <a:lnTo>
                      <a:pt x="2272009" y="58608"/>
                    </a:lnTo>
                    <a:lnTo>
                      <a:pt x="2273923" y="64350"/>
                    </a:lnTo>
                    <a:lnTo>
                      <a:pt x="2275518" y="70412"/>
                    </a:lnTo>
                    <a:lnTo>
                      <a:pt x="2276475" y="76154"/>
                    </a:lnTo>
                    <a:lnTo>
                      <a:pt x="2276475" y="82216"/>
                    </a:lnTo>
                    <a:lnTo>
                      <a:pt x="2276475" y="88277"/>
                    </a:lnTo>
                    <a:lnTo>
                      <a:pt x="2275518" y="94338"/>
                    </a:lnTo>
                    <a:lnTo>
                      <a:pt x="2273923" y="100400"/>
                    </a:lnTo>
                    <a:lnTo>
                      <a:pt x="2272009" y="106142"/>
                    </a:lnTo>
                    <a:lnTo>
                      <a:pt x="2269457" y="111565"/>
                    </a:lnTo>
                    <a:lnTo>
                      <a:pt x="2266266" y="117308"/>
                    </a:lnTo>
                    <a:lnTo>
                      <a:pt x="2262757" y="122412"/>
                    </a:lnTo>
                    <a:lnTo>
                      <a:pt x="2258291" y="126878"/>
                    </a:lnTo>
                    <a:lnTo>
                      <a:pt x="2241064" y="144105"/>
                    </a:lnTo>
                    <a:lnTo>
                      <a:pt x="2236598" y="148253"/>
                    </a:lnTo>
                    <a:lnTo>
                      <a:pt x="2232769" y="150805"/>
                    </a:lnTo>
                    <a:lnTo>
                      <a:pt x="2230855" y="151443"/>
                    </a:lnTo>
                    <a:lnTo>
                      <a:pt x="2228941" y="152400"/>
                    </a:lnTo>
                    <a:lnTo>
                      <a:pt x="2227346" y="152400"/>
                    </a:lnTo>
                    <a:lnTo>
                      <a:pt x="2225751" y="152400"/>
                    </a:lnTo>
                    <a:lnTo>
                      <a:pt x="2224156" y="152081"/>
                    </a:lnTo>
                    <a:lnTo>
                      <a:pt x="2222880" y="151443"/>
                    </a:lnTo>
                    <a:lnTo>
                      <a:pt x="2220009" y="149848"/>
                    </a:lnTo>
                    <a:lnTo>
                      <a:pt x="2217456" y="147295"/>
                    </a:lnTo>
                    <a:lnTo>
                      <a:pt x="2214904" y="143786"/>
                    </a:lnTo>
                    <a:lnTo>
                      <a:pt x="2212352" y="140277"/>
                    </a:lnTo>
                    <a:lnTo>
                      <a:pt x="2209800" y="135811"/>
                    </a:lnTo>
                    <a:lnTo>
                      <a:pt x="2204058" y="126240"/>
                    </a:lnTo>
                    <a:lnTo>
                      <a:pt x="2201186" y="121455"/>
                    </a:lnTo>
                    <a:lnTo>
                      <a:pt x="2197358" y="116351"/>
                    </a:lnTo>
                    <a:lnTo>
                      <a:pt x="2193530" y="111246"/>
                    </a:lnTo>
                    <a:lnTo>
                      <a:pt x="2189064" y="106461"/>
                    </a:lnTo>
                    <a:lnTo>
                      <a:pt x="2184278" y="101995"/>
                    </a:lnTo>
                    <a:lnTo>
                      <a:pt x="2179493" y="98167"/>
                    </a:lnTo>
                    <a:lnTo>
                      <a:pt x="2174389" y="94657"/>
                    </a:lnTo>
                    <a:lnTo>
                      <a:pt x="2169285" y="91467"/>
                    </a:lnTo>
                    <a:lnTo>
                      <a:pt x="2159714" y="85725"/>
                    </a:lnTo>
                    <a:lnTo>
                      <a:pt x="2155248" y="83173"/>
                    </a:lnTo>
                    <a:lnTo>
                      <a:pt x="2151739" y="80620"/>
                    </a:lnTo>
                    <a:lnTo>
                      <a:pt x="2148229" y="78068"/>
                    </a:lnTo>
                    <a:lnTo>
                      <a:pt x="2145677" y="75516"/>
                    </a:lnTo>
                    <a:lnTo>
                      <a:pt x="2144082" y="72964"/>
                    </a:lnTo>
                    <a:lnTo>
                      <a:pt x="2143763" y="71369"/>
                    </a:lnTo>
                    <a:lnTo>
                      <a:pt x="2143125" y="69774"/>
                    </a:lnTo>
                    <a:lnTo>
                      <a:pt x="2143125" y="68179"/>
                    </a:lnTo>
                    <a:lnTo>
                      <a:pt x="2143763" y="66584"/>
                    </a:lnTo>
                    <a:lnTo>
                      <a:pt x="2144082" y="64669"/>
                    </a:lnTo>
                    <a:lnTo>
                      <a:pt x="2144720" y="63074"/>
                    </a:lnTo>
                    <a:lnTo>
                      <a:pt x="2147591" y="59246"/>
                    </a:lnTo>
                    <a:lnTo>
                      <a:pt x="2151419" y="54780"/>
                    </a:lnTo>
                    <a:lnTo>
                      <a:pt x="2168647" y="37234"/>
                    </a:lnTo>
                    <a:lnTo>
                      <a:pt x="2173751" y="33087"/>
                    </a:lnTo>
                    <a:lnTo>
                      <a:pt x="2178855" y="29258"/>
                    </a:lnTo>
                    <a:lnTo>
                      <a:pt x="2183959" y="26387"/>
                    </a:lnTo>
                    <a:lnTo>
                      <a:pt x="2189702" y="23516"/>
                    </a:lnTo>
                    <a:lnTo>
                      <a:pt x="2195125" y="21602"/>
                    </a:lnTo>
                    <a:lnTo>
                      <a:pt x="2201506" y="20007"/>
                    </a:lnTo>
                    <a:lnTo>
                      <a:pt x="2207248" y="19369"/>
                    </a:lnTo>
                    <a:lnTo>
                      <a:pt x="2213628" y="19050"/>
                    </a:lnTo>
                    <a:close/>
                    <a:moveTo>
                      <a:pt x="1985550" y="0"/>
                    </a:moveTo>
                    <a:lnTo>
                      <a:pt x="1989686" y="0"/>
                    </a:lnTo>
                    <a:lnTo>
                      <a:pt x="1993822" y="0"/>
                    </a:lnTo>
                    <a:lnTo>
                      <a:pt x="1997640" y="634"/>
                    </a:lnTo>
                    <a:lnTo>
                      <a:pt x="2001776" y="1903"/>
                    </a:lnTo>
                    <a:lnTo>
                      <a:pt x="2005594" y="2855"/>
                    </a:lnTo>
                    <a:lnTo>
                      <a:pt x="2009411" y="4759"/>
                    </a:lnTo>
                    <a:lnTo>
                      <a:pt x="2012911" y="6980"/>
                    </a:lnTo>
                    <a:lnTo>
                      <a:pt x="2016411" y="9518"/>
                    </a:lnTo>
                    <a:lnTo>
                      <a:pt x="2019592" y="12374"/>
                    </a:lnTo>
                    <a:lnTo>
                      <a:pt x="2022456" y="15229"/>
                    </a:lnTo>
                    <a:lnTo>
                      <a:pt x="2025001" y="19037"/>
                    </a:lnTo>
                    <a:lnTo>
                      <a:pt x="2026910" y="22210"/>
                    </a:lnTo>
                    <a:lnTo>
                      <a:pt x="2028819" y="26334"/>
                    </a:lnTo>
                    <a:lnTo>
                      <a:pt x="2030091" y="29824"/>
                    </a:lnTo>
                    <a:lnTo>
                      <a:pt x="2031364" y="33949"/>
                    </a:lnTo>
                    <a:lnTo>
                      <a:pt x="2031682" y="37757"/>
                    </a:lnTo>
                    <a:lnTo>
                      <a:pt x="2032000" y="41881"/>
                    </a:lnTo>
                    <a:lnTo>
                      <a:pt x="2031682" y="46006"/>
                    </a:lnTo>
                    <a:lnTo>
                      <a:pt x="2031046" y="49813"/>
                    </a:lnTo>
                    <a:lnTo>
                      <a:pt x="2030091" y="53938"/>
                    </a:lnTo>
                    <a:lnTo>
                      <a:pt x="2028819" y="57745"/>
                    </a:lnTo>
                    <a:lnTo>
                      <a:pt x="2026910" y="61553"/>
                    </a:lnTo>
                    <a:lnTo>
                      <a:pt x="2025001" y="65043"/>
                    </a:lnTo>
                    <a:lnTo>
                      <a:pt x="2022456" y="68533"/>
                    </a:lnTo>
                    <a:lnTo>
                      <a:pt x="2019592" y="71706"/>
                    </a:lnTo>
                    <a:lnTo>
                      <a:pt x="1637177" y="453081"/>
                    </a:lnTo>
                    <a:lnTo>
                      <a:pt x="1633995" y="455937"/>
                    </a:lnTo>
                    <a:lnTo>
                      <a:pt x="1630814" y="458158"/>
                    </a:lnTo>
                    <a:lnTo>
                      <a:pt x="1626996" y="460379"/>
                    </a:lnTo>
                    <a:lnTo>
                      <a:pt x="1623496" y="462283"/>
                    </a:lnTo>
                    <a:lnTo>
                      <a:pt x="1619360" y="463552"/>
                    </a:lnTo>
                    <a:lnTo>
                      <a:pt x="1615224" y="464186"/>
                    </a:lnTo>
                    <a:lnTo>
                      <a:pt x="1611407" y="465138"/>
                    </a:lnTo>
                    <a:lnTo>
                      <a:pt x="1607271" y="465138"/>
                    </a:lnTo>
                    <a:lnTo>
                      <a:pt x="1603135" y="465138"/>
                    </a:lnTo>
                    <a:lnTo>
                      <a:pt x="1599317" y="464186"/>
                    </a:lnTo>
                    <a:lnTo>
                      <a:pt x="1595181" y="463552"/>
                    </a:lnTo>
                    <a:lnTo>
                      <a:pt x="1591681" y="462283"/>
                    </a:lnTo>
                    <a:lnTo>
                      <a:pt x="1587864" y="460379"/>
                    </a:lnTo>
                    <a:lnTo>
                      <a:pt x="1584364" y="458158"/>
                    </a:lnTo>
                    <a:lnTo>
                      <a:pt x="1580864" y="455937"/>
                    </a:lnTo>
                    <a:lnTo>
                      <a:pt x="1577683" y="453081"/>
                    </a:lnTo>
                    <a:lnTo>
                      <a:pt x="1574819" y="449591"/>
                    </a:lnTo>
                    <a:lnTo>
                      <a:pt x="1572274" y="446418"/>
                    </a:lnTo>
                    <a:lnTo>
                      <a:pt x="1570047" y="442928"/>
                    </a:lnTo>
                    <a:lnTo>
                      <a:pt x="1568138" y="439121"/>
                    </a:lnTo>
                    <a:lnTo>
                      <a:pt x="1567184" y="435314"/>
                    </a:lnTo>
                    <a:lnTo>
                      <a:pt x="1565911" y="431189"/>
                    </a:lnTo>
                    <a:lnTo>
                      <a:pt x="1565275" y="427381"/>
                    </a:lnTo>
                    <a:lnTo>
                      <a:pt x="1565275" y="423257"/>
                    </a:lnTo>
                    <a:lnTo>
                      <a:pt x="1565275" y="419132"/>
                    </a:lnTo>
                    <a:lnTo>
                      <a:pt x="1565911" y="415007"/>
                    </a:lnTo>
                    <a:lnTo>
                      <a:pt x="1567184" y="411517"/>
                    </a:lnTo>
                    <a:lnTo>
                      <a:pt x="1568138" y="407393"/>
                    </a:lnTo>
                    <a:lnTo>
                      <a:pt x="1570047" y="403902"/>
                    </a:lnTo>
                    <a:lnTo>
                      <a:pt x="1572274" y="400095"/>
                    </a:lnTo>
                    <a:lnTo>
                      <a:pt x="1574819" y="396922"/>
                    </a:lnTo>
                    <a:lnTo>
                      <a:pt x="1577683" y="393749"/>
                    </a:lnTo>
                    <a:lnTo>
                      <a:pt x="1960098" y="12374"/>
                    </a:lnTo>
                    <a:lnTo>
                      <a:pt x="1962962" y="9518"/>
                    </a:lnTo>
                    <a:lnTo>
                      <a:pt x="1966779" y="6980"/>
                    </a:lnTo>
                    <a:lnTo>
                      <a:pt x="1970279" y="4759"/>
                    </a:lnTo>
                    <a:lnTo>
                      <a:pt x="1974097" y="2855"/>
                    </a:lnTo>
                    <a:lnTo>
                      <a:pt x="1977596" y="1903"/>
                    </a:lnTo>
                    <a:lnTo>
                      <a:pt x="1981732" y="634"/>
                    </a:lnTo>
                    <a:lnTo>
                      <a:pt x="1985550" y="0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dirty="0">
                  <a:solidFill>
                    <a:srgbClr val="008AF2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9767053" y="2732312"/>
              <a:ext cx="1532317" cy="1471405"/>
              <a:chOff x="9646455" y="2512150"/>
              <a:chExt cx="1949204" cy="1871720"/>
            </a:xfrm>
          </p:grpSpPr>
          <p:pic>
            <p:nvPicPr>
              <p:cNvPr id="116" name="Picture 3" descr="C:\Users\Administrator\Desktop\微立体创业计划\002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9723938" y="2512150"/>
                <a:ext cx="1871721" cy="1871720"/>
              </a:xfrm>
              <a:prstGeom prst="rect">
                <a:avLst/>
              </a:prstGeom>
              <a:noFill/>
              <a:effectLst>
                <a:outerShdw blurRad="292100" dist="177800" dir="2460000" sx="99000" sy="99000" algn="l" rotWithShape="0">
                  <a:prstClr val="black">
                    <a:alpha val="39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7" name="Freeform 5"/>
              <p:cNvSpPr/>
              <p:nvPr/>
            </p:nvSpPr>
            <p:spPr bwMode="auto">
              <a:xfrm rot="5400000">
                <a:off x="9694033" y="2712991"/>
                <a:ext cx="630231" cy="558569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rgbClr val="C8161D"/>
              </a:solidFill>
              <a:ln w="25400">
                <a:noFill/>
              </a:ln>
              <a:effectLst>
                <a:outerShdw blurRad="444500" dist="1524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/>
              <a:p>
                <a:endParaRPr lang="zh-CN" altLang="en-US" sz="1600" b="1">
                  <a:solidFill>
                    <a:prstClr val="black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18" name="TextBox 7"/>
              <p:cNvSpPr>
                <a:spLocks noChangeArrowheads="1"/>
              </p:cNvSpPr>
              <p:nvPr/>
            </p:nvSpPr>
            <p:spPr bwMode="auto">
              <a:xfrm>
                <a:off x="9646455" y="2807657"/>
                <a:ext cx="725387" cy="368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2400" b="1" dirty="0" smtClean="0">
                    <a:solidFill>
                      <a:prstClr val="white"/>
                    </a:solidFill>
                    <a:ea typeface="微软雅黑" panose="020B0503020204020204" pitchFamily="34" charset="-122"/>
                    <a:cs typeface="微软雅黑" panose="020B0503020204020204" pitchFamily="34" charset="-122"/>
                    <a:sym typeface="+mn-lt"/>
                  </a:rPr>
                  <a:t>05</a:t>
                </a:r>
                <a:endParaRPr lang="zh-CN" altLang="en-US" sz="2400" b="1" dirty="0">
                  <a:solidFill>
                    <a:prstClr val="white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  <p:sp>
            <p:nvSpPr>
              <p:cNvPr id="119" name="KSO_Shape"/>
              <p:cNvSpPr/>
              <p:nvPr/>
            </p:nvSpPr>
            <p:spPr bwMode="auto">
              <a:xfrm>
                <a:off x="10371842" y="3131768"/>
                <a:ext cx="583851" cy="560498"/>
              </a:xfrm>
              <a:custGeom>
                <a:avLst/>
                <a:gdLst>
                  <a:gd name="T0" fmla="*/ 1618108 w 3816350"/>
                  <a:gd name="T1" fmla="*/ 3491708 h 3665538"/>
                  <a:gd name="T2" fmla="*/ 3711914 w 3816350"/>
                  <a:gd name="T3" fmla="*/ 3515947 h 3665538"/>
                  <a:gd name="T4" fmla="*/ 1938033 w 3816350"/>
                  <a:gd name="T5" fmla="*/ 3320852 h 3665538"/>
                  <a:gd name="T6" fmla="*/ 2466975 w 3816350"/>
                  <a:gd name="T7" fmla="*/ 3464378 h 3665538"/>
                  <a:gd name="T8" fmla="*/ 1420823 w 3816350"/>
                  <a:gd name="T9" fmla="*/ 3514907 h 3665538"/>
                  <a:gd name="T10" fmla="*/ 1072366 w 3816350"/>
                  <a:gd name="T11" fmla="*/ 3448171 h 3665538"/>
                  <a:gd name="T12" fmla="*/ 350995 w 3816350"/>
                  <a:gd name="T13" fmla="*/ 3613421 h 3665538"/>
                  <a:gd name="T14" fmla="*/ 2826009 w 3816350"/>
                  <a:gd name="T15" fmla="*/ 3416327 h 3665538"/>
                  <a:gd name="T16" fmla="*/ 3710327 w 3816350"/>
                  <a:gd name="T17" fmla="*/ 3553504 h 3665538"/>
                  <a:gd name="T18" fmla="*/ 1625482 w 3816350"/>
                  <a:gd name="T19" fmla="*/ 3379536 h 3665538"/>
                  <a:gd name="T20" fmla="*/ 2426374 w 3816350"/>
                  <a:gd name="T21" fmla="*/ 3213000 h 3665538"/>
                  <a:gd name="T22" fmla="*/ 771525 w 3816350"/>
                  <a:gd name="T23" fmla="*/ 3205163 h 3665538"/>
                  <a:gd name="T24" fmla="*/ 1067953 w 3816350"/>
                  <a:gd name="T25" fmla="*/ 3277053 h 3665538"/>
                  <a:gd name="T26" fmla="*/ 784892 w 3816350"/>
                  <a:gd name="T27" fmla="*/ 3451540 h 3665538"/>
                  <a:gd name="T28" fmla="*/ 2490788 w 3816350"/>
                  <a:gd name="T29" fmla="*/ 3116568 h 3665538"/>
                  <a:gd name="T30" fmla="*/ 1449375 w 3816350"/>
                  <a:gd name="T31" fmla="*/ 3307847 h 3665538"/>
                  <a:gd name="T32" fmla="*/ 2434307 w 3816350"/>
                  <a:gd name="T33" fmla="*/ 3163198 h 3665538"/>
                  <a:gd name="T34" fmla="*/ 3783974 w 3816350"/>
                  <a:gd name="T35" fmla="*/ 3278823 h 3665538"/>
                  <a:gd name="T36" fmla="*/ 2635250 w 3816350"/>
                  <a:gd name="T37" fmla="*/ 3206432 h 3665538"/>
                  <a:gd name="T38" fmla="*/ 3815080 w 3816350"/>
                  <a:gd name="T39" fmla="*/ 3040062 h 3665538"/>
                  <a:gd name="T40" fmla="*/ 2866956 w 3816350"/>
                  <a:gd name="T41" fmla="*/ 3006725 h 3665538"/>
                  <a:gd name="T42" fmla="*/ 657993 w 3816350"/>
                  <a:gd name="T43" fmla="*/ 3196983 h 3665538"/>
                  <a:gd name="T44" fmla="*/ 872062 w 3816350"/>
                  <a:gd name="T45" fmla="*/ 3214746 h 3665538"/>
                  <a:gd name="T46" fmla="*/ 825374 w 3816350"/>
                  <a:gd name="T47" fmla="*/ 2994614 h 3665538"/>
                  <a:gd name="T48" fmla="*/ 1190307 w 3816350"/>
                  <a:gd name="T49" fmla="*/ 3120223 h 3665538"/>
                  <a:gd name="T50" fmla="*/ 273368 w 3816350"/>
                  <a:gd name="T51" fmla="*/ 3120223 h 3665538"/>
                  <a:gd name="T52" fmla="*/ 1472924 w 3816350"/>
                  <a:gd name="T53" fmla="*/ 2958852 h 3665538"/>
                  <a:gd name="T54" fmla="*/ 2445690 w 3816350"/>
                  <a:gd name="T55" fmla="*/ 3096148 h 3665538"/>
                  <a:gd name="T56" fmla="*/ 1403350 w 3816350"/>
                  <a:gd name="T57" fmla="*/ 2909186 h 3665538"/>
                  <a:gd name="T58" fmla="*/ 3767144 w 3816350"/>
                  <a:gd name="T59" fmla="*/ 2880042 h 3665538"/>
                  <a:gd name="T60" fmla="*/ 2660954 w 3816350"/>
                  <a:gd name="T61" fmla="*/ 3062923 h 3665538"/>
                  <a:gd name="T62" fmla="*/ 2077078 w 3816350"/>
                  <a:gd name="T63" fmla="*/ 2755988 h 3665538"/>
                  <a:gd name="T64" fmla="*/ 2064323 w 3816350"/>
                  <a:gd name="T65" fmla="*/ 3023556 h 3665538"/>
                  <a:gd name="T66" fmla="*/ 1553136 w 3816350"/>
                  <a:gd name="T67" fmla="*/ 2926811 h 3665538"/>
                  <a:gd name="T68" fmla="*/ 2489519 w 3816350"/>
                  <a:gd name="T69" fmla="*/ 2707310 h 3665538"/>
                  <a:gd name="T70" fmla="*/ 1846579 w 3816350"/>
                  <a:gd name="T71" fmla="*/ 2621224 h 3665538"/>
                  <a:gd name="T72" fmla="*/ 3411957 w 3816350"/>
                  <a:gd name="T73" fmla="*/ 2738921 h 3665538"/>
                  <a:gd name="T74" fmla="*/ 3080259 w 3816350"/>
                  <a:gd name="T75" fmla="*/ 2936880 h 3665538"/>
                  <a:gd name="T76" fmla="*/ 1829436 w 3816350"/>
                  <a:gd name="T77" fmla="*/ 2582778 h 3665538"/>
                  <a:gd name="T78" fmla="*/ 1856740 w 3816350"/>
                  <a:gd name="T79" fmla="*/ 2801747 h 3665538"/>
                  <a:gd name="T80" fmla="*/ 2088516 w 3816350"/>
                  <a:gd name="T81" fmla="*/ 2619751 h 3665538"/>
                  <a:gd name="T82" fmla="*/ 2403793 w 3816350"/>
                  <a:gd name="T83" fmla="*/ 2645568 h 3665538"/>
                  <a:gd name="T84" fmla="*/ 1545273 w 3816350"/>
                  <a:gd name="T85" fmla="*/ 2758080 h 3665538"/>
                  <a:gd name="T86" fmla="*/ 2737140 w 3816350"/>
                  <a:gd name="T87" fmla="*/ 2576196 h 3665538"/>
                  <a:gd name="T88" fmla="*/ 3655103 w 3816350"/>
                  <a:gd name="T89" fmla="*/ 2636838 h 3665538"/>
                  <a:gd name="T90" fmla="*/ 2771738 w 3816350"/>
                  <a:gd name="T91" fmla="*/ 2448243 h 3665538"/>
                  <a:gd name="T92" fmla="*/ 2989478 w 3816350"/>
                  <a:gd name="T93" fmla="*/ 2307907 h 3665538"/>
                  <a:gd name="T94" fmla="*/ 2867591 w 3816350"/>
                  <a:gd name="T95" fmla="*/ 2234247 h 3665538"/>
                  <a:gd name="T96" fmla="*/ 3696043 w 3816350"/>
                  <a:gd name="T97" fmla="*/ 2367598 h 3665538"/>
                  <a:gd name="T98" fmla="*/ 3314856 w 3816350"/>
                  <a:gd name="T99" fmla="*/ 1892183 h 3665538"/>
                  <a:gd name="T100" fmla="*/ 2974884 w 3816350"/>
                  <a:gd name="T101" fmla="*/ 2068371 h 3665538"/>
                  <a:gd name="T102" fmla="*/ 3799844 w 3816350"/>
                  <a:gd name="T103" fmla="*/ 2062969 h 3665538"/>
                  <a:gd name="T104" fmla="*/ 2637789 w 3816350"/>
                  <a:gd name="T105" fmla="*/ 2027696 h 3665538"/>
                  <a:gd name="T106" fmla="*/ 3189458 w 3816350"/>
                  <a:gd name="T107" fmla="*/ 1697313 h 3665538"/>
                  <a:gd name="T108" fmla="*/ 3015840 w 3816350"/>
                  <a:gd name="T109" fmla="*/ 1948969 h 3665538"/>
                  <a:gd name="T110" fmla="*/ 3354189 w 3816350"/>
                  <a:gd name="T111" fmla="*/ 1860541 h 3665538"/>
                  <a:gd name="T112" fmla="*/ 3468771 w 3816350"/>
                  <a:gd name="T113" fmla="*/ 1695411 h 3665538"/>
                  <a:gd name="T114" fmla="*/ 3173905 w 3816350"/>
                  <a:gd name="T115" fmla="*/ 2035495 h 3665538"/>
                  <a:gd name="T116" fmla="*/ 3074241 w 3816350"/>
                  <a:gd name="T117" fmla="*/ 1681466 h 3665538"/>
                  <a:gd name="T118" fmla="*/ 3386120 w 3816350"/>
                  <a:gd name="T119" fmla="*/ 1131189 h 3665538"/>
                  <a:gd name="T120" fmla="*/ 254975 w 3816350"/>
                  <a:gd name="T121" fmla="*/ 2785759 h 3665538"/>
                  <a:gd name="T122" fmla="*/ 1131353 w 3816350"/>
                  <a:gd name="T123" fmla="*/ 1377803 h 3665538"/>
                  <a:gd name="T124" fmla="*/ 2508155 w 3816350"/>
                  <a:gd name="T125" fmla="*/ 314537 h 3665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16350" h="3665538">
                    <a:moveTo>
                      <a:pt x="1892592" y="3532067"/>
                    </a:moveTo>
                    <a:lnTo>
                      <a:pt x="1892592" y="3635348"/>
                    </a:lnTo>
                    <a:lnTo>
                      <a:pt x="1913877" y="3636302"/>
                    </a:lnTo>
                    <a:lnTo>
                      <a:pt x="1935480" y="3636302"/>
                    </a:lnTo>
                    <a:lnTo>
                      <a:pt x="1965343" y="3635666"/>
                    </a:lnTo>
                    <a:lnTo>
                      <a:pt x="1965343" y="3532385"/>
                    </a:lnTo>
                    <a:lnTo>
                      <a:pt x="1935480" y="3532703"/>
                    </a:lnTo>
                    <a:lnTo>
                      <a:pt x="1913877" y="3532703"/>
                    </a:lnTo>
                    <a:lnTo>
                      <a:pt x="1892592" y="3532067"/>
                    </a:lnTo>
                    <a:close/>
                    <a:moveTo>
                      <a:pt x="665284" y="3532067"/>
                    </a:moveTo>
                    <a:lnTo>
                      <a:pt x="665284" y="3635348"/>
                    </a:lnTo>
                    <a:lnTo>
                      <a:pt x="686575" y="3636302"/>
                    </a:lnTo>
                    <a:lnTo>
                      <a:pt x="708185" y="3636302"/>
                    </a:lnTo>
                    <a:lnTo>
                      <a:pt x="738374" y="3635666"/>
                    </a:lnTo>
                    <a:lnTo>
                      <a:pt x="738374" y="3532385"/>
                    </a:lnTo>
                    <a:lnTo>
                      <a:pt x="708185" y="3532703"/>
                    </a:lnTo>
                    <a:lnTo>
                      <a:pt x="686575" y="3532703"/>
                    </a:lnTo>
                    <a:lnTo>
                      <a:pt x="665284" y="3532067"/>
                    </a:lnTo>
                    <a:close/>
                    <a:moveTo>
                      <a:pt x="1746773" y="3519356"/>
                    </a:moveTo>
                    <a:lnTo>
                      <a:pt x="1746773" y="3623272"/>
                    </a:lnTo>
                    <a:lnTo>
                      <a:pt x="1764563" y="3625497"/>
                    </a:lnTo>
                    <a:lnTo>
                      <a:pt x="1782671" y="3628039"/>
                    </a:lnTo>
                    <a:lnTo>
                      <a:pt x="1800780" y="3629628"/>
                    </a:lnTo>
                    <a:lnTo>
                      <a:pt x="1819841" y="3631535"/>
                    </a:lnTo>
                    <a:lnTo>
                      <a:pt x="1819841" y="3527618"/>
                    </a:lnTo>
                    <a:lnTo>
                      <a:pt x="1800780" y="3526029"/>
                    </a:lnTo>
                    <a:lnTo>
                      <a:pt x="1782671" y="3524123"/>
                    </a:lnTo>
                    <a:lnTo>
                      <a:pt x="1764563" y="3521580"/>
                    </a:lnTo>
                    <a:lnTo>
                      <a:pt x="1746773" y="3519356"/>
                    </a:lnTo>
                    <a:close/>
                    <a:moveTo>
                      <a:pt x="519421" y="3519356"/>
                    </a:moveTo>
                    <a:lnTo>
                      <a:pt x="519421" y="3623272"/>
                    </a:lnTo>
                    <a:lnTo>
                      <a:pt x="537217" y="3625497"/>
                    </a:lnTo>
                    <a:lnTo>
                      <a:pt x="555330" y="3628039"/>
                    </a:lnTo>
                    <a:lnTo>
                      <a:pt x="573762" y="3629946"/>
                    </a:lnTo>
                    <a:lnTo>
                      <a:pt x="592511" y="3631535"/>
                    </a:lnTo>
                    <a:lnTo>
                      <a:pt x="592511" y="3527618"/>
                    </a:lnTo>
                    <a:lnTo>
                      <a:pt x="573762" y="3526029"/>
                    </a:lnTo>
                    <a:lnTo>
                      <a:pt x="555330" y="3524123"/>
                    </a:lnTo>
                    <a:lnTo>
                      <a:pt x="537217" y="3521580"/>
                    </a:lnTo>
                    <a:lnTo>
                      <a:pt x="519421" y="3519356"/>
                    </a:lnTo>
                    <a:close/>
                    <a:moveTo>
                      <a:pt x="3151360" y="3517220"/>
                    </a:moveTo>
                    <a:lnTo>
                      <a:pt x="3151360" y="3632118"/>
                    </a:lnTo>
                    <a:lnTo>
                      <a:pt x="3174848" y="3632755"/>
                    </a:lnTo>
                    <a:lnTo>
                      <a:pt x="3198972" y="3633073"/>
                    </a:lnTo>
                    <a:lnTo>
                      <a:pt x="3231983" y="3632755"/>
                    </a:lnTo>
                    <a:lnTo>
                      <a:pt x="3231983" y="3517539"/>
                    </a:lnTo>
                    <a:lnTo>
                      <a:pt x="3198972" y="3517857"/>
                    </a:lnTo>
                    <a:lnTo>
                      <a:pt x="3174848" y="3517539"/>
                    </a:lnTo>
                    <a:lnTo>
                      <a:pt x="3151360" y="3517220"/>
                    </a:lnTo>
                    <a:close/>
                    <a:moveTo>
                      <a:pt x="2989478" y="3502580"/>
                    </a:moveTo>
                    <a:lnTo>
                      <a:pt x="2989478" y="3618432"/>
                    </a:lnTo>
                    <a:lnTo>
                      <a:pt x="3009158" y="3620979"/>
                    </a:lnTo>
                    <a:lnTo>
                      <a:pt x="3029472" y="3623525"/>
                    </a:lnTo>
                    <a:lnTo>
                      <a:pt x="3049469" y="3625753"/>
                    </a:lnTo>
                    <a:lnTo>
                      <a:pt x="3070419" y="3627344"/>
                    </a:lnTo>
                    <a:lnTo>
                      <a:pt x="3070419" y="3512446"/>
                    </a:lnTo>
                    <a:lnTo>
                      <a:pt x="3049469" y="3510537"/>
                    </a:lnTo>
                    <a:lnTo>
                      <a:pt x="3029472" y="3507990"/>
                    </a:lnTo>
                    <a:lnTo>
                      <a:pt x="3009158" y="3505763"/>
                    </a:lnTo>
                    <a:lnTo>
                      <a:pt x="2989478" y="3502580"/>
                    </a:lnTo>
                    <a:close/>
                    <a:moveTo>
                      <a:pt x="1600953" y="3486306"/>
                    </a:moveTo>
                    <a:lnTo>
                      <a:pt x="1600953" y="3591494"/>
                    </a:lnTo>
                    <a:lnTo>
                      <a:pt x="1618744" y="3596578"/>
                    </a:lnTo>
                    <a:lnTo>
                      <a:pt x="1636217" y="3601345"/>
                    </a:lnTo>
                    <a:lnTo>
                      <a:pt x="1654960" y="3606112"/>
                    </a:lnTo>
                    <a:lnTo>
                      <a:pt x="1673704" y="3610243"/>
                    </a:lnTo>
                    <a:lnTo>
                      <a:pt x="1673704" y="3506009"/>
                    </a:lnTo>
                    <a:lnTo>
                      <a:pt x="1654960" y="3501242"/>
                    </a:lnTo>
                    <a:lnTo>
                      <a:pt x="1636217" y="3496475"/>
                    </a:lnTo>
                    <a:lnTo>
                      <a:pt x="1618108" y="3491708"/>
                    </a:lnTo>
                    <a:lnTo>
                      <a:pt x="1600953" y="3486306"/>
                    </a:lnTo>
                    <a:close/>
                    <a:moveTo>
                      <a:pt x="373875" y="3486306"/>
                    </a:moveTo>
                    <a:lnTo>
                      <a:pt x="373875" y="3591494"/>
                    </a:lnTo>
                    <a:lnTo>
                      <a:pt x="391353" y="3596578"/>
                    </a:lnTo>
                    <a:lnTo>
                      <a:pt x="409149" y="3601345"/>
                    </a:lnTo>
                    <a:lnTo>
                      <a:pt x="427581" y="3606112"/>
                    </a:lnTo>
                    <a:lnTo>
                      <a:pt x="446648" y="3610243"/>
                    </a:lnTo>
                    <a:lnTo>
                      <a:pt x="446648" y="3506009"/>
                    </a:lnTo>
                    <a:lnTo>
                      <a:pt x="427581" y="3501242"/>
                    </a:lnTo>
                    <a:lnTo>
                      <a:pt x="409149" y="3496475"/>
                    </a:lnTo>
                    <a:lnTo>
                      <a:pt x="390718" y="3491708"/>
                    </a:lnTo>
                    <a:lnTo>
                      <a:pt x="373875" y="3486306"/>
                    </a:lnTo>
                    <a:close/>
                    <a:moveTo>
                      <a:pt x="2827597" y="3465978"/>
                    </a:moveTo>
                    <a:lnTo>
                      <a:pt x="2827597" y="3583104"/>
                    </a:lnTo>
                    <a:lnTo>
                      <a:pt x="2846959" y="3589151"/>
                    </a:lnTo>
                    <a:lnTo>
                      <a:pt x="2866956" y="3594243"/>
                    </a:lnTo>
                    <a:lnTo>
                      <a:pt x="2887588" y="3599336"/>
                    </a:lnTo>
                    <a:lnTo>
                      <a:pt x="2908220" y="3604110"/>
                    </a:lnTo>
                    <a:lnTo>
                      <a:pt x="2908220" y="3487939"/>
                    </a:lnTo>
                    <a:lnTo>
                      <a:pt x="2887588" y="3482847"/>
                    </a:lnTo>
                    <a:lnTo>
                      <a:pt x="2866956" y="3477436"/>
                    </a:lnTo>
                    <a:lnTo>
                      <a:pt x="2846959" y="3472025"/>
                    </a:lnTo>
                    <a:lnTo>
                      <a:pt x="2827597" y="3465978"/>
                    </a:lnTo>
                    <a:close/>
                    <a:moveTo>
                      <a:pt x="2402802" y="3447218"/>
                    </a:moveTo>
                    <a:lnTo>
                      <a:pt x="2397719" y="3450714"/>
                    </a:lnTo>
                    <a:lnTo>
                      <a:pt x="2391365" y="3453891"/>
                    </a:lnTo>
                    <a:lnTo>
                      <a:pt x="2383740" y="3457387"/>
                    </a:lnTo>
                    <a:lnTo>
                      <a:pt x="2376433" y="3460565"/>
                    </a:lnTo>
                    <a:lnTo>
                      <a:pt x="2347841" y="3472005"/>
                    </a:lnTo>
                    <a:lnTo>
                      <a:pt x="2347841" y="3562893"/>
                    </a:lnTo>
                    <a:lnTo>
                      <a:pt x="2355784" y="3558761"/>
                    </a:lnTo>
                    <a:lnTo>
                      <a:pt x="2363408" y="3554630"/>
                    </a:lnTo>
                    <a:lnTo>
                      <a:pt x="2371033" y="3550181"/>
                    </a:lnTo>
                    <a:lnTo>
                      <a:pt x="2378340" y="3545414"/>
                    </a:lnTo>
                    <a:lnTo>
                      <a:pt x="2385329" y="3540648"/>
                    </a:lnTo>
                    <a:lnTo>
                      <a:pt x="2391683" y="3535881"/>
                    </a:lnTo>
                    <a:lnTo>
                      <a:pt x="2397719" y="3531114"/>
                    </a:lnTo>
                    <a:lnTo>
                      <a:pt x="2402802" y="3526983"/>
                    </a:lnTo>
                    <a:lnTo>
                      <a:pt x="2402802" y="3447218"/>
                    </a:lnTo>
                    <a:close/>
                    <a:moveTo>
                      <a:pt x="1175646" y="3447218"/>
                    </a:moveTo>
                    <a:lnTo>
                      <a:pt x="1170561" y="3450714"/>
                    </a:lnTo>
                    <a:lnTo>
                      <a:pt x="1164205" y="3453891"/>
                    </a:lnTo>
                    <a:lnTo>
                      <a:pt x="1156578" y="3457387"/>
                    </a:lnTo>
                    <a:lnTo>
                      <a:pt x="1149269" y="3460565"/>
                    </a:lnTo>
                    <a:lnTo>
                      <a:pt x="1120669" y="3472005"/>
                    </a:lnTo>
                    <a:lnTo>
                      <a:pt x="1120669" y="3562893"/>
                    </a:lnTo>
                    <a:lnTo>
                      <a:pt x="1128613" y="3558761"/>
                    </a:lnTo>
                    <a:lnTo>
                      <a:pt x="1136240" y="3554630"/>
                    </a:lnTo>
                    <a:lnTo>
                      <a:pt x="1144185" y="3550181"/>
                    </a:lnTo>
                    <a:lnTo>
                      <a:pt x="1151176" y="3545414"/>
                    </a:lnTo>
                    <a:lnTo>
                      <a:pt x="1158167" y="3540648"/>
                    </a:lnTo>
                    <a:lnTo>
                      <a:pt x="1164523" y="3535881"/>
                    </a:lnTo>
                    <a:lnTo>
                      <a:pt x="1170561" y="3531114"/>
                    </a:lnTo>
                    <a:lnTo>
                      <a:pt x="1175646" y="3526347"/>
                    </a:lnTo>
                    <a:lnTo>
                      <a:pt x="1175646" y="3447218"/>
                    </a:lnTo>
                    <a:close/>
                    <a:moveTo>
                      <a:pt x="3717945" y="3422692"/>
                    </a:moveTo>
                    <a:lnTo>
                      <a:pt x="3711914" y="3426193"/>
                    </a:lnTo>
                    <a:lnTo>
                      <a:pt x="3704931" y="3430013"/>
                    </a:lnTo>
                    <a:lnTo>
                      <a:pt x="3696678" y="3433832"/>
                    </a:lnTo>
                    <a:lnTo>
                      <a:pt x="3688425" y="3437651"/>
                    </a:lnTo>
                    <a:lnTo>
                      <a:pt x="3671285" y="3444335"/>
                    </a:lnTo>
                    <a:lnTo>
                      <a:pt x="3656684" y="3450064"/>
                    </a:lnTo>
                    <a:lnTo>
                      <a:pt x="3656684" y="3551276"/>
                    </a:lnTo>
                    <a:lnTo>
                      <a:pt x="3665254" y="3546820"/>
                    </a:lnTo>
                    <a:lnTo>
                      <a:pt x="3674142" y="3542046"/>
                    </a:lnTo>
                    <a:lnTo>
                      <a:pt x="3682394" y="3537272"/>
                    </a:lnTo>
                    <a:lnTo>
                      <a:pt x="3690647" y="3532179"/>
                    </a:lnTo>
                    <a:lnTo>
                      <a:pt x="3698582" y="3526769"/>
                    </a:lnTo>
                    <a:lnTo>
                      <a:pt x="3705566" y="3521358"/>
                    </a:lnTo>
                    <a:lnTo>
                      <a:pt x="3711914" y="3515947"/>
                    </a:lnTo>
                    <a:lnTo>
                      <a:pt x="3717945" y="3510855"/>
                    </a:lnTo>
                    <a:lnTo>
                      <a:pt x="3717945" y="3422692"/>
                    </a:lnTo>
                    <a:close/>
                    <a:moveTo>
                      <a:pt x="1455133" y="3410672"/>
                    </a:moveTo>
                    <a:lnTo>
                      <a:pt x="1455133" y="3516813"/>
                    </a:lnTo>
                    <a:lnTo>
                      <a:pt x="1457675" y="3519674"/>
                    </a:lnTo>
                    <a:lnTo>
                      <a:pt x="1460216" y="3522534"/>
                    </a:lnTo>
                    <a:lnTo>
                      <a:pt x="1466888" y="3528572"/>
                    </a:lnTo>
                    <a:lnTo>
                      <a:pt x="1475466" y="3534610"/>
                    </a:lnTo>
                    <a:lnTo>
                      <a:pt x="1484679" y="3540965"/>
                    </a:lnTo>
                    <a:lnTo>
                      <a:pt x="1495162" y="3547639"/>
                    </a:lnTo>
                    <a:lnTo>
                      <a:pt x="1505964" y="3553677"/>
                    </a:lnTo>
                    <a:lnTo>
                      <a:pt x="1517083" y="3559715"/>
                    </a:lnTo>
                    <a:lnTo>
                      <a:pt x="1528202" y="3564799"/>
                    </a:lnTo>
                    <a:lnTo>
                      <a:pt x="1528202" y="3457387"/>
                    </a:lnTo>
                    <a:lnTo>
                      <a:pt x="1517083" y="3452302"/>
                    </a:lnTo>
                    <a:lnTo>
                      <a:pt x="1506917" y="3446582"/>
                    </a:lnTo>
                    <a:lnTo>
                      <a:pt x="1497068" y="3441180"/>
                    </a:lnTo>
                    <a:lnTo>
                      <a:pt x="1487538" y="3435142"/>
                    </a:lnTo>
                    <a:lnTo>
                      <a:pt x="1478960" y="3429422"/>
                    </a:lnTo>
                    <a:lnTo>
                      <a:pt x="1470700" y="3423384"/>
                    </a:lnTo>
                    <a:lnTo>
                      <a:pt x="1462758" y="3417028"/>
                    </a:lnTo>
                    <a:lnTo>
                      <a:pt x="1455133" y="3410672"/>
                    </a:lnTo>
                    <a:close/>
                    <a:moveTo>
                      <a:pt x="227694" y="3410672"/>
                    </a:moveTo>
                    <a:lnTo>
                      <a:pt x="227694" y="3516813"/>
                    </a:lnTo>
                    <a:lnTo>
                      <a:pt x="230237" y="3519674"/>
                    </a:lnTo>
                    <a:lnTo>
                      <a:pt x="233097" y="3522534"/>
                    </a:lnTo>
                    <a:lnTo>
                      <a:pt x="239770" y="3528572"/>
                    </a:lnTo>
                    <a:lnTo>
                      <a:pt x="248033" y="3534610"/>
                    </a:lnTo>
                    <a:lnTo>
                      <a:pt x="257566" y="3540965"/>
                    </a:lnTo>
                    <a:lnTo>
                      <a:pt x="267735" y="3547639"/>
                    </a:lnTo>
                    <a:lnTo>
                      <a:pt x="278858" y="3553677"/>
                    </a:lnTo>
                    <a:lnTo>
                      <a:pt x="289662" y="3559715"/>
                    </a:lnTo>
                    <a:lnTo>
                      <a:pt x="300785" y="3564799"/>
                    </a:lnTo>
                    <a:lnTo>
                      <a:pt x="300785" y="3457387"/>
                    </a:lnTo>
                    <a:lnTo>
                      <a:pt x="289662" y="3452302"/>
                    </a:lnTo>
                    <a:lnTo>
                      <a:pt x="279493" y="3446582"/>
                    </a:lnTo>
                    <a:lnTo>
                      <a:pt x="269642" y="3441180"/>
                    </a:lnTo>
                    <a:lnTo>
                      <a:pt x="260108" y="3435142"/>
                    </a:lnTo>
                    <a:lnTo>
                      <a:pt x="251528" y="3429422"/>
                    </a:lnTo>
                    <a:lnTo>
                      <a:pt x="243266" y="3423384"/>
                    </a:lnTo>
                    <a:lnTo>
                      <a:pt x="235321" y="3417028"/>
                    </a:lnTo>
                    <a:lnTo>
                      <a:pt x="227694" y="3410672"/>
                    </a:lnTo>
                    <a:close/>
                    <a:moveTo>
                      <a:pt x="2665715" y="3381953"/>
                    </a:moveTo>
                    <a:lnTo>
                      <a:pt x="2665715" y="3500670"/>
                    </a:lnTo>
                    <a:lnTo>
                      <a:pt x="2668254" y="3503216"/>
                    </a:lnTo>
                    <a:lnTo>
                      <a:pt x="2671429" y="3506399"/>
                    </a:lnTo>
                    <a:lnTo>
                      <a:pt x="2678729" y="3512765"/>
                    </a:lnTo>
                    <a:lnTo>
                      <a:pt x="2687934" y="3519767"/>
                    </a:lnTo>
                    <a:lnTo>
                      <a:pt x="2698726" y="3527087"/>
                    </a:lnTo>
                    <a:lnTo>
                      <a:pt x="2710153" y="3534089"/>
                    </a:lnTo>
                    <a:lnTo>
                      <a:pt x="2722215" y="3541409"/>
                    </a:lnTo>
                    <a:lnTo>
                      <a:pt x="2734594" y="3547457"/>
                    </a:lnTo>
                    <a:lnTo>
                      <a:pt x="2746656" y="3553504"/>
                    </a:lnTo>
                    <a:lnTo>
                      <a:pt x="2746656" y="3434150"/>
                    </a:lnTo>
                    <a:lnTo>
                      <a:pt x="2734594" y="3428103"/>
                    </a:lnTo>
                    <a:lnTo>
                      <a:pt x="2723167" y="3422374"/>
                    </a:lnTo>
                    <a:lnTo>
                      <a:pt x="2712058" y="3416009"/>
                    </a:lnTo>
                    <a:lnTo>
                      <a:pt x="2701583" y="3409325"/>
                    </a:lnTo>
                    <a:lnTo>
                      <a:pt x="2691743" y="3402959"/>
                    </a:lnTo>
                    <a:lnTo>
                      <a:pt x="2682538" y="3396276"/>
                    </a:lnTo>
                    <a:lnTo>
                      <a:pt x="2673650" y="3388955"/>
                    </a:lnTo>
                    <a:lnTo>
                      <a:pt x="2665715" y="3381953"/>
                    </a:lnTo>
                    <a:close/>
                    <a:moveTo>
                      <a:pt x="1916773" y="3320218"/>
                    </a:moveTo>
                    <a:lnTo>
                      <a:pt x="1916773" y="3423312"/>
                    </a:lnTo>
                    <a:lnTo>
                      <a:pt x="1938033" y="3423629"/>
                    </a:lnTo>
                    <a:lnTo>
                      <a:pt x="1959928" y="3424263"/>
                    </a:lnTo>
                    <a:lnTo>
                      <a:pt x="1989755" y="3423629"/>
                    </a:lnTo>
                    <a:lnTo>
                      <a:pt x="1989755" y="3320535"/>
                    </a:lnTo>
                    <a:lnTo>
                      <a:pt x="1959293" y="3320852"/>
                    </a:lnTo>
                    <a:lnTo>
                      <a:pt x="1938033" y="3320852"/>
                    </a:lnTo>
                    <a:lnTo>
                      <a:pt x="1916773" y="3320218"/>
                    </a:lnTo>
                    <a:close/>
                    <a:moveTo>
                      <a:pt x="1404938" y="3314700"/>
                    </a:moveTo>
                    <a:lnTo>
                      <a:pt x="1408115" y="3320420"/>
                    </a:lnTo>
                    <a:lnTo>
                      <a:pt x="1411928" y="3325505"/>
                    </a:lnTo>
                    <a:lnTo>
                      <a:pt x="1415740" y="3330590"/>
                    </a:lnTo>
                    <a:lnTo>
                      <a:pt x="1419552" y="3335992"/>
                    </a:lnTo>
                    <a:lnTo>
                      <a:pt x="1424000" y="3340759"/>
                    </a:lnTo>
                    <a:lnTo>
                      <a:pt x="1428447" y="3346161"/>
                    </a:lnTo>
                    <a:lnTo>
                      <a:pt x="1438296" y="3356013"/>
                    </a:lnTo>
                    <a:lnTo>
                      <a:pt x="1448780" y="3365229"/>
                    </a:lnTo>
                    <a:lnTo>
                      <a:pt x="1460852" y="3374444"/>
                    </a:lnTo>
                    <a:lnTo>
                      <a:pt x="1472924" y="3383025"/>
                    </a:lnTo>
                    <a:lnTo>
                      <a:pt x="1486267" y="3391287"/>
                    </a:lnTo>
                    <a:lnTo>
                      <a:pt x="1500563" y="3399550"/>
                    </a:lnTo>
                    <a:lnTo>
                      <a:pt x="1515494" y="3407494"/>
                    </a:lnTo>
                    <a:lnTo>
                      <a:pt x="1531061" y="3415121"/>
                    </a:lnTo>
                    <a:lnTo>
                      <a:pt x="1547263" y="3422113"/>
                    </a:lnTo>
                    <a:lnTo>
                      <a:pt x="1564101" y="3428786"/>
                    </a:lnTo>
                    <a:lnTo>
                      <a:pt x="1581574" y="3435142"/>
                    </a:lnTo>
                    <a:lnTo>
                      <a:pt x="1599682" y="3441498"/>
                    </a:lnTo>
                    <a:lnTo>
                      <a:pt x="1618108" y="3447218"/>
                    </a:lnTo>
                    <a:lnTo>
                      <a:pt x="1637170" y="3452620"/>
                    </a:lnTo>
                    <a:lnTo>
                      <a:pt x="1656866" y="3457705"/>
                    </a:lnTo>
                    <a:lnTo>
                      <a:pt x="1676881" y="3462472"/>
                    </a:lnTo>
                    <a:lnTo>
                      <a:pt x="1697213" y="3466921"/>
                    </a:lnTo>
                    <a:lnTo>
                      <a:pt x="1718180" y="3471052"/>
                    </a:lnTo>
                    <a:lnTo>
                      <a:pt x="1738830" y="3474865"/>
                    </a:lnTo>
                    <a:lnTo>
                      <a:pt x="1760116" y="3478361"/>
                    </a:lnTo>
                    <a:lnTo>
                      <a:pt x="1782036" y="3480903"/>
                    </a:lnTo>
                    <a:lnTo>
                      <a:pt x="1803639" y="3483763"/>
                    </a:lnTo>
                    <a:lnTo>
                      <a:pt x="1825877" y="3486306"/>
                    </a:lnTo>
                    <a:lnTo>
                      <a:pt x="1847798" y="3488213"/>
                    </a:lnTo>
                    <a:lnTo>
                      <a:pt x="1870036" y="3489801"/>
                    </a:lnTo>
                    <a:lnTo>
                      <a:pt x="1891957" y="3490755"/>
                    </a:lnTo>
                    <a:lnTo>
                      <a:pt x="1914513" y="3492026"/>
                    </a:lnTo>
                    <a:lnTo>
                      <a:pt x="1936751" y="3492344"/>
                    </a:lnTo>
                    <a:lnTo>
                      <a:pt x="1959307" y="3492979"/>
                    </a:lnTo>
                    <a:lnTo>
                      <a:pt x="1978051" y="3492344"/>
                    </a:lnTo>
                    <a:lnTo>
                      <a:pt x="1996794" y="3492026"/>
                    </a:lnTo>
                    <a:lnTo>
                      <a:pt x="2015538" y="3491708"/>
                    </a:lnTo>
                    <a:lnTo>
                      <a:pt x="2034599" y="3490437"/>
                    </a:lnTo>
                    <a:lnTo>
                      <a:pt x="2053025" y="3489801"/>
                    </a:lnTo>
                    <a:lnTo>
                      <a:pt x="2071769" y="3488213"/>
                    </a:lnTo>
                    <a:lnTo>
                      <a:pt x="2090513" y="3486624"/>
                    </a:lnTo>
                    <a:lnTo>
                      <a:pt x="2108621" y="3484717"/>
                    </a:lnTo>
                    <a:lnTo>
                      <a:pt x="2127365" y="3482492"/>
                    </a:lnTo>
                    <a:lnTo>
                      <a:pt x="2145473" y="3480268"/>
                    </a:lnTo>
                    <a:lnTo>
                      <a:pt x="2163581" y="3477408"/>
                    </a:lnTo>
                    <a:lnTo>
                      <a:pt x="2181372" y="3474865"/>
                    </a:lnTo>
                    <a:lnTo>
                      <a:pt x="2199163" y="3471688"/>
                    </a:lnTo>
                    <a:lnTo>
                      <a:pt x="2216318" y="3468510"/>
                    </a:lnTo>
                    <a:lnTo>
                      <a:pt x="2233473" y="3464696"/>
                    </a:lnTo>
                    <a:lnTo>
                      <a:pt x="2250311" y="3460883"/>
                    </a:lnTo>
                    <a:lnTo>
                      <a:pt x="2266830" y="3457069"/>
                    </a:lnTo>
                    <a:lnTo>
                      <a:pt x="2283668" y="3452620"/>
                    </a:lnTo>
                    <a:lnTo>
                      <a:pt x="2299235" y="3448171"/>
                    </a:lnTo>
                    <a:lnTo>
                      <a:pt x="2315119" y="3443404"/>
                    </a:lnTo>
                    <a:lnTo>
                      <a:pt x="2330051" y="3438320"/>
                    </a:lnTo>
                    <a:lnTo>
                      <a:pt x="2344982" y="3432917"/>
                    </a:lnTo>
                    <a:lnTo>
                      <a:pt x="2359278" y="3427833"/>
                    </a:lnTo>
                    <a:lnTo>
                      <a:pt x="2373574" y="3421795"/>
                    </a:lnTo>
                    <a:lnTo>
                      <a:pt x="2386917" y="3415757"/>
                    </a:lnTo>
                    <a:lnTo>
                      <a:pt x="2399942" y="3409719"/>
                    </a:lnTo>
                    <a:lnTo>
                      <a:pt x="2412650" y="3403363"/>
                    </a:lnTo>
                    <a:lnTo>
                      <a:pt x="2424722" y="3396690"/>
                    </a:lnTo>
                    <a:lnTo>
                      <a:pt x="2436159" y="3389380"/>
                    </a:lnTo>
                    <a:lnTo>
                      <a:pt x="2446961" y="3382389"/>
                    </a:lnTo>
                    <a:lnTo>
                      <a:pt x="2457444" y="3375080"/>
                    </a:lnTo>
                    <a:lnTo>
                      <a:pt x="2466975" y="3367453"/>
                    </a:lnTo>
                    <a:lnTo>
                      <a:pt x="2466975" y="3464378"/>
                    </a:lnTo>
                    <a:lnTo>
                      <a:pt x="2466657" y="3464696"/>
                    </a:lnTo>
                    <a:lnTo>
                      <a:pt x="2466340" y="3472641"/>
                    </a:lnTo>
                    <a:lnTo>
                      <a:pt x="2466022" y="3477408"/>
                    </a:lnTo>
                    <a:lnTo>
                      <a:pt x="2464751" y="3482492"/>
                    </a:lnTo>
                    <a:lnTo>
                      <a:pt x="2463480" y="3487895"/>
                    </a:lnTo>
                    <a:lnTo>
                      <a:pt x="2461892" y="3492344"/>
                    </a:lnTo>
                    <a:lnTo>
                      <a:pt x="2459986" y="3497111"/>
                    </a:lnTo>
                    <a:lnTo>
                      <a:pt x="2457444" y="3501877"/>
                    </a:lnTo>
                    <a:lnTo>
                      <a:pt x="2455220" y="3506962"/>
                    </a:lnTo>
                    <a:lnTo>
                      <a:pt x="2452361" y="3511729"/>
                    </a:lnTo>
                    <a:lnTo>
                      <a:pt x="2449184" y="3516178"/>
                    </a:lnTo>
                    <a:lnTo>
                      <a:pt x="2445690" y="3520945"/>
                    </a:lnTo>
                    <a:lnTo>
                      <a:pt x="2441878" y="3525712"/>
                    </a:lnTo>
                    <a:lnTo>
                      <a:pt x="2437748" y="3529843"/>
                    </a:lnTo>
                    <a:lnTo>
                      <a:pt x="2429170" y="3539059"/>
                    </a:lnTo>
                    <a:lnTo>
                      <a:pt x="2419322" y="3547639"/>
                    </a:lnTo>
                    <a:lnTo>
                      <a:pt x="2408202" y="3556537"/>
                    </a:lnTo>
                    <a:lnTo>
                      <a:pt x="2396130" y="3564799"/>
                    </a:lnTo>
                    <a:lnTo>
                      <a:pt x="2383423" y="3572744"/>
                    </a:lnTo>
                    <a:lnTo>
                      <a:pt x="2369127" y="3580689"/>
                    </a:lnTo>
                    <a:lnTo>
                      <a:pt x="2354195" y="3587998"/>
                    </a:lnTo>
                    <a:lnTo>
                      <a:pt x="2338311" y="3595625"/>
                    </a:lnTo>
                    <a:lnTo>
                      <a:pt x="2321791" y="3602298"/>
                    </a:lnTo>
                    <a:lnTo>
                      <a:pt x="2304636" y="3608972"/>
                    </a:lnTo>
                    <a:lnTo>
                      <a:pt x="2285892" y="3615328"/>
                    </a:lnTo>
                    <a:lnTo>
                      <a:pt x="2266830" y="3621683"/>
                    </a:lnTo>
                    <a:lnTo>
                      <a:pt x="2247134" y="3627086"/>
                    </a:lnTo>
                    <a:lnTo>
                      <a:pt x="2226802" y="3632806"/>
                    </a:lnTo>
                    <a:lnTo>
                      <a:pt x="2205516" y="3637255"/>
                    </a:lnTo>
                    <a:lnTo>
                      <a:pt x="2183278" y="3642022"/>
                    </a:lnTo>
                    <a:lnTo>
                      <a:pt x="2160722" y="3646471"/>
                    </a:lnTo>
                    <a:lnTo>
                      <a:pt x="2137848" y="3649967"/>
                    </a:lnTo>
                    <a:lnTo>
                      <a:pt x="2114340" y="3653462"/>
                    </a:lnTo>
                    <a:lnTo>
                      <a:pt x="2089877" y="3656640"/>
                    </a:lnTo>
                    <a:lnTo>
                      <a:pt x="2065415" y="3659182"/>
                    </a:lnTo>
                    <a:lnTo>
                      <a:pt x="2040000" y="3661407"/>
                    </a:lnTo>
                    <a:lnTo>
                      <a:pt x="2014267" y="3662996"/>
                    </a:lnTo>
                    <a:lnTo>
                      <a:pt x="1988217" y="3664267"/>
                    </a:lnTo>
                    <a:lnTo>
                      <a:pt x="1962166" y="3664903"/>
                    </a:lnTo>
                    <a:lnTo>
                      <a:pt x="1935480" y="3665538"/>
                    </a:lnTo>
                    <a:lnTo>
                      <a:pt x="1908159" y="3664903"/>
                    </a:lnTo>
                    <a:lnTo>
                      <a:pt x="1881155" y="3664267"/>
                    </a:lnTo>
                    <a:lnTo>
                      <a:pt x="1854469" y="3662996"/>
                    </a:lnTo>
                    <a:lnTo>
                      <a:pt x="1828419" y="3661089"/>
                    </a:lnTo>
                    <a:lnTo>
                      <a:pt x="1803004" y="3659182"/>
                    </a:lnTo>
                    <a:lnTo>
                      <a:pt x="1777588" y="3656322"/>
                    </a:lnTo>
                    <a:lnTo>
                      <a:pt x="1752809" y="3653145"/>
                    </a:lnTo>
                    <a:lnTo>
                      <a:pt x="1728664" y="3649649"/>
                    </a:lnTo>
                    <a:lnTo>
                      <a:pt x="1705155" y="3645835"/>
                    </a:lnTo>
                    <a:lnTo>
                      <a:pt x="1682282" y="3641069"/>
                    </a:lnTo>
                    <a:lnTo>
                      <a:pt x="1660043" y="3636302"/>
                    </a:lnTo>
                    <a:lnTo>
                      <a:pt x="1638440" y="3631217"/>
                    </a:lnTo>
                    <a:lnTo>
                      <a:pt x="1617791" y="3625497"/>
                    </a:lnTo>
                    <a:lnTo>
                      <a:pt x="1597776" y="3619777"/>
                    </a:lnTo>
                    <a:lnTo>
                      <a:pt x="1578397" y="3613421"/>
                    </a:lnTo>
                    <a:lnTo>
                      <a:pt x="1559653" y="3606747"/>
                    </a:lnTo>
                    <a:lnTo>
                      <a:pt x="1542498" y="3599438"/>
                    </a:lnTo>
                    <a:lnTo>
                      <a:pt x="1525343" y="3592447"/>
                    </a:lnTo>
                    <a:lnTo>
                      <a:pt x="1509776" y="3584820"/>
                    </a:lnTo>
                    <a:lnTo>
                      <a:pt x="1495162" y="3576875"/>
                    </a:lnTo>
                    <a:lnTo>
                      <a:pt x="1481184" y="3568613"/>
                    </a:lnTo>
                    <a:lnTo>
                      <a:pt x="1468159" y="3560350"/>
                    </a:lnTo>
                    <a:lnTo>
                      <a:pt x="1456404" y="3551770"/>
                    </a:lnTo>
                    <a:lnTo>
                      <a:pt x="1445603" y="3542554"/>
                    </a:lnTo>
                    <a:lnTo>
                      <a:pt x="1440837" y="3538423"/>
                    </a:lnTo>
                    <a:lnTo>
                      <a:pt x="1436390" y="3533656"/>
                    </a:lnTo>
                    <a:lnTo>
                      <a:pt x="1431942" y="3529207"/>
                    </a:lnTo>
                    <a:lnTo>
                      <a:pt x="1428130" y="3524440"/>
                    </a:lnTo>
                    <a:lnTo>
                      <a:pt x="1424318" y="3519674"/>
                    </a:lnTo>
                    <a:lnTo>
                      <a:pt x="1420823" y="3514907"/>
                    </a:lnTo>
                    <a:lnTo>
                      <a:pt x="1417646" y="3510140"/>
                    </a:lnTo>
                    <a:lnTo>
                      <a:pt x="1415105" y="3505055"/>
                    </a:lnTo>
                    <a:lnTo>
                      <a:pt x="1412563" y="3500288"/>
                    </a:lnTo>
                    <a:lnTo>
                      <a:pt x="1410339" y="3495204"/>
                    </a:lnTo>
                    <a:lnTo>
                      <a:pt x="1408115" y="3490437"/>
                    </a:lnTo>
                    <a:lnTo>
                      <a:pt x="1407162" y="3485352"/>
                    </a:lnTo>
                    <a:lnTo>
                      <a:pt x="1405892" y="3480268"/>
                    </a:lnTo>
                    <a:lnTo>
                      <a:pt x="1404621" y="3475183"/>
                    </a:lnTo>
                    <a:lnTo>
                      <a:pt x="1404303" y="3470099"/>
                    </a:lnTo>
                    <a:lnTo>
                      <a:pt x="1404303" y="3464696"/>
                    </a:lnTo>
                    <a:lnTo>
                      <a:pt x="1403350" y="3464696"/>
                    </a:lnTo>
                    <a:lnTo>
                      <a:pt x="1403350" y="3333132"/>
                    </a:lnTo>
                    <a:lnTo>
                      <a:pt x="1403350" y="3329318"/>
                    </a:lnTo>
                    <a:lnTo>
                      <a:pt x="1403985" y="3322327"/>
                    </a:lnTo>
                    <a:lnTo>
                      <a:pt x="1404938" y="3314700"/>
                    </a:lnTo>
                    <a:close/>
                    <a:moveTo>
                      <a:pt x="177802" y="3314700"/>
                    </a:moveTo>
                    <a:lnTo>
                      <a:pt x="180980" y="3320420"/>
                    </a:lnTo>
                    <a:lnTo>
                      <a:pt x="184476" y="3325505"/>
                    </a:lnTo>
                    <a:lnTo>
                      <a:pt x="188289" y="3330590"/>
                    </a:lnTo>
                    <a:lnTo>
                      <a:pt x="192420" y="3335992"/>
                    </a:lnTo>
                    <a:lnTo>
                      <a:pt x="196551" y="3340759"/>
                    </a:lnTo>
                    <a:lnTo>
                      <a:pt x="201000" y="3346161"/>
                    </a:lnTo>
                    <a:lnTo>
                      <a:pt x="210852" y="3356013"/>
                    </a:lnTo>
                    <a:lnTo>
                      <a:pt x="221656" y="3365229"/>
                    </a:lnTo>
                    <a:lnTo>
                      <a:pt x="233414" y="3374444"/>
                    </a:lnTo>
                    <a:lnTo>
                      <a:pt x="245490" y="3383025"/>
                    </a:lnTo>
                    <a:lnTo>
                      <a:pt x="259155" y="3391287"/>
                    </a:lnTo>
                    <a:lnTo>
                      <a:pt x="273138" y="3399550"/>
                    </a:lnTo>
                    <a:lnTo>
                      <a:pt x="288073" y="3407494"/>
                    </a:lnTo>
                    <a:lnTo>
                      <a:pt x="303645" y="3415121"/>
                    </a:lnTo>
                    <a:lnTo>
                      <a:pt x="319852" y="3422113"/>
                    </a:lnTo>
                    <a:lnTo>
                      <a:pt x="336694" y="3428786"/>
                    </a:lnTo>
                    <a:lnTo>
                      <a:pt x="354173" y="3435142"/>
                    </a:lnTo>
                    <a:lnTo>
                      <a:pt x="372286" y="3441498"/>
                    </a:lnTo>
                    <a:lnTo>
                      <a:pt x="390718" y="3447218"/>
                    </a:lnTo>
                    <a:lnTo>
                      <a:pt x="409785" y="3452620"/>
                    </a:lnTo>
                    <a:lnTo>
                      <a:pt x="429488" y="3457705"/>
                    </a:lnTo>
                    <a:lnTo>
                      <a:pt x="449826" y="3462472"/>
                    </a:lnTo>
                    <a:lnTo>
                      <a:pt x="469846" y="3466921"/>
                    </a:lnTo>
                    <a:lnTo>
                      <a:pt x="490820" y="3471052"/>
                    </a:lnTo>
                    <a:lnTo>
                      <a:pt x="511794" y="3474865"/>
                    </a:lnTo>
                    <a:lnTo>
                      <a:pt x="533085" y="3478361"/>
                    </a:lnTo>
                    <a:lnTo>
                      <a:pt x="554695" y="3480903"/>
                    </a:lnTo>
                    <a:lnTo>
                      <a:pt x="576304" y="3483763"/>
                    </a:lnTo>
                    <a:lnTo>
                      <a:pt x="598549" y="3486306"/>
                    </a:lnTo>
                    <a:lnTo>
                      <a:pt x="620476" y="3488213"/>
                    </a:lnTo>
                    <a:lnTo>
                      <a:pt x="642721" y="3489801"/>
                    </a:lnTo>
                    <a:lnTo>
                      <a:pt x="664966" y="3490755"/>
                    </a:lnTo>
                    <a:lnTo>
                      <a:pt x="687211" y="3492026"/>
                    </a:lnTo>
                    <a:lnTo>
                      <a:pt x="709456" y="3492344"/>
                    </a:lnTo>
                    <a:lnTo>
                      <a:pt x="732018" y="3492344"/>
                    </a:lnTo>
                    <a:lnTo>
                      <a:pt x="750768" y="3492344"/>
                    </a:lnTo>
                    <a:lnTo>
                      <a:pt x="769517" y="3492026"/>
                    </a:lnTo>
                    <a:lnTo>
                      <a:pt x="788266" y="3491708"/>
                    </a:lnTo>
                    <a:lnTo>
                      <a:pt x="807333" y="3490437"/>
                    </a:lnTo>
                    <a:lnTo>
                      <a:pt x="825765" y="3489801"/>
                    </a:lnTo>
                    <a:lnTo>
                      <a:pt x="844832" y="3488213"/>
                    </a:lnTo>
                    <a:lnTo>
                      <a:pt x="863263" y="3486624"/>
                    </a:lnTo>
                    <a:lnTo>
                      <a:pt x="881695" y="3484717"/>
                    </a:lnTo>
                    <a:lnTo>
                      <a:pt x="900126" y="3482492"/>
                    </a:lnTo>
                    <a:lnTo>
                      <a:pt x="918240" y="3480268"/>
                    </a:lnTo>
                    <a:lnTo>
                      <a:pt x="936354" y="3477408"/>
                    </a:lnTo>
                    <a:lnTo>
                      <a:pt x="954150" y="3474865"/>
                    </a:lnTo>
                    <a:lnTo>
                      <a:pt x="971946" y="3471688"/>
                    </a:lnTo>
                    <a:lnTo>
                      <a:pt x="989424" y="3468510"/>
                    </a:lnTo>
                    <a:lnTo>
                      <a:pt x="1006266" y="3464696"/>
                    </a:lnTo>
                    <a:lnTo>
                      <a:pt x="1023109" y="3460883"/>
                    </a:lnTo>
                    <a:lnTo>
                      <a:pt x="1039952" y="3457069"/>
                    </a:lnTo>
                    <a:lnTo>
                      <a:pt x="1056476" y="3452620"/>
                    </a:lnTo>
                    <a:lnTo>
                      <a:pt x="1072366" y="3448171"/>
                    </a:lnTo>
                    <a:lnTo>
                      <a:pt x="1087937" y="3443087"/>
                    </a:lnTo>
                    <a:lnTo>
                      <a:pt x="1102873" y="3438320"/>
                    </a:lnTo>
                    <a:lnTo>
                      <a:pt x="1118126" y="3432917"/>
                    </a:lnTo>
                    <a:lnTo>
                      <a:pt x="1132109" y="3427833"/>
                    </a:lnTo>
                    <a:lnTo>
                      <a:pt x="1146409" y="3421795"/>
                    </a:lnTo>
                    <a:lnTo>
                      <a:pt x="1159756" y="3415757"/>
                    </a:lnTo>
                    <a:lnTo>
                      <a:pt x="1172785" y="3409719"/>
                    </a:lnTo>
                    <a:lnTo>
                      <a:pt x="1185497" y="3403363"/>
                    </a:lnTo>
                    <a:lnTo>
                      <a:pt x="1197890" y="3396690"/>
                    </a:lnTo>
                    <a:lnTo>
                      <a:pt x="1209331" y="3389380"/>
                    </a:lnTo>
                    <a:lnTo>
                      <a:pt x="1219818" y="3382389"/>
                    </a:lnTo>
                    <a:lnTo>
                      <a:pt x="1230622" y="3375080"/>
                    </a:lnTo>
                    <a:lnTo>
                      <a:pt x="1239838" y="3367453"/>
                    </a:lnTo>
                    <a:lnTo>
                      <a:pt x="1239838" y="3464378"/>
                    </a:lnTo>
                    <a:lnTo>
                      <a:pt x="1239838" y="3464696"/>
                    </a:lnTo>
                    <a:lnTo>
                      <a:pt x="1239520" y="3468827"/>
                    </a:lnTo>
                    <a:lnTo>
                      <a:pt x="1239202" y="3472641"/>
                    </a:lnTo>
                    <a:lnTo>
                      <a:pt x="1238885" y="3477408"/>
                    </a:lnTo>
                    <a:lnTo>
                      <a:pt x="1237614" y="3482492"/>
                    </a:lnTo>
                    <a:lnTo>
                      <a:pt x="1236342" y="3487895"/>
                    </a:lnTo>
                    <a:lnTo>
                      <a:pt x="1234754" y="3492344"/>
                    </a:lnTo>
                    <a:lnTo>
                      <a:pt x="1232847" y="3497111"/>
                    </a:lnTo>
                    <a:lnTo>
                      <a:pt x="1230622" y="3501877"/>
                    </a:lnTo>
                    <a:lnTo>
                      <a:pt x="1228080" y="3506962"/>
                    </a:lnTo>
                    <a:lnTo>
                      <a:pt x="1225538" y="3511729"/>
                    </a:lnTo>
                    <a:lnTo>
                      <a:pt x="1222360" y="3516178"/>
                    </a:lnTo>
                    <a:lnTo>
                      <a:pt x="1218546" y="3520945"/>
                    </a:lnTo>
                    <a:lnTo>
                      <a:pt x="1214733" y="3525712"/>
                    </a:lnTo>
                    <a:lnTo>
                      <a:pt x="1210920" y="3529843"/>
                    </a:lnTo>
                    <a:lnTo>
                      <a:pt x="1202022" y="3539059"/>
                    </a:lnTo>
                    <a:lnTo>
                      <a:pt x="1192170" y="3547639"/>
                    </a:lnTo>
                    <a:lnTo>
                      <a:pt x="1181048" y="3556537"/>
                    </a:lnTo>
                    <a:lnTo>
                      <a:pt x="1169290" y="3564799"/>
                    </a:lnTo>
                    <a:lnTo>
                      <a:pt x="1156261" y="3572744"/>
                    </a:lnTo>
                    <a:lnTo>
                      <a:pt x="1141960" y="3580689"/>
                    </a:lnTo>
                    <a:lnTo>
                      <a:pt x="1127024" y="3587998"/>
                    </a:lnTo>
                    <a:lnTo>
                      <a:pt x="1111453" y="3595625"/>
                    </a:lnTo>
                    <a:lnTo>
                      <a:pt x="1094610" y="3602298"/>
                    </a:lnTo>
                    <a:lnTo>
                      <a:pt x="1077450" y="3608972"/>
                    </a:lnTo>
                    <a:lnTo>
                      <a:pt x="1058701" y="3615328"/>
                    </a:lnTo>
                    <a:lnTo>
                      <a:pt x="1039952" y="3621683"/>
                    </a:lnTo>
                    <a:lnTo>
                      <a:pt x="1020249" y="3627086"/>
                    </a:lnTo>
                    <a:lnTo>
                      <a:pt x="999593" y="3632806"/>
                    </a:lnTo>
                    <a:lnTo>
                      <a:pt x="978301" y="3637255"/>
                    </a:lnTo>
                    <a:lnTo>
                      <a:pt x="956056" y="3642022"/>
                    </a:lnTo>
                    <a:lnTo>
                      <a:pt x="933494" y="3646471"/>
                    </a:lnTo>
                    <a:lnTo>
                      <a:pt x="910613" y="3649967"/>
                    </a:lnTo>
                    <a:lnTo>
                      <a:pt x="887097" y="3653462"/>
                    </a:lnTo>
                    <a:lnTo>
                      <a:pt x="862946" y="3656640"/>
                    </a:lnTo>
                    <a:lnTo>
                      <a:pt x="838158" y="3659182"/>
                    </a:lnTo>
                    <a:lnTo>
                      <a:pt x="812736" y="3661407"/>
                    </a:lnTo>
                    <a:lnTo>
                      <a:pt x="787313" y="3662996"/>
                    </a:lnTo>
                    <a:lnTo>
                      <a:pt x="761572" y="3664267"/>
                    </a:lnTo>
                    <a:lnTo>
                      <a:pt x="735196" y="3664903"/>
                    </a:lnTo>
                    <a:lnTo>
                      <a:pt x="708185" y="3665538"/>
                    </a:lnTo>
                    <a:lnTo>
                      <a:pt x="680855" y="3664903"/>
                    </a:lnTo>
                    <a:lnTo>
                      <a:pt x="654161" y="3664267"/>
                    </a:lnTo>
                    <a:lnTo>
                      <a:pt x="627467" y="3662996"/>
                    </a:lnTo>
                    <a:lnTo>
                      <a:pt x="601409" y="3661089"/>
                    </a:lnTo>
                    <a:lnTo>
                      <a:pt x="575668" y="3659182"/>
                    </a:lnTo>
                    <a:lnTo>
                      <a:pt x="550246" y="3656322"/>
                    </a:lnTo>
                    <a:lnTo>
                      <a:pt x="525458" y="3653145"/>
                    </a:lnTo>
                    <a:lnTo>
                      <a:pt x="501307" y="3649649"/>
                    </a:lnTo>
                    <a:lnTo>
                      <a:pt x="478109" y="3645835"/>
                    </a:lnTo>
                    <a:lnTo>
                      <a:pt x="455228" y="3641069"/>
                    </a:lnTo>
                    <a:lnTo>
                      <a:pt x="432665" y="3636302"/>
                    </a:lnTo>
                    <a:lnTo>
                      <a:pt x="411374" y="3631217"/>
                    </a:lnTo>
                    <a:lnTo>
                      <a:pt x="390400" y="3625497"/>
                    </a:lnTo>
                    <a:lnTo>
                      <a:pt x="370380" y="3619777"/>
                    </a:lnTo>
                    <a:lnTo>
                      <a:pt x="350995" y="3613421"/>
                    </a:lnTo>
                    <a:lnTo>
                      <a:pt x="332563" y="3606747"/>
                    </a:lnTo>
                    <a:lnTo>
                      <a:pt x="315085" y="3599438"/>
                    </a:lnTo>
                    <a:lnTo>
                      <a:pt x="297925" y="3592447"/>
                    </a:lnTo>
                    <a:lnTo>
                      <a:pt x="282353" y="3584820"/>
                    </a:lnTo>
                    <a:lnTo>
                      <a:pt x="267735" y="3576875"/>
                    </a:lnTo>
                    <a:lnTo>
                      <a:pt x="253753" y="3568613"/>
                    </a:lnTo>
                    <a:lnTo>
                      <a:pt x="240724" y="3560350"/>
                    </a:lnTo>
                    <a:lnTo>
                      <a:pt x="229283" y="3551770"/>
                    </a:lnTo>
                    <a:lnTo>
                      <a:pt x="218796" y="3542872"/>
                    </a:lnTo>
                    <a:lnTo>
                      <a:pt x="213712" y="3538423"/>
                    </a:lnTo>
                    <a:lnTo>
                      <a:pt x="208945" y="3533656"/>
                    </a:lnTo>
                    <a:lnTo>
                      <a:pt x="204814" y="3529207"/>
                    </a:lnTo>
                    <a:lnTo>
                      <a:pt x="200683" y="3524440"/>
                    </a:lnTo>
                    <a:lnTo>
                      <a:pt x="196869" y="3519674"/>
                    </a:lnTo>
                    <a:lnTo>
                      <a:pt x="193374" y="3514907"/>
                    </a:lnTo>
                    <a:lnTo>
                      <a:pt x="190196" y="3510140"/>
                    </a:lnTo>
                    <a:lnTo>
                      <a:pt x="187653" y="3505055"/>
                    </a:lnTo>
                    <a:lnTo>
                      <a:pt x="185111" y="3500288"/>
                    </a:lnTo>
                    <a:lnTo>
                      <a:pt x="182887" y="3495204"/>
                    </a:lnTo>
                    <a:lnTo>
                      <a:pt x="181298" y="3490437"/>
                    </a:lnTo>
                    <a:lnTo>
                      <a:pt x="179709" y="3485352"/>
                    </a:lnTo>
                    <a:lnTo>
                      <a:pt x="178438" y="3480268"/>
                    </a:lnTo>
                    <a:lnTo>
                      <a:pt x="177802" y="3475183"/>
                    </a:lnTo>
                    <a:lnTo>
                      <a:pt x="176849" y="3470099"/>
                    </a:lnTo>
                    <a:lnTo>
                      <a:pt x="176849" y="3464696"/>
                    </a:lnTo>
                    <a:lnTo>
                      <a:pt x="176531" y="3464696"/>
                    </a:lnTo>
                    <a:lnTo>
                      <a:pt x="176531" y="3333132"/>
                    </a:lnTo>
                    <a:lnTo>
                      <a:pt x="176213" y="3329318"/>
                    </a:lnTo>
                    <a:lnTo>
                      <a:pt x="176531" y="3322327"/>
                    </a:lnTo>
                    <a:lnTo>
                      <a:pt x="177802" y="3314700"/>
                    </a:lnTo>
                    <a:close/>
                    <a:moveTo>
                      <a:pt x="1771445" y="3307529"/>
                    </a:moveTo>
                    <a:lnTo>
                      <a:pt x="1771445" y="3411258"/>
                    </a:lnTo>
                    <a:lnTo>
                      <a:pt x="1789215" y="3413478"/>
                    </a:lnTo>
                    <a:lnTo>
                      <a:pt x="1807301" y="3415698"/>
                    </a:lnTo>
                    <a:lnTo>
                      <a:pt x="1825388" y="3417285"/>
                    </a:lnTo>
                    <a:lnTo>
                      <a:pt x="1843792" y="3419505"/>
                    </a:lnTo>
                    <a:lnTo>
                      <a:pt x="1843792" y="3315777"/>
                    </a:lnTo>
                    <a:lnTo>
                      <a:pt x="1825388" y="3314191"/>
                    </a:lnTo>
                    <a:lnTo>
                      <a:pt x="1807301" y="3312287"/>
                    </a:lnTo>
                    <a:lnTo>
                      <a:pt x="1789215" y="3309750"/>
                    </a:lnTo>
                    <a:lnTo>
                      <a:pt x="1771445" y="3307529"/>
                    </a:lnTo>
                    <a:close/>
                    <a:moveTo>
                      <a:pt x="3178346" y="3281045"/>
                    </a:moveTo>
                    <a:lnTo>
                      <a:pt x="3178346" y="3395980"/>
                    </a:lnTo>
                    <a:lnTo>
                      <a:pt x="3201835" y="3396298"/>
                    </a:lnTo>
                    <a:lnTo>
                      <a:pt x="3225959" y="3396615"/>
                    </a:lnTo>
                    <a:lnTo>
                      <a:pt x="3258970" y="3396298"/>
                    </a:lnTo>
                    <a:lnTo>
                      <a:pt x="3258970" y="3281363"/>
                    </a:lnTo>
                    <a:lnTo>
                      <a:pt x="3225641" y="3281680"/>
                    </a:lnTo>
                    <a:lnTo>
                      <a:pt x="3201835" y="3281363"/>
                    </a:lnTo>
                    <a:lnTo>
                      <a:pt x="3178346" y="3281045"/>
                    </a:lnTo>
                    <a:close/>
                    <a:moveTo>
                      <a:pt x="2609850" y="3275012"/>
                    </a:moveTo>
                    <a:lnTo>
                      <a:pt x="2613342" y="3281059"/>
                    </a:lnTo>
                    <a:lnTo>
                      <a:pt x="2617468" y="3287107"/>
                    </a:lnTo>
                    <a:lnTo>
                      <a:pt x="2621594" y="3292836"/>
                    </a:lnTo>
                    <a:lnTo>
                      <a:pt x="2626038" y="3298883"/>
                    </a:lnTo>
                    <a:lnTo>
                      <a:pt x="2631117" y="3304294"/>
                    </a:lnTo>
                    <a:lnTo>
                      <a:pt x="2635878" y="3310023"/>
                    </a:lnTo>
                    <a:lnTo>
                      <a:pt x="2641274" y="3315433"/>
                    </a:lnTo>
                    <a:lnTo>
                      <a:pt x="2646988" y="3320844"/>
                    </a:lnTo>
                    <a:lnTo>
                      <a:pt x="2658732" y="3331347"/>
                    </a:lnTo>
                    <a:lnTo>
                      <a:pt x="2671746" y="3341532"/>
                    </a:lnTo>
                    <a:lnTo>
                      <a:pt x="2685712" y="3351080"/>
                    </a:lnTo>
                    <a:lnTo>
                      <a:pt x="2700631" y="3360629"/>
                    </a:lnTo>
                    <a:lnTo>
                      <a:pt x="2715867" y="3369540"/>
                    </a:lnTo>
                    <a:lnTo>
                      <a:pt x="2732372" y="3378452"/>
                    </a:lnTo>
                    <a:lnTo>
                      <a:pt x="2749830" y="3386727"/>
                    </a:lnTo>
                    <a:lnTo>
                      <a:pt x="2767923" y="3394684"/>
                    </a:lnTo>
                    <a:lnTo>
                      <a:pt x="2786650" y="3402004"/>
                    </a:lnTo>
                    <a:lnTo>
                      <a:pt x="2805695" y="3409325"/>
                    </a:lnTo>
                    <a:lnTo>
                      <a:pt x="2826009" y="3416327"/>
                    </a:lnTo>
                    <a:lnTo>
                      <a:pt x="2846959" y="3422692"/>
                    </a:lnTo>
                    <a:lnTo>
                      <a:pt x="2867591" y="3428421"/>
                    </a:lnTo>
                    <a:lnTo>
                      <a:pt x="2889492" y="3434469"/>
                    </a:lnTo>
                    <a:lnTo>
                      <a:pt x="2912029" y="3439561"/>
                    </a:lnTo>
                    <a:lnTo>
                      <a:pt x="2934248" y="3444654"/>
                    </a:lnTo>
                    <a:lnTo>
                      <a:pt x="2957102" y="3449109"/>
                    </a:lnTo>
                    <a:lnTo>
                      <a:pt x="2980908" y="3453565"/>
                    </a:lnTo>
                    <a:lnTo>
                      <a:pt x="3004396" y="3457066"/>
                    </a:lnTo>
                    <a:lnTo>
                      <a:pt x="3028203" y="3460567"/>
                    </a:lnTo>
                    <a:lnTo>
                      <a:pt x="3052644" y="3463432"/>
                    </a:lnTo>
                    <a:lnTo>
                      <a:pt x="3077084" y="3465978"/>
                    </a:lnTo>
                    <a:lnTo>
                      <a:pt x="3101525" y="3468206"/>
                    </a:lnTo>
                    <a:lnTo>
                      <a:pt x="3125966" y="3470116"/>
                    </a:lnTo>
                    <a:lnTo>
                      <a:pt x="3150725" y="3471389"/>
                    </a:lnTo>
                    <a:lnTo>
                      <a:pt x="3175800" y="3472344"/>
                    </a:lnTo>
                    <a:lnTo>
                      <a:pt x="3200559" y="3472980"/>
                    </a:lnTo>
                    <a:lnTo>
                      <a:pt x="3225317" y="3473298"/>
                    </a:lnTo>
                    <a:lnTo>
                      <a:pt x="3246266" y="3473298"/>
                    </a:lnTo>
                    <a:lnTo>
                      <a:pt x="3267216" y="3472344"/>
                    </a:lnTo>
                    <a:lnTo>
                      <a:pt x="3288165" y="3472025"/>
                    </a:lnTo>
                    <a:lnTo>
                      <a:pt x="3308797" y="3470752"/>
                    </a:lnTo>
                    <a:lnTo>
                      <a:pt x="3329429" y="3469797"/>
                    </a:lnTo>
                    <a:lnTo>
                      <a:pt x="3350378" y="3468206"/>
                    </a:lnTo>
                    <a:lnTo>
                      <a:pt x="3371010" y="3466615"/>
                    </a:lnTo>
                    <a:lnTo>
                      <a:pt x="3391325" y="3464068"/>
                    </a:lnTo>
                    <a:lnTo>
                      <a:pt x="3411957" y="3462159"/>
                    </a:lnTo>
                    <a:lnTo>
                      <a:pt x="3431954" y="3459294"/>
                    </a:lnTo>
                    <a:lnTo>
                      <a:pt x="3451951" y="3456748"/>
                    </a:lnTo>
                    <a:lnTo>
                      <a:pt x="3471948" y="3453565"/>
                    </a:lnTo>
                    <a:lnTo>
                      <a:pt x="3491628" y="3450064"/>
                    </a:lnTo>
                    <a:lnTo>
                      <a:pt x="3510990" y="3446245"/>
                    </a:lnTo>
                    <a:lnTo>
                      <a:pt x="3530035" y="3442107"/>
                    </a:lnTo>
                    <a:lnTo>
                      <a:pt x="3548763" y="3437970"/>
                    </a:lnTo>
                    <a:lnTo>
                      <a:pt x="3567173" y="3433196"/>
                    </a:lnTo>
                    <a:lnTo>
                      <a:pt x="3585265" y="3428421"/>
                    </a:lnTo>
                    <a:lnTo>
                      <a:pt x="3603041" y="3423329"/>
                    </a:lnTo>
                    <a:lnTo>
                      <a:pt x="3620498" y="3418237"/>
                    </a:lnTo>
                    <a:lnTo>
                      <a:pt x="3637004" y="3412826"/>
                    </a:lnTo>
                    <a:lnTo>
                      <a:pt x="3653510" y="3406779"/>
                    </a:lnTo>
                    <a:lnTo>
                      <a:pt x="3669698" y="3400731"/>
                    </a:lnTo>
                    <a:lnTo>
                      <a:pt x="3685251" y="3394048"/>
                    </a:lnTo>
                    <a:lnTo>
                      <a:pt x="3700170" y="3387682"/>
                    </a:lnTo>
                    <a:lnTo>
                      <a:pt x="3714770" y="3380680"/>
                    </a:lnTo>
                    <a:lnTo>
                      <a:pt x="3728419" y="3373678"/>
                    </a:lnTo>
                    <a:lnTo>
                      <a:pt x="3741751" y="3366039"/>
                    </a:lnTo>
                    <a:lnTo>
                      <a:pt x="3754765" y="3358719"/>
                    </a:lnTo>
                    <a:lnTo>
                      <a:pt x="3767144" y="3350762"/>
                    </a:lnTo>
                    <a:lnTo>
                      <a:pt x="3778571" y="3342487"/>
                    </a:lnTo>
                    <a:lnTo>
                      <a:pt x="3789363" y="3333575"/>
                    </a:lnTo>
                    <a:lnTo>
                      <a:pt x="3789363" y="3441471"/>
                    </a:lnTo>
                    <a:lnTo>
                      <a:pt x="3788728" y="3442107"/>
                    </a:lnTo>
                    <a:lnTo>
                      <a:pt x="3788411" y="3451019"/>
                    </a:lnTo>
                    <a:lnTo>
                      <a:pt x="3787776" y="3456748"/>
                    </a:lnTo>
                    <a:lnTo>
                      <a:pt x="3786506" y="3462159"/>
                    </a:lnTo>
                    <a:lnTo>
                      <a:pt x="3785237" y="3467569"/>
                    </a:lnTo>
                    <a:lnTo>
                      <a:pt x="3783332" y="3472980"/>
                    </a:lnTo>
                    <a:lnTo>
                      <a:pt x="3781428" y="3478391"/>
                    </a:lnTo>
                    <a:lnTo>
                      <a:pt x="3778571" y="3483801"/>
                    </a:lnTo>
                    <a:lnTo>
                      <a:pt x="3775714" y="3489212"/>
                    </a:lnTo>
                    <a:lnTo>
                      <a:pt x="3772540" y="3494305"/>
                    </a:lnTo>
                    <a:lnTo>
                      <a:pt x="3769048" y="3499715"/>
                    </a:lnTo>
                    <a:lnTo>
                      <a:pt x="3765557" y="3504808"/>
                    </a:lnTo>
                    <a:lnTo>
                      <a:pt x="3761113" y="3509900"/>
                    </a:lnTo>
                    <a:lnTo>
                      <a:pt x="3756987" y="3514674"/>
                    </a:lnTo>
                    <a:lnTo>
                      <a:pt x="3752226" y="3519767"/>
                    </a:lnTo>
                    <a:lnTo>
                      <a:pt x="3747147" y="3525177"/>
                    </a:lnTo>
                    <a:lnTo>
                      <a:pt x="3741433" y="3529633"/>
                    </a:lnTo>
                    <a:lnTo>
                      <a:pt x="3736037" y="3534407"/>
                    </a:lnTo>
                    <a:lnTo>
                      <a:pt x="3723658" y="3543956"/>
                    </a:lnTo>
                    <a:lnTo>
                      <a:pt x="3710327" y="3553504"/>
                    </a:lnTo>
                    <a:lnTo>
                      <a:pt x="3696043" y="3562097"/>
                    </a:lnTo>
                    <a:lnTo>
                      <a:pt x="3680490" y="3571009"/>
                    </a:lnTo>
                    <a:lnTo>
                      <a:pt x="3663667" y="3579603"/>
                    </a:lnTo>
                    <a:lnTo>
                      <a:pt x="3646526" y="3587560"/>
                    </a:lnTo>
                    <a:lnTo>
                      <a:pt x="3627799" y="3595516"/>
                    </a:lnTo>
                    <a:lnTo>
                      <a:pt x="3608754" y="3602837"/>
                    </a:lnTo>
                    <a:lnTo>
                      <a:pt x="3588122" y="3609521"/>
                    </a:lnTo>
                    <a:lnTo>
                      <a:pt x="3566855" y="3616523"/>
                    </a:lnTo>
                    <a:lnTo>
                      <a:pt x="3544636" y="3622570"/>
                    </a:lnTo>
                    <a:lnTo>
                      <a:pt x="3522417" y="3628935"/>
                    </a:lnTo>
                    <a:lnTo>
                      <a:pt x="3498611" y="3634664"/>
                    </a:lnTo>
                    <a:lnTo>
                      <a:pt x="3474170" y="3639757"/>
                    </a:lnTo>
                    <a:lnTo>
                      <a:pt x="3449412" y="3644213"/>
                    </a:lnTo>
                    <a:lnTo>
                      <a:pt x="3423701" y="3648350"/>
                    </a:lnTo>
                    <a:lnTo>
                      <a:pt x="3397356" y="3652488"/>
                    </a:lnTo>
                    <a:lnTo>
                      <a:pt x="3370376" y="3655671"/>
                    </a:lnTo>
                    <a:lnTo>
                      <a:pt x="3343395" y="3658853"/>
                    </a:lnTo>
                    <a:lnTo>
                      <a:pt x="3315146" y="3661081"/>
                    </a:lnTo>
                    <a:lnTo>
                      <a:pt x="3286896" y="3662673"/>
                    </a:lnTo>
                    <a:lnTo>
                      <a:pt x="3258011" y="3664264"/>
                    </a:lnTo>
                    <a:lnTo>
                      <a:pt x="3228491" y="3664901"/>
                    </a:lnTo>
                    <a:lnTo>
                      <a:pt x="3198972" y="3665537"/>
                    </a:lnTo>
                    <a:lnTo>
                      <a:pt x="3168500" y="3664901"/>
                    </a:lnTo>
                    <a:lnTo>
                      <a:pt x="3138663" y="3664264"/>
                    </a:lnTo>
                    <a:lnTo>
                      <a:pt x="3109143" y="3662673"/>
                    </a:lnTo>
                    <a:lnTo>
                      <a:pt x="3080259" y="3660763"/>
                    </a:lnTo>
                    <a:lnTo>
                      <a:pt x="3051374" y="3658217"/>
                    </a:lnTo>
                    <a:lnTo>
                      <a:pt x="3023441" y="3655034"/>
                    </a:lnTo>
                    <a:lnTo>
                      <a:pt x="2996144" y="3651533"/>
                    </a:lnTo>
                    <a:lnTo>
                      <a:pt x="2969481" y="3647714"/>
                    </a:lnTo>
                    <a:lnTo>
                      <a:pt x="2943453" y="3643258"/>
                    </a:lnTo>
                    <a:lnTo>
                      <a:pt x="2917742" y="3638165"/>
                    </a:lnTo>
                    <a:lnTo>
                      <a:pt x="2892984" y="3633073"/>
                    </a:lnTo>
                    <a:lnTo>
                      <a:pt x="2869178" y="3627026"/>
                    </a:lnTo>
                    <a:lnTo>
                      <a:pt x="2846007" y="3620660"/>
                    </a:lnTo>
                    <a:lnTo>
                      <a:pt x="2823470" y="3614295"/>
                    </a:lnTo>
                    <a:lnTo>
                      <a:pt x="2802203" y="3607293"/>
                    </a:lnTo>
                    <a:lnTo>
                      <a:pt x="2781889" y="3599654"/>
                    </a:lnTo>
                    <a:lnTo>
                      <a:pt x="2762527" y="3592334"/>
                    </a:lnTo>
                    <a:lnTo>
                      <a:pt x="2743799" y="3584059"/>
                    </a:lnTo>
                    <a:lnTo>
                      <a:pt x="2726024" y="3575783"/>
                    </a:lnTo>
                    <a:lnTo>
                      <a:pt x="2709518" y="3566872"/>
                    </a:lnTo>
                    <a:lnTo>
                      <a:pt x="2694600" y="3557960"/>
                    </a:lnTo>
                    <a:lnTo>
                      <a:pt x="2679999" y="3548412"/>
                    </a:lnTo>
                    <a:lnTo>
                      <a:pt x="2666985" y="3538863"/>
                    </a:lnTo>
                    <a:lnTo>
                      <a:pt x="2660954" y="3533771"/>
                    </a:lnTo>
                    <a:lnTo>
                      <a:pt x="2655240" y="3528997"/>
                    </a:lnTo>
                    <a:lnTo>
                      <a:pt x="2650162" y="3523904"/>
                    </a:lnTo>
                    <a:lnTo>
                      <a:pt x="2645083" y="3518812"/>
                    </a:lnTo>
                    <a:lnTo>
                      <a:pt x="2639687" y="3513719"/>
                    </a:lnTo>
                    <a:lnTo>
                      <a:pt x="2635561" y="3508309"/>
                    </a:lnTo>
                    <a:lnTo>
                      <a:pt x="2631434" y="3503216"/>
                    </a:lnTo>
                    <a:lnTo>
                      <a:pt x="2627625" y="3497806"/>
                    </a:lnTo>
                    <a:lnTo>
                      <a:pt x="2624134" y="3492713"/>
                    </a:lnTo>
                    <a:lnTo>
                      <a:pt x="2620960" y="3486984"/>
                    </a:lnTo>
                    <a:lnTo>
                      <a:pt x="2618103" y="3481574"/>
                    </a:lnTo>
                    <a:lnTo>
                      <a:pt x="2615881" y="3476163"/>
                    </a:lnTo>
                    <a:lnTo>
                      <a:pt x="2613659" y="3470434"/>
                    </a:lnTo>
                    <a:lnTo>
                      <a:pt x="2612072" y="3465023"/>
                    </a:lnTo>
                    <a:lnTo>
                      <a:pt x="2610485" y="3459294"/>
                    </a:lnTo>
                    <a:lnTo>
                      <a:pt x="2609850" y="3453565"/>
                    </a:lnTo>
                    <a:lnTo>
                      <a:pt x="2609215" y="3447836"/>
                    </a:lnTo>
                    <a:lnTo>
                      <a:pt x="2609215" y="3442107"/>
                    </a:lnTo>
                    <a:lnTo>
                      <a:pt x="2608580" y="3442426"/>
                    </a:lnTo>
                    <a:lnTo>
                      <a:pt x="2608580" y="3295700"/>
                    </a:lnTo>
                    <a:lnTo>
                      <a:pt x="2608263" y="3291881"/>
                    </a:lnTo>
                    <a:lnTo>
                      <a:pt x="2608580" y="3283287"/>
                    </a:lnTo>
                    <a:lnTo>
                      <a:pt x="2609850" y="3275012"/>
                    </a:lnTo>
                    <a:close/>
                    <a:moveTo>
                      <a:pt x="1625482" y="3274222"/>
                    </a:moveTo>
                    <a:lnTo>
                      <a:pt x="1625482" y="3379536"/>
                    </a:lnTo>
                    <a:lnTo>
                      <a:pt x="1642935" y="3384612"/>
                    </a:lnTo>
                    <a:lnTo>
                      <a:pt x="1661021" y="3389370"/>
                    </a:lnTo>
                    <a:lnTo>
                      <a:pt x="1679425" y="3394128"/>
                    </a:lnTo>
                    <a:lnTo>
                      <a:pt x="1698464" y="3398252"/>
                    </a:lnTo>
                    <a:lnTo>
                      <a:pt x="1698464" y="3294206"/>
                    </a:lnTo>
                    <a:lnTo>
                      <a:pt x="1679425" y="3289448"/>
                    </a:lnTo>
                    <a:lnTo>
                      <a:pt x="1661021" y="3284690"/>
                    </a:lnTo>
                    <a:lnTo>
                      <a:pt x="1642935" y="3279932"/>
                    </a:lnTo>
                    <a:lnTo>
                      <a:pt x="1625482" y="3274222"/>
                    </a:lnTo>
                    <a:close/>
                    <a:moveTo>
                      <a:pt x="3016148" y="3266758"/>
                    </a:moveTo>
                    <a:lnTo>
                      <a:pt x="3016148" y="3382010"/>
                    </a:lnTo>
                    <a:lnTo>
                      <a:pt x="3035827" y="3384868"/>
                    </a:lnTo>
                    <a:lnTo>
                      <a:pt x="3056142" y="3387090"/>
                    </a:lnTo>
                    <a:lnTo>
                      <a:pt x="3076456" y="3389630"/>
                    </a:lnTo>
                    <a:lnTo>
                      <a:pt x="3097406" y="3391535"/>
                    </a:lnTo>
                    <a:lnTo>
                      <a:pt x="3097406" y="3276283"/>
                    </a:lnTo>
                    <a:lnTo>
                      <a:pt x="3076456" y="3274378"/>
                    </a:lnTo>
                    <a:lnTo>
                      <a:pt x="3056142" y="3271838"/>
                    </a:lnTo>
                    <a:lnTo>
                      <a:pt x="3035827" y="3269615"/>
                    </a:lnTo>
                    <a:lnTo>
                      <a:pt x="3016148" y="3266758"/>
                    </a:lnTo>
                    <a:close/>
                    <a:moveTo>
                      <a:pt x="2854584" y="3230245"/>
                    </a:moveTo>
                    <a:lnTo>
                      <a:pt x="2854584" y="3347403"/>
                    </a:lnTo>
                    <a:lnTo>
                      <a:pt x="2873946" y="3352800"/>
                    </a:lnTo>
                    <a:lnTo>
                      <a:pt x="2893626" y="3357880"/>
                    </a:lnTo>
                    <a:lnTo>
                      <a:pt x="2914258" y="3362960"/>
                    </a:lnTo>
                    <a:lnTo>
                      <a:pt x="2935524" y="3367723"/>
                    </a:lnTo>
                    <a:lnTo>
                      <a:pt x="2935524" y="3251835"/>
                    </a:lnTo>
                    <a:lnTo>
                      <a:pt x="2914258" y="3246755"/>
                    </a:lnTo>
                    <a:lnTo>
                      <a:pt x="2893626" y="3241675"/>
                    </a:lnTo>
                    <a:lnTo>
                      <a:pt x="2873946" y="3235960"/>
                    </a:lnTo>
                    <a:lnTo>
                      <a:pt x="2854584" y="3230245"/>
                    </a:lnTo>
                    <a:close/>
                    <a:moveTo>
                      <a:pt x="1480154" y="3217441"/>
                    </a:moveTo>
                    <a:lnTo>
                      <a:pt x="1480154" y="3305626"/>
                    </a:lnTo>
                    <a:lnTo>
                      <a:pt x="1482375" y="3307847"/>
                    </a:lnTo>
                    <a:lnTo>
                      <a:pt x="1484914" y="3310701"/>
                    </a:lnTo>
                    <a:lnTo>
                      <a:pt x="1491895" y="3316411"/>
                    </a:lnTo>
                    <a:lnTo>
                      <a:pt x="1500145" y="3322755"/>
                    </a:lnTo>
                    <a:lnTo>
                      <a:pt x="1509664" y="3329100"/>
                    </a:lnTo>
                    <a:lnTo>
                      <a:pt x="1519818" y="3335444"/>
                    </a:lnTo>
                    <a:lnTo>
                      <a:pt x="1530924" y="3341788"/>
                    </a:lnTo>
                    <a:lnTo>
                      <a:pt x="1542030" y="3347498"/>
                    </a:lnTo>
                    <a:lnTo>
                      <a:pt x="1553136" y="3352891"/>
                    </a:lnTo>
                    <a:lnTo>
                      <a:pt x="1553136" y="3255189"/>
                    </a:lnTo>
                    <a:lnTo>
                      <a:pt x="1539174" y="3249797"/>
                    </a:lnTo>
                    <a:lnTo>
                      <a:pt x="1527116" y="3244721"/>
                    </a:lnTo>
                    <a:lnTo>
                      <a:pt x="1516010" y="3239646"/>
                    </a:lnTo>
                    <a:lnTo>
                      <a:pt x="1506174" y="3234888"/>
                    </a:lnTo>
                    <a:lnTo>
                      <a:pt x="1497924" y="3230130"/>
                    </a:lnTo>
                    <a:lnTo>
                      <a:pt x="1490626" y="3226006"/>
                    </a:lnTo>
                    <a:lnTo>
                      <a:pt x="1484914" y="3221565"/>
                    </a:lnTo>
                    <a:lnTo>
                      <a:pt x="1480154" y="3217441"/>
                    </a:lnTo>
                    <a:close/>
                    <a:moveTo>
                      <a:pt x="2426374" y="3213000"/>
                    </a:moveTo>
                    <a:lnTo>
                      <a:pt x="2420662" y="3217124"/>
                    </a:lnTo>
                    <a:lnTo>
                      <a:pt x="2413999" y="3221565"/>
                    </a:lnTo>
                    <a:lnTo>
                      <a:pt x="2406701" y="3226323"/>
                    </a:lnTo>
                    <a:lnTo>
                      <a:pt x="2399720" y="3230130"/>
                    </a:lnTo>
                    <a:lnTo>
                      <a:pt x="2392739" y="3234253"/>
                    </a:lnTo>
                    <a:lnTo>
                      <a:pt x="2385124" y="3237743"/>
                    </a:lnTo>
                    <a:lnTo>
                      <a:pt x="2378460" y="3240915"/>
                    </a:lnTo>
                    <a:lnTo>
                      <a:pt x="2371797" y="3243135"/>
                    </a:lnTo>
                    <a:lnTo>
                      <a:pt x="2371797" y="3350353"/>
                    </a:lnTo>
                    <a:lnTo>
                      <a:pt x="2379729" y="3346864"/>
                    </a:lnTo>
                    <a:lnTo>
                      <a:pt x="2387028" y="3342423"/>
                    </a:lnTo>
                    <a:lnTo>
                      <a:pt x="2394643" y="3338299"/>
                    </a:lnTo>
                    <a:lnTo>
                      <a:pt x="2401941" y="3333541"/>
                    </a:lnTo>
                    <a:lnTo>
                      <a:pt x="2409239" y="3328782"/>
                    </a:lnTo>
                    <a:lnTo>
                      <a:pt x="2415585" y="3324024"/>
                    </a:lnTo>
                    <a:lnTo>
                      <a:pt x="2421297" y="3319266"/>
                    </a:lnTo>
                    <a:lnTo>
                      <a:pt x="2426374" y="3314508"/>
                    </a:lnTo>
                    <a:lnTo>
                      <a:pt x="2426374" y="3213000"/>
                    </a:lnTo>
                    <a:close/>
                    <a:moveTo>
                      <a:pt x="2692385" y="3167062"/>
                    </a:moveTo>
                    <a:lnTo>
                      <a:pt x="2692385" y="3264535"/>
                    </a:lnTo>
                    <a:lnTo>
                      <a:pt x="2695241" y="3267393"/>
                    </a:lnTo>
                    <a:lnTo>
                      <a:pt x="2698098" y="3270250"/>
                    </a:lnTo>
                    <a:lnTo>
                      <a:pt x="2705399" y="3276600"/>
                    </a:lnTo>
                    <a:lnTo>
                      <a:pt x="2714921" y="3283903"/>
                    </a:lnTo>
                    <a:lnTo>
                      <a:pt x="2725078" y="3290888"/>
                    </a:lnTo>
                    <a:lnTo>
                      <a:pt x="2737140" y="3297873"/>
                    </a:lnTo>
                    <a:lnTo>
                      <a:pt x="2748884" y="3305175"/>
                    </a:lnTo>
                    <a:lnTo>
                      <a:pt x="2761581" y="3311525"/>
                    </a:lnTo>
                    <a:lnTo>
                      <a:pt x="2773325" y="3317240"/>
                    </a:lnTo>
                    <a:lnTo>
                      <a:pt x="2773325" y="3208337"/>
                    </a:lnTo>
                    <a:lnTo>
                      <a:pt x="2758407" y="3202940"/>
                    </a:lnTo>
                    <a:lnTo>
                      <a:pt x="2744441" y="3196907"/>
                    </a:lnTo>
                    <a:lnTo>
                      <a:pt x="2732379" y="3191510"/>
                    </a:lnTo>
                    <a:lnTo>
                      <a:pt x="2721269" y="3186430"/>
                    </a:lnTo>
                    <a:lnTo>
                      <a:pt x="2712064" y="3180715"/>
                    </a:lnTo>
                    <a:lnTo>
                      <a:pt x="2704446" y="3176270"/>
                    </a:lnTo>
                    <a:lnTo>
                      <a:pt x="2697781" y="3171507"/>
                    </a:lnTo>
                    <a:lnTo>
                      <a:pt x="2692385" y="3167062"/>
                    </a:lnTo>
                    <a:close/>
                    <a:moveTo>
                      <a:pt x="3744614" y="3161665"/>
                    </a:moveTo>
                    <a:lnTo>
                      <a:pt x="3737949" y="3166745"/>
                    </a:lnTo>
                    <a:lnTo>
                      <a:pt x="3730648" y="3171507"/>
                    </a:lnTo>
                    <a:lnTo>
                      <a:pt x="3722713" y="3176587"/>
                    </a:lnTo>
                    <a:lnTo>
                      <a:pt x="3715095" y="3180715"/>
                    </a:lnTo>
                    <a:lnTo>
                      <a:pt x="3706524" y="3185160"/>
                    </a:lnTo>
                    <a:lnTo>
                      <a:pt x="3698907" y="3189287"/>
                    </a:lnTo>
                    <a:lnTo>
                      <a:pt x="3691289" y="3192780"/>
                    </a:lnTo>
                    <a:lnTo>
                      <a:pt x="3683671" y="3195320"/>
                    </a:lnTo>
                    <a:lnTo>
                      <a:pt x="3683671" y="3315018"/>
                    </a:lnTo>
                    <a:lnTo>
                      <a:pt x="3692558" y="3310573"/>
                    </a:lnTo>
                    <a:lnTo>
                      <a:pt x="3701128" y="3305810"/>
                    </a:lnTo>
                    <a:lnTo>
                      <a:pt x="3709381" y="3301048"/>
                    </a:lnTo>
                    <a:lnTo>
                      <a:pt x="3717634" y="3295968"/>
                    </a:lnTo>
                    <a:lnTo>
                      <a:pt x="3725252" y="3290570"/>
                    </a:lnTo>
                    <a:lnTo>
                      <a:pt x="3732235" y="3285490"/>
                    </a:lnTo>
                    <a:lnTo>
                      <a:pt x="3738901" y="3279775"/>
                    </a:lnTo>
                    <a:lnTo>
                      <a:pt x="3744614" y="3275013"/>
                    </a:lnTo>
                    <a:lnTo>
                      <a:pt x="3744614" y="3161665"/>
                    </a:lnTo>
                    <a:close/>
                    <a:moveTo>
                      <a:pt x="771525" y="3136900"/>
                    </a:moveTo>
                    <a:lnTo>
                      <a:pt x="805634" y="3143476"/>
                    </a:lnTo>
                    <a:lnTo>
                      <a:pt x="812009" y="3145042"/>
                    </a:lnTo>
                    <a:lnTo>
                      <a:pt x="818066" y="3146921"/>
                    </a:lnTo>
                    <a:lnTo>
                      <a:pt x="823167" y="3148486"/>
                    </a:lnTo>
                    <a:lnTo>
                      <a:pt x="827311" y="3150365"/>
                    </a:lnTo>
                    <a:lnTo>
                      <a:pt x="831455" y="3152557"/>
                    </a:lnTo>
                    <a:lnTo>
                      <a:pt x="835280" y="3155062"/>
                    </a:lnTo>
                    <a:lnTo>
                      <a:pt x="842612" y="3160072"/>
                    </a:lnTo>
                    <a:lnTo>
                      <a:pt x="845162" y="3162890"/>
                    </a:lnTo>
                    <a:lnTo>
                      <a:pt x="847075" y="3165082"/>
                    </a:lnTo>
                    <a:lnTo>
                      <a:pt x="848669" y="3167587"/>
                    </a:lnTo>
                    <a:lnTo>
                      <a:pt x="849944" y="3170092"/>
                    </a:lnTo>
                    <a:lnTo>
                      <a:pt x="850900" y="3172597"/>
                    </a:lnTo>
                    <a:lnTo>
                      <a:pt x="850900" y="3175416"/>
                    </a:lnTo>
                    <a:lnTo>
                      <a:pt x="850262" y="3177608"/>
                    </a:lnTo>
                    <a:lnTo>
                      <a:pt x="849625" y="3180426"/>
                    </a:lnTo>
                    <a:lnTo>
                      <a:pt x="848031" y="3182618"/>
                    </a:lnTo>
                    <a:lnTo>
                      <a:pt x="846437" y="3185123"/>
                    </a:lnTo>
                    <a:lnTo>
                      <a:pt x="844206" y="3187315"/>
                    </a:lnTo>
                    <a:lnTo>
                      <a:pt x="841656" y="3189820"/>
                    </a:lnTo>
                    <a:lnTo>
                      <a:pt x="838468" y="3191699"/>
                    </a:lnTo>
                    <a:lnTo>
                      <a:pt x="834961" y="3193577"/>
                    </a:lnTo>
                    <a:lnTo>
                      <a:pt x="831136" y="3195143"/>
                    </a:lnTo>
                    <a:lnTo>
                      <a:pt x="826992" y="3197022"/>
                    </a:lnTo>
                    <a:lnTo>
                      <a:pt x="820935" y="3198587"/>
                    </a:lnTo>
                    <a:lnTo>
                      <a:pt x="815197" y="3200153"/>
                    </a:lnTo>
                    <a:lnTo>
                      <a:pt x="808503" y="3201719"/>
                    </a:lnTo>
                    <a:lnTo>
                      <a:pt x="801171" y="3202971"/>
                    </a:lnTo>
                    <a:lnTo>
                      <a:pt x="787145" y="3204537"/>
                    </a:lnTo>
                    <a:lnTo>
                      <a:pt x="771525" y="3205163"/>
                    </a:lnTo>
                    <a:lnTo>
                      <a:pt x="771525" y="3136900"/>
                    </a:lnTo>
                    <a:close/>
                    <a:moveTo>
                      <a:pt x="200025" y="3117850"/>
                    </a:moveTo>
                    <a:lnTo>
                      <a:pt x="200343" y="3123582"/>
                    </a:lnTo>
                    <a:lnTo>
                      <a:pt x="201296" y="3129631"/>
                    </a:lnTo>
                    <a:lnTo>
                      <a:pt x="202567" y="3135044"/>
                    </a:lnTo>
                    <a:lnTo>
                      <a:pt x="204155" y="3141094"/>
                    </a:lnTo>
                    <a:lnTo>
                      <a:pt x="206061" y="3146507"/>
                    </a:lnTo>
                    <a:lnTo>
                      <a:pt x="208285" y="3152238"/>
                    </a:lnTo>
                    <a:lnTo>
                      <a:pt x="211144" y="3157651"/>
                    </a:lnTo>
                    <a:lnTo>
                      <a:pt x="214321" y="3163064"/>
                    </a:lnTo>
                    <a:lnTo>
                      <a:pt x="217816" y="3168795"/>
                    </a:lnTo>
                    <a:lnTo>
                      <a:pt x="221310" y="3173890"/>
                    </a:lnTo>
                    <a:lnTo>
                      <a:pt x="225758" y="3179303"/>
                    </a:lnTo>
                    <a:lnTo>
                      <a:pt x="230206" y="3184715"/>
                    </a:lnTo>
                    <a:lnTo>
                      <a:pt x="235289" y="3189810"/>
                    </a:lnTo>
                    <a:lnTo>
                      <a:pt x="240372" y="3194904"/>
                    </a:lnTo>
                    <a:lnTo>
                      <a:pt x="245773" y="3199999"/>
                    </a:lnTo>
                    <a:lnTo>
                      <a:pt x="251809" y="3205093"/>
                    </a:lnTo>
                    <a:lnTo>
                      <a:pt x="251809" y="3304436"/>
                    </a:lnTo>
                    <a:lnTo>
                      <a:pt x="254032" y="3306983"/>
                    </a:lnTo>
                    <a:lnTo>
                      <a:pt x="256574" y="3309531"/>
                    </a:lnTo>
                    <a:lnTo>
                      <a:pt x="263563" y="3315580"/>
                    </a:lnTo>
                    <a:lnTo>
                      <a:pt x="271823" y="3321948"/>
                    </a:lnTo>
                    <a:lnTo>
                      <a:pt x="281354" y="3328317"/>
                    </a:lnTo>
                    <a:lnTo>
                      <a:pt x="291520" y="3335003"/>
                    </a:lnTo>
                    <a:lnTo>
                      <a:pt x="302639" y="3340734"/>
                    </a:lnTo>
                    <a:lnTo>
                      <a:pt x="313758" y="3346784"/>
                    </a:lnTo>
                    <a:lnTo>
                      <a:pt x="324877" y="3351879"/>
                    </a:lnTo>
                    <a:lnTo>
                      <a:pt x="324877" y="3249352"/>
                    </a:lnTo>
                    <a:lnTo>
                      <a:pt x="341715" y="3256994"/>
                    </a:lnTo>
                    <a:lnTo>
                      <a:pt x="359505" y="3263999"/>
                    </a:lnTo>
                    <a:lnTo>
                      <a:pt x="377931" y="3270685"/>
                    </a:lnTo>
                    <a:lnTo>
                      <a:pt x="397311" y="3277053"/>
                    </a:lnTo>
                    <a:lnTo>
                      <a:pt x="397311" y="3378943"/>
                    </a:lnTo>
                    <a:lnTo>
                      <a:pt x="414783" y="3384038"/>
                    </a:lnTo>
                    <a:lnTo>
                      <a:pt x="432892" y="3388814"/>
                    </a:lnTo>
                    <a:lnTo>
                      <a:pt x="451318" y="3393590"/>
                    </a:lnTo>
                    <a:lnTo>
                      <a:pt x="470379" y="3397729"/>
                    </a:lnTo>
                    <a:lnTo>
                      <a:pt x="470379" y="3296476"/>
                    </a:lnTo>
                    <a:lnTo>
                      <a:pt x="488170" y="3300615"/>
                    </a:lnTo>
                    <a:lnTo>
                      <a:pt x="506278" y="3303799"/>
                    </a:lnTo>
                    <a:lnTo>
                      <a:pt x="524386" y="3306983"/>
                    </a:lnTo>
                    <a:lnTo>
                      <a:pt x="543448" y="3309849"/>
                    </a:lnTo>
                    <a:lnTo>
                      <a:pt x="543448" y="3410465"/>
                    </a:lnTo>
                    <a:lnTo>
                      <a:pt x="561238" y="3412694"/>
                    </a:lnTo>
                    <a:lnTo>
                      <a:pt x="579347" y="3415241"/>
                    </a:lnTo>
                    <a:lnTo>
                      <a:pt x="597455" y="3417152"/>
                    </a:lnTo>
                    <a:lnTo>
                      <a:pt x="615881" y="3418744"/>
                    </a:lnTo>
                    <a:lnTo>
                      <a:pt x="615881" y="3318446"/>
                    </a:lnTo>
                    <a:lnTo>
                      <a:pt x="634307" y="3320038"/>
                    </a:lnTo>
                    <a:lnTo>
                      <a:pt x="652415" y="3320993"/>
                    </a:lnTo>
                    <a:lnTo>
                      <a:pt x="670524" y="3321948"/>
                    </a:lnTo>
                    <a:lnTo>
                      <a:pt x="688950" y="3322585"/>
                    </a:lnTo>
                    <a:lnTo>
                      <a:pt x="688950" y="3422883"/>
                    </a:lnTo>
                    <a:lnTo>
                      <a:pt x="710235" y="3423520"/>
                    </a:lnTo>
                    <a:lnTo>
                      <a:pt x="732155" y="3423520"/>
                    </a:lnTo>
                    <a:lnTo>
                      <a:pt x="762018" y="3423201"/>
                    </a:lnTo>
                    <a:lnTo>
                      <a:pt x="762018" y="3322904"/>
                    </a:lnTo>
                    <a:lnTo>
                      <a:pt x="790928" y="3321948"/>
                    </a:lnTo>
                    <a:lnTo>
                      <a:pt x="818884" y="3320675"/>
                    </a:lnTo>
                    <a:lnTo>
                      <a:pt x="846524" y="3318446"/>
                    </a:lnTo>
                    <a:lnTo>
                      <a:pt x="873845" y="3315899"/>
                    </a:lnTo>
                    <a:lnTo>
                      <a:pt x="900531" y="3312715"/>
                    </a:lnTo>
                    <a:lnTo>
                      <a:pt x="926581" y="3309212"/>
                    </a:lnTo>
                    <a:lnTo>
                      <a:pt x="951996" y="3304755"/>
                    </a:lnTo>
                    <a:lnTo>
                      <a:pt x="976776" y="3299978"/>
                    </a:lnTo>
                    <a:lnTo>
                      <a:pt x="1000921" y="3294884"/>
                    </a:lnTo>
                    <a:lnTo>
                      <a:pt x="1023794" y="3289471"/>
                    </a:lnTo>
                    <a:lnTo>
                      <a:pt x="1046350" y="3283421"/>
                    </a:lnTo>
                    <a:lnTo>
                      <a:pt x="1067953" y="3277053"/>
                    </a:lnTo>
                    <a:lnTo>
                      <a:pt x="1088285" y="3270048"/>
                    </a:lnTo>
                    <a:lnTo>
                      <a:pt x="1108300" y="3263043"/>
                    </a:lnTo>
                    <a:lnTo>
                      <a:pt x="1126726" y="3255083"/>
                    </a:lnTo>
                    <a:lnTo>
                      <a:pt x="1144516" y="3247123"/>
                    </a:lnTo>
                    <a:lnTo>
                      <a:pt x="1144516" y="3349968"/>
                    </a:lnTo>
                    <a:lnTo>
                      <a:pt x="1152459" y="3346147"/>
                    </a:lnTo>
                    <a:lnTo>
                      <a:pt x="1159766" y="3342008"/>
                    </a:lnTo>
                    <a:lnTo>
                      <a:pt x="1167390" y="3337232"/>
                    </a:lnTo>
                    <a:lnTo>
                      <a:pt x="1175015" y="3332456"/>
                    </a:lnTo>
                    <a:lnTo>
                      <a:pt x="1182004" y="3327680"/>
                    </a:lnTo>
                    <a:lnTo>
                      <a:pt x="1188358" y="3322904"/>
                    </a:lnTo>
                    <a:lnTo>
                      <a:pt x="1194076" y="3318446"/>
                    </a:lnTo>
                    <a:lnTo>
                      <a:pt x="1199477" y="3313988"/>
                    </a:lnTo>
                    <a:lnTo>
                      <a:pt x="1199477" y="3215601"/>
                    </a:lnTo>
                    <a:lnTo>
                      <a:pt x="1206784" y="3209870"/>
                    </a:lnTo>
                    <a:lnTo>
                      <a:pt x="1213455" y="3204457"/>
                    </a:lnTo>
                    <a:lnTo>
                      <a:pt x="1220126" y="3198725"/>
                    </a:lnTo>
                    <a:lnTo>
                      <a:pt x="1226163" y="3192994"/>
                    </a:lnTo>
                    <a:lnTo>
                      <a:pt x="1232199" y="3186944"/>
                    </a:lnTo>
                    <a:lnTo>
                      <a:pt x="1237282" y="3181531"/>
                    </a:lnTo>
                    <a:lnTo>
                      <a:pt x="1242047" y="3175163"/>
                    </a:lnTo>
                    <a:lnTo>
                      <a:pt x="1246177" y="3169114"/>
                    </a:lnTo>
                    <a:lnTo>
                      <a:pt x="1250307" y="3162745"/>
                    </a:lnTo>
                    <a:lnTo>
                      <a:pt x="1253802" y="3157014"/>
                    </a:lnTo>
                    <a:lnTo>
                      <a:pt x="1256661" y="3150646"/>
                    </a:lnTo>
                    <a:lnTo>
                      <a:pt x="1258885" y="3144278"/>
                    </a:lnTo>
                    <a:lnTo>
                      <a:pt x="1260791" y="3137910"/>
                    </a:lnTo>
                    <a:lnTo>
                      <a:pt x="1262379" y="3131223"/>
                    </a:lnTo>
                    <a:lnTo>
                      <a:pt x="1263332" y="3124855"/>
                    </a:lnTo>
                    <a:lnTo>
                      <a:pt x="1263650" y="3118169"/>
                    </a:lnTo>
                    <a:lnTo>
                      <a:pt x="1263650" y="3251581"/>
                    </a:lnTo>
                    <a:lnTo>
                      <a:pt x="1263332" y="3251899"/>
                    </a:lnTo>
                    <a:lnTo>
                      <a:pt x="1263332" y="3255720"/>
                    </a:lnTo>
                    <a:lnTo>
                      <a:pt x="1263015" y="3259859"/>
                    </a:lnTo>
                    <a:lnTo>
                      <a:pt x="1262379" y="3264635"/>
                    </a:lnTo>
                    <a:lnTo>
                      <a:pt x="1261426" y="3269730"/>
                    </a:lnTo>
                    <a:lnTo>
                      <a:pt x="1260155" y="3274506"/>
                    </a:lnTo>
                    <a:lnTo>
                      <a:pt x="1258567" y="3279600"/>
                    </a:lnTo>
                    <a:lnTo>
                      <a:pt x="1256661" y="3284377"/>
                    </a:lnTo>
                    <a:lnTo>
                      <a:pt x="1254119" y="3289153"/>
                    </a:lnTo>
                    <a:lnTo>
                      <a:pt x="1251896" y="3294247"/>
                    </a:lnTo>
                    <a:lnTo>
                      <a:pt x="1248719" y="3299023"/>
                    </a:lnTo>
                    <a:lnTo>
                      <a:pt x="1245542" y="3303162"/>
                    </a:lnTo>
                    <a:lnTo>
                      <a:pt x="1242365" y="3307939"/>
                    </a:lnTo>
                    <a:lnTo>
                      <a:pt x="1238552" y="3312715"/>
                    </a:lnTo>
                    <a:lnTo>
                      <a:pt x="1234423" y="3317172"/>
                    </a:lnTo>
                    <a:lnTo>
                      <a:pt x="1225845" y="3326088"/>
                    </a:lnTo>
                    <a:lnTo>
                      <a:pt x="1215997" y="3335003"/>
                    </a:lnTo>
                    <a:lnTo>
                      <a:pt x="1204877" y="3343600"/>
                    </a:lnTo>
                    <a:lnTo>
                      <a:pt x="1192488" y="3351879"/>
                    </a:lnTo>
                    <a:lnTo>
                      <a:pt x="1179462" y="3360157"/>
                    </a:lnTo>
                    <a:lnTo>
                      <a:pt x="1165802" y="3367799"/>
                    </a:lnTo>
                    <a:lnTo>
                      <a:pt x="1150870" y="3375122"/>
                    </a:lnTo>
                    <a:lnTo>
                      <a:pt x="1134986" y="3382764"/>
                    </a:lnTo>
                    <a:lnTo>
                      <a:pt x="1118466" y="3389769"/>
                    </a:lnTo>
                    <a:lnTo>
                      <a:pt x="1100993" y="3396137"/>
                    </a:lnTo>
                    <a:lnTo>
                      <a:pt x="1082567" y="3402824"/>
                    </a:lnTo>
                    <a:lnTo>
                      <a:pt x="1063506" y="3408873"/>
                    </a:lnTo>
                    <a:lnTo>
                      <a:pt x="1043491" y="3414286"/>
                    </a:lnTo>
                    <a:lnTo>
                      <a:pt x="1022841" y="3420017"/>
                    </a:lnTo>
                    <a:lnTo>
                      <a:pt x="1001874" y="3424794"/>
                    </a:lnTo>
                    <a:lnTo>
                      <a:pt x="979953" y="3429570"/>
                    </a:lnTo>
                    <a:lnTo>
                      <a:pt x="957397" y="3433709"/>
                    </a:lnTo>
                    <a:lnTo>
                      <a:pt x="934524" y="3437848"/>
                    </a:lnTo>
                    <a:lnTo>
                      <a:pt x="910697" y="3441032"/>
                    </a:lnTo>
                    <a:lnTo>
                      <a:pt x="886235" y="3444216"/>
                    </a:lnTo>
                    <a:lnTo>
                      <a:pt x="861773" y="3446764"/>
                    </a:lnTo>
                    <a:lnTo>
                      <a:pt x="836675" y="3448992"/>
                    </a:lnTo>
                    <a:lnTo>
                      <a:pt x="810942" y="3450584"/>
                    </a:lnTo>
                    <a:lnTo>
                      <a:pt x="784892" y="3451540"/>
                    </a:lnTo>
                    <a:lnTo>
                      <a:pt x="758841" y="3452495"/>
                    </a:lnTo>
                    <a:lnTo>
                      <a:pt x="732155" y="3452813"/>
                    </a:lnTo>
                    <a:lnTo>
                      <a:pt x="704834" y="3452495"/>
                    </a:lnTo>
                    <a:lnTo>
                      <a:pt x="677513" y="3451540"/>
                    </a:lnTo>
                    <a:lnTo>
                      <a:pt x="651145" y="3450584"/>
                    </a:lnTo>
                    <a:lnTo>
                      <a:pt x="625094" y="3448356"/>
                    </a:lnTo>
                    <a:lnTo>
                      <a:pt x="599361" y="3446445"/>
                    </a:lnTo>
                    <a:lnTo>
                      <a:pt x="574264" y="3443579"/>
                    </a:lnTo>
                    <a:lnTo>
                      <a:pt x="549484" y="3440395"/>
                    </a:lnTo>
                    <a:lnTo>
                      <a:pt x="525339" y="3436893"/>
                    </a:lnTo>
                    <a:lnTo>
                      <a:pt x="501513" y="3433072"/>
                    </a:lnTo>
                    <a:lnTo>
                      <a:pt x="478639" y="3428296"/>
                    </a:lnTo>
                    <a:lnTo>
                      <a:pt x="456718" y="3423520"/>
                    </a:lnTo>
                    <a:lnTo>
                      <a:pt x="434798" y="3418425"/>
                    </a:lnTo>
                    <a:lnTo>
                      <a:pt x="413830" y="3412694"/>
                    </a:lnTo>
                    <a:lnTo>
                      <a:pt x="394134" y="3406963"/>
                    </a:lnTo>
                    <a:lnTo>
                      <a:pt x="374755" y="3400595"/>
                    </a:lnTo>
                    <a:lnTo>
                      <a:pt x="356329" y="3393908"/>
                    </a:lnTo>
                    <a:lnTo>
                      <a:pt x="338538" y="3386585"/>
                    </a:lnTo>
                    <a:lnTo>
                      <a:pt x="322018" y="3379580"/>
                    </a:lnTo>
                    <a:lnTo>
                      <a:pt x="306134" y="3372257"/>
                    </a:lnTo>
                    <a:lnTo>
                      <a:pt x="291520" y="3364296"/>
                    </a:lnTo>
                    <a:lnTo>
                      <a:pt x="277542" y="3356018"/>
                    </a:lnTo>
                    <a:lnTo>
                      <a:pt x="264834" y="3347421"/>
                    </a:lnTo>
                    <a:lnTo>
                      <a:pt x="253079" y="3338824"/>
                    </a:lnTo>
                    <a:lnTo>
                      <a:pt x="242278" y="3330227"/>
                    </a:lnTo>
                    <a:lnTo>
                      <a:pt x="237513" y="3325451"/>
                    </a:lnTo>
                    <a:lnTo>
                      <a:pt x="232747" y="3320675"/>
                    </a:lnTo>
                    <a:lnTo>
                      <a:pt x="228617" y="3316217"/>
                    </a:lnTo>
                    <a:lnTo>
                      <a:pt x="224487" y="3311441"/>
                    </a:lnTo>
                    <a:lnTo>
                      <a:pt x="220993" y="3306983"/>
                    </a:lnTo>
                    <a:lnTo>
                      <a:pt x="217498" y="3302207"/>
                    </a:lnTo>
                    <a:lnTo>
                      <a:pt x="214321" y="3297431"/>
                    </a:lnTo>
                    <a:lnTo>
                      <a:pt x="211462" y="3292337"/>
                    </a:lnTo>
                    <a:lnTo>
                      <a:pt x="208921" y="3287561"/>
                    </a:lnTo>
                    <a:lnTo>
                      <a:pt x="206697" y="3282148"/>
                    </a:lnTo>
                    <a:lnTo>
                      <a:pt x="204791" y="3277690"/>
                    </a:lnTo>
                    <a:lnTo>
                      <a:pt x="203202" y="3272277"/>
                    </a:lnTo>
                    <a:lnTo>
                      <a:pt x="201931" y="3267183"/>
                    </a:lnTo>
                    <a:lnTo>
                      <a:pt x="201296" y="3262088"/>
                    </a:lnTo>
                    <a:lnTo>
                      <a:pt x="200978" y="3256994"/>
                    </a:lnTo>
                    <a:lnTo>
                      <a:pt x="200343" y="3251899"/>
                    </a:lnTo>
                    <a:lnTo>
                      <a:pt x="200025" y="3251899"/>
                    </a:lnTo>
                    <a:lnTo>
                      <a:pt x="200025" y="3117850"/>
                    </a:lnTo>
                    <a:close/>
                    <a:moveTo>
                      <a:pt x="1263332" y="3111818"/>
                    </a:moveTo>
                    <a:lnTo>
                      <a:pt x="1263650" y="3117533"/>
                    </a:lnTo>
                    <a:lnTo>
                      <a:pt x="1263332" y="3119438"/>
                    </a:lnTo>
                    <a:lnTo>
                      <a:pt x="1263332" y="3116263"/>
                    </a:lnTo>
                    <a:lnTo>
                      <a:pt x="1263332" y="3111818"/>
                    </a:lnTo>
                    <a:close/>
                    <a:moveTo>
                      <a:pt x="1263253" y="3110548"/>
                    </a:moveTo>
                    <a:lnTo>
                      <a:pt x="1263332" y="3111183"/>
                    </a:lnTo>
                    <a:lnTo>
                      <a:pt x="1263332" y="3111818"/>
                    </a:lnTo>
                    <a:lnTo>
                      <a:pt x="1263253" y="3110548"/>
                    </a:lnTo>
                    <a:close/>
                    <a:moveTo>
                      <a:pt x="1892592" y="3107220"/>
                    </a:moveTo>
                    <a:lnTo>
                      <a:pt x="1892592" y="3210034"/>
                    </a:lnTo>
                    <a:lnTo>
                      <a:pt x="1913877" y="3210983"/>
                    </a:lnTo>
                    <a:lnTo>
                      <a:pt x="1935480" y="3210983"/>
                    </a:lnTo>
                    <a:lnTo>
                      <a:pt x="1965343" y="3210667"/>
                    </a:lnTo>
                    <a:lnTo>
                      <a:pt x="1965343" y="3107537"/>
                    </a:lnTo>
                    <a:lnTo>
                      <a:pt x="1935480" y="3107853"/>
                    </a:lnTo>
                    <a:lnTo>
                      <a:pt x="1913877" y="3107853"/>
                    </a:lnTo>
                    <a:lnTo>
                      <a:pt x="1892592" y="3107220"/>
                    </a:lnTo>
                    <a:close/>
                    <a:moveTo>
                      <a:pt x="200819" y="3107046"/>
                    </a:moveTo>
                    <a:lnTo>
                      <a:pt x="200378" y="3110133"/>
                    </a:lnTo>
                    <a:lnTo>
                      <a:pt x="200025" y="3115072"/>
                    </a:lnTo>
                    <a:lnTo>
                      <a:pt x="200025" y="3110751"/>
                    </a:lnTo>
                    <a:lnTo>
                      <a:pt x="200819" y="3107046"/>
                    </a:lnTo>
                    <a:close/>
                    <a:moveTo>
                      <a:pt x="2489519" y="3103562"/>
                    </a:moveTo>
                    <a:lnTo>
                      <a:pt x="2490471" y="3109906"/>
                    </a:lnTo>
                    <a:lnTo>
                      <a:pt x="2490788" y="3116568"/>
                    </a:lnTo>
                    <a:lnTo>
                      <a:pt x="2490788" y="3252652"/>
                    </a:lnTo>
                    <a:lnTo>
                      <a:pt x="2490471" y="3252969"/>
                    </a:lnTo>
                    <a:lnTo>
                      <a:pt x="2489836" y="3260899"/>
                    </a:lnTo>
                    <a:lnTo>
                      <a:pt x="2489519" y="3265657"/>
                    </a:lnTo>
                    <a:lnTo>
                      <a:pt x="2488250" y="3270733"/>
                    </a:lnTo>
                    <a:lnTo>
                      <a:pt x="2487298" y="3275491"/>
                    </a:lnTo>
                    <a:lnTo>
                      <a:pt x="2485711" y="3280566"/>
                    </a:lnTo>
                    <a:lnTo>
                      <a:pt x="2483490" y="3285325"/>
                    </a:lnTo>
                    <a:lnTo>
                      <a:pt x="2481269" y="3290083"/>
                    </a:lnTo>
                    <a:lnTo>
                      <a:pt x="2479048" y="3294841"/>
                    </a:lnTo>
                    <a:lnTo>
                      <a:pt x="2475874" y="3299599"/>
                    </a:lnTo>
                    <a:lnTo>
                      <a:pt x="2472701" y="3304357"/>
                    </a:lnTo>
                    <a:lnTo>
                      <a:pt x="2469528" y="3309115"/>
                    </a:lnTo>
                    <a:lnTo>
                      <a:pt x="2465403" y="3313874"/>
                    </a:lnTo>
                    <a:lnTo>
                      <a:pt x="2461595" y="3317997"/>
                    </a:lnTo>
                    <a:lnTo>
                      <a:pt x="2453028" y="3327196"/>
                    </a:lnTo>
                    <a:lnTo>
                      <a:pt x="2443191" y="3335761"/>
                    </a:lnTo>
                    <a:lnTo>
                      <a:pt x="2432086" y="3344643"/>
                    </a:lnTo>
                    <a:lnTo>
                      <a:pt x="2419710" y="3352891"/>
                    </a:lnTo>
                    <a:lnTo>
                      <a:pt x="2406701" y="3360504"/>
                    </a:lnTo>
                    <a:lnTo>
                      <a:pt x="2393056" y="3368434"/>
                    </a:lnTo>
                    <a:lnTo>
                      <a:pt x="2378143" y="3376047"/>
                    </a:lnTo>
                    <a:lnTo>
                      <a:pt x="2362277" y="3383660"/>
                    </a:lnTo>
                    <a:lnTo>
                      <a:pt x="2345777" y="3390322"/>
                    </a:lnTo>
                    <a:lnTo>
                      <a:pt x="2328325" y="3396983"/>
                    </a:lnTo>
                    <a:lnTo>
                      <a:pt x="2309921" y="3403327"/>
                    </a:lnTo>
                    <a:lnTo>
                      <a:pt x="2290882" y="3409671"/>
                    </a:lnTo>
                    <a:lnTo>
                      <a:pt x="2270892" y="3415064"/>
                    </a:lnTo>
                    <a:lnTo>
                      <a:pt x="2250267" y="3420139"/>
                    </a:lnTo>
                    <a:lnTo>
                      <a:pt x="2229324" y="3425215"/>
                    </a:lnTo>
                    <a:lnTo>
                      <a:pt x="2207430" y="3429973"/>
                    </a:lnTo>
                    <a:lnTo>
                      <a:pt x="2184901" y="3434414"/>
                    </a:lnTo>
                    <a:lnTo>
                      <a:pt x="2162054" y="3437903"/>
                    </a:lnTo>
                    <a:lnTo>
                      <a:pt x="2138256" y="3441393"/>
                    </a:lnTo>
                    <a:lnTo>
                      <a:pt x="2113823" y="3444565"/>
                    </a:lnTo>
                    <a:lnTo>
                      <a:pt x="2089390" y="3447102"/>
                    </a:lnTo>
                    <a:lnTo>
                      <a:pt x="2064323" y="3449006"/>
                    </a:lnTo>
                    <a:lnTo>
                      <a:pt x="2038621" y="3450909"/>
                    </a:lnTo>
                    <a:lnTo>
                      <a:pt x="2012601" y="3452178"/>
                    </a:lnTo>
                    <a:lnTo>
                      <a:pt x="1986582" y="3452812"/>
                    </a:lnTo>
                    <a:lnTo>
                      <a:pt x="1959928" y="3452812"/>
                    </a:lnTo>
                    <a:lnTo>
                      <a:pt x="1932639" y="3452812"/>
                    </a:lnTo>
                    <a:lnTo>
                      <a:pt x="1905350" y="3452178"/>
                    </a:lnTo>
                    <a:lnTo>
                      <a:pt x="1879014" y="3450592"/>
                    </a:lnTo>
                    <a:lnTo>
                      <a:pt x="1852994" y="3449006"/>
                    </a:lnTo>
                    <a:lnTo>
                      <a:pt x="1827292" y="3446468"/>
                    </a:lnTo>
                    <a:lnTo>
                      <a:pt x="1802224" y="3443930"/>
                    </a:lnTo>
                    <a:lnTo>
                      <a:pt x="1777157" y="3441075"/>
                    </a:lnTo>
                    <a:lnTo>
                      <a:pt x="1753359" y="3437269"/>
                    </a:lnTo>
                    <a:lnTo>
                      <a:pt x="1729560" y="3433145"/>
                    </a:lnTo>
                    <a:lnTo>
                      <a:pt x="1706714" y="3428704"/>
                    </a:lnTo>
                    <a:lnTo>
                      <a:pt x="1684502" y="3424263"/>
                    </a:lnTo>
                    <a:lnTo>
                      <a:pt x="1662925" y="3418871"/>
                    </a:lnTo>
                    <a:lnTo>
                      <a:pt x="1641983" y="3413478"/>
                    </a:lnTo>
                    <a:lnTo>
                      <a:pt x="1622309" y="3407134"/>
                    </a:lnTo>
                    <a:lnTo>
                      <a:pt x="1602953" y="3400790"/>
                    </a:lnTo>
                    <a:lnTo>
                      <a:pt x="1584549" y="3394445"/>
                    </a:lnTo>
                    <a:lnTo>
                      <a:pt x="1566780" y="3387467"/>
                    </a:lnTo>
                    <a:lnTo>
                      <a:pt x="1550280" y="3380488"/>
                    </a:lnTo>
                    <a:lnTo>
                      <a:pt x="1534414" y="3372558"/>
                    </a:lnTo>
                    <a:lnTo>
                      <a:pt x="1519501" y="3364945"/>
                    </a:lnTo>
                    <a:lnTo>
                      <a:pt x="1505539" y="3356697"/>
                    </a:lnTo>
                    <a:lnTo>
                      <a:pt x="1493164" y="3348450"/>
                    </a:lnTo>
                    <a:lnTo>
                      <a:pt x="1481106" y="3339885"/>
                    </a:lnTo>
                    <a:lnTo>
                      <a:pt x="1470635" y="3330686"/>
                    </a:lnTo>
                    <a:lnTo>
                      <a:pt x="1465875" y="3326245"/>
                    </a:lnTo>
                    <a:lnTo>
                      <a:pt x="1461116" y="3321487"/>
                    </a:lnTo>
                    <a:lnTo>
                      <a:pt x="1456673" y="3317363"/>
                    </a:lnTo>
                    <a:lnTo>
                      <a:pt x="1452866" y="3312605"/>
                    </a:lnTo>
                    <a:lnTo>
                      <a:pt x="1449375" y="3307847"/>
                    </a:lnTo>
                    <a:lnTo>
                      <a:pt x="1445885" y="3303088"/>
                    </a:lnTo>
                    <a:lnTo>
                      <a:pt x="1442712" y="3298013"/>
                    </a:lnTo>
                    <a:lnTo>
                      <a:pt x="1439856" y="3293255"/>
                    </a:lnTo>
                    <a:lnTo>
                      <a:pt x="1437000" y="3288497"/>
                    </a:lnTo>
                    <a:lnTo>
                      <a:pt x="1435096" y="3283421"/>
                    </a:lnTo>
                    <a:lnTo>
                      <a:pt x="1433192" y="3278346"/>
                    </a:lnTo>
                    <a:lnTo>
                      <a:pt x="1431606" y="3273588"/>
                    </a:lnTo>
                    <a:lnTo>
                      <a:pt x="1430337" y="3268512"/>
                    </a:lnTo>
                    <a:lnTo>
                      <a:pt x="1429702" y="3263437"/>
                    </a:lnTo>
                    <a:lnTo>
                      <a:pt x="1429385" y="3258044"/>
                    </a:lnTo>
                    <a:lnTo>
                      <a:pt x="1428750" y="3252969"/>
                    </a:lnTo>
                    <a:lnTo>
                      <a:pt x="1428750" y="3155268"/>
                    </a:lnTo>
                    <a:lnTo>
                      <a:pt x="1438269" y="3162881"/>
                    </a:lnTo>
                    <a:lnTo>
                      <a:pt x="1449058" y="3170177"/>
                    </a:lnTo>
                    <a:lnTo>
                      <a:pt x="1459846" y="3177473"/>
                    </a:lnTo>
                    <a:lnTo>
                      <a:pt x="1471270" y="3184134"/>
                    </a:lnTo>
                    <a:lnTo>
                      <a:pt x="1483645" y="3190795"/>
                    </a:lnTo>
                    <a:lnTo>
                      <a:pt x="1496337" y="3197140"/>
                    </a:lnTo>
                    <a:lnTo>
                      <a:pt x="1509347" y="3203484"/>
                    </a:lnTo>
                    <a:lnTo>
                      <a:pt x="1522674" y="3209194"/>
                    </a:lnTo>
                    <a:lnTo>
                      <a:pt x="1536953" y="3215221"/>
                    </a:lnTo>
                    <a:lnTo>
                      <a:pt x="1550915" y="3220613"/>
                    </a:lnTo>
                    <a:lnTo>
                      <a:pt x="1566145" y="3226006"/>
                    </a:lnTo>
                    <a:lnTo>
                      <a:pt x="1581376" y="3231081"/>
                    </a:lnTo>
                    <a:lnTo>
                      <a:pt x="1597242" y="3235839"/>
                    </a:lnTo>
                    <a:lnTo>
                      <a:pt x="1612790" y="3240598"/>
                    </a:lnTo>
                    <a:lnTo>
                      <a:pt x="1628973" y="3244721"/>
                    </a:lnTo>
                    <a:lnTo>
                      <a:pt x="1646108" y="3248845"/>
                    </a:lnTo>
                    <a:lnTo>
                      <a:pt x="1662608" y="3252652"/>
                    </a:lnTo>
                    <a:lnTo>
                      <a:pt x="1680060" y="3256141"/>
                    </a:lnTo>
                    <a:lnTo>
                      <a:pt x="1697195" y="3259313"/>
                    </a:lnTo>
                    <a:lnTo>
                      <a:pt x="1714964" y="3262485"/>
                    </a:lnTo>
                    <a:lnTo>
                      <a:pt x="1732733" y="3265657"/>
                    </a:lnTo>
                    <a:lnTo>
                      <a:pt x="1750820" y="3268195"/>
                    </a:lnTo>
                    <a:lnTo>
                      <a:pt x="1768907" y="3270416"/>
                    </a:lnTo>
                    <a:lnTo>
                      <a:pt x="1786993" y="3272636"/>
                    </a:lnTo>
                    <a:lnTo>
                      <a:pt x="1805715" y="3274857"/>
                    </a:lnTo>
                    <a:lnTo>
                      <a:pt x="1824119" y="3276443"/>
                    </a:lnTo>
                    <a:lnTo>
                      <a:pt x="1842840" y="3277394"/>
                    </a:lnTo>
                    <a:lnTo>
                      <a:pt x="1861561" y="3278663"/>
                    </a:lnTo>
                    <a:lnTo>
                      <a:pt x="1880283" y="3279615"/>
                    </a:lnTo>
                    <a:lnTo>
                      <a:pt x="1898687" y="3280249"/>
                    </a:lnTo>
                    <a:lnTo>
                      <a:pt x="1917725" y="3280566"/>
                    </a:lnTo>
                    <a:lnTo>
                      <a:pt x="1936129" y="3280566"/>
                    </a:lnTo>
                    <a:lnTo>
                      <a:pt x="1958658" y="3280566"/>
                    </a:lnTo>
                    <a:lnTo>
                      <a:pt x="1981187" y="3280249"/>
                    </a:lnTo>
                    <a:lnTo>
                      <a:pt x="2003399" y="3278980"/>
                    </a:lnTo>
                    <a:lnTo>
                      <a:pt x="2025928" y="3278029"/>
                    </a:lnTo>
                    <a:lnTo>
                      <a:pt x="2048140" y="3276443"/>
                    </a:lnTo>
                    <a:lnTo>
                      <a:pt x="2070034" y="3274222"/>
                    </a:lnTo>
                    <a:lnTo>
                      <a:pt x="2092246" y="3272002"/>
                    </a:lnTo>
                    <a:lnTo>
                      <a:pt x="2114458" y="3269464"/>
                    </a:lnTo>
                    <a:lnTo>
                      <a:pt x="2135718" y="3266609"/>
                    </a:lnTo>
                    <a:lnTo>
                      <a:pt x="2157295" y="3263437"/>
                    </a:lnTo>
                    <a:lnTo>
                      <a:pt x="2178237" y="3259313"/>
                    </a:lnTo>
                    <a:lnTo>
                      <a:pt x="2198545" y="3255507"/>
                    </a:lnTo>
                    <a:lnTo>
                      <a:pt x="2219170" y="3251066"/>
                    </a:lnTo>
                    <a:lnTo>
                      <a:pt x="2239161" y="3246307"/>
                    </a:lnTo>
                    <a:lnTo>
                      <a:pt x="2258517" y="3241232"/>
                    </a:lnTo>
                    <a:lnTo>
                      <a:pt x="2277555" y="3235839"/>
                    </a:lnTo>
                    <a:lnTo>
                      <a:pt x="2295959" y="3230130"/>
                    </a:lnTo>
                    <a:lnTo>
                      <a:pt x="2314046" y="3223785"/>
                    </a:lnTo>
                    <a:lnTo>
                      <a:pt x="2331498" y="3217441"/>
                    </a:lnTo>
                    <a:lnTo>
                      <a:pt x="2348316" y="3210780"/>
                    </a:lnTo>
                    <a:lnTo>
                      <a:pt x="2364498" y="3203801"/>
                    </a:lnTo>
                    <a:lnTo>
                      <a:pt x="2380047" y="3196188"/>
                    </a:lnTo>
                    <a:lnTo>
                      <a:pt x="2394643" y="3188575"/>
                    </a:lnTo>
                    <a:lnTo>
                      <a:pt x="2408605" y="3180645"/>
                    </a:lnTo>
                    <a:lnTo>
                      <a:pt x="2422249" y="3171763"/>
                    </a:lnTo>
                    <a:lnTo>
                      <a:pt x="2434307" y="3163198"/>
                    </a:lnTo>
                    <a:lnTo>
                      <a:pt x="2445730" y="3153999"/>
                    </a:lnTo>
                    <a:lnTo>
                      <a:pt x="2456518" y="3144800"/>
                    </a:lnTo>
                    <a:lnTo>
                      <a:pt x="2466355" y="3134966"/>
                    </a:lnTo>
                    <a:lnTo>
                      <a:pt x="2471115" y="3129574"/>
                    </a:lnTo>
                    <a:lnTo>
                      <a:pt x="2474922" y="3124498"/>
                    </a:lnTo>
                    <a:lnTo>
                      <a:pt x="2479365" y="3119423"/>
                    </a:lnTo>
                    <a:lnTo>
                      <a:pt x="2482855" y="3114347"/>
                    </a:lnTo>
                    <a:lnTo>
                      <a:pt x="2486346" y="3108955"/>
                    </a:lnTo>
                    <a:lnTo>
                      <a:pt x="2489519" y="3103562"/>
                    </a:lnTo>
                    <a:close/>
                    <a:moveTo>
                      <a:pt x="201789" y="3100564"/>
                    </a:moveTo>
                    <a:lnTo>
                      <a:pt x="201084" y="3105812"/>
                    </a:lnTo>
                    <a:lnTo>
                      <a:pt x="200819" y="3107046"/>
                    </a:lnTo>
                    <a:lnTo>
                      <a:pt x="201084" y="3105194"/>
                    </a:lnTo>
                    <a:lnTo>
                      <a:pt x="201789" y="3100564"/>
                    </a:lnTo>
                    <a:close/>
                    <a:moveTo>
                      <a:pt x="1260475" y="3095625"/>
                    </a:moveTo>
                    <a:lnTo>
                      <a:pt x="1262062" y="3101340"/>
                    </a:lnTo>
                    <a:lnTo>
                      <a:pt x="1263015" y="3106738"/>
                    </a:lnTo>
                    <a:lnTo>
                      <a:pt x="1263253" y="3110548"/>
                    </a:lnTo>
                    <a:lnTo>
                      <a:pt x="1262698" y="3106103"/>
                    </a:lnTo>
                    <a:lnTo>
                      <a:pt x="1261745" y="3100705"/>
                    </a:lnTo>
                    <a:lnTo>
                      <a:pt x="1260475" y="3095625"/>
                    </a:lnTo>
                    <a:close/>
                    <a:moveTo>
                      <a:pt x="1746773" y="3094566"/>
                    </a:moveTo>
                    <a:lnTo>
                      <a:pt x="1746773" y="3198013"/>
                    </a:lnTo>
                    <a:lnTo>
                      <a:pt x="1764563" y="3200227"/>
                    </a:lnTo>
                    <a:lnTo>
                      <a:pt x="1782671" y="3202758"/>
                    </a:lnTo>
                    <a:lnTo>
                      <a:pt x="1800780" y="3204656"/>
                    </a:lnTo>
                    <a:lnTo>
                      <a:pt x="1819841" y="3206238"/>
                    </a:lnTo>
                    <a:lnTo>
                      <a:pt x="1819841" y="3102791"/>
                    </a:lnTo>
                    <a:lnTo>
                      <a:pt x="1800780" y="3101210"/>
                    </a:lnTo>
                    <a:lnTo>
                      <a:pt x="1782671" y="3099312"/>
                    </a:lnTo>
                    <a:lnTo>
                      <a:pt x="1764563" y="3097097"/>
                    </a:lnTo>
                    <a:lnTo>
                      <a:pt x="1746773" y="3094566"/>
                    </a:lnTo>
                    <a:close/>
                    <a:moveTo>
                      <a:pt x="1600953" y="3061666"/>
                    </a:moveTo>
                    <a:lnTo>
                      <a:pt x="1600953" y="3166378"/>
                    </a:lnTo>
                    <a:lnTo>
                      <a:pt x="1618744" y="3171756"/>
                    </a:lnTo>
                    <a:lnTo>
                      <a:pt x="1636217" y="3176501"/>
                    </a:lnTo>
                    <a:lnTo>
                      <a:pt x="1654960" y="3180930"/>
                    </a:lnTo>
                    <a:lnTo>
                      <a:pt x="1673704" y="3185042"/>
                    </a:lnTo>
                    <a:lnTo>
                      <a:pt x="1673704" y="3080963"/>
                    </a:lnTo>
                    <a:lnTo>
                      <a:pt x="1654960" y="3076534"/>
                    </a:lnTo>
                    <a:lnTo>
                      <a:pt x="1636217" y="3071789"/>
                    </a:lnTo>
                    <a:lnTo>
                      <a:pt x="1618108" y="3066728"/>
                    </a:lnTo>
                    <a:lnTo>
                      <a:pt x="1600953" y="3061666"/>
                    </a:lnTo>
                    <a:close/>
                    <a:moveTo>
                      <a:pt x="3151360" y="3046095"/>
                    </a:moveTo>
                    <a:lnTo>
                      <a:pt x="3151360" y="3160713"/>
                    </a:lnTo>
                    <a:lnTo>
                      <a:pt x="3174848" y="3161665"/>
                    </a:lnTo>
                    <a:lnTo>
                      <a:pt x="3198972" y="3161665"/>
                    </a:lnTo>
                    <a:lnTo>
                      <a:pt x="3231983" y="3161348"/>
                    </a:lnTo>
                    <a:lnTo>
                      <a:pt x="3231983" y="3046413"/>
                    </a:lnTo>
                    <a:lnTo>
                      <a:pt x="3198972" y="3046730"/>
                    </a:lnTo>
                    <a:lnTo>
                      <a:pt x="3174848" y="3046413"/>
                    </a:lnTo>
                    <a:lnTo>
                      <a:pt x="3151360" y="3046095"/>
                    </a:lnTo>
                    <a:close/>
                    <a:moveTo>
                      <a:pt x="3815080" y="3040062"/>
                    </a:moveTo>
                    <a:lnTo>
                      <a:pt x="3816033" y="3047365"/>
                    </a:lnTo>
                    <a:lnTo>
                      <a:pt x="3816350" y="3054985"/>
                    </a:lnTo>
                    <a:lnTo>
                      <a:pt x="3816350" y="3206115"/>
                    </a:lnTo>
                    <a:lnTo>
                      <a:pt x="3816033" y="3206432"/>
                    </a:lnTo>
                    <a:lnTo>
                      <a:pt x="3815398" y="3214687"/>
                    </a:lnTo>
                    <a:lnTo>
                      <a:pt x="3814763" y="3220720"/>
                    </a:lnTo>
                    <a:lnTo>
                      <a:pt x="3813493" y="3226117"/>
                    </a:lnTo>
                    <a:lnTo>
                      <a:pt x="3811906" y="3231197"/>
                    </a:lnTo>
                    <a:lnTo>
                      <a:pt x="3810319" y="3236912"/>
                    </a:lnTo>
                    <a:lnTo>
                      <a:pt x="3808097" y="3242310"/>
                    </a:lnTo>
                    <a:lnTo>
                      <a:pt x="3805558" y="3248025"/>
                    </a:lnTo>
                    <a:lnTo>
                      <a:pt x="3803019" y="3253105"/>
                    </a:lnTo>
                    <a:lnTo>
                      <a:pt x="3799844" y="3258185"/>
                    </a:lnTo>
                    <a:lnTo>
                      <a:pt x="3796036" y="3263583"/>
                    </a:lnTo>
                    <a:lnTo>
                      <a:pt x="3792226" y="3268663"/>
                    </a:lnTo>
                    <a:lnTo>
                      <a:pt x="3788418" y="3274060"/>
                    </a:lnTo>
                    <a:lnTo>
                      <a:pt x="3783974" y="3278823"/>
                    </a:lnTo>
                    <a:lnTo>
                      <a:pt x="3779212" y="3283903"/>
                    </a:lnTo>
                    <a:lnTo>
                      <a:pt x="3774134" y="3288983"/>
                    </a:lnTo>
                    <a:lnTo>
                      <a:pt x="3768420" y="3293745"/>
                    </a:lnTo>
                    <a:lnTo>
                      <a:pt x="3763024" y="3298508"/>
                    </a:lnTo>
                    <a:lnTo>
                      <a:pt x="3750963" y="3307715"/>
                    </a:lnTo>
                    <a:lnTo>
                      <a:pt x="3737314" y="3317240"/>
                    </a:lnTo>
                    <a:lnTo>
                      <a:pt x="3722713" y="3326448"/>
                    </a:lnTo>
                    <a:lnTo>
                      <a:pt x="3707477" y="3335020"/>
                    </a:lnTo>
                    <a:lnTo>
                      <a:pt x="3690971" y="3343275"/>
                    </a:lnTo>
                    <a:lnTo>
                      <a:pt x="3673513" y="3351213"/>
                    </a:lnTo>
                    <a:lnTo>
                      <a:pt x="3655103" y="3359150"/>
                    </a:lnTo>
                    <a:lnTo>
                      <a:pt x="3635424" y="3366770"/>
                    </a:lnTo>
                    <a:lnTo>
                      <a:pt x="3615109" y="3373755"/>
                    </a:lnTo>
                    <a:lnTo>
                      <a:pt x="3593842" y="3380423"/>
                    </a:lnTo>
                    <a:lnTo>
                      <a:pt x="3571941" y="3386773"/>
                    </a:lnTo>
                    <a:lnTo>
                      <a:pt x="3549087" y="3392805"/>
                    </a:lnTo>
                    <a:lnTo>
                      <a:pt x="3525281" y="3398203"/>
                    </a:lnTo>
                    <a:lnTo>
                      <a:pt x="3501157" y="3403283"/>
                    </a:lnTo>
                    <a:lnTo>
                      <a:pt x="3476082" y="3408045"/>
                    </a:lnTo>
                    <a:lnTo>
                      <a:pt x="3450371" y="3411855"/>
                    </a:lnTo>
                    <a:lnTo>
                      <a:pt x="3424343" y="3415983"/>
                    </a:lnTo>
                    <a:lnTo>
                      <a:pt x="3397680" y="3419475"/>
                    </a:lnTo>
                    <a:lnTo>
                      <a:pt x="3370065" y="3422333"/>
                    </a:lnTo>
                    <a:lnTo>
                      <a:pt x="3341815" y="3424555"/>
                    </a:lnTo>
                    <a:lnTo>
                      <a:pt x="3313565" y="3426460"/>
                    </a:lnTo>
                    <a:lnTo>
                      <a:pt x="3284680" y="3427730"/>
                    </a:lnTo>
                    <a:lnTo>
                      <a:pt x="3255478" y="3428683"/>
                    </a:lnTo>
                    <a:lnTo>
                      <a:pt x="3225959" y="3429000"/>
                    </a:lnTo>
                    <a:lnTo>
                      <a:pt x="3195487" y="3428683"/>
                    </a:lnTo>
                    <a:lnTo>
                      <a:pt x="3165650" y="3427730"/>
                    </a:lnTo>
                    <a:lnTo>
                      <a:pt x="3136130" y="3426143"/>
                    </a:lnTo>
                    <a:lnTo>
                      <a:pt x="3106928" y="3424238"/>
                    </a:lnTo>
                    <a:lnTo>
                      <a:pt x="3078678" y="3422015"/>
                    </a:lnTo>
                    <a:lnTo>
                      <a:pt x="3050428" y="3418840"/>
                    </a:lnTo>
                    <a:lnTo>
                      <a:pt x="3022813" y="3415030"/>
                    </a:lnTo>
                    <a:lnTo>
                      <a:pt x="2996150" y="3411220"/>
                    </a:lnTo>
                    <a:lnTo>
                      <a:pt x="2970122" y="3406775"/>
                    </a:lnTo>
                    <a:lnTo>
                      <a:pt x="2944729" y="3402013"/>
                    </a:lnTo>
                    <a:lnTo>
                      <a:pt x="2919971" y="3396615"/>
                    </a:lnTo>
                    <a:lnTo>
                      <a:pt x="2895847" y="3390583"/>
                    </a:lnTo>
                    <a:lnTo>
                      <a:pt x="2872994" y="3384868"/>
                    </a:lnTo>
                    <a:lnTo>
                      <a:pt x="2850775" y="3378200"/>
                    </a:lnTo>
                    <a:lnTo>
                      <a:pt x="2829190" y="3370898"/>
                    </a:lnTo>
                    <a:lnTo>
                      <a:pt x="2808876" y="3363595"/>
                    </a:lnTo>
                    <a:lnTo>
                      <a:pt x="2789196" y="3355975"/>
                    </a:lnTo>
                    <a:lnTo>
                      <a:pt x="2770469" y="3347720"/>
                    </a:lnTo>
                    <a:lnTo>
                      <a:pt x="2753328" y="3339465"/>
                    </a:lnTo>
                    <a:lnTo>
                      <a:pt x="2736823" y="3330893"/>
                    </a:lnTo>
                    <a:lnTo>
                      <a:pt x="2721269" y="3321685"/>
                    </a:lnTo>
                    <a:lnTo>
                      <a:pt x="2706986" y="3312160"/>
                    </a:lnTo>
                    <a:lnTo>
                      <a:pt x="2693972" y="3302635"/>
                    </a:lnTo>
                    <a:lnTo>
                      <a:pt x="2688258" y="3297873"/>
                    </a:lnTo>
                    <a:lnTo>
                      <a:pt x="2682227" y="3292793"/>
                    </a:lnTo>
                    <a:lnTo>
                      <a:pt x="2676831" y="3287713"/>
                    </a:lnTo>
                    <a:lnTo>
                      <a:pt x="2671753" y="3282950"/>
                    </a:lnTo>
                    <a:lnTo>
                      <a:pt x="2666991" y="3277870"/>
                    </a:lnTo>
                    <a:lnTo>
                      <a:pt x="2662548" y="3272473"/>
                    </a:lnTo>
                    <a:lnTo>
                      <a:pt x="2658104" y="3267393"/>
                    </a:lnTo>
                    <a:lnTo>
                      <a:pt x="2654612" y="3261995"/>
                    </a:lnTo>
                    <a:lnTo>
                      <a:pt x="2651121" y="3256598"/>
                    </a:lnTo>
                    <a:lnTo>
                      <a:pt x="2647947" y="3251200"/>
                    </a:lnTo>
                    <a:lnTo>
                      <a:pt x="2645090" y="3245485"/>
                    </a:lnTo>
                    <a:lnTo>
                      <a:pt x="2642868" y="3240405"/>
                    </a:lnTo>
                    <a:lnTo>
                      <a:pt x="2640329" y="3234372"/>
                    </a:lnTo>
                    <a:lnTo>
                      <a:pt x="2638742" y="3228975"/>
                    </a:lnTo>
                    <a:lnTo>
                      <a:pt x="2637789" y="3223577"/>
                    </a:lnTo>
                    <a:lnTo>
                      <a:pt x="2636520" y="3217862"/>
                    </a:lnTo>
                    <a:lnTo>
                      <a:pt x="2636202" y="3212147"/>
                    </a:lnTo>
                    <a:lnTo>
                      <a:pt x="2635885" y="3206432"/>
                    </a:lnTo>
                    <a:lnTo>
                      <a:pt x="2635250" y="3206432"/>
                    </a:lnTo>
                    <a:lnTo>
                      <a:pt x="2635250" y="3097530"/>
                    </a:lnTo>
                    <a:lnTo>
                      <a:pt x="2646360" y="3105785"/>
                    </a:lnTo>
                    <a:lnTo>
                      <a:pt x="2657786" y="3114040"/>
                    </a:lnTo>
                    <a:lnTo>
                      <a:pt x="2670166" y="3121977"/>
                    </a:lnTo>
                    <a:lnTo>
                      <a:pt x="2683180" y="3129597"/>
                    </a:lnTo>
                    <a:lnTo>
                      <a:pt x="2696511" y="3136900"/>
                    </a:lnTo>
                    <a:lnTo>
                      <a:pt x="2710160" y="3144202"/>
                    </a:lnTo>
                    <a:lnTo>
                      <a:pt x="2724761" y="3151187"/>
                    </a:lnTo>
                    <a:lnTo>
                      <a:pt x="2740314" y="3157855"/>
                    </a:lnTo>
                    <a:lnTo>
                      <a:pt x="2755550" y="3164205"/>
                    </a:lnTo>
                    <a:lnTo>
                      <a:pt x="2771738" y="3170237"/>
                    </a:lnTo>
                    <a:lnTo>
                      <a:pt x="2788244" y="3176270"/>
                    </a:lnTo>
                    <a:lnTo>
                      <a:pt x="2805384" y="3181985"/>
                    </a:lnTo>
                    <a:lnTo>
                      <a:pt x="2822525" y="3187065"/>
                    </a:lnTo>
                    <a:lnTo>
                      <a:pt x="2840300" y="3192145"/>
                    </a:lnTo>
                    <a:lnTo>
                      <a:pt x="2858393" y="3196907"/>
                    </a:lnTo>
                    <a:lnTo>
                      <a:pt x="2877120" y="3201670"/>
                    </a:lnTo>
                    <a:lnTo>
                      <a:pt x="2895530" y="3205797"/>
                    </a:lnTo>
                    <a:lnTo>
                      <a:pt x="2914892" y="3209925"/>
                    </a:lnTo>
                    <a:lnTo>
                      <a:pt x="2934255" y="3213735"/>
                    </a:lnTo>
                    <a:lnTo>
                      <a:pt x="2953617" y="3217227"/>
                    </a:lnTo>
                    <a:lnTo>
                      <a:pt x="2973614" y="3220402"/>
                    </a:lnTo>
                    <a:lnTo>
                      <a:pt x="2993294" y="3222942"/>
                    </a:lnTo>
                    <a:lnTo>
                      <a:pt x="3013926" y="3225800"/>
                    </a:lnTo>
                    <a:lnTo>
                      <a:pt x="3033923" y="3228340"/>
                    </a:lnTo>
                    <a:lnTo>
                      <a:pt x="3054555" y="3230245"/>
                    </a:lnTo>
                    <a:lnTo>
                      <a:pt x="3074869" y="3232150"/>
                    </a:lnTo>
                    <a:lnTo>
                      <a:pt x="3095819" y="3233737"/>
                    </a:lnTo>
                    <a:lnTo>
                      <a:pt x="3116451" y="3235007"/>
                    </a:lnTo>
                    <a:lnTo>
                      <a:pt x="3137400" y="3235960"/>
                    </a:lnTo>
                    <a:lnTo>
                      <a:pt x="3158032" y="3236595"/>
                    </a:lnTo>
                    <a:lnTo>
                      <a:pt x="3178981" y="3237230"/>
                    </a:lnTo>
                    <a:lnTo>
                      <a:pt x="3199613" y="3237230"/>
                    </a:lnTo>
                    <a:lnTo>
                      <a:pt x="3224372" y="3236912"/>
                    </a:lnTo>
                    <a:lnTo>
                      <a:pt x="3249765" y="3236595"/>
                    </a:lnTo>
                    <a:lnTo>
                      <a:pt x="3274523" y="3235325"/>
                    </a:lnTo>
                    <a:lnTo>
                      <a:pt x="3299282" y="3234055"/>
                    </a:lnTo>
                    <a:lnTo>
                      <a:pt x="3324040" y="3232150"/>
                    </a:lnTo>
                    <a:lnTo>
                      <a:pt x="3348481" y="3230245"/>
                    </a:lnTo>
                    <a:lnTo>
                      <a:pt x="3372922" y="3227387"/>
                    </a:lnTo>
                    <a:lnTo>
                      <a:pt x="3397680" y="3224530"/>
                    </a:lnTo>
                    <a:lnTo>
                      <a:pt x="3421486" y="3221355"/>
                    </a:lnTo>
                    <a:lnTo>
                      <a:pt x="3445292" y="3217545"/>
                    </a:lnTo>
                    <a:lnTo>
                      <a:pt x="3468464" y="3213735"/>
                    </a:lnTo>
                    <a:lnTo>
                      <a:pt x="3491635" y="3208972"/>
                    </a:lnTo>
                    <a:lnTo>
                      <a:pt x="3514171" y="3204210"/>
                    </a:lnTo>
                    <a:lnTo>
                      <a:pt x="3536390" y="3199130"/>
                    </a:lnTo>
                    <a:lnTo>
                      <a:pt x="3557974" y="3193097"/>
                    </a:lnTo>
                    <a:lnTo>
                      <a:pt x="3579241" y="3187065"/>
                    </a:lnTo>
                    <a:lnTo>
                      <a:pt x="3599873" y="3180715"/>
                    </a:lnTo>
                    <a:lnTo>
                      <a:pt x="3619870" y="3174047"/>
                    </a:lnTo>
                    <a:lnTo>
                      <a:pt x="3639233" y="3167062"/>
                    </a:lnTo>
                    <a:lnTo>
                      <a:pt x="3657643" y="3159442"/>
                    </a:lnTo>
                    <a:lnTo>
                      <a:pt x="3676053" y="3151505"/>
                    </a:lnTo>
                    <a:lnTo>
                      <a:pt x="3692876" y="3143250"/>
                    </a:lnTo>
                    <a:lnTo>
                      <a:pt x="3709381" y="3134677"/>
                    </a:lnTo>
                    <a:lnTo>
                      <a:pt x="3724935" y="3125470"/>
                    </a:lnTo>
                    <a:lnTo>
                      <a:pt x="3739853" y="3116262"/>
                    </a:lnTo>
                    <a:lnTo>
                      <a:pt x="3753502" y="3106420"/>
                    </a:lnTo>
                    <a:lnTo>
                      <a:pt x="3766198" y="3096577"/>
                    </a:lnTo>
                    <a:lnTo>
                      <a:pt x="3772547" y="3090862"/>
                    </a:lnTo>
                    <a:lnTo>
                      <a:pt x="3777943" y="3085782"/>
                    </a:lnTo>
                    <a:lnTo>
                      <a:pt x="3783656" y="3080385"/>
                    </a:lnTo>
                    <a:lnTo>
                      <a:pt x="3789052" y="3074670"/>
                    </a:lnTo>
                    <a:lnTo>
                      <a:pt x="3793814" y="3069272"/>
                    </a:lnTo>
                    <a:lnTo>
                      <a:pt x="3798575" y="3063557"/>
                    </a:lnTo>
                    <a:lnTo>
                      <a:pt x="3803336" y="3057842"/>
                    </a:lnTo>
                    <a:lnTo>
                      <a:pt x="3807145" y="3051810"/>
                    </a:lnTo>
                    <a:lnTo>
                      <a:pt x="3811271" y="3045777"/>
                    </a:lnTo>
                    <a:lnTo>
                      <a:pt x="3815080" y="3040062"/>
                    </a:lnTo>
                    <a:close/>
                    <a:moveTo>
                      <a:pt x="2989478" y="3031808"/>
                    </a:moveTo>
                    <a:lnTo>
                      <a:pt x="2989478" y="3147378"/>
                    </a:lnTo>
                    <a:lnTo>
                      <a:pt x="3009158" y="3149918"/>
                    </a:lnTo>
                    <a:lnTo>
                      <a:pt x="3029472" y="3152140"/>
                    </a:lnTo>
                    <a:lnTo>
                      <a:pt x="3049469" y="3154363"/>
                    </a:lnTo>
                    <a:lnTo>
                      <a:pt x="3070419" y="3155950"/>
                    </a:lnTo>
                    <a:lnTo>
                      <a:pt x="3070419" y="3041333"/>
                    </a:lnTo>
                    <a:lnTo>
                      <a:pt x="3049469" y="3039428"/>
                    </a:lnTo>
                    <a:lnTo>
                      <a:pt x="3029472" y="3036888"/>
                    </a:lnTo>
                    <a:lnTo>
                      <a:pt x="3009158" y="3034665"/>
                    </a:lnTo>
                    <a:lnTo>
                      <a:pt x="2989478" y="3031808"/>
                    </a:lnTo>
                    <a:close/>
                    <a:moveTo>
                      <a:pt x="2402802" y="3022755"/>
                    </a:moveTo>
                    <a:lnTo>
                      <a:pt x="2397719" y="3026235"/>
                    </a:lnTo>
                    <a:lnTo>
                      <a:pt x="2391365" y="3029398"/>
                    </a:lnTo>
                    <a:lnTo>
                      <a:pt x="2383740" y="3032878"/>
                    </a:lnTo>
                    <a:lnTo>
                      <a:pt x="2376433" y="3036042"/>
                    </a:lnTo>
                    <a:lnTo>
                      <a:pt x="2360867" y="3042369"/>
                    </a:lnTo>
                    <a:lnTo>
                      <a:pt x="2347841" y="3047114"/>
                    </a:lnTo>
                    <a:lnTo>
                      <a:pt x="2347841" y="3137274"/>
                    </a:lnTo>
                    <a:lnTo>
                      <a:pt x="2355784" y="3133794"/>
                    </a:lnTo>
                    <a:lnTo>
                      <a:pt x="2363408" y="3129681"/>
                    </a:lnTo>
                    <a:lnTo>
                      <a:pt x="2371033" y="3125252"/>
                    </a:lnTo>
                    <a:lnTo>
                      <a:pt x="2378340" y="3120507"/>
                    </a:lnTo>
                    <a:lnTo>
                      <a:pt x="2385329" y="3115762"/>
                    </a:lnTo>
                    <a:lnTo>
                      <a:pt x="2391683" y="3111017"/>
                    </a:lnTo>
                    <a:lnTo>
                      <a:pt x="2397719" y="3106271"/>
                    </a:lnTo>
                    <a:lnTo>
                      <a:pt x="2402802" y="3101526"/>
                    </a:lnTo>
                    <a:lnTo>
                      <a:pt x="2402802" y="3022755"/>
                    </a:lnTo>
                    <a:close/>
                    <a:moveTo>
                      <a:pt x="698500" y="3017837"/>
                    </a:moveTo>
                    <a:lnTo>
                      <a:pt x="698500" y="3086100"/>
                    </a:lnTo>
                    <a:lnTo>
                      <a:pt x="684586" y="3083595"/>
                    </a:lnTo>
                    <a:lnTo>
                      <a:pt x="667825" y="3079838"/>
                    </a:lnTo>
                    <a:lnTo>
                      <a:pt x="659920" y="3077959"/>
                    </a:lnTo>
                    <a:lnTo>
                      <a:pt x="652962" y="3076393"/>
                    </a:lnTo>
                    <a:lnTo>
                      <a:pt x="646321" y="3074201"/>
                    </a:lnTo>
                    <a:lnTo>
                      <a:pt x="640313" y="3071696"/>
                    </a:lnTo>
                    <a:lnTo>
                      <a:pt x="634305" y="3069191"/>
                    </a:lnTo>
                    <a:lnTo>
                      <a:pt x="629245" y="3065433"/>
                    </a:lnTo>
                    <a:lnTo>
                      <a:pt x="626082" y="3063555"/>
                    </a:lnTo>
                    <a:lnTo>
                      <a:pt x="623869" y="3061363"/>
                    </a:lnTo>
                    <a:lnTo>
                      <a:pt x="622288" y="3058545"/>
                    </a:lnTo>
                    <a:lnTo>
                      <a:pt x="620706" y="3056353"/>
                    </a:lnTo>
                    <a:lnTo>
                      <a:pt x="619441" y="3053534"/>
                    </a:lnTo>
                    <a:lnTo>
                      <a:pt x="619125" y="3051029"/>
                    </a:lnTo>
                    <a:lnTo>
                      <a:pt x="619125" y="3048524"/>
                    </a:lnTo>
                    <a:lnTo>
                      <a:pt x="619441" y="3046019"/>
                    </a:lnTo>
                    <a:lnTo>
                      <a:pt x="620390" y="3043514"/>
                    </a:lnTo>
                    <a:lnTo>
                      <a:pt x="621971" y="3041009"/>
                    </a:lnTo>
                    <a:lnTo>
                      <a:pt x="623553" y="3038817"/>
                    </a:lnTo>
                    <a:lnTo>
                      <a:pt x="625766" y="3036312"/>
                    </a:lnTo>
                    <a:lnTo>
                      <a:pt x="628296" y="3034433"/>
                    </a:lnTo>
                    <a:lnTo>
                      <a:pt x="631142" y="3032555"/>
                    </a:lnTo>
                    <a:lnTo>
                      <a:pt x="634937" y="3030676"/>
                    </a:lnTo>
                    <a:lnTo>
                      <a:pt x="638732" y="3029110"/>
                    </a:lnTo>
                    <a:lnTo>
                      <a:pt x="645057" y="3026605"/>
                    </a:lnTo>
                    <a:lnTo>
                      <a:pt x="651697" y="3024726"/>
                    </a:lnTo>
                    <a:lnTo>
                      <a:pt x="658655" y="3023161"/>
                    </a:lnTo>
                    <a:lnTo>
                      <a:pt x="666244" y="3021595"/>
                    </a:lnTo>
                    <a:lnTo>
                      <a:pt x="674150" y="3020342"/>
                    </a:lnTo>
                    <a:lnTo>
                      <a:pt x="682056" y="3019403"/>
                    </a:lnTo>
                    <a:lnTo>
                      <a:pt x="698500" y="3017837"/>
                    </a:lnTo>
                    <a:close/>
                    <a:moveTo>
                      <a:pt x="2827597" y="2994977"/>
                    </a:moveTo>
                    <a:lnTo>
                      <a:pt x="2827597" y="3112135"/>
                    </a:lnTo>
                    <a:lnTo>
                      <a:pt x="2846959" y="3117850"/>
                    </a:lnTo>
                    <a:lnTo>
                      <a:pt x="2866956" y="3123248"/>
                    </a:lnTo>
                    <a:lnTo>
                      <a:pt x="2887588" y="3128010"/>
                    </a:lnTo>
                    <a:lnTo>
                      <a:pt x="2908220" y="3132773"/>
                    </a:lnTo>
                    <a:lnTo>
                      <a:pt x="2908220" y="3016885"/>
                    </a:lnTo>
                    <a:lnTo>
                      <a:pt x="2887588" y="3011805"/>
                    </a:lnTo>
                    <a:lnTo>
                      <a:pt x="2866956" y="3006725"/>
                    </a:lnTo>
                    <a:lnTo>
                      <a:pt x="2846959" y="3001010"/>
                    </a:lnTo>
                    <a:lnTo>
                      <a:pt x="2827597" y="2994977"/>
                    </a:lnTo>
                    <a:close/>
                    <a:moveTo>
                      <a:pt x="1455133" y="2986375"/>
                    </a:moveTo>
                    <a:lnTo>
                      <a:pt x="1455133" y="3092352"/>
                    </a:lnTo>
                    <a:lnTo>
                      <a:pt x="1457675" y="3094883"/>
                    </a:lnTo>
                    <a:lnTo>
                      <a:pt x="1460216" y="3097730"/>
                    </a:lnTo>
                    <a:lnTo>
                      <a:pt x="1466888" y="3103741"/>
                    </a:lnTo>
                    <a:lnTo>
                      <a:pt x="1475466" y="3110068"/>
                    </a:lnTo>
                    <a:lnTo>
                      <a:pt x="1484679" y="3116078"/>
                    </a:lnTo>
                    <a:lnTo>
                      <a:pt x="1495162" y="3122405"/>
                    </a:lnTo>
                    <a:lnTo>
                      <a:pt x="1505964" y="3128732"/>
                    </a:lnTo>
                    <a:lnTo>
                      <a:pt x="1517083" y="3134743"/>
                    </a:lnTo>
                    <a:lnTo>
                      <a:pt x="1528202" y="3139804"/>
                    </a:lnTo>
                    <a:lnTo>
                      <a:pt x="1528202" y="3033195"/>
                    </a:lnTo>
                    <a:lnTo>
                      <a:pt x="1517083" y="3027817"/>
                    </a:lnTo>
                    <a:lnTo>
                      <a:pt x="1506917" y="3022122"/>
                    </a:lnTo>
                    <a:lnTo>
                      <a:pt x="1497068" y="3016428"/>
                    </a:lnTo>
                    <a:lnTo>
                      <a:pt x="1487538" y="3010734"/>
                    </a:lnTo>
                    <a:lnTo>
                      <a:pt x="1478960" y="3005039"/>
                    </a:lnTo>
                    <a:lnTo>
                      <a:pt x="1470700" y="2998712"/>
                    </a:lnTo>
                    <a:lnTo>
                      <a:pt x="1462758" y="2992702"/>
                    </a:lnTo>
                    <a:lnTo>
                      <a:pt x="1455133" y="2986375"/>
                    </a:lnTo>
                    <a:close/>
                    <a:moveTo>
                      <a:pt x="711352" y="2965750"/>
                    </a:moveTo>
                    <a:lnTo>
                      <a:pt x="709129" y="2966067"/>
                    </a:lnTo>
                    <a:lnTo>
                      <a:pt x="706270" y="2966384"/>
                    </a:lnTo>
                    <a:lnTo>
                      <a:pt x="704047" y="2966702"/>
                    </a:lnTo>
                    <a:lnTo>
                      <a:pt x="701824" y="2967653"/>
                    </a:lnTo>
                    <a:lnTo>
                      <a:pt x="700236" y="2968288"/>
                    </a:lnTo>
                    <a:lnTo>
                      <a:pt x="699283" y="2969556"/>
                    </a:lnTo>
                    <a:lnTo>
                      <a:pt x="698330" y="2970191"/>
                    </a:lnTo>
                    <a:lnTo>
                      <a:pt x="698012" y="2971459"/>
                    </a:lnTo>
                    <a:lnTo>
                      <a:pt x="698012" y="2990491"/>
                    </a:lnTo>
                    <a:lnTo>
                      <a:pt x="683085" y="2991760"/>
                    </a:lnTo>
                    <a:lnTo>
                      <a:pt x="667839" y="2993346"/>
                    </a:lnTo>
                    <a:lnTo>
                      <a:pt x="653865" y="2995249"/>
                    </a:lnTo>
                    <a:lnTo>
                      <a:pt x="639890" y="2997786"/>
                    </a:lnTo>
                    <a:lnTo>
                      <a:pt x="626550" y="3000641"/>
                    </a:lnTo>
                    <a:lnTo>
                      <a:pt x="613846" y="3004130"/>
                    </a:lnTo>
                    <a:lnTo>
                      <a:pt x="602094" y="3007619"/>
                    </a:lnTo>
                    <a:lnTo>
                      <a:pt x="590978" y="3012060"/>
                    </a:lnTo>
                    <a:lnTo>
                      <a:pt x="583673" y="3015549"/>
                    </a:lnTo>
                    <a:lnTo>
                      <a:pt x="576368" y="3019355"/>
                    </a:lnTo>
                    <a:lnTo>
                      <a:pt x="570015" y="3023162"/>
                    </a:lnTo>
                    <a:lnTo>
                      <a:pt x="564616" y="3026968"/>
                    </a:lnTo>
                    <a:lnTo>
                      <a:pt x="559852" y="3031092"/>
                    </a:lnTo>
                    <a:lnTo>
                      <a:pt x="556041" y="3035215"/>
                    </a:lnTo>
                    <a:lnTo>
                      <a:pt x="552865" y="3039656"/>
                    </a:lnTo>
                    <a:lnTo>
                      <a:pt x="550324" y="3044096"/>
                    </a:lnTo>
                    <a:lnTo>
                      <a:pt x="548736" y="3048854"/>
                    </a:lnTo>
                    <a:lnTo>
                      <a:pt x="547783" y="3052978"/>
                    </a:lnTo>
                    <a:lnTo>
                      <a:pt x="547783" y="3057736"/>
                    </a:lnTo>
                    <a:lnTo>
                      <a:pt x="548736" y="3062176"/>
                    </a:lnTo>
                    <a:lnTo>
                      <a:pt x="550324" y="3066617"/>
                    </a:lnTo>
                    <a:lnTo>
                      <a:pt x="552865" y="3070741"/>
                    </a:lnTo>
                    <a:lnTo>
                      <a:pt x="556358" y="3075181"/>
                    </a:lnTo>
                    <a:lnTo>
                      <a:pt x="560805" y="3079622"/>
                    </a:lnTo>
                    <a:lnTo>
                      <a:pt x="564934" y="3083111"/>
                    </a:lnTo>
                    <a:lnTo>
                      <a:pt x="570015" y="3086917"/>
                    </a:lnTo>
                    <a:lnTo>
                      <a:pt x="576050" y="3090089"/>
                    </a:lnTo>
                    <a:lnTo>
                      <a:pt x="582720" y="3093578"/>
                    </a:lnTo>
                    <a:lnTo>
                      <a:pt x="589390" y="3096433"/>
                    </a:lnTo>
                    <a:lnTo>
                      <a:pt x="597012" y="3099288"/>
                    </a:lnTo>
                    <a:lnTo>
                      <a:pt x="605270" y="3101825"/>
                    </a:lnTo>
                    <a:lnTo>
                      <a:pt x="613528" y="3104046"/>
                    </a:lnTo>
                    <a:lnTo>
                      <a:pt x="645607" y="3110707"/>
                    </a:lnTo>
                    <a:lnTo>
                      <a:pt x="698012" y="3121808"/>
                    </a:lnTo>
                    <a:lnTo>
                      <a:pt x="698012" y="3203010"/>
                    </a:lnTo>
                    <a:lnTo>
                      <a:pt x="684673" y="3201424"/>
                    </a:lnTo>
                    <a:lnTo>
                      <a:pt x="672286" y="3199203"/>
                    </a:lnTo>
                    <a:lnTo>
                      <a:pt x="657993" y="3196983"/>
                    </a:lnTo>
                    <a:lnTo>
                      <a:pt x="643066" y="3193494"/>
                    </a:lnTo>
                    <a:lnTo>
                      <a:pt x="629409" y="3189370"/>
                    </a:lnTo>
                    <a:lnTo>
                      <a:pt x="617022" y="3185247"/>
                    </a:lnTo>
                    <a:lnTo>
                      <a:pt x="613846" y="3183978"/>
                    </a:lnTo>
                    <a:lnTo>
                      <a:pt x="610670" y="3182709"/>
                    </a:lnTo>
                    <a:lnTo>
                      <a:pt x="608129" y="3181441"/>
                    </a:lnTo>
                    <a:lnTo>
                      <a:pt x="608446" y="3181441"/>
                    </a:lnTo>
                    <a:lnTo>
                      <a:pt x="608129" y="3181123"/>
                    </a:lnTo>
                    <a:lnTo>
                      <a:pt x="604317" y="3179220"/>
                    </a:lnTo>
                    <a:lnTo>
                      <a:pt x="602412" y="3177951"/>
                    </a:lnTo>
                    <a:lnTo>
                      <a:pt x="600506" y="3177000"/>
                    </a:lnTo>
                    <a:lnTo>
                      <a:pt x="595424" y="3175731"/>
                    </a:lnTo>
                    <a:lnTo>
                      <a:pt x="590343" y="3174780"/>
                    </a:lnTo>
                    <a:lnTo>
                      <a:pt x="584308" y="3174780"/>
                    </a:lnTo>
                    <a:lnTo>
                      <a:pt x="578273" y="3175414"/>
                    </a:lnTo>
                    <a:lnTo>
                      <a:pt x="572556" y="3176048"/>
                    </a:lnTo>
                    <a:lnTo>
                      <a:pt x="566522" y="3177634"/>
                    </a:lnTo>
                    <a:lnTo>
                      <a:pt x="560805" y="3179220"/>
                    </a:lnTo>
                    <a:lnTo>
                      <a:pt x="555405" y="3181123"/>
                    </a:lnTo>
                    <a:lnTo>
                      <a:pt x="551277" y="3183661"/>
                    </a:lnTo>
                    <a:lnTo>
                      <a:pt x="547148" y="3185881"/>
                    </a:lnTo>
                    <a:lnTo>
                      <a:pt x="544607" y="3188736"/>
                    </a:lnTo>
                    <a:lnTo>
                      <a:pt x="543336" y="3190005"/>
                    </a:lnTo>
                    <a:lnTo>
                      <a:pt x="542383" y="3190956"/>
                    </a:lnTo>
                    <a:lnTo>
                      <a:pt x="542066" y="3192542"/>
                    </a:lnTo>
                    <a:lnTo>
                      <a:pt x="542066" y="3193811"/>
                    </a:lnTo>
                    <a:lnTo>
                      <a:pt x="542066" y="3195080"/>
                    </a:lnTo>
                    <a:lnTo>
                      <a:pt x="543019" y="3196031"/>
                    </a:lnTo>
                    <a:lnTo>
                      <a:pt x="543654" y="3197300"/>
                    </a:lnTo>
                    <a:lnTo>
                      <a:pt x="545242" y="3198569"/>
                    </a:lnTo>
                    <a:lnTo>
                      <a:pt x="550959" y="3202058"/>
                    </a:lnTo>
                    <a:lnTo>
                      <a:pt x="557629" y="3205547"/>
                    </a:lnTo>
                    <a:lnTo>
                      <a:pt x="564299" y="3208719"/>
                    </a:lnTo>
                    <a:lnTo>
                      <a:pt x="572239" y="3211891"/>
                    </a:lnTo>
                    <a:lnTo>
                      <a:pt x="580497" y="3214746"/>
                    </a:lnTo>
                    <a:lnTo>
                      <a:pt x="589072" y="3216966"/>
                    </a:lnTo>
                    <a:lnTo>
                      <a:pt x="598600" y="3219821"/>
                    </a:lnTo>
                    <a:lnTo>
                      <a:pt x="608446" y="3221724"/>
                    </a:lnTo>
                    <a:lnTo>
                      <a:pt x="618610" y="3223627"/>
                    </a:lnTo>
                    <a:lnTo>
                      <a:pt x="629409" y="3225847"/>
                    </a:lnTo>
                    <a:lnTo>
                      <a:pt x="651324" y="3229019"/>
                    </a:lnTo>
                    <a:lnTo>
                      <a:pt x="674192" y="3230923"/>
                    </a:lnTo>
                    <a:lnTo>
                      <a:pt x="698012" y="3232509"/>
                    </a:lnTo>
                    <a:lnTo>
                      <a:pt x="698012" y="3251223"/>
                    </a:lnTo>
                    <a:lnTo>
                      <a:pt x="698330" y="3252492"/>
                    </a:lnTo>
                    <a:lnTo>
                      <a:pt x="699283" y="3253443"/>
                    </a:lnTo>
                    <a:lnTo>
                      <a:pt x="700236" y="3254395"/>
                    </a:lnTo>
                    <a:lnTo>
                      <a:pt x="701824" y="3255346"/>
                    </a:lnTo>
                    <a:lnTo>
                      <a:pt x="704047" y="3255981"/>
                    </a:lnTo>
                    <a:lnTo>
                      <a:pt x="706270" y="3256298"/>
                    </a:lnTo>
                    <a:lnTo>
                      <a:pt x="709129" y="3256932"/>
                    </a:lnTo>
                    <a:lnTo>
                      <a:pt x="711352" y="3257249"/>
                    </a:lnTo>
                    <a:lnTo>
                      <a:pt x="758358" y="3257249"/>
                    </a:lnTo>
                    <a:lnTo>
                      <a:pt x="760581" y="3256932"/>
                    </a:lnTo>
                    <a:lnTo>
                      <a:pt x="763440" y="3256298"/>
                    </a:lnTo>
                    <a:lnTo>
                      <a:pt x="765345" y="3255981"/>
                    </a:lnTo>
                    <a:lnTo>
                      <a:pt x="767886" y="3255346"/>
                    </a:lnTo>
                    <a:lnTo>
                      <a:pt x="769474" y="3254395"/>
                    </a:lnTo>
                    <a:lnTo>
                      <a:pt x="770427" y="3253443"/>
                    </a:lnTo>
                    <a:lnTo>
                      <a:pt x="771380" y="3252492"/>
                    </a:lnTo>
                    <a:lnTo>
                      <a:pt x="771698" y="3251223"/>
                    </a:lnTo>
                    <a:lnTo>
                      <a:pt x="771698" y="3231874"/>
                    </a:lnTo>
                    <a:lnTo>
                      <a:pt x="786308" y="3230923"/>
                    </a:lnTo>
                    <a:lnTo>
                      <a:pt x="800600" y="3229654"/>
                    </a:lnTo>
                    <a:lnTo>
                      <a:pt x="814257" y="3228068"/>
                    </a:lnTo>
                    <a:lnTo>
                      <a:pt x="827279" y="3226165"/>
                    </a:lnTo>
                    <a:lnTo>
                      <a:pt x="839984" y="3223627"/>
                    </a:lnTo>
                    <a:lnTo>
                      <a:pt x="851418" y="3221090"/>
                    </a:lnTo>
                    <a:lnTo>
                      <a:pt x="862534" y="3217918"/>
                    </a:lnTo>
                    <a:lnTo>
                      <a:pt x="872062" y="3214746"/>
                    </a:lnTo>
                    <a:lnTo>
                      <a:pt x="880002" y="3211257"/>
                    </a:lnTo>
                    <a:lnTo>
                      <a:pt x="886990" y="3208085"/>
                    </a:lnTo>
                    <a:lnTo>
                      <a:pt x="893660" y="3204278"/>
                    </a:lnTo>
                    <a:lnTo>
                      <a:pt x="899694" y="3200472"/>
                    </a:lnTo>
                    <a:lnTo>
                      <a:pt x="904776" y="3196666"/>
                    </a:lnTo>
                    <a:lnTo>
                      <a:pt x="909540" y="3192542"/>
                    </a:lnTo>
                    <a:lnTo>
                      <a:pt x="913352" y="3188419"/>
                    </a:lnTo>
                    <a:lnTo>
                      <a:pt x="916528" y="3184295"/>
                    </a:lnTo>
                    <a:lnTo>
                      <a:pt x="919069" y="3179855"/>
                    </a:lnTo>
                    <a:lnTo>
                      <a:pt x="920657" y="3175414"/>
                    </a:lnTo>
                    <a:lnTo>
                      <a:pt x="921609" y="3170973"/>
                    </a:lnTo>
                    <a:lnTo>
                      <a:pt x="921927" y="3166533"/>
                    </a:lnTo>
                    <a:lnTo>
                      <a:pt x="921292" y="3161775"/>
                    </a:lnTo>
                    <a:lnTo>
                      <a:pt x="920021" y="3157651"/>
                    </a:lnTo>
                    <a:lnTo>
                      <a:pt x="917798" y="3153210"/>
                    </a:lnTo>
                    <a:lnTo>
                      <a:pt x="914622" y="3148453"/>
                    </a:lnTo>
                    <a:lnTo>
                      <a:pt x="912716" y="3146549"/>
                    </a:lnTo>
                    <a:lnTo>
                      <a:pt x="910493" y="3144012"/>
                    </a:lnTo>
                    <a:lnTo>
                      <a:pt x="905411" y="3139888"/>
                    </a:lnTo>
                    <a:lnTo>
                      <a:pt x="899059" y="3135765"/>
                    </a:lnTo>
                    <a:lnTo>
                      <a:pt x="892389" y="3132276"/>
                    </a:lnTo>
                    <a:lnTo>
                      <a:pt x="884449" y="3128787"/>
                    </a:lnTo>
                    <a:lnTo>
                      <a:pt x="876191" y="3125615"/>
                    </a:lnTo>
                    <a:lnTo>
                      <a:pt x="867298" y="3122443"/>
                    </a:lnTo>
                    <a:lnTo>
                      <a:pt x="857452" y="3119588"/>
                    </a:lnTo>
                    <a:lnTo>
                      <a:pt x="847606" y="3117051"/>
                    </a:lnTo>
                    <a:lnTo>
                      <a:pt x="836808" y="3114196"/>
                    </a:lnTo>
                    <a:lnTo>
                      <a:pt x="815528" y="3109438"/>
                    </a:lnTo>
                    <a:lnTo>
                      <a:pt x="793613" y="3104997"/>
                    </a:lnTo>
                    <a:lnTo>
                      <a:pt x="771698" y="3101191"/>
                    </a:lnTo>
                    <a:lnTo>
                      <a:pt x="771698" y="3019673"/>
                    </a:lnTo>
                    <a:lnTo>
                      <a:pt x="790754" y="3021893"/>
                    </a:lnTo>
                    <a:lnTo>
                      <a:pt x="797742" y="3023162"/>
                    </a:lnTo>
                    <a:lnTo>
                      <a:pt x="805047" y="3024748"/>
                    </a:lnTo>
                    <a:lnTo>
                      <a:pt x="819974" y="3028554"/>
                    </a:lnTo>
                    <a:lnTo>
                      <a:pt x="834584" y="3033312"/>
                    </a:lnTo>
                    <a:lnTo>
                      <a:pt x="846336" y="3037435"/>
                    </a:lnTo>
                    <a:lnTo>
                      <a:pt x="853006" y="3039973"/>
                    </a:lnTo>
                    <a:lnTo>
                      <a:pt x="855547" y="3041242"/>
                    </a:lnTo>
                    <a:lnTo>
                      <a:pt x="859358" y="3043779"/>
                    </a:lnTo>
                    <a:lnTo>
                      <a:pt x="861264" y="3044731"/>
                    </a:lnTo>
                    <a:lnTo>
                      <a:pt x="863169" y="3046000"/>
                    </a:lnTo>
                    <a:lnTo>
                      <a:pt x="867933" y="3047268"/>
                    </a:lnTo>
                    <a:lnTo>
                      <a:pt x="873650" y="3047903"/>
                    </a:lnTo>
                    <a:lnTo>
                      <a:pt x="879367" y="3048220"/>
                    </a:lnTo>
                    <a:lnTo>
                      <a:pt x="885402" y="3047586"/>
                    </a:lnTo>
                    <a:lnTo>
                      <a:pt x="891436" y="3046634"/>
                    </a:lnTo>
                    <a:lnTo>
                      <a:pt x="897153" y="3045682"/>
                    </a:lnTo>
                    <a:lnTo>
                      <a:pt x="902870" y="3043779"/>
                    </a:lnTo>
                    <a:lnTo>
                      <a:pt x="907952" y="3041559"/>
                    </a:lnTo>
                    <a:lnTo>
                      <a:pt x="912716" y="3039339"/>
                    </a:lnTo>
                    <a:lnTo>
                      <a:pt x="916528" y="3036801"/>
                    </a:lnTo>
                    <a:lnTo>
                      <a:pt x="919386" y="3034263"/>
                    </a:lnTo>
                    <a:lnTo>
                      <a:pt x="920657" y="3032995"/>
                    </a:lnTo>
                    <a:lnTo>
                      <a:pt x="921292" y="3031726"/>
                    </a:lnTo>
                    <a:lnTo>
                      <a:pt x="921609" y="3030140"/>
                    </a:lnTo>
                    <a:lnTo>
                      <a:pt x="921609" y="3029188"/>
                    </a:lnTo>
                    <a:lnTo>
                      <a:pt x="921292" y="3027920"/>
                    </a:lnTo>
                    <a:lnTo>
                      <a:pt x="920974" y="3026651"/>
                    </a:lnTo>
                    <a:lnTo>
                      <a:pt x="919704" y="3025382"/>
                    </a:lnTo>
                    <a:lnTo>
                      <a:pt x="918433" y="3024431"/>
                    </a:lnTo>
                    <a:lnTo>
                      <a:pt x="914304" y="3021576"/>
                    </a:lnTo>
                    <a:lnTo>
                      <a:pt x="909540" y="3018721"/>
                    </a:lnTo>
                    <a:lnTo>
                      <a:pt x="903823" y="3016501"/>
                    </a:lnTo>
                    <a:lnTo>
                      <a:pt x="898424" y="3013963"/>
                    </a:lnTo>
                    <a:lnTo>
                      <a:pt x="885402" y="3009205"/>
                    </a:lnTo>
                    <a:lnTo>
                      <a:pt x="871109" y="3005082"/>
                    </a:lnTo>
                    <a:lnTo>
                      <a:pt x="856182" y="3000958"/>
                    </a:lnTo>
                    <a:lnTo>
                      <a:pt x="840936" y="2997469"/>
                    </a:lnTo>
                    <a:lnTo>
                      <a:pt x="825374" y="2994614"/>
                    </a:lnTo>
                    <a:lnTo>
                      <a:pt x="810764" y="2992711"/>
                    </a:lnTo>
                    <a:lnTo>
                      <a:pt x="791389" y="2990808"/>
                    </a:lnTo>
                    <a:lnTo>
                      <a:pt x="771698" y="2989539"/>
                    </a:lnTo>
                    <a:lnTo>
                      <a:pt x="771698" y="2971459"/>
                    </a:lnTo>
                    <a:lnTo>
                      <a:pt x="771380" y="2970191"/>
                    </a:lnTo>
                    <a:lnTo>
                      <a:pt x="770427" y="2969556"/>
                    </a:lnTo>
                    <a:lnTo>
                      <a:pt x="769474" y="2968288"/>
                    </a:lnTo>
                    <a:lnTo>
                      <a:pt x="767886" y="2967653"/>
                    </a:lnTo>
                    <a:lnTo>
                      <a:pt x="765345" y="2966702"/>
                    </a:lnTo>
                    <a:lnTo>
                      <a:pt x="763440" y="2966384"/>
                    </a:lnTo>
                    <a:lnTo>
                      <a:pt x="760581" y="2966067"/>
                    </a:lnTo>
                    <a:lnTo>
                      <a:pt x="758358" y="2965750"/>
                    </a:lnTo>
                    <a:lnTo>
                      <a:pt x="711352" y="2965750"/>
                    </a:lnTo>
                    <a:close/>
                    <a:moveTo>
                      <a:pt x="3717945" y="2951797"/>
                    </a:moveTo>
                    <a:lnTo>
                      <a:pt x="3711914" y="2955607"/>
                    </a:lnTo>
                    <a:lnTo>
                      <a:pt x="3704931" y="2959100"/>
                    </a:lnTo>
                    <a:lnTo>
                      <a:pt x="3696678" y="2963227"/>
                    </a:lnTo>
                    <a:lnTo>
                      <a:pt x="3688425" y="2966720"/>
                    </a:lnTo>
                    <a:lnTo>
                      <a:pt x="3671285" y="2973387"/>
                    </a:lnTo>
                    <a:lnTo>
                      <a:pt x="3656684" y="2979102"/>
                    </a:lnTo>
                    <a:lnTo>
                      <a:pt x="3656684" y="3080068"/>
                    </a:lnTo>
                    <a:lnTo>
                      <a:pt x="3665254" y="3075623"/>
                    </a:lnTo>
                    <a:lnTo>
                      <a:pt x="3674142" y="3070860"/>
                    </a:lnTo>
                    <a:lnTo>
                      <a:pt x="3682394" y="3066098"/>
                    </a:lnTo>
                    <a:lnTo>
                      <a:pt x="3690647" y="3061018"/>
                    </a:lnTo>
                    <a:lnTo>
                      <a:pt x="3698582" y="3055620"/>
                    </a:lnTo>
                    <a:lnTo>
                      <a:pt x="3705566" y="3050223"/>
                    </a:lnTo>
                    <a:lnTo>
                      <a:pt x="3711914" y="3044825"/>
                    </a:lnTo>
                    <a:lnTo>
                      <a:pt x="3717945" y="3040063"/>
                    </a:lnTo>
                    <a:lnTo>
                      <a:pt x="3717945" y="2951797"/>
                    </a:lnTo>
                    <a:close/>
                    <a:moveTo>
                      <a:pt x="731996" y="2947987"/>
                    </a:moveTo>
                    <a:lnTo>
                      <a:pt x="755499" y="2948304"/>
                    </a:lnTo>
                    <a:lnTo>
                      <a:pt x="779003" y="2948939"/>
                    </a:lnTo>
                    <a:lnTo>
                      <a:pt x="801870" y="2949890"/>
                    </a:lnTo>
                    <a:lnTo>
                      <a:pt x="824103" y="2951476"/>
                    </a:lnTo>
                    <a:lnTo>
                      <a:pt x="846654" y="2953380"/>
                    </a:lnTo>
                    <a:lnTo>
                      <a:pt x="868569" y="2955283"/>
                    </a:lnTo>
                    <a:lnTo>
                      <a:pt x="889848" y="2958137"/>
                    </a:lnTo>
                    <a:lnTo>
                      <a:pt x="910493" y="2960992"/>
                    </a:lnTo>
                    <a:lnTo>
                      <a:pt x="930820" y="2964164"/>
                    </a:lnTo>
                    <a:lnTo>
                      <a:pt x="950512" y="2967970"/>
                    </a:lnTo>
                    <a:lnTo>
                      <a:pt x="969886" y="2971777"/>
                    </a:lnTo>
                    <a:lnTo>
                      <a:pt x="988308" y="2975900"/>
                    </a:lnTo>
                    <a:lnTo>
                      <a:pt x="1006411" y="2980658"/>
                    </a:lnTo>
                    <a:lnTo>
                      <a:pt x="1023880" y="2985416"/>
                    </a:lnTo>
                    <a:lnTo>
                      <a:pt x="1040396" y="2990491"/>
                    </a:lnTo>
                    <a:lnTo>
                      <a:pt x="1056594" y="2995883"/>
                    </a:lnTo>
                    <a:lnTo>
                      <a:pt x="1071521" y="3001593"/>
                    </a:lnTo>
                    <a:lnTo>
                      <a:pt x="1086131" y="3007302"/>
                    </a:lnTo>
                    <a:lnTo>
                      <a:pt x="1099471" y="3013646"/>
                    </a:lnTo>
                    <a:lnTo>
                      <a:pt x="1112493" y="3019990"/>
                    </a:lnTo>
                    <a:lnTo>
                      <a:pt x="1124562" y="3026651"/>
                    </a:lnTo>
                    <a:lnTo>
                      <a:pt x="1135678" y="3033629"/>
                    </a:lnTo>
                    <a:lnTo>
                      <a:pt x="1145842" y="3040925"/>
                    </a:lnTo>
                    <a:lnTo>
                      <a:pt x="1154735" y="3047903"/>
                    </a:lnTo>
                    <a:lnTo>
                      <a:pt x="1162993" y="3055515"/>
                    </a:lnTo>
                    <a:lnTo>
                      <a:pt x="1170298" y="3062811"/>
                    </a:lnTo>
                    <a:lnTo>
                      <a:pt x="1176650" y="3070741"/>
                    </a:lnTo>
                    <a:lnTo>
                      <a:pt x="1178873" y="3074864"/>
                    </a:lnTo>
                    <a:lnTo>
                      <a:pt x="1181732" y="3078670"/>
                    </a:lnTo>
                    <a:lnTo>
                      <a:pt x="1183638" y="3082794"/>
                    </a:lnTo>
                    <a:lnTo>
                      <a:pt x="1185543" y="3086600"/>
                    </a:lnTo>
                    <a:lnTo>
                      <a:pt x="1187131" y="3090406"/>
                    </a:lnTo>
                    <a:lnTo>
                      <a:pt x="1188402" y="3094847"/>
                    </a:lnTo>
                    <a:lnTo>
                      <a:pt x="1189672" y="3098653"/>
                    </a:lnTo>
                    <a:lnTo>
                      <a:pt x="1190307" y="3103094"/>
                    </a:lnTo>
                    <a:lnTo>
                      <a:pt x="1190625" y="3107535"/>
                    </a:lnTo>
                    <a:lnTo>
                      <a:pt x="1190625" y="3111341"/>
                    </a:lnTo>
                    <a:lnTo>
                      <a:pt x="1190625" y="3115782"/>
                    </a:lnTo>
                    <a:lnTo>
                      <a:pt x="1190307" y="3120223"/>
                    </a:lnTo>
                    <a:lnTo>
                      <a:pt x="1189672" y="3124029"/>
                    </a:lnTo>
                    <a:lnTo>
                      <a:pt x="1188402" y="3128470"/>
                    </a:lnTo>
                    <a:lnTo>
                      <a:pt x="1187131" y="3132276"/>
                    </a:lnTo>
                    <a:lnTo>
                      <a:pt x="1185543" y="3136399"/>
                    </a:lnTo>
                    <a:lnTo>
                      <a:pt x="1183638" y="3140523"/>
                    </a:lnTo>
                    <a:lnTo>
                      <a:pt x="1181732" y="3144646"/>
                    </a:lnTo>
                    <a:lnTo>
                      <a:pt x="1178873" y="3148453"/>
                    </a:lnTo>
                    <a:lnTo>
                      <a:pt x="1176650" y="3152259"/>
                    </a:lnTo>
                    <a:lnTo>
                      <a:pt x="1170298" y="3160189"/>
                    </a:lnTo>
                    <a:lnTo>
                      <a:pt x="1162993" y="3167801"/>
                    </a:lnTo>
                    <a:lnTo>
                      <a:pt x="1154735" y="3175414"/>
                    </a:lnTo>
                    <a:lnTo>
                      <a:pt x="1145842" y="3182392"/>
                    </a:lnTo>
                    <a:lnTo>
                      <a:pt x="1135678" y="3189370"/>
                    </a:lnTo>
                    <a:lnTo>
                      <a:pt x="1124562" y="3196031"/>
                    </a:lnTo>
                    <a:lnTo>
                      <a:pt x="1112493" y="3203010"/>
                    </a:lnTo>
                    <a:lnTo>
                      <a:pt x="1099471" y="3209671"/>
                    </a:lnTo>
                    <a:lnTo>
                      <a:pt x="1086131" y="3215380"/>
                    </a:lnTo>
                    <a:lnTo>
                      <a:pt x="1071521" y="3221407"/>
                    </a:lnTo>
                    <a:lnTo>
                      <a:pt x="1056594" y="3227433"/>
                    </a:lnTo>
                    <a:lnTo>
                      <a:pt x="1040396" y="3232509"/>
                    </a:lnTo>
                    <a:lnTo>
                      <a:pt x="1023880" y="3237584"/>
                    </a:lnTo>
                    <a:lnTo>
                      <a:pt x="1006411" y="3242659"/>
                    </a:lnTo>
                    <a:lnTo>
                      <a:pt x="988308" y="3247099"/>
                    </a:lnTo>
                    <a:lnTo>
                      <a:pt x="969886" y="3251223"/>
                    </a:lnTo>
                    <a:lnTo>
                      <a:pt x="950512" y="3255346"/>
                    </a:lnTo>
                    <a:lnTo>
                      <a:pt x="930820" y="3258835"/>
                    </a:lnTo>
                    <a:lnTo>
                      <a:pt x="910493" y="3262325"/>
                    </a:lnTo>
                    <a:lnTo>
                      <a:pt x="889848" y="3265179"/>
                    </a:lnTo>
                    <a:lnTo>
                      <a:pt x="868569" y="3268034"/>
                    </a:lnTo>
                    <a:lnTo>
                      <a:pt x="846654" y="3269937"/>
                    </a:lnTo>
                    <a:lnTo>
                      <a:pt x="824103" y="3271840"/>
                    </a:lnTo>
                    <a:lnTo>
                      <a:pt x="801870" y="3273426"/>
                    </a:lnTo>
                    <a:lnTo>
                      <a:pt x="779003" y="3274061"/>
                    </a:lnTo>
                    <a:lnTo>
                      <a:pt x="755499" y="3275012"/>
                    </a:lnTo>
                    <a:lnTo>
                      <a:pt x="731996" y="3275012"/>
                    </a:lnTo>
                    <a:lnTo>
                      <a:pt x="708176" y="3275012"/>
                    </a:lnTo>
                    <a:lnTo>
                      <a:pt x="684990" y="3274061"/>
                    </a:lnTo>
                    <a:lnTo>
                      <a:pt x="662122" y="3273426"/>
                    </a:lnTo>
                    <a:lnTo>
                      <a:pt x="639572" y="3271840"/>
                    </a:lnTo>
                    <a:lnTo>
                      <a:pt x="617022" y="3269937"/>
                    </a:lnTo>
                    <a:lnTo>
                      <a:pt x="595424" y="3268034"/>
                    </a:lnTo>
                    <a:lnTo>
                      <a:pt x="574144" y="3265179"/>
                    </a:lnTo>
                    <a:lnTo>
                      <a:pt x="553182" y="3262325"/>
                    </a:lnTo>
                    <a:lnTo>
                      <a:pt x="533173" y="3258835"/>
                    </a:lnTo>
                    <a:lnTo>
                      <a:pt x="513481" y="3255346"/>
                    </a:lnTo>
                    <a:lnTo>
                      <a:pt x="494107" y="3251223"/>
                    </a:lnTo>
                    <a:lnTo>
                      <a:pt x="475368" y="3247099"/>
                    </a:lnTo>
                    <a:lnTo>
                      <a:pt x="457264" y="3242659"/>
                    </a:lnTo>
                    <a:lnTo>
                      <a:pt x="439795" y="3237584"/>
                    </a:lnTo>
                    <a:lnTo>
                      <a:pt x="423280" y="3232509"/>
                    </a:lnTo>
                    <a:lnTo>
                      <a:pt x="407082" y="3227433"/>
                    </a:lnTo>
                    <a:lnTo>
                      <a:pt x="392154" y="3221407"/>
                    </a:lnTo>
                    <a:lnTo>
                      <a:pt x="377544" y="3215380"/>
                    </a:lnTo>
                    <a:lnTo>
                      <a:pt x="364204" y="3209671"/>
                    </a:lnTo>
                    <a:lnTo>
                      <a:pt x="351182" y="3203010"/>
                    </a:lnTo>
                    <a:lnTo>
                      <a:pt x="339431" y="3196031"/>
                    </a:lnTo>
                    <a:lnTo>
                      <a:pt x="328314" y="3189370"/>
                    </a:lnTo>
                    <a:lnTo>
                      <a:pt x="318151" y="3182392"/>
                    </a:lnTo>
                    <a:lnTo>
                      <a:pt x="308940" y="3175414"/>
                    </a:lnTo>
                    <a:lnTo>
                      <a:pt x="300682" y="3167801"/>
                    </a:lnTo>
                    <a:lnTo>
                      <a:pt x="293695" y="3160189"/>
                    </a:lnTo>
                    <a:lnTo>
                      <a:pt x="287343" y="3152259"/>
                    </a:lnTo>
                    <a:lnTo>
                      <a:pt x="284484" y="3148453"/>
                    </a:lnTo>
                    <a:lnTo>
                      <a:pt x="282261" y="3144646"/>
                    </a:lnTo>
                    <a:lnTo>
                      <a:pt x="280038" y="3140523"/>
                    </a:lnTo>
                    <a:lnTo>
                      <a:pt x="278132" y="3136399"/>
                    </a:lnTo>
                    <a:lnTo>
                      <a:pt x="276544" y="3132276"/>
                    </a:lnTo>
                    <a:lnTo>
                      <a:pt x="275274" y="3128470"/>
                    </a:lnTo>
                    <a:lnTo>
                      <a:pt x="274321" y="3124029"/>
                    </a:lnTo>
                    <a:lnTo>
                      <a:pt x="273368" y="3120223"/>
                    </a:lnTo>
                    <a:lnTo>
                      <a:pt x="273050" y="3115782"/>
                    </a:lnTo>
                    <a:lnTo>
                      <a:pt x="273050" y="3111341"/>
                    </a:lnTo>
                    <a:lnTo>
                      <a:pt x="273050" y="3107535"/>
                    </a:lnTo>
                    <a:lnTo>
                      <a:pt x="273368" y="3103094"/>
                    </a:lnTo>
                    <a:lnTo>
                      <a:pt x="274321" y="3098653"/>
                    </a:lnTo>
                    <a:lnTo>
                      <a:pt x="275274" y="3094847"/>
                    </a:lnTo>
                    <a:lnTo>
                      <a:pt x="276544" y="3090406"/>
                    </a:lnTo>
                    <a:lnTo>
                      <a:pt x="278132" y="3086600"/>
                    </a:lnTo>
                    <a:lnTo>
                      <a:pt x="280038" y="3082794"/>
                    </a:lnTo>
                    <a:lnTo>
                      <a:pt x="282261" y="3078670"/>
                    </a:lnTo>
                    <a:lnTo>
                      <a:pt x="284484" y="3074864"/>
                    </a:lnTo>
                    <a:lnTo>
                      <a:pt x="287343" y="3070741"/>
                    </a:lnTo>
                    <a:lnTo>
                      <a:pt x="293695" y="3062811"/>
                    </a:lnTo>
                    <a:lnTo>
                      <a:pt x="300682" y="3055515"/>
                    </a:lnTo>
                    <a:lnTo>
                      <a:pt x="308940" y="3047903"/>
                    </a:lnTo>
                    <a:lnTo>
                      <a:pt x="318151" y="3040925"/>
                    </a:lnTo>
                    <a:lnTo>
                      <a:pt x="328314" y="3033629"/>
                    </a:lnTo>
                    <a:lnTo>
                      <a:pt x="339431" y="3026651"/>
                    </a:lnTo>
                    <a:lnTo>
                      <a:pt x="351182" y="3019990"/>
                    </a:lnTo>
                    <a:lnTo>
                      <a:pt x="364204" y="3013646"/>
                    </a:lnTo>
                    <a:lnTo>
                      <a:pt x="377544" y="3007302"/>
                    </a:lnTo>
                    <a:lnTo>
                      <a:pt x="392154" y="3001593"/>
                    </a:lnTo>
                    <a:lnTo>
                      <a:pt x="407082" y="2995883"/>
                    </a:lnTo>
                    <a:lnTo>
                      <a:pt x="423280" y="2990491"/>
                    </a:lnTo>
                    <a:lnTo>
                      <a:pt x="439795" y="2985416"/>
                    </a:lnTo>
                    <a:lnTo>
                      <a:pt x="457264" y="2980658"/>
                    </a:lnTo>
                    <a:lnTo>
                      <a:pt x="475368" y="2975900"/>
                    </a:lnTo>
                    <a:lnTo>
                      <a:pt x="494107" y="2971777"/>
                    </a:lnTo>
                    <a:lnTo>
                      <a:pt x="513481" y="2967970"/>
                    </a:lnTo>
                    <a:lnTo>
                      <a:pt x="533173" y="2964164"/>
                    </a:lnTo>
                    <a:lnTo>
                      <a:pt x="553182" y="2960992"/>
                    </a:lnTo>
                    <a:lnTo>
                      <a:pt x="574144" y="2958137"/>
                    </a:lnTo>
                    <a:lnTo>
                      <a:pt x="595424" y="2955283"/>
                    </a:lnTo>
                    <a:lnTo>
                      <a:pt x="617022" y="2953380"/>
                    </a:lnTo>
                    <a:lnTo>
                      <a:pt x="639572" y="2951476"/>
                    </a:lnTo>
                    <a:lnTo>
                      <a:pt x="662122" y="2949890"/>
                    </a:lnTo>
                    <a:lnTo>
                      <a:pt x="684990" y="2948939"/>
                    </a:lnTo>
                    <a:lnTo>
                      <a:pt x="708176" y="2948304"/>
                    </a:lnTo>
                    <a:lnTo>
                      <a:pt x="731996" y="2947987"/>
                    </a:lnTo>
                    <a:close/>
                    <a:moveTo>
                      <a:pt x="2665715" y="2911157"/>
                    </a:moveTo>
                    <a:lnTo>
                      <a:pt x="2665715" y="3029585"/>
                    </a:lnTo>
                    <a:lnTo>
                      <a:pt x="2668254" y="3032125"/>
                    </a:lnTo>
                    <a:lnTo>
                      <a:pt x="2671429" y="3035300"/>
                    </a:lnTo>
                    <a:lnTo>
                      <a:pt x="2678729" y="3041650"/>
                    </a:lnTo>
                    <a:lnTo>
                      <a:pt x="2687934" y="3048635"/>
                    </a:lnTo>
                    <a:lnTo>
                      <a:pt x="2698726" y="3055938"/>
                    </a:lnTo>
                    <a:lnTo>
                      <a:pt x="2710153" y="3063240"/>
                    </a:lnTo>
                    <a:lnTo>
                      <a:pt x="2722215" y="3070225"/>
                    </a:lnTo>
                    <a:lnTo>
                      <a:pt x="2734594" y="3076258"/>
                    </a:lnTo>
                    <a:lnTo>
                      <a:pt x="2746656" y="3082290"/>
                    </a:lnTo>
                    <a:lnTo>
                      <a:pt x="2746656" y="2963227"/>
                    </a:lnTo>
                    <a:lnTo>
                      <a:pt x="2734594" y="2957195"/>
                    </a:lnTo>
                    <a:lnTo>
                      <a:pt x="2723167" y="2951480"/>
                    </a:lnTo>
                    <a:lnTo>
                      <a:pt x="2712058" y="2945130"/>
                    </a:lnTo>
                    <a:lnTo>
                      <a:pt x="2701583" y="2938462"/>
                    </a:lnTo>
                    <a:lnTo>
                      <a:pt x="2691743" y="2932112"/>
                    </a:lnTo>
                    <a:lnTo>
                      <a:pt x="2682538" y="2925445"/>
                    </a:lnTo>
                    <a:lnTo>
                      <a:pt x="2673650" y="2918142"/>
                    </a:lnTo>
                    <a:lnTo>
                      <a:pt x="2665715" y="2911157"/>
                    </a:lnTo>
                    <a:close/>
                    <a:moveTo>
                      <a:pt x="1404938" y="2890837"/>
                    </a:moveTo>
                    <a:lnTo>
                      <a:pt x="1408115" y="2896532"/>
                    </a:lnTo>
                    <a:lnTo>
                      <a:pt x="1411928" y="2901593"/>
                    </a:lnTo>
                    <a:lnTo>
                      <a:pt x="1415740" y="2906655"/>
                    </a:lnTo>
                    <a:lnTo>
                      <a:pt x="1419552" y="2911716"/>
                    </a:lnTo>
                    <a:lnTo>
                      <a:pt x="1424000" y="2916778"/>
                    </a:lnTo>
                    <a:lnTo>
                      <a:pt x="1428447" y="2922156"/>
                    </a:lnTo>
                    <a:lnTo>
                      <a:pt x="1438296" y="2931963"/>
                    </a:lnTo>
                    <a:lnTo>
                      <a:pt x="1448780" y="2941453"/>
                    </a:lnTo>
                    <a:lnTo>
                      <a:pt x="1460852" y="2950311"/>
                    </a:lnTo>
                    <a:lnTo>
                      <a:pt x="1472924" y="2958852"/>
                    </a:lnTo>
                    <a:lnTo>
                      <a:pt x="1486267" y="2967394"/>
                    </a:lnTo>
                    <a:lnTo>
                      <a:pt x="1500563" y="2975619"/>
                    </a:lnTo>
                    <a:lnTo>
                      <a:pt x="1515494" y="2983211"/>
                    </a:lnTo>
                    <a:lnTo>
                      <a:pt x="1531061" y="2990487"/>
                    </a:lnTo>
                    <a:lnTo>
                      <a:pt x="1547263" y="2997763"/>
                    </a:lnTo>
                    <a:lnTo>
                      <a:pt x="1564101" y="3004723"/>
                    </a:lnTo>
                    <a:lnTo>
                      <a:pt x="1581574" y="3010734"/>
                    </a:lnTo>
                    <a:lnTo>
                      <a:pt x="1599682" y="3017061"/>
                    </a:lnTo>
                    <a:lnTo>
                      <a:pt x="1618108" y="3022755"/>
                    </a:lnTo>
                    <a:lnTo>
                      <a:pt x="1637170" y="3028133"/>
                    </a:lnTo>
                    <a:lnTo>
                      <a:pt x="1656866" y="3033195"/>
                    </a:lnTo>
                    <a:lnTo>
                      <a:pt x="1676881" y="3037940"/>
                    </a:lnTo>
                    <a:lnTo>
                      <a:pt x="1697213" y="3042369"/>
                    </a:lnTo>
                    <a:lnTo>
                      <a:pt x="1718180" y="3046481"/>
                    </a:lnTo>
                    <a:lnTo>
                      <a:pt x="1738830" y="3050277"/>
                    </a:lnTo>
                    <a:lnTo>
                      <a:pt x="1760116" y="3053757"/>
                    </a:lnTo>
                    <a:lnTo>
                      <a:pt x="1782036" y="3056604"/>
                    </a:lnTo>
                    <a:lnTo>
                      <a:pt x="1803639" y="3059135"/>
                    </a:lnTo>
                    <a:lnTo>
                      <a:pt x="1825877" y="3061666"/>
                    </a:lnTo>
                    <a:lnTo>
                      <a:pt x="1847798" y="3063564"/>
                    </a:lnTo>
                    <a:lnTo>
                      <a:pt x="1870036" y="3065146"/>
                    </a:lnTo>
                    <a:lnTo>
                      <a:pt x="1891957" y="3066411"/>
                    </a:lnTo>
                    <a:lnTo>
                      <a:pt x="1914513" y="3067360"/>
                    </a:lnTo>
                    <a:lnTo>
                      <a:pt x="1936751" y="3067993"/>
                    </a:lnTo>
                    <a:lnTo>
                      <a:pt x="1959307" y="3067993"/>
                    </a:lnTo>
                    <a:lnTo>
                      <a:pt x="1978051" y="3067993"/>
                    </a:lnTo>
                    <a:lnTo>
                      <a:pt x="1996794" y="3067360"/>
                    </a:lnTo>
                    <a:lnTo>
                      <a:pt x="2015538" y="3067044"/>
                    </a:lnTo>
                    <a:lnTo>
                      <a:pt x="2034599" y="3065779"/>
                    </a:lnTo>
                    <a:lnTo>
                      <a:pt x="2053025" y="3064830"/>
                    </a:lnTo>
                    <a:lnTo>
                      <a:pt x="2071769" y="3063564"/>
                    </a:lnTo>
                    <a:lnTo>
                      <a:pt x="2090513" y="3061982"/>
                    </a:lnTo>
                    <a:lnTo>
                      <a:pt x="2108621" y="3060084"/>
                    </a:lnTo>
                    <a:lnTo>
                      <a:pt x="2127365" y="3058186"/>
                    </a:lnTo>
                    <a:lnTo>
                      <a:pt x="2145473" y="3055655"/>
                    </a:lnTo>
                    <a:lnTo>
                      <a:pt x="2163581" y="3052808"/>
                    </a:lnTo>
                    <a:lnTo>
                      <a:pt x="2181372" y="3050277"/>
                    </a:lnTo>
                    <a:lnTo>
                      <a:pt x="2199163" y="3047114"/>
                    </a:lnTo>
                    <a:lnTo>
                      <a:pt x="2216318" y="3043950"/>
                    </a:lnTo>
                    <a:lnTo>
                      <a:pt x="2233473" y="3040471"/>
                    </a:lnTo>
                    <a:lnTo>
                      <a:pt x="2250311" y="3036358"/>
                    </a:lnTo>
                    <a:lnTo>
                      <a:pt x="2266830" y="3032562"/>
                    </a:lnTo>
                    <a:lnTo>
                      <a:pt x="2283668" y="3028133"/>
                    </a:lnTo>
                    <a:lnTo>
                      <a:pt x="2299235" y="3023704"/>
                    </a:lnTo>
                    <a:lnTo>
                      <a:pt x="2315119" y="3018642"/>
                    </a:lnTo>
                    <a:lnTo>
                      <a:pt x="2330051" y="3013897"/>
                    </a:lnTo>
                    <a:lnTo>
                      <a:pt x="2344982" y="3008519"/>
                    </a:lnTo>
                    <a:lnTo>
                      <a:pt x="2359278" y="3003141"/>
                    </a:lnTo>
                    <a:lnTo>
                      <a:pt x="2373574" y="2997447"/>
                    </a:lnTo>
                    <a:lnTo>
                      <a:pt x="2386917" y="2991753"/>
                    </a:lnTo>
                    <a:lnTo>
                      <a:pt x="2399942" y="2985426"/>
                    </a:lnTo>
                    <a:lnTo>
                      <a:pt x="2412650" y="2979099"/>
                    </a:lnTo>
                    <a:lnTo>
                      <a:pt x="2424722" y="2972455"/>
                    </a:lnTo>
                    <a:lnTo>
                      <a:pt x="2436159" y="2965179"/>
                    </a:lnTo>
                    <a:lnTo>
                      <a:pt x="2446961" y="2958220"/>
                    </a:lnTo>
                    <a:lnTo>
                      <a:pt x="2457444" y="2950627"/>
                    </a:lnTo>
                    <a:lnTo>
                      <a:pt x="2466975" y="2943351"/>
                    </a:lnTo>
                    <a:lnTo>
                      <a:pt x="2466975" y="3039838"/>
                    </a:lnTo>
                    <a:lnTo>
                      <a:pt x="2466657" y="3040471"/>
                    </a:lnTo>
                    <a:lnTo>
                      <a:pt x="2466340" y="3048063"/>
                    </a:lnTo>
                    <a:lnTo>
                      <a:pt x="2466022" y="3052808"/>
                    </a:lnTo>
                    <a:lnTo>
                      <a:pt x="2464751" y="3058186"/>
                    </a:lnTo>
                    <a:lnTo>
                      <a:pt x="2463480" y="3062615"/>
                    </a:lnTo>
                    <a:lnTo>
                      <a:pt x="2461892" y="3067993"/>
                    </a:lnTo>
                    <a:lnTo>
                      <a:pt x="2459986" y="3072422"/>
                    </a:lnTo>
                    <a:lnTo>
                      <a:pt x="2457444" y="3077167"/>
                    </a:lnTo>
                    <a:lnTo>
                      <a:pt x="2455220" y="3081912"/>
                    </a:lnTo>
                    <a:lnTo>
                      <a:pt x="2452361" y="3086658"/>
                    </a:lnTo>
                    <a:lnTo>
                      <a:pt x="2449184" y="3091403"/>
                    </a:lnTo>
                    <a:lnTo>
                      <a:pt x="2445690" y="3096148"/>
                    </a:lnTo>
                    <a:lnTo>
                      <a:pt x="2441878" y="3100893"/>
                    </a:lnTo>
                    <a:lnTo>
                      <a:pt x="2437748" y="3105322"/>
                    </a:lnTo>
                    <a:lnTo>
                      <a:pt x="2429170" y="3114180"/>
                    </a:lnTo>
                    <a:lnTo>
                      <a:pt x="2419322" y="3123038"/>
                    </a:lnTo>
                    <a:lnTo>
                      <a:pt x="2408202" y="3131579"/>
                    </a:lnTo>
                    <a:lnTo>
                      <a:pt x="2396130" y="3139804"/>
                    </a:lnTo>
                    <a:lnTo>
                      <a:pt x="2383423" y="3147713"/>
                    </a:lnTo>
                    <a:lnTo>
                      <a:pt x="2369127" y="3155622"/>
                    </a:lnTo>
                    <a:lnTo>
                      <a:pt x="2354195" y="3162898"/>
                    </a:lnTo>
                    <a:lnTo>
                      <a:pt x="2338311" y="3170490"/>
                    </a:lnTo>
                    <a:lnTo>
                      <a:pt x="2321791" y="3177134"/>
                    </a:lnTo>
                    <a:lnTo>
                      <a:pt x="2304636" y="3183777"/>
                    </a:lnTo>
                    <a:lnTo>
                      <a:pt x="2285892" y="3190104"/>
                    </a:lnTo>
                    <a:lnTo>
                      <a:pt x="2266830" y="3196431"/>
                    </a:lnTo>
                    <a:lnTo>
                      <a:pt x="2247134" y="3201809"/>
                    </a:lnTo>
                    <a:lnTo>
                      <a:pt x="2226802" y="3207503"/>
                    </a:lnTo>
                    <a:lnTo>
                      <a:pt x="2205516" y="3212248"/>
                    </a:lnTo>
                    <a:lnTo>
                      <a:pt x="2183278" y="3216677"/>
                    </a:lnTo>
                    <a:lnTo>
                      <a:pt x="2160722" y="3221106"/>
                    </a:lnTo>
                    <a:lnTo>
                      <a:pt x="2137848" y="3224586"/>
                    </a:lnTo>
                    <a:lnTo>
                      <a:pt x="2114340" y="3228382"/>
                    </a:lnTo>
                    <a:lnTo>
                      <a:pt x="2089877" y="3231229"/>
                    </a:lnTo>
                    <a:lnTo>
                      <a:pt x="2065415" y="3233760"/>
                    </a:lnTo>
                    <a:lnTo>
                      <a:pt x="2040000" y="3235975"/>
                    </a:lnTo>
                    <a:lnTo>
                      <a:pt x="2014267" y="3237556"/>
                    </a:lnTo>
                    <a:lnTo>
                      <a:pt x="1988217" y="3238822"/>
                    </a:lnTo>
                    <a:lnTo>
                      <a:pt x="1962166" y="3239771"/>
                    </a:lnTo>
                    <a:lnTo>
                      <a:pt x="1935480" y="3240087"/>
                    </a:lnTo>
                    <a:lnTo>
                      <a:pt x="1908159" y="3239771"/>
                    </a:lnTo>
                    <a:lnTo>
                      <a:pt x="1881155" y="3238822"/>
                    </a:lnTo>
                    <a:lnTo>
                      <a:pt x="1854469" y="3237556"/>
                    </a:lnTo>
                    <a:lnTo>
                      <a:pt x="1828419" y="3235658"/>
                    </a:lnTo>
                    <a:lnTo>
                      <a:pt x="1803004" y="3233760"/>
                    </a:lnTo>
                    <a:lnTo>
                      <a:pt x="1777588" y="3230913"/>
                    </a:lnTo>
                    <a:lnTo>
                      <a:pt x="1752809" y="3227750"/>
                    </a:lnTo>
                    <a:lnTo>
                      <a:pt x="1728664" y="3224270"/>
                    </a:lnTo>
                    <a:lnTo>
                      <a:pt x="1705155" y="3220474"/>
                    </a:lnTo>
                    <a:lnTo>
                      <a:pt x="1682282" y="3215728"/>
                    </a:lnTo>
                    <a:lnTo>
                      <a:pt x="1660043" y="3210983"/>
                    </a:lnTo>
                    <a:lnTo>
                      <a:pt x="1638440" y="3205921"/>
                    </a:lnTo>
                    <a:lnTo>
                      <a:pt x="1617791" y="3200227"/>
                    </a:lnTo>
                    <a:lnTo>
                      <a:pt x="1597776" y="3194533"/>
                    </a:lnTo>
                    <a:lnTo>
                      <a:pt x="1578397" y="3188206"/>
                    </a:lnTo>
                    <a:lnTo>
                      <a:pt x="1559653" y="3181563"/>
                    </a:lnTo>
                    <a:lnTo>
                      <a:pt x="1542498" y="3174287"/>
                    </a:lnTo>
                    <a:lnTo>
                      <a:pt x="1525343" y="3167327"/>
                    </a:lnTo>
                    <a:lnTo>
                      <a:pt x="1509776" y="3159734"/>
                    </a:lnTo>
                    <a:lnTo>
                      <a:pt x="1495162" y="3151826"/>
                    </a:lnTo>
                    <a:lnTo>
                      <a:pt x="1481184" y="3143601"/>
                    </a:lnTo>
                    <a:lnTo>
                      <a:pt x="1468159" y="3135376"/>
                    </a:lnTo>
                    <a:lnTo>
                      <a:pt x="1456404" y="3126834"/>
                    </a:lnTo>
                    <a:lnTo>
                      <a:pt x="1445603" y="3117660"/>
                    </a:lnTo>
                    <a:lnTo>
                      <a:pt x="1440837" y="3113547"/>
                    </a:lnTo>
                    <a:lnTo>
                      <a:pt x="1436390" y="3108802"/>
                    </a:lnTo>
                    <a:lnTo>
                      <a:pt x="1431942" y="3104373"/>
                    </a:lnTo>
                    <a:lnTo>
                      <a:pt x="1428130" y="3099628"/>
                    </a:lnTo>
                    <a:lnTo>
                      <a:pt x="1424318" y="3094883"/>
                    </a:lnTo>
                    <a:lnTo>
                      <a:pt x="1420823" y="3090138"/>
                    </a:lnTo>
                    <a:lnTo>
                      <a:pt x="1417646" y="3085392"/>
                    </a:lnTo>
                    <a:lnTo>
                      <a:pt x="1415105" y="3080331"/>
                    </a:lnTo>
                    <a:lnTo>
                      <a:pt x="1412563" y="3075585"/>
                    </a:lnTo>
                    <a:lnTo>
                      <a:pt x="1410339" y="3070524"/>
                    </a:lnTo>
                    <a:lnTo>
                      <a:pt x="1408115" y="3065779"/>
                    </a:lnTo>
                    <a:lnTo>
                      <a:pt x="1407162" y="3060717"/>
                    </a:lnTo>
                    <a:lnTo>
                      <a:pt x="1405892" y="3055655"/>
                    </a:lnTo>
                    <a:lnTo>
                      <a:pt x="1404621" y="3050594"/>
                    </a:lnTo>
                    <a:lnTo>
                      <a:pt x="1404303" y="3045532"/>
                    </a:lnTo>
                    <a:lnTo>
                      <a:pt x="1404303" y="3040471"/>
                    </a:lnTo>
                    <a:lnTo>
                      <a:pt x="1403350" y="3040471"/>
                    </a:lnTo>
                    <a:lnTo>
                      <a:pt x="1403350" y="2909186"/>
                    </a:lnTo>
                    <a:lnTo>
                      <a:pt x="1403350" y="2905389"/>
                    </a:lnTo>
                    <a:lnTo>
                      <a:pt x="1403985" y="2898113"/>
                    </a:lnTo>
                    <a:lnTo>
                      <a:pt x="1404938" y="2890837"/>
                    </a:lnTo>
                    <a:close/>
                    <a:moveTo>
                      <a:pt x="2609850" y="2805112"/>
                    </a:moveTo>
                    <a:lnTo>
                      <a:pt x="2613342" y="2810827"/>
                    </a:lnTo>
                    <a:lnTo>
                      <a:pt x="2617468" y="2816860"/>
                    </a:lnTo>
                    <a:lnTo>
                      <a:pt x="2621594" y="2822257"/>
                    </a:lnTo>
                    <a:lnTo>
                      <a:pt x="2626038" y="2828290"/>
                    </a:lnTo>
                    <a:lnTo>
                      <a:pt x="2631117" y="2833687"/>
                    </a:lnTo>
                    <a:lnTo>
                      <a:pt x="2635878" y="2839402"/>
                    </a:lnTo>
                    <a:lnTo>
                      <a:pt x="2641274" y="2844800"/>
                    </a:lnTo>
                    <a:lnTo>
                      <a:pt x="2646988" y="2850515"/>
                    </a:lnTo>
                    <a:lnTo>
                      <a:pt x="2658732" y="2860675"/>
                    </a:lnTo>
                    <a:lnTo>
                      <a:pt x="2671746" y="2870835"/>
                    </a:lnTo>
                    <a:lnTo>
                      <a:pt x="2685712" y="2880677"/>
                    </a:lnTo>
                    <a:lnTo>
                      <a:pt x="2700631" y="2889885"/>
                    </a:lnTo>
                    <a:lnTo>
                      <a:pt x="2715867" y="2898775"/>
                    </a:lnTo>
                    <a:lnTo>
                      <a:pt x="2732372" y="2907665"/>
                    </a:lnTo>
                    <a:lnTo>
                      <a:pt x="2749830" y="2915920"/>
                    </a:lnTo>
                    <a:lnTo>
                      <a:pt x="2767923" y="2923857"/>
                    </a:lnTo>
                    <a:lnTo>
                      <a:pt x="2786650" y="2931160"/>
                    </a:lnTo>
                    <a:lnTo>
                      <a:pt x="2805695" y="2938780"/>
                    </a:lnTo>
                    <a:lnTo>
                      <a:pt x="2826009" y="2945447"/>
                    </a:lnTo>
                    <a:lnTo>
                      <a:pt x="2846959" y="2951797"/>
                    </a:lnTo>
                    <a:lnTo>
                      <a:pt x="2867591" y="2957512"/>
                    </a:lnTo>
                    <a:lnTo>
                      <a:pt x="2889492" y="2963545"/>
                    </a:lnTo>
                    <a:lnTo>
                      <a:pt x="2912029" y="2968625"/>
                    </a:lnTo>
                    <a:lnTo>
                      <a:pt x="2934248" y="2973705"/>
                    </a:lnTo>
                    <a:lnTo>
                      <a:pt x="2957102" y="2978150"/>
                    </a:lnTo>
                    <a:lnTo>
                      <a:pt x="2980908" y="2982595"/>
                    </a:lnTo>
                    <a:lnTo>
                      <a:pt x="3004396" y="2986087"/>
                    </a:lnTo>
                    <a:lnTo>
                      <a:pt x="3028203" y="2989580"/>
                    </a:lnTo>
                    <a:lnTo>
                      <a:pt x="3052644" y="2992437"/>
                    </a:lnTo>
                    <a:lnTo>
                      <a:pt x="3077084" y="2994977"/>
                    </a:lnTo>
                    <a:lnTo>
                      <a:pt x="3101525" y="2997200"/>
                    </a:lnTo>
                    <a:lnTo>
                      <a:pt x="3125966" y="2999105"/>
                    </a:lnTo>
                    <a:lnTo>
                      <a:pt x="3150725" y="3000375"/>
                    </a:lnTo>
                    <a:lnTo>
                      <a:pt x="3175800" y="3001327"/>
                    </a:lnTo>
                    <a:lnTo>
                      <a:pt x="3200559" y="3001962"/>
                    </a:lnTo>
                    <a:lnTo>
                      <a:pt x="3225317" y="3002280"/>
                    </a:lnTo>
                    <a:lnTo>
                      <a:pt x="3246266" y="3002280"/>
                    </a:lnTo>
                    <a:lnTo>
                      <a:pt x="3267216" y="3001962"/>
                    </a:lnTo>
                    <a:lnTo>
                      <a:pt x="3288165" y="3001010"/>
                    </a:lnTo>
                    <a:lnTo>
                      <a:pt x="3308797" y="2999740"/>
                    </a:lnTo>
                    <a:lnTo>
                      <a:pt x="3329429" y="2998787"/>
                    </a:lnTo>
                    <a:lnTo>
                      <a:pt x="3350378" y="2997200"/>
                    </a:lnTo>
                    <a:lnTo>
                      <a:pt x="3371010" y="2995612"/>
                    </a:lnTo>
                    <a:lnTo>
                      <a:pt x="3391325" y="2993707"/>
                    </a:lnTo>
                    <a:lnTo>
                      <a:pt x="3411957" y="2991167"/>
                    </a:lnTo>
                    <a:lnTo>
                      <a:pt x="3431954" y="2988310"/>
                    </a:lnTo>
                    <a:lnTo>
                      <a:pt x="3451951" y="2985770"/>
                    </a:lnTo>
                    <a:lnTo>
                      <a:pt x="3471948" y="2982595"/>
                    </a:lnTo>
                    <a:lnTo>
                      <a:pt x="3491628" y="2979102"/>
                    </a:lnTo>
                    <a:lnTo>
                      <a:pt x="3510990" y="2975292"/>
                    </a:lnTo>
                    <a:lnTo>
                      <a:pt x="3530035" y="2971482"/>
                    </a:lnTo>
                    <a:lnTo>
                      <a:pt x="3548763" y="2967037"/>
                    </a:lnTo>
                    <a:lnTo>
                      <a:pt x="3567173" y="2962275"/>
                    </a:lnTo>
                    <a:lnTo>
                      <a:pt x="3585265" y="2957512"/>
                    </a:lnTo>
                    <a:lnTo>
                      <a:pt x="3603041" y="2953067"/>
                    </a:lnTo>
                    <a:lnTo>
                      <a:pt x="3620498" y="2947352"/>
                    </a:lnTo>
                    <a:lnTo>
                      <a:pt x="3637004" y="2941955"/>
                    </a:lnTo>
                    <a:lnTo>
                      <a:pt x="3653510" y="2935922"/>
                    </a:lnTo>
                    <a:lnTo>
                      <a:pt x="3669698" y="2929890"/>
                    </a:lnTo>
                    <a:lnTo>
                      <a:pt x="3685251" y="2923857"/>
                    </a:lnTo>
                    <a:lnTo>
                      <a:pt x="3700170" y="2916872"/>
                    </a:lnTo>
                    <a:lnTo>
                      <a:pt x="3714770" y="2909887"/>
                    </a:lnTo>
                    <a:lnTo>
                      <a:pt x="3728419" y="2902902"/>
                    </a:lnTo>
                    <a:lnTo>
                      <a:pt x="3741751" y="2895282"/>
                    </a:lnTo>
                    <a:lnTo>
                      <a:pt x="3754765" y="2887980"/>
                    </a:lnTo>
                    <a:lnTo>
                      <a:pt x="3767144" y="2880042"/>
                    </a:lnTo>
                    <a:lnTo>
                      <a:pt x="3778571" y="2871787"/>
                    </a:lnTo>
                    <a:lnTo>
                      <a:pt x="3789363" y="2863532"/>
                    </a:lnTo>
                    <a:lnTo>
                      <a:pt x="3789363" y="2971165"/>
                    </a:lnTo>
                    <a:lnTo>
                      <a:pt x="3788728" y="2971482"/>
                    </a:lnTo>
                    <a:lnTo>
                      <a:pt x="3788728" y="2975927"/>
                    </a:lnTo>
                    <a:lnTo>
                      <a:pt x="3788411" y="2980055"/>
                    </a:lnTo>
                    <a:lnTo>
                      <a:pt x="3787776" y="2985770"/>
                    </a:lnTo>
                    <a:lnTo>
                      <a:pt x="3786506" y="2991167"/>
                    </a:lnTo>
                    <a:lnTo>
                      <a:pt x="3785237" y="2996247"/>
                    </a:lnTo>
                    <a:lnTo>
                      <a:pt x="3783332" y="3001962"/>
                    </a:lnTo>
                    <a:lnTo>
                      <a:pt x="3781428" y="3007360"/>
                    </a:lnTo>
                    <a:lnTo>
                      <a:pt x="3778571" y="3012758"/>
                    </a:lnTo>
                    <a:lnTo>
                      <a:pt x="3775714" y="3018155"/>
                    </a:lnTo>
                    <a:lnTo>
                      <a:pt x="3772540" y="3023235"/>
                    </a:lnTo>
                    <a:lnTo>
                      <a:pt x="3769048" y="3028633"/>
                    </a:lnTo>
                    <a:lnTo>
                      <a:pt x="3765557" y="3033713"/>
                    </a:lnTo>
                    <a:lnTo>
                      <a:pt x="3761113" y="3038793"/>
                    </a:lnTo>
                    <a:lnTo>
                      <a:pt x="3756987" y="3043555"/>
                    </a:lnTo>
                    <a:lnTo>
                      <a:pt x="3752226" y="3048635"/>
                    </a:lnTo>
                    <a:lnTo>
                      <a:pt x="3747147" y="3054033"/>
                    </a:lnTo>
                    <a:lnTo>
                      <a:pt x="3741433" y="3058795"/>
                    </a:lnTo>
                    <a:lnTo>
                      <a:pt x="3736037" y="3063240"/>
                    </a:lnTo>
                    <a:lnTo>
                      <a:pt x="3723658" y="3072765"/>
                    </a:lnTo>
                    <a:lnTo>
                      <a:pt x="3710327" y="3082290"/>
                    </a:lnTo>
                    <a:lnTo>
                      <a:pt x="3696043" y="3090863"/>
                    </a:lnTo>
                    <a:lnTo>
                      <a:pt x="3680490" y="3099753"/>
                    </a:lnTo>
                    <a:lnTo>
                      <a:pt x="3663667" y="3108325"/>
                    </a:lnTo>
                    <a:lnTo>
                      <a:pt x="3646526" y="3116263"/>
                    </a:lnTo>
                    <a:lnTo>
                      <a:pt x="3627799" y="3124200"/>
                    </a:lnTo>
                    <a:lnTo>
                      <a:pt x="3608754" y="3131503"/>
                    </a:lnTo>
                    <a:lnTo>
                      <a:pt x="3588122" y="3138170"/>
                    </a:lnTo>
                    <a:lnTo>
                      <a:pt x="3566855" y="3145155"/>
                    </a:lnTo>
                    <a:lnTo>
                      <a:pt x="3544636" y="3151188"/>
                    </a:lnTo>
                    <a:lnTo>
                      <a:pt x="3522417" y="3157538"/>
                    </a:lnTo>
                    <a:lnTo>
                      <a:pt x="3498611" y="3163253"/>
                    </a:lnTo>
                    <a:lnTo>
                      <a:pt x="3474170" y="3168333"/>
                    </a:lnTo>
                    <a:lnTo>
                      <a:pt x="3449412" y="3172778"/>
                    </a:lnTo>
                    <a:lnTo>
                      <a:pt x="3423701" y="3176905"/>
                    </a:lnTo>
                    <a:lnTo>
                      <a:pt x="3397356" y="3181033"/>
                    </a:lnTo>
                    <a:lnTo>
                      <a:pt x="3370376" y="3184208"/>
                    </a:lnTo>
                    <a:lnTo>
                      <a:pt x="3343395" y="3187383"/>
                    </a:lnTo>
                    <a:lnTo>
                      <a:pt x="3315146" y="3189605"/>
                    </a:lnTo>
                    <a:lnTo>
                      <a:pt x="3286896" y="3191193"/>
                    </a:lnTo>
                    <a:lnTo>
                      <a:pt x="3258011" y="3192780"/>
                    </a:lnTo>
                    <a:lnTo>
                      <a:pt x="3228491" y="3193415"/>
                    </a:lnTo>
                    <a:lnTo>
                      <a:pt x="3198972" y="3194050"/>
                    </a:lnTo>
                    <a:lnTo>
                      <a:pt x="3168500" y="3193415"/>
                    </a:lnTo>
                    <a:lnTo>
                      <a:pt x="3138663" y="3192780"/>
                    </a:lnTo>
                    <a:lnTo>
                      <a:pt x="3109143" y="3191193"/>
                    </a:lnTo>
                    <a:lnTo>
                      <a:pt x="3080259" y="3189288"/>
                    </a:lnTo>
                    <a:lnTo>
                      <a:pt x="3051374" y="3186748"/>
                    </a:lnTo>
                    <a:lnTo>
                      <a:pt x="3023441" y="3183573"/>
                    </a:lnTo>
                    <a:lnTo>
                      <a:pt x="2996144" y="3180080"/>
                    </a:lnTo>
                    <a:lnTo>
                      <a:pt x="2969481" y="3176270"/>
                    </a:lnTo>
                    <a:lnTo>
                      <a:pt x="2943453" y="3171825"/>
                    </a:lnTo>
                    <a:lnTo>
                      <a:pt x="2917742" y="3167063"/>
                    </a:lnTo>
                    <a:lnTo>
                      <a:pt x="2892984" y="3161665"/>
                    </a:lnTo>
                    <a:lnTo>
                      <a:pt x="2869178" y="3155633"/>
                    </a:lnTo>
                    <a:lnTo>
                      <a:pt x="2846007" y="3149918"/>
                    </a:lnTo>
                    <a:lnTo>
                      <a:pt x="2823470" y="3142933"/>
                    </a:lnTo>
                    <a:lnTo>
                      <a:pt x="2802203" y="3135948"/>
                    </a:lnTo>
                    <a:lnTo>
                      <a:pt x="2781889" y="3128328"/>
                    </a:lnTo>
                    <a:lnTo>
                      <a:pt x="2762527" y="3121025"/>
                    </a:lnTo>
                    <a:lnTo>
                      <a:pt x="2743799" y="3112770"/>
                    </a:lnTo>
                    <a:lnTo>
                      <a:pt x="2726024" y="3104515"/>
                    </a:lnTo>
                    <a:lnTo>
                      <a:pt x="2709518" y="3095625"/>
                    </a:lnTo>
                    <a:lnTo>
                      <a:pt x="2694600" y="3086735"/>
                    </a:lnTo>
                    <a:lnTo>
                      <a:pt x="2679999" y="3077210"/>
                    </a:lnTo>
                    <a:lnTo>
                      <a:pt x="2666985" y="3067685"/>
                    </a:lnTo>
                    <a:lnTo>
                      <a:pt x="2660954" y="3062923"/>
                    </a:lnTo>
                    <a:lnTo>
                      <a:pt x="2655240" y="3057843"/>
                    </a:lnTo>
                    <a:lnTo>
                      <a:pt x="2650162" y="3052763"/>
                    </a:lnTo>
                    <a:lnTo>
                      <a:pt x="2645083" y="3048000"/>
                    </a:lnTo>
                    <a:lnTo>
                      <a:pt x="2639687" y="3042603"/>
                    </a:lnTo>
                    <a:lnTo>
                      <a:pt x="2635561" y="3037205"/>
                    </a:lnTo>
                    <a:lnTo>
                      <a:pt x="2631434" y="3032125"/>
                    </a:lnTo>
                    <a:lnTo>
                      <a:pt x="2627625" y="3027045"/>
                    </a:lnTo>
                    <a:lnTo>
                      <a:pt x="2624134" y="3021648"/>
                    </a:lnTo>
                    <a:lnTo>
                      <a:pt x="2620960" y="3015933"/>
                    </a:lnTo>
                    <a:lnTo>
                      <a:pt x="2618103" y="3010535"/>
                    </a:lnTo>
                    <a:lnTo>
                      <a:pt x="2615881" y="3005137"/>
                    </a:lnTo>
                    <a:lnTo>
                      <a:pt x="2613659" y="2999422"/>
                    </a:lnTo>
                    <a:lnTo>
                      <a:pt x="2612072" y="2994025"/>
                    </a:lnTo>
                    <a:lnTo>
                      <a:pt x="2610485" y="2988310"/>
                    </a:lnTo>
                    <a:lnTo>
                      <a:pt x="2609850" y="2982912"/>
                    </a:lnTo>
                    <a:lnTo>
                      <a:pt x="2609215" y="2976880"/>
                    </a:lnTo>
                    <a:lnTo>
                      <a:pt x="2609215" y="2971482"/>
                    </a:lnTo>
                    <a:lnTo>
                      <a:pt x="2608580" y="2971482"/>
                    </a:lnTo>
                    <a:lnTo>
                      <a:pt x="2608580" y="2825115"/>
                    </a:lnTo>
                    <a:lnTo>
                      <a:pt x="2608263" y="2821305"/>
                    </a:lnTo>
                    <a:lnTo>
                      <a:pt x="2608580" y="2812732"/>
                    </a:lnTo>
                    <a:lnTo>
                      <a:pt x="2609850" y="2805112"/>
                    </a:lnTo>
                    <a:close/>
                    <a:moveTo>
                      <a:pt x="3151360" y="2793804"/>
                    </a:moveTo>
                    <a:lnTo>
                      <a:pt x="3151360" y="2908645"/>
                    </a:lnTo>
                    <a:lnTo>
                      <a:pt x="3174848" y="2908962"/>
                    </a:lnTo>
                    <a:lnTo>
                      <a:pt x="3198972" y="2909280"/>
                    </a:lnTo>
                    <a:lnTo>
                      <a:pt x="3231983" y="2908962"/>
                    </a:lnTo>
                    <a:lnTo>
                      <a:pt x="3231983" y="2794121"/>
                    </a:lnTo>
                    <a:lnTo>
                      <a:pt x="3198972" y="2794755"/>
                    </a:lnTo>
                    <a:lnTo>
                      <a:pt x="3174848" y="2794121"/>
                    </a:lnTo>
                    <a:lnTo>
                      <a:pt x="3151360" y="2793804"/>
                    </a:lnTo>
                    <a:close/>
                    <a:moveTo>
                      <a:pt x="2989478" y="2779528"/>
                    </a:moveTo>
                    <a:lnTo>
                      <a:pt x="2989478" y="2894687"/>
                    </a:lnTo>
                    <a:lnTo>
                      <a:pt x="3009158" y="2897542"/>
                    </a:lnTo>
                    <a:lnTo>
                      <a:pt x="3029472" y="2899762"/>
                    </a:lnTo>
                    <a:lnTo>
                      <a:pt x="3049469" y="2902300"/>
                    </a:lnTo>
                    <a:lnTo>
                      <a:pt x="3070419" y="2903887"/>
                    </a:lnTo>
                    <a:lnTo>
                      <a:pt x="3070419" y="2789045"/>
                    </a:lnTo>
                    <a:lnTo>
                      <a:pt x="3049469" y="2787142"/>
                    </a:lnTo>
                    <a:lnTo>
                      <a:pt x="3029472" y="2784921"/>
                    </a:lnTo>
                    <a:lnTo>
                      <a:pt x="3009158" y="2782383"/>
                    </a:lnTo>
                    <a:lnTo>
                      <a:pt x="2989478" y="2779528"/>
                    </a:lnTo>
                    <a:close/>
                    <a:moveTo>
                      <a:pt x="2827597" y="2743045"/>
                    </a:moveTo>
                    <a:lnTo>
                      <a:pt x="2827597" y="2859790"/>
                    </a:lnTo>
                    <a:lnTo>
                      <a:pt x="2846959" y="2865500"/>
                    </a:lnTo>
                    <a:lnTo>
                      <a:pt x="2866956" y="2870576"/>
                    </a:lnTo>
                    <a:lnTo>
                      <a:pt x="2887588" y="2875969"/>
                    </a:lnTo>
                    <a:lnTo>
                      <a:pt x="2908220" y="2880411"/>
                    </a:lnTo>
                    <a:lnTo>
                      <a:pt x="2908220" y="2764618"/>
                    </a:lnTo>
                    <a:lnTo>
                      <a:pt x="2887588" y="2759542"/>
                    </a:lnTo>
                    <a:lnTo>
                      <a:pt x="2866956" y="2754466"/>
                    </a:lnTo>
                    <a:lnTo>
                      <a:pt x="2846959" y="2748755"/>
                    </a:lnTo>
                    <a:lnTo>
                      <a:pt x="2827597" y="2743045"/>
                    </a:lnTo>
                    <a:close/>
                    <a:moveTo>
                      <a:pt x="1998663" y="2711450"/>
                    </a:moveTo>
                    <a:lnTo>
                      <a:pt x="2032589" y="2718179"/>
                    </a:lnTo>
                    <a:lnTo>
                      <a:pt x="2039311" y="2719781"/>
                    </a:lnTo>
                    <a:lnTo>
                      <a:pt x="2045072" y="2721383"/>
                    </a:lnTo>
                    <a:lnTo>
                      <a:pt x="2050513" y="2723306"/>
                    </a:lnTo>
                    <a:lnTo>
                      <a:pt x="2054674" y="2725228"/>
                    </a:lnTo>
                    <a:lnTo>
                      <a:pt x="2058834" y="2727791"/>
                    </a:lnTo>
                    <a:lnTo>
                      <a:pt x="2062675" y="2730034"/>
                    </a:lnTo>
                    <a:lnTo>
                      <a:pt x="2069716" y="2735161"/>
                    </a:lnTo>
                    <a:lnTo>
                      <a:pt x="2072597" y="2738045"/>
                    </a:lnTo>
                    <a:lnTo>
                      <a:pt x="2074517" y="2740287"/>
                    </a:lnTo>
                    <a:lnTo>
                      <a:pt x="2076118" y="2742851"/>
                    </a:lnTo>
                    <a:lnTo>
                      <a:pt x="2077398" y="2745734"/>
                    </a:lnTo>
                    <a:lnTo>
                      <a:pt x="2078038" y="2747977"/>
                    </a:lnTo>
                    <a:lnTo>
                      <a:pt x="2078038" y="2750861"/>
                    </a:lnTo>
                    <a:lnTo>
                      <a:pt x="2077718" y="2753104"/>
                    </a:lnTo>
                    <a:lnTo>
                      <a:pt x="2077078" y="2755988"/>
                    </a:lnTo>
                    <a:lnTo>
                      <a:pt x="2075478" y="2758231"/>
                    </a:lnTo>
                    <a:lnTo>
                      <a:pt x="2073877" y="2760794"/>
                    </a:lnTo>
                    <a:lnTo>
                      <a:pt x="2071317" y="2763037"/>
                    </a:lnTo>
                    <a:lnTo>
                      <a:pt x="2068756" y="2764959"/>
                    </a:lnTo>
                    <a:lnTo>
                      <a:pt x="2065876" y="2767522"/>
                    </a:lnTo>
                    <a:lnTo>
                      <a:pt x="2062355" y="2769445"/>
                    </a:lnTo>
                    <a:lnTo>
                      <a:pt x="2058194" y="2771047"/>
                    </a:lnTo>
                    <a:lnTo>
                      <a:pt x="2054354" y="2772649"/>
                    </a:lnTo>
                    <a:lnTo>
                      <a:pt x="2048272" y="2774572"/>
                    </a:lnTo>
                    <a:lnTo>
                      <a:pt x="2041871" y="2776174"/>
                    </a:lnTo>
                    <a:lnTo>
                      <a:pt x="2035790" y="2777776"/>
                    </a:lnTo>
                    <a:lnTo>
                      <a:pt x="2028429" y="2779057"/>
                    </a:lnTo>
                    <a:lnTo>
                      <a:pt x="2014026" y="2780659"/>
                    </a:lnTo>
                    <a:lnTo>
                      <a:pt x="1998663" y="2781300"/>
                    </a:lnTo>
                    <a:lnTo>
                      <a:pt x="1998663" y="2711450"/>
                    </a:lnTo>
                    <a:close/>
                    <a:moveTo>
                      <a:pt x="3717945" y="2699583"/>
                    </a:moveTo>
                    <a:lnTo>
                      <a:pt x="3711914" y="2703073"/>
                    </a:lnTo>
                    <a:lnTo>
                      <a:pt x="3704931" y="2707197"/>
                    </a:lnTo>
                    <a:lnTo>
                      <a:pt x="3696678" y="2710686"/>
                    </a:lnTo>
                    <a:lnTo>
                      <a:pt x="3688425" y="2714493"/>
                    </a:lnTo>
                    <a:lnTo>
                      <a:pt x="3671285" y="2721155"/>
                    </a:lnTo>
                    <a:lnTo>
                      <a:pt x="3656684" y="2726866"/>
                    </a:lnTo>
                    <a:lnTo>
                      <a:pt x="3656684" y="2827749"/>
                    </a:lnTo>
                    <a:lnTo>
                      <a:pt x="3665254" y="2823307"/>
                    </a:lnTo>
                    <a:lnTo>
                      <a:pt x="3674142" y="2818549"/>
                    </a:lnTo>
                    <a:lnTo>
                      <a:pt x="3682394" y="2813790"/>
                    </a:lnTo>
                    <a:lnTo>
                      <a:pt x="3690647" y="2808714"/>
                    </a:lnTo>
                    <a:lnTo>
                      <a:pt x="3698582" y="2803321"/>
                    </a:lnTo>
                    <a:lnTo>
                      <a:pt x="3705566" y="2798245"/>
                    </a:lnTo>
                    <a:lnTo>
                      <a:pt x="3711914" y="2792535"/>
                    </a:lnTo>
                    <a:lnTo>
                      <a:pt x="3717945" y="2787776"/>
                    </a:lnTo>
                    <a:lnTo>
                      <a:pt x="3717945" y="2699583"/>
                    </a:lnTo>
                    <a:close/>
                    <a:moveTo>
                      <a:pt x="2490788" y="2694304"/>
                    </a:moveTo>
                    <a:lnTo>
                      <a:pt x="2490788" y="2826893"/>
                    </a:lnTo>
                    <a:lnTo>
                      <a:pt x="2490471" y="2827210"/>
                    </a:lnTo>
                    <a:lnTo>
                      <a:pt x="2489836" y="2835140"/>
                    </a:lnTo>
                    <a:lnTo>
                      <a:pt x="2489519" y="2839898"/>
                    </a:lnTo>
                    <a:lnTo>
                      <a:pt x="2488250" y="2844973"/>
                    </a:lnTo>
                    <a:lnTo>
                      <a:pt x="2487298" y="2849731"/>
                    </a:lnTo>
                    <a:lnTo>
                      <a:pt x="2485711" y="2854807"/>
                    </a:lnTo>
                    <a:lnTo>
                      <a:pt x="2483490" y="2859565"/>
                    </a:lnTo>
                    <a:lnTo>
                      <a:pt x="2481269" y="2864323"/>
                    </a:lnTo>
                    <a:lnTo>
                      <a:pt x="2479048" y="2869080"/>
                    </a:lnTo>
                    <a:lnTo>
                      <a:pt x="2475874" y="2873838"/>
                    </a:lnTo>
                    <a:lnTo>
                      <a:pt x="2472701" y="2878279"/>
                    </a:lnTo>
                    <a:lnTo>
                      <a:pt x="2469528" y="2883037"/>
                    </a:lnTo>
                    <a:lnTo>
                      <a:pt x="2465403" y="2887795"/>
                    </a:lnTo>
                    <a:lnTo>
                      <a:pt x="2461595" y="2892236"/>
                    </a:lnTo>
                    <a:lnTo>
                      <a:pt x="2453028" y="2901435"/>
                    </a:lnTo>
                    <a:lnTo>
                      <a:pt x="2443191" y="2909999"/>
                    </a:lnTo>
                    <a:lnTo>
                      <a:pt x="2432086" y="2918563"/>
                    </a:lnTo>
                    <a:lnTo>
                      <a:pt x="2419710" y="2926811"/>
                    </a:lnTo>
                    <a:lnTo>
                      <a:pt x="2406701" y="2934740"/>
                    </a:lnTo>
                    <a:lnTo>
                      <a:pt x="2393056" y="2942670"/>
                    </a:lnTo>
                    <a:lnTo>
                      <a:pt x="2378143" y="2950283"/>
                    </a:lnTo>
                    <a:lnTo>
                      <a:pt x="2362277" y="2957579"/>
                    </a:lnTo>
                    <a:lnTo>
                      <a:pt x="2345777" y="2964240"/>
                    </a:lnTo>
                    <a:lnTo>
                      <a:pt x="2328325" y="2970901"/>
                    </a:lnTo>
                    <a:lnTo>
                      <a:pt x="2309921" y="2977245"/>
                    </a:lnTo>
                    <a:lnTo>
                      <a:pt x="2290882" y="2983589"/>
                    </a:lnTo>
                    <a:lnTo>
                      <a:pt x="2270892" y="2989298"/>
                    </a:lnTo>
                    <a:lnTo>
                      <a:pt x="2250267" y="2994691"/>
                    </a:lnTo>
                    <a:lnTo>
                      <a:pt x="2229324" y="2999449"/>
                    </a:lnTo>
                    <a:lnTo>
                      <a:pt x="2207430" y="3004207"/>
                    </a:lnTo>
                    <a:lnTo>
                      <a:pt x="2184901" y="3008330"/>
                    </a:lnTo>
                    <a:lnTo>
                      <a:pt x="2162054" y="3012137"/>
                    </a:lnTo>
                    <a:lnTo>
                      <a:pt x="2138256" y="3015626"/>
                    </a:lnTo>
                    <a:lnTo>
                      <a:pt x="2113823" y="3018798"/>
                    </a:lnTo>
                    <a:lnTo>
                      <a:pt x="2089390" y="3021018"/>
                    </a:lnTo>
                    <a:lnTo>
                      <a:pt x="2064323" y="3023556"/>
                    </a:lnTo>
                    <a:lnTo>
                      <a:pt x="2038621" y="3025142"/>
                    </a:lnTo>
                    <a:lnTo>
                      <a:pt x="2012601" y="3026093"/>
                    </a:lnTo>
                    <a:lnTo>
                      <a:pt x="1986582" y="3027045"/>
                    </a:lnTo>
                    <a:lnTo>
                      <a:pt x="1959928" y="3027362"/>
                    </a:lnTo>
                    <a:lnTo>
                      <a:pt x="1932639" y="3027045"/>
                    </a:lnTo>
                    <a:lnTo>
                      <a:pt x="1905350" y="3026093"/>
                    </a:lnTo>
                    <a:lnTo>
                      <a:pt x="1879014" y="3025142"/>
                    </a:lnTo>
                    <a:lnTo>
                      <a:pt x="1852994" y="3022921"/>
                    </a:lnTo>
                    <a:lnTo>
                      <a:pt x="1827292" y="3021018"/>
                    </a:lnTo>
                    <a:lnTo>
                      <a:pt x="1802224" y="3018481"/>
                    </a:lnTo>
                    <a:lnTo>
                      <a:pt x="1777157" y="3015309"/>
                    </a:lnTo>
                    <a:lnTo>
                      <a:pt x="1753359" y="3011502"/>
                    </a:lnTo>
                    <a:lnTo>
                      <a:pt x="1729560" y="3007379"/>
                    </a:lnTo>
                    <a:lnTo>
                      <a:pt x="1706714" y="3002938"/>
                    </a:lnTo>
                    <a:lnTo>
                      <a:pt x="1684502" y="2998180"/>
                    </a:lnTo>
                    <a:lnTo>
                      <a:pt x="1662925" y="2993105"/>
                    </a:lnTo>
                    <a:lnTo>
                      <a:pt x="1641983" y="2987712"/>
                    </a:lnTo>
                    <a:lnTo>
                      <a:pt x="1622309" y="2981686"/>
                    </a:lnTo>
                    <a:lnTo>
                      <a:pt x="1602953" y="2975342"/>
                    </a:lnTo>
                    <a:lnTo>
                      <a:pt x="1584549" y="2968681"/>
                    </a:lnTo>
                    <a:lnTo>
                      <a:pt x="1566780" y="2961702"/>
                    </a:lnTo>
                    <a:lnTo>
                      <a:pt x="1550280" y="2954407"/>
                    </a:lnTo>
                    <a:lnTo>
                      <a:pt x="1534414" y="2947111"/>
                    </a:lnTo>
                    <a:lnTo>
                      <a:pt x="1519501" y="2939181"/>
                    </a:lnTo>
                    <a:lnTo>
                      <a:pt x="1505539" y="2930934"/>
                    </a:lnTo>
                    <a:lnTo>
                      <a:pt x="1493164" y="2922687"/>
                    </a:lnTo>
                    <a:lnTo>
                      <a:pt x="1481106" y="2913805"/>
                    </a:lnTo>
                    <a:lnTo>
                      <a:pt x="1470635" y="2904924"/>
                    </a:lnTo>
                    <a:lnTo>
                      <a:pt x="1465875" y="2900483"/>
                    </a:lnTo>
                    <a:lnTo>
                      <a:pt x="1461116" y="2895725"/>
                    </a:lnTo>
                    <a:lnTo>
                      <a:pt x="1456673" y="2891284"/>
                    </a:lnTo>
                    <a:lnTo>
                      <a:pt x="1452866" y="2886844"/>
                    </a:lnTo>
                    <a:lnTo>
                      <a:pt x="1449375" y="2882086"/>
                    </a:lnTo>
                    <a:lnTo>
                      <a:pt x="1445885" y="2877328"/>
                    </a:lnTo>
                    <a:lnTo>
                      <a:pt x="1442712" y="2872252"/>
                    </a:lnTo>
                    <a:lnTo>
                      <a:pt x="1439856" y="2867494"/>
                    </a:lnTo>
                    <a:lnTo>
                      <a:pt x="1437000" y="2862737"/>
                    </a:lnTo>
                    <a:lnTo>
                      <a:pt x="1435096" y="2857661"/>
                    </a:lnTo>
                    <a:lnTo>
                      <a:pt x="1433192" y="2852269"/>
                    </a:lnTo>
                    <a:lnTo>
                      <a:pt x="1431606" y="2847828"/>
                    </a:lnTo>
                    <a:lnTo>
                      <a:pt x="1430337" y="2842436"/>
                    </a:lnTo>
                    <a:lnTo>
                      <a:pt x="1429702" y="2837361"/>
                    </a:lnTo>
                    <a:lnTo>
                      <a:pt x="1429385" y="2832286"/>
                    </a:lnTo>
                    <a:lnTo>
                      <a:pt x="1428750" y="2827210"/>
                    </a:lnTo>
                    <a:lnTo>
                      <a:pt x="1428750" y="2700014"/>
                    </a:lnTo>
                    <a:lnTo>
                      <a:pt x="1429702" y="2705406"/>
                    </a:lnTo>
                    <a:lnTo>
                      <a:pt x="1430654" y="2711433"/>
                    </a:lnTo>
                    <a:lnTo>
                      <a:pt x="1432240" y="2716825"/>
                    </a:lnTo>
                    <a:lnTo>
                      <a:pt x="1434462" y="2722218"/>
                    </a:lnTo>
                    <a:lnTo>
                      <a:pt x="1436683" y="2728245"/>
                    </a:lnTo>
                    <a:lnTo>
                      <a:pt x="1439539" y="2733320"/>
                    </a:lnTo>
                    <a:lnTo>
                      <a:pt x="1442712" y="2739029"/>
                    </a:lnTo>
                    <a:lnTo>
                      <a:pt x="1446202" y="2744422"/>
                    </a:lnTo>
                    <a:lnTo>
                      <a:pt x="1449692" y="2749497"/>
                    </a:lnTo>
                    <a:lnTo>
                      <a:pt x="1454135" y="2755206"/>
                    </a:lnTo>
                    <a:lnTo>
                      <a:pt x="1458894" y="2760282"/>
                    </a:lnTo>
                    <a:lnTo>
                      <a:pt x="1463654" y="2765357"/>
                    </a:lnTo>
                    <a:lnTo>
                      <a:pt x="1468731" y="2770432"/>
                    </a:lnTo>
                    <a:lnTo>
                      <a:pt x="1474125" y="2775507"/>
                    </a:lnTo>
                    <a:lnTo>
                      <a:pt x="1480154" y="2780265"/>
                    </a:lnTo>
                    <a:lnTo>
                      <a:pt x="1480154" y="2879231"/>
                    </a:lnTo>
                    <a:lnTo>
                      <a:pt x="1482375" y="2882086"/>
                    </a:lnTo>
                    <a:lnTo>
                      <a:pt x="1484914" y="2884623"/>
                    </a:lnTo>
                    <a:lnTo>
                      <a:pt x="1491895" y="2890650"/>
                    </a:lnTo>
                    <a:lnTo>
                      <a:pt x="1500145" y="2896994"/>
                    </a:lnTo>
                    <a:lnTo>
                      <a:pt x="1509664" y="2903338"/>
                    </a:lnTo>
                    <a:lnTo>
                      <a:pt x="1519818" y="2909682"/>
                    </a:lnTo>
                    <a:lnTo>
                      <a:pt x="1530924" y="2915709"/>
                    </a:lnTo>
                    <a:lnTo>
                      <a:pt x="1542030" y="2921735"/>
                    </a:lnTo>
                    <a:lnTo>
                      <a:pt x="1553136" y="2926811"/>
                    </a:lnTo>
                    <a:lnTo>
                      <a:pt x="1553136" y="2824673"/>
                    </a:lnTo>
                    <a:lnTo>
                      <a:pt x="1569953" y="2832286"/>
                    </a:lnTo>
                    <a:lnTo>
                      <a:pt x="1587723" y="2839264"/>
                    </a:lnTo>
                    <a:lnTo>
                      <a:pt x="1606127" y="2846242"/>
                    </a:lnTo>
                    <a:lnTo>
                      <a:pt x="1625482" y="2852269"/>
                    </a:lnTo>
                    <a:lnTo>
                      <a:pt x="1625482" y="2953772"/>
                    </a:lnTo>
                    <a:lnTo>
                      <a:pt x="1642935" y="2958847"/>
                    </a:lnTo>
                    <a:lnTo>
                      <a:pt x="1661021" y="2963605"/>
                    </a:lnTo>
                    <a:lnTo>
                      <a:pt x="1679425" y="2968363"/>
                    </a:lnTo>
                    <a:lnTo>
                      <a:pt x="1698464" y="2972487"/>
                    </a:lnTo>
                    <a:lnTo>
                      <a:pt x="1698464" y="2871618"/>
                    </a:lnTo>
                    <a:lnTo>
                      <a:pt x="1716233" y="2875424"/>
                    </a:lnTo>
                    <a:lnTo>
                      <a:pt x="1734320" y="2878914"/>
                    </a:lnTo>
                    <a:lnTo>
                      <a:pt x="1752407" y="2882086"/>
                    </a:lnTo>
                    <a:lnTo>
                      <a:pt x="1771445" y="2885258"/>
                    </a:lnTo>
                    <a:lnTo>
                      <a:pt x="1771445" y="2985175"/>
                    </a:lnTo>
                    <a:lnTo>
                      <a:pt x="1789215" y="2987712"/>
                    </a:lnTo>
                    <a:lnTo>
                      <a:pt x="1807301" y="2989933"/>
                    </a:lnTo>
                    <a:lnTo>
                      <a:pt x="1825388" y="2991836"/>
                    </a:lnTo>
                    <a:lnTo>
                      <a:pt x="1843792" y="2993422"/>
                    </a:lnTo>
                    <a:lnTo>
                      <a:pt x="1843792" y="2893505"/>
                    </a:lnTo>
                    <a:lnTo>
                      <a:pt x="1861879" y="2895091"/>
                    </a:lnTo>
                    <a:lnTo>
                      <a:pt x="1880283" y="2896042"/>
                    </a:lnTo>
                    <a:lnTo>
                      <a:pt x="1898369" y="2896994"/>
                    </a:lnTo>
                    <a:lnTo>
                      <a:pt x="1916773" y="2897628"/>
                    </a:lnTo>
                    <a:lnTo>
                      <a:pt x="1916773" y="2997546"/>
                    </a:lnTo>
                    <a:lnTo>
                      <a:pt x="1938033" y="2997863"/>
                    </a:lnTo>
                    <a:lnTo>
                      <a:pt x="1959928" y="2998180"/>
                    </a:lnTo>
                    <a:lnTo>
                      <a:pt x="1989755" y="2997863"/>
                    </a:lnTo>
                    <a:lnTo>
                      <a:pt x="1989755" y="2898263"/>
                    </a:lnTo>
                    <a:lnTo>
                      <a:pt x="2018630" y="2896994"/>
                    </a:lnTo>
                    <a:lnTo>
                      <a:pt x="2046553" y="2895408"/>
                    </a:lnTo>
                    <a:lnTo>
                      <a:pt x="2074159" y="2893505"/>
                    </a:lnTo>
                    <a:lnTo>
                      <a:pt x="2101448" y="2890967"/>
                    </a:lnTo>
                    <a:lnTo>
                      <a:pt x="2128102" y="2887795"/>
                    </a:lnTo>
                    <a:lnTo>
                      <a:pt x="2154122" y="2883989"/>
                    </a:lnTo>
                    <a:lnTo>
                      <a:pt x="2179189" y="2879865"/>
                    </a:lnTo>
                    <a:lnTo>
                      <a:pt x="2204257" y="2875424"/>
                    </a:lnTo>
                    <a:lnTo>
                      <a:pt x="2228372" y="2870032"/>
                    </a:lnTo>
                    <a:lnTo>
                      <a:pt x="2251219" y="2864640"/>
                    </a:lnTo>
                    <a:lnTo>
                      <a:pt x="2273430" y="2858613"/>
                    </a:lnTo>
                    <a:lnTo>
                      <a:pt x="2294690" y="2851952"/>
                    </a:lnTo>
                    <a:lnTo>
                      <a:pt x="2315633" y="2845291"/>
                    </a:lnTo>
                    <a:lnTo>
                      <a:pt x="2335306" y="2838312"/>
                    </a:lnTo>
                    <a:lnTo>
                      <a:pt x="2354027" y="2830382"/>
                    </a:lnTo>
                    <a:lnTo>
                      <a:pt x="2371797" y="2822452"/>
                    </a:lnTo>
                    <a:lnTo>
                      <a:pt x="2371797" y="2924590"/>
                    </a:lnTo>
                    <a:lnTo>
                      <a:pt x="2379729" y="2921101"/>
                    </a:lnTo>
                    <a:lnTo>
                      <a:pt x="2387028" y="2916660"/>
                    </a:lnTo>
                    <a:lnTo>
                      <a:pt x="2394643" y="2912219"/>
                    </a:lnTo>
                    <a:lnTo>
                      <a:pt x="2401941" y="2907461"/>
                    </a:lnTo>
                    <a:lnTo>
                      <a:pt x="2409239" y="2902703"/>
                    </a:lnTo>
                    <a:lnTo>
                      <a:pt x="2415585" y="2898263"/>
                    </a:lnTo>
                    <a:lnTo>
                      <a:pt x="2421297" y="2893505"/>
                    </a:lnTo>
                    <a:lnTo>
                      <a:pt x="2426374" y="2889064"/>
                    </a:lnTo>
                    <a:lnTo>
                      <a:pt x="2426374" y="2791050"/>
                    </a:lnTo>
                    <a:lnTo>
                      <a:pt x="2433989" y="2785340"/>
                    </a:lnTo>
                    <a:lnTo>
                      <a:pt x="2440653" y="2779948"/>
                    </a:lnTo>
                    <a:lnTo>
                      <a:pt x="2447316" y="2774238"/>
                    </a:lnTo>
                    <a:lnTo>
                      <a:pt x="2453345" y="2768529"/>
                    </a:lnTo>
                    <a:lnTo>
                      <a:pt x="2459057" y="2762819"/>
                    </a:lnTo>
                    <a:lnTo>
                      <a:pt x="2464451" y="2757110"/>
                    </a:lnTo>
                    <a:lnTo>
                      <a:pt x="2469211" y="2751083"/>
                    </a:lnTo>
                    <a:lnTo>
                      <a:pt x="2473336" y="2744739"/>
                    </a:lnTo>
                    <a:lnTo>
                      <a:pt x="2477461" y="2739029"/>
                    </a:lnTo>
                    <a:lnTo>
                      <a:pt x="2480634" y="2732685"/>
                    </a:lnTo>
                    <a:lnTo>
                      <a:pt x="2483490" y="2726341"/>
                    </a:lnTo>
                    <a:lnTo>
                      <a:pt x="2486028" y="2719997"/>
                    </a:lnTo>
                    <a:lnTo>
                      <a:pt x="2487932" y="2713654"/>
                    </a:lnTo>
                    <a:lnTo>
                      <a:pt x="2489519" y="2707310"/>
                    </a:lnTo>
                    <a:lnTo>
                      <a:pt x="2490471" y="2700966"/>
                    </a:lnTo>
                    <a:lnTo>
                      <a:pt x="2490788" y="2694304"/>
                    </a:lnTo>
                    <a:close/>
                    <a:moveTo>
                      <a:pt x="2490470" y="2686155"/>
                    </a:moveTo>
                    <a:lnTo>
                      <a:pt x="2490788" y="2691795"/>
                    </a:lnTo>
                    <a:lnTo>
                      <a:pt x="2490470" y="2693988"/>
                    </a:lnTo>
                    <a:lnTo>
                      <a:pt x="2490470" y="2690542"/>
                    </a:lnTo>
                    <a:lnTo>
                      <a:pt x="2490470" y="2686155"/>
                    </a:lnTo>
                    <a:close/>
                    <a:moveTo>
                      <a:pt x="2490416" y="2685242"/>
                    </a:moveTo>
                    <a:lnTo>
                      <a:pt x="2490470" y="2685528"/>
                    </a:lnTo>
                    <a:lnTo>
                      <a:pt x="2490470" y="2686155"/>
                    </a:lnTo>
                    <a:lnTo>
                      <a:pt x="2490416" y="2685242"/>
                    </a:lnTo>
                    <a:close/>
                    <a:moveTo>
                      <a:pt x="1427957" y="2683026"/>
                    </a:moveTo>
                    <a:lnTo>
                      <a:pt x="1427516" y="2686071"/>
                    </a:lnTo>
                    <a:lnTo>
                      <a:pt x="1427516" y="2690943"/>
                    </a:lnTo>
                    <a:lnTo>
                      <a:pt x="1427516" y="2693987"/>
                    </a:lnTo>
                    <a:lnTo>
                      <a:pt x="1427163" y="2692161"/>
                    </a:lnTo>
                    <a:lnTo>
                      <a:pt x="1427163" y="2686680"/>
                    </a:lnTo>
                    <a:lnTo>
                      <a:pt x="1427957" y="2683026"/>
                    </a:lnTo>
                    <a:close/>
                    <a:moveTo>
                      <a:pt x="1430338" y="2671762"/>
                    </a:moveTo>
                    <a:lnTo>
                      <a:pt x="1428927" y="2676633"/>
                    </a:lnTo>
                    <a:lnTo>
                      <a:pt x="1428221" y="2681809"/>
                    </a:lnTo>
                    <a:lnTo>
                      <a:pt x="1427957" y="2683026"/>
                    </a:lnTo>
                    <a:lnTo>
                      <a:pt x="1428221" y="2681200"/>
                    </a:lnTo>
                    <a:lnTo>
                      <a:pt x="1428927" y="2676329"/>
                    </a:lnTo>
                    <a:lnTo>
                      <a:pt x="1430338" y="2671762"/>
                    </a:lnTo>
                    <a:close/>
                    <a:moveTo>
                      <a:pt x="2487613" y="2670175"/>
                    </a:moveTo>
                    <a:lnTo>
                      <a:pt x="2489200" y="2675815"/>
                    </a:lnTo>
                    <a:lnTo>
                      <a:pt x="2490153" y="2680828"/>
                    </a:lnTo>
                    <a:lnTo>
                      <a:pt x="2490416" y="2685242"/>
                    </a:lnTo>
                    <a:lnTo>
                      <a:pt x="2489518" y="2680515"/>
                    </a:lnTo>
                    <a:lnTo>
                      <a:pt x="2488883" y="2675502"/>
                    </a:lnTo>
                    <a:lnTo>
                      <a:pt x="2487613" y="2670175"/>
                    </a:lnTo>
                    <a:close/>
                    <a:moveTo>
                      <a:pt x="2665715" y="2659293"/>
                    </a:moveTo>
                    <a:lnTo>
                      <a:pt x="2665715" y="2777307"/>
                    </a:lnTo>
                    <a:lnTo>
                      <a:pt x="2668254" y="2780162"/>
                    </a:lnTo>
                    <a:lnTo>
                      <a:pt x="2671429" y="2783335"/>
                    </a:lnTo>
                    <a:lnTo>
                      <a:pt x="2678729" y="2789362"/>
                    </a:lnTo>
                    <a:lnTo>
                      <a:pt x="2687934" y="2796659"/>
                    </a:lnTo>
                    <a:lnTo>
                      <a:pt x="2698726" y="2803638"/>
                    </a:lnTo>
                    <a:lnTo>
                      <a:pt x="2710153" y="2810935"/>
                    </a:lnTo>
                    <a:lnTo>
                      <a:pt x="2722215" y="2817914"/>
                    </a:lnTo>
                    <a:lnTo>
                      <a:pt x="2734594" y="2824259"/>
                    </a:lnTo>
                    <a:lnTo>
                      <a:pt x="2746656" y="2829969"/>
                    </a:lnTo>
                    <a:lnTo>
                      <a:pt x="2746656" y="2711004"/>
                    </a:lnTo>
                    <a:lnTo>
                      <a:pt x="2734594" y="2705293"/>
                    </a:lnTo>
                    <a:lnTo>
                      <a:pt x="2723167" y="2699266"/>
                    </a:lnTo>
                    <a:lnTo>
                      <a:pt x="2712058" y="2692921"/>
                    </a:lnTo>
                    <a:lnTo>
                      <a:pt x="2701583" y="2686259"/>
                    </a:lnTo>
                    <a:lnTo>
                      <a:pt x="2691743" y="2679914"/>
                    </a:lnTo>
                    <a:lnTo>
                      <a:pt x="2682538" y="2673252"/>
                    </a:lnTo>
                    <a:lnTo>
                      <a:pt x="2673650" y="2666273"/>
                    </a:lnTo>
                    <a:lnTo>
                      <a:pt x="2665715" y="2659293"/>
                    </a:lnTo>
                    <a:close/>
                    <a:moveTo>
                      <a:pt x="1925638" y="2592387"/>
                    </a:moveTo>
                    <a:lnTo>
                      <a:pt x="1925638" y="2662237"/>
                    </a:lnTo>
                    <a:lnTo>
                      <a:pt x="1911407" y="2659674"/>
                    </a:lnTo>
                    <a:lnTo>
                      <a:pt x="1894963" y="2655829"/>
                    </a:lnTo>
                    <a:lnTo>
                      <a:pt x="1887057" y="2653907"/>
                    </a:lnTo>
                    <a:lnTo>
                      <a:pt x="1880100" y="2652304"/>
                    </a:lnTo>
                    <a:lnTo>
                      <a:pt x="1873459" y="2650062"/>
                    </a:lnTo>
                    <a:lnTo>
                      <a:pt x="1867451" y="2647498"/>
                    </a:lnTo>
                    <a:lnTo>
                      <a:pt x="1861442" y="2644935"/>
                    </a:lnTo>
                    <a:lnTo>
                      <a:pt x="1856383" y="2641090"/>
                    </a:lnTo>
                    <a:lnTo>
                      <a:pt x="1853220" y="2639168"/>
                    </a:lnTo>
                    <a:lnTo>
                      <a:pt x="1851007" y="2636925"/>
                    </a:lnTo>
                    <a:lnTo>
                      <a:pt x="1848793" y="2634041"/>
                    </a:lnTo>
                    <a:lnTo>
                      <a:pt x="1847844" y="2631798"/>
                    </a:lnTo>
                    <a:lnTo>
                      <a:pt x="1846579" y="2628914"/>
                    </a:lnTo>
                    <a:lnTo>
                      <a:pt x="1846263" y="2626671"/>
                    </a:lnTo>
                    <a:lnTo>
                      <a:pt x="1846263" y="2623788"/>
                    </a:lnTo>
                    <a:lnTo>
                      <a:pt x="1846579" y="2621224"/>
                    </a:lnTo>
                    <a:lnTo>
                      <a:pt x="1847528" y="2618661"/>
                    </a:lnTo>
                    <a:lnTo>
                      <a:pt x="1848477" y="2616098"/>
                    </a:lnTo>
                    <a:lnTo>
                      <a:pt x="1850374" y="2613855"/>
                    </a:lnTo>
                    <a:lnTo>
                      <a:pt x="1852588" y="2611292"/>
                    </a:lnTo>
                    <a:lnTo>
                      <a:pt x="1855118" y="2609369"/>
                    </a:lnTo>
                    <a:lnTo>
                      <a:pt x="1858280" y="2607447"/>
                    </a:lnTo>
                    <a:lnTo>
                      <a:pt x="1861759" y="2605524"/>
                    </a:lnTo>
                    <a:lnTo>
                      <a:pt x="1865870" y="2603922"/>
                    </a:lnTo>
                    <a:lnTo>
                      <a:pt x="1872194" y="2601359"/>
                    </a:lnTo>
                    <a:lnTo>
                      <a:pt x="1878835" y="2599436"/>
                    </a:lnTo>
                    <a:lnTo>
                      <a:pt x="1885792" y="2597834"/>
                    </a:lnTo>
                    <a:lnTo>
                      <a:pt x="1893382" y="2596232"/>
                    </a:lnTo>
                    <a:lnTo>
                      <a:pt x="1901288" y="2594951"/>
                    </a:lnTo>
                    <a:lnTo>
                      <a:pt x="1909194" y="2593989"/>
                    </a:lnTo>
                    <a:lnTo>
                      <a:pt x="1925638" y="2592387"/>
                    </a:lnTo>
                    <a:close/>
                    <a:moveTo>
                      <a:pt x="3178346" y="2558733"/>
                    </a:moveTo>
                    <a:lnTo>
                      <a:pt x="3178346" y="2673668"/>
                    </a:lnTo>
                    <a:lnTo>
                      <a:pt x="3201835" y="2674303"/>
                    </a:lnTo>
                    <a:lnTo>
                      <a:pt x="3225959" y="2674303"/>
                    </a:lnTo>
                    <a:lnTo>
                      <a:pt x="3258970" y="2673986"/>
                    </a:lnTo>
                    <a:lnTo>
                      <a:pt x="3258970" y="2559368"/>
                    </a:lnTo>
                    <a:lnTo>
                      <a:pt x="3225641" y="2559686"/>
                    </a:lnTo>
                    <a:lnTo>
                      <a:pt x="3201835" y="2559368"/>
                    </a:lnTo>
                    <a:lnTo>
                      <a:pt x="3178346" y="2558733"/>
                    </a:lnTo>
                    <a:close/>
                    <a:moveTo>
                      <a:pt x="2609850" y="2552700"/>
                    </a:moveTo>
                    <a:lnTo>
                      <a:pt x="2613342" y="2559045"/>
                    </a:lnTo>
                    <a:lnTo>
                      <a:pt x="2617468" y="2564438"/>
                    </a:lnTo>
                    <a:lnTo>
                      <a:pt x="2621594" y="2570466"/>
                    </a:lnTo>
                    <a:lnTo>
                      <a:pt x="2626038" y="2576176"/>
                    </a:lnTo>
                    <a:lnTo>
                      <a:pt x="2631117" y="2581886"/>
                    </a:lnTo>
                    <a:lnTo>
                      <a:pt x="2635878" y="2587280"/>
                    </a:lnTo>
                    <a:lnTo>
                      <a:pt x="2641274" y="2592673"/>
                    </a:lnTo>
                    <a:lnTo>
                      <a:pt x="2646988" y="2598383"/>
                    </a:lnTo>
                    <a:lnTo>
                      <a:pt x="2658732" y="2608535"/>
                    </a:lnTo>
                    <a:lnTo>
                      <a:pt x="2671746" y="2618686"/>
                    </a:lnTo>
                    <a:lnTo>
                      <a:pt x="2685712" y="2628204"/>
                    </a:lnTo>
                    <a:lnTo>
                      <a:pt x="2700631" y="2637721"/>
                    </a:lnTo>
                    <a:lnTo>
                      <a:pt x="2715867" y="2646921"/>
                    </a:lnTo>
                    <a:lnTo>
                      <a:pt x="2732372" y="2655486"/>
                    </a:lnTo>
                    <a:lnTo>
                      <a:pt x="2749830" y="2663735"/>
                    </a:lnTo>
                    <a:lnTo>
                      <a:pt x="2767923" y="2671666"/>
                    </a:lnTo>
                    <a:lnTo>
                      <a:pt x="2786650" y="2679280"/>
                    </a:lnTo>
                    <a:lnTo>
                      <a:pt x="2805695" y="2686576"/>
                    </a:lnTo>
                    <a:lnTo>
                      <a:pt x="2826009" y="2693238"/>
                    </a:lnTo>
                    <a:lnTo>
                      <a:pt x="2846959" y="2699583"/>
                    </a:lnTo>
                    <a:lnTo>
                      <a:pt x="2867591" y="2705611"/>
                    </a:lnTo>
                    <a:lnTo>
                      <a:pt x="2889492" y="2711321"/>
                    </a:lnTo>
                    <a:lnTo>
                      <a:pt x="2912029" y="2716714"/>
                    </a:lnTo>
                    <a:lnTo>
                      <a:pt x="2934248" y="2721790"/>
                    </a:lnTo>
                    <a:lnTo>
                      <a:pt x="2957102" y="2725914"/>
                    </a:lnTo>
                    <a:lnTo>
                      <a:pt x="2980908" y="2730355"/>
                    </a:lnTo>
                    <a:lnTo>
                      <a:pt x="3004396" y="2733845"/>
                    </a:lnTo>
                    <a:lnTo>
                      <a:pt x="3028203" y="2737335"/>
                    </a:lnTo>
                    <a:lnTo>
                      <a:pt x="3052644" y="2740190"/>
                    </a:lnTo>
                    <a:lnTo>
                      <a:pt x="3077084" y="2743045"/>
                    </a:lnTo>
                    <a:lnTo>
                      <a:pt x="3101525" y="2744949"/>
                    </a:lnTo>
                    <a:lnTo>
                      <a:pt x="3125966" y="2746852"/>
                    </a:lnTo>
                    <a:lnTo>
                      <a:pt x="3150725" y="2748121"/>
                    </a:lnTo>
                    <a:lnTo>
                      <a:pt x="3175800" y="2749390"/>
                    </a:lnTo>
                    <a:lnTo>
                      <a:pt x="3200559" y="2750024"/>
                    </a:lnTo>
                    <a:lnTo>
                      <a:pt x="3225317" y="2750024"/>
                    </a:lnTo>
                    <a:lnTo>
                      <a:pt x="3246266" y="2750024"/>
                    </a:lnTo>
                    <a:lnTo>
                      <a:pt x="3267216" y="2749707"/>
                    </a:lnTo>
                    <a:lnTo>
                      <a:pt x="3288165" y="2748755"/>
                    </a:lnTo>
                    <a:lnTo>
                      <a:pt x="3308797" y="2747804"/>
                    </a:lnTo>
                    <a:lnTo>
                      <a:pt x="3329429" y="2746535"/>
                    </a:lnTo>
                    <a:lnTo>
                      <a:pt x="3350378" y="2744949"/>
                    </a:lnTo>
                    <a:lnTo>
                      <a:pt x="3371010" y="2743362"/>
                    </a:lnTo>
                    <a:lnTo>
                      <a:pt x="3391325" y="2741459"/>
                    </a:lnTo>
                    <a:lnTo>
                      <a:pt x="3411957" y="2738921"/>
                    </a:lnTo>
                    <a:lnTo>
                      <a:pt x="3431954" y="2736383"/>
                    </a:lnTo>
                    <a:lnTo>
                      <a:pt x="3451951" y="2733528"/>
                    </a:lnTo>
                    <a:lnTo>
                      <a:pt x="3471948" y="2730355"/>
                    </a:lnTo>
                    <a:lnTo>
                      <a:pt x="3491628" y="2726866"/>
                    </a:lnTo>
                    <a:lnTo>
                      <a:pt x="3510990" y="2723376"/>
                    </a:lnTo>
                    <a:lnTo>
                      <a:pt x="3530035" y="2719252"/>
                    </a:lnTo>
                    <a:lnTo>
                      <a:pt x="3548763" y="2715128"/>
                    </a:lnTo>
                    <a:lnTo>
                      <a:pt x="3567173" y="2710369"/>
                    </a:lnTo>
                    <a:lnTo>
                      <a:pt x="3585265" y="2705611"/>
                    </a:lnTo>
                    <a:lnTo>
                      <a:pt x="3603041" y="2700852"/>
                    </a:lnTo>
                    <a:lnTo>
                      <a:pt x="3620498" y="2695142"/>
                    </a:lnTo>
                    <a:lnTo>
                      <a:pt x="3637004" y="2689749"/>
                    </a:lnTo>
                    <a:lnTo>
                      <a:pt x="3653510" y="2683721"/>
                    </a:lnTo>
                    <a:lnTo>
                      <a:pt x="3669698" y="2678011"/>
                    </a:lnTo>
                    <a:lnTo>
                      <a:pt x="3685251" y="2671349"/>
                    </a:lnTo>
                    <a:lnTo>
                      <a:pt x="3700170" y="2665004"/>
                    </a:lnTo>
                    <a:lnTo>
                      <a:pt x="3714770" y="2657707"/>
                    </a:lnTo>
                    <a:lnTo>
                      <a:pt x="3728419" y="2650728"/>
                    </a:lnTo>
                    <a:lnTo>
                      <a:pt x="3741751" y="2643114"/>
                    </a:lnTo>
                    <a:lnTo>
                      <a:pt x="3754765" y="2635818"/>
                    </a:lnTo>
                    <a:lnTo>
                      <a:pt x="3767144" y="2627886"/>
                    </a:lnTo>
                    <a:lnTo>
                      <a:pt x="3778571" y="2619638"/>
                    </a:lnTo>
                    <a:lnTo>
                      <a:pt x="3789363" y="2611073"/>
                    </a:lnTo>
                    <a:lnTo>
                      <a:pt x="3789363" y="2718935"/>
                    </a:lnTo>
                    <a:lnTo>
                      <a:pt x="3788728" y="2718935"/>
                    </a:lnTo>
                    <a:lnTo>
                      <a:pt x="3788411" y="2728135"/>
                    </a:lnTo>
                    <a:lnTo>
                      <a:pt x="3787776" y="2733528"/>
                    </a:lnTo>
                    <a:lnTo>
                      <a:pt x="3786506" y="2738921"/>
                    </a:lnTo>
                    <a:lnTo>
                      <a:pt x="3785237" y="2744314"/>
                    </a:lnTo>
                    <a:lnTo>
                      <a:pt x="3783332" y="2749707"/>
                    </a:lnTo>
                    <a:lnTo>
                      <a:pt x="3781428" y="2755100"/>
                    </a:lnTo>
                    <a:lnTo>
                      <a:pt x="3778571" y="2760811"/>
                    </a:lnTo>
                    <a:lnTo>
                      <a:pt x="3775714" y="2765886"/>
                    </a:lnTo>
                    <a:lnTo>
                      <a:pt x="3772540" y="2770962"/>
                    </a:lnTo>
                    <a:lnTo>
                      <a:pt x="3769048" y="2776355"/>
                    </a:lnTo>
                    <a:lnTo>
                      <a:pt x="3765557" y="2781749"/>
                    </a:lnTo>
                    <a:lnTo>
                      <a:pt x="3761113" y="2786824"/>
                    </a:lnTo>
                    <a:lnTo>
                      <a:pt x="3756987" y="2791583"/>
                    </a:lnTo>
                    <a:lnTo>
                      <a:pt x="3752226" y="2796659"/>
                    </a:lnTo>
                    <a:lnTo>
                      <a:pt x="3747147" y="2801735"/>
                    </a:lnTo>
                    <a:lnTo>
                      <a:pt x="3741433" y="2806493"/>
                    </a:lnTo>
                    <a:lnTo>
                      <a:pt x="3736037" y="2811252"/>
                    </a:lnTo>
                    <a:lnTo>
                      <a:pt x="3723658" y="2820769"/>
                    </a:lnTo>
                    <a:lnTo>
                      <a:pt x="3710327" y="2829969"/>
                    </a:lnTo>
                    <a:lnTo>
                      <a:pt x="3696043" y="2838852"/>
                    </a:lnTo>
                    <a:lnTo>
                      <a:pt x="3680490" y="2847418"/>
                    </a:lnTo>
                    <a:lnTo>
                      <a:pt x="3663667" y="2855983"/>
                    </a:lnTo>
                    <a:lnTo>
                      <a:pt x="3646526" y="2863914"/>
                    </a:lnTo>
                    <a:lnTo>
                      <a:pt x="3627799" y="2871845"/>
                    </a:lnTo>
                    <a:lnTo>
                      <a:pt x="3608754" y="2879459"/>
                    </a:lnTo>
                    <a:lnTo>
                      <a:pt x="3588122" y="2886121"/>
                    </a:lnTo>
                    <a:lnTo>
                      <a:pt x="3566855" y="2892783"/>
                    </a:lnTo>
                    <a:lnTo>
                      <a:pt x="3544636" y="2899128"/>
                    </a:lnTo>
                    <a:lnTo>
                      <a:pt x="3522417" y="2905473"/>
                    </a:lnTo>
                    <a:lnTo>
                      <a:pt x="3498611" y="2910866"/>
                    </a:lnTo>
                    <a:lnTo>
                      <a:pt x="3474170" y="2915942"/>
                    </a:lnTo>
                    <a:lnTo>
                      <a:pt x="3449412" y="2920383"/>
                    </a:lnTo>
                    <a:lnTo>
                      <a:pt x="3423701" y="2924824"/>
                    </a:lnTo>
                    <a:lnTo>
                      <a:pt x="3397356" y="2928631"/>
                    </a:lnTo>
                    <a:lnTo>
                      <a:pt x="3370376" y="2931804"/>
                    </a:lnTo>
                    <a:lnTo>
                      <a:pt x="3343395" y="2934976"/>
                    </a:lnTo>
                    <a:lnTo>
                      <a:pt x="3315146" y="2937197"/>
                    </a:lnTo>
                    <a:lnTo>
                      <a:pt x="3286896" y="2938783"/>
                    </a:lnTo>
                    <a:lnTo>
                      <a:pt x="3258011" y="2940369"/>
                    </a:lnTo>
                    <a:lnTo>
                      <a:pt x="3228491" y="2941321"/>
                    </a:lnTo>
                    <a:lnTo>
                      <a:pt x="3198972" y="2941638"/>
                    </a:lnTo>
                    <a:lnTo>
                      <a:pt x="3168500" y="2941321"/>
                    </a:lnTo>
                    <a:lnTo>
                      <a:pt x="3138663" y="2940369"/>
                    </a:lnTo>
                    <a:lnTo>
                      <a:pt x="3109143" y="2938783"/>
                    </a:lnTo>
                    <a:lnTo>
                      <a:pt x="3080259" y="2936880"/>
                    </a:lnTo>
                    <a:lnTo>
                      <a:pt x="3051374" y="2934659"/>
                    </a:lnTo>
                    <a:lnTo>
                      <a:pt x="3023441" y="2931487"/>
                    </a:lnTo>
                    <a:lnTo>
                      <a:pt x="2996144" y="2927997"/>
                    </a:lnTo>
                    <a:lnTo>
                      <a:pt x="2969481" y="2923873"/>
                    </a:lnTo>
                    <a:lnTo>
                      <a:pt x="2943453" y="2919431"/>
                    </a:lnTo>
                    <a:lnTo>
                      <a:pt x="2917742" y="2914355"/>
                    </a:lnTo>
                    <a:lnTo>
                      <a:pt x="2892984" y="2909280"/>
                    </a:lnTo>
                    <a:lnTo>
                      <a:pt x="2869178" y="2903252"/>
                    </a:lnTo>
                    <a:lnTo>
                      <a:pt x="2846007" y="2897224"/>
                    </a:lnTo>
                    <a:lnTo>
                      <a:pt x="2823470" y="2890880"/>
                    </a:lnTo>
                    <a:lnTo>
                      <a:pt x="2802203" y="2883583"/>
                    </a:lnTo>
                    <a:lnTo>
                      <a:pt x="2781889" y="2876286"/>
                    </a:lnTo>
                    <a:lnTo>
                      <a:pt x="2762527" y="2868673"/>
                    </a:lnTo>
                    <a:lnTo>
                      <a:pt x="2743799" y="2860424"/>
                    </a:lnTo>
                    <a:lnTo>
                      <a:pt x="2726024" y="2852176"/>
                    </a:lnTo>
                    <a:lnTo>
                      <a:pt x="2709518" y="2843611"/>
                    </a:lnTo>
                    <a:lnTo>
                      <a:pt x="2694600" y="2834411"/>
                    </a:lnTo>
                    <a:lnTo>
                      <a:pt x="2679999" y="2824893"/>
                    </a:lnTo>
                    <a:lnTo>
                      <a:pt x="2666985" y="2815376"/>
                    </a:lnTo>
                    <a:lnTo>
                      <a:pt x="2660954" y="2810935"/>
                    </a:lnTo>
                    <a:lnTo>
                      <a:pt x="2655240" y="2805542"/>
                    </a:lnTo>
                    <a:lnTo>
                      <a:pt x="2650162" y="2800466"/>
                    </a:lnTo>
                    <a:lnTo>
                      <a:pt x="2645083" y="2795390"/>
                    </a:lnTo>
                    <a:lnTo>
                      <a:pt x="2639687" y="2790314"/>
                    </a:lnTo>
                    <a:lnTo>
                      <a:pt x="2635561" y="2785238"/>
                    </a:lnTo>
                    <a:lnTo>
                      <a:pt x="2631434" y="2780162"/>
                    </a:lnTo>
                    <a:lnTo>
                      <a:pt x="2627625" y="2774452"/>
                    </a:lnTo>
                    <a:lnTo>
                      <a:pt x="2624134" y="2769376"/>
                    </a:lnTo>
                    <a:lnTo>
                      <a:pt x="2620960" y="2763983"/>
                    </a:lnTo>
                    <a:lnTo>
                      <a:pt x="2618103" y="2758273"/>
                    </a:lnTo>
                    <a:lnTo>
                      <a:pt x="2615881" y="2752880"/>
                    </a:lnTo>
                    <a:lnTo>
                      <a:pt x="2613659" y="2747169"/>
                    </a:lnTo>
                    <a:lnTo>
                      <a:pt x="2612072" y="2741776"/>
                    </a:lnTo>
                    <a:lnTo>
                      <a:pt x="2610485" y="2736383"/>
                    </a:lnTo>
                    <a:lnTo>
                      <a:pt x="2609850" y="2730355"/>
                    </a:lnTo>
                    <a:lnTo>
                      <a:pt x="2609215" y="2724962"/>
                    </a:lnTo>
                    <a:lnTo>
                      <a:pt x="2609215" y="2718935"/>
                    </a:lnTo>
                    <a:lnTo>
                      <a:pt x="2608580" y="2719252"/>
                    </a:lnTo>
                    <a:lnTo>
                      <a:pt x="2608580" y="2573004"/>
                    </a:lnTo>
                    <a:lnTo>
                      <a:pt x="2608263" y="2569197"/>
                    </a:lnTo>
                    <a:lnTo>
                      <a:pt x="2608580" y="2560949"/>
                    </a:lnTo>
                    <a:lnTo>
                      <a:pt x="2609850" y="2552700"/>
                    </a:lnTo>
                    <a:close/>
                    <a:moveTo>
                      <a:pt x="3016148" y="2544763"/>
                    </a:moveTo>
                    <a:lnTo>
                      <a:pt x="3016148" y="2660333"/>
                    </a:lnTo>
                    <a:lnTo>
                      <a:pt x="3035827" y="2662556"/>
                    </a:lnTo>
                    <a:lnTo>
                      <a:pt x="3056142" y="2665096"/>
                    </a:lnTo>
                    <a:lnTo>
                      <a:pt x="3076456" y="2667318"/>
                    </a:lnTo>
                    <a:lnTo>
                      <a:pt x="3097406" y="2669223"/>
                    </a:lnTo>
                    <a:lnTo>
                      <a:pt x="3097406" y="2553971"/>
                    </a:lnTo>
                    <a:lnTo>
                      <a:pt x="3076456" y="2552066"/>
                    </a:lnTo>
                    <a:lnTo>
                      <a:pt x="3056142" y="2549843"/>
                    </a:lnTo>
                    <a:lnTo>
                      <a:pt x="3035827" y="2547303"/>
                    </a:lnTo>
                    <a:lnTo>
                      <a:pt x="3016148" y="2544763"/>
                    </a:lnTo>
                    <a:close/>
                    <a:moveTo>
                      <a:pt x="1938656" y="2540386"/>
                    </a:moveTo>
                    <a:lnTo>
                      <a:pt x="1936433" y="2540705"/>
                    </a:lnTo>
                    <a:lnTo>
                      <a:pt x="1933576" y="2540705"/>
                    </a:lnTo>
                    <a:lnTo>
                      <a:pt x="1931036" y="2541342"/>
                    </a:lnTo>
                    <a:lnTo>
                      <a:pt x="1929130" y="2542299"/>
                    </a:lnTo>
                    <a:lnTo>
                      <a:pt x="1927543" y="2542936"/>
                    </a:lnTo>
                    <a:lnTo>
                      <a:pt x="1926273" y="2543892"/>
                    </a:lnTo>
                    <a:lnTo>
                      <a:pt x="1925638" y="2545167"/>
                    </a:lnTo>
                    <a:lnTo>
                      <a:pt x="1925320" y="2546123"/>
                    </a:lnTo>
                    <a:lnTo>
                      <a:pt x="1925320" y="2565247"/>
                    </a:lnTo>
                    <a:lnTo>
                      <a:pt x="1910398" y="2566522"/>
                    </a:lnTo>
                    <a:lnTo>
                      <a:pt x="1895158" y="2568116"/>
                    </a:lnTo>
                    <a:lnTo>
                      <a:pt x="1881188" y="2570028"/>
                    </a:lnTo>
                    <a:lnTo>
                      <a:pt x="1867218" y="2572897"/>
                    </a:lnTo>
                    <a:lnTo>
                      <a:pt x="1853883" y="2575447"/>
                    </a:lnTo>
                    <a:lnTo>
                      <a:pt x="1841183" y="2578634"/>
                    </a:lnTo>
                    <a:lnTo>
                      <a:pt x="1829436" y="2582778"/>
                    </a:lnTo>
                    <a:lnTo>
                      <a:pt x="1818323" y="2586602"/>
                    </a:lnTo>
                    <a:lnTo>
                      <a:pt x="1810703" y="2590108"/>
                    </a:lnTo>
                    <a:lnTo>
                      <a:pt x="1803718" y="2594252"/>
                    </a:lnTo>
                    <a:lnTo>
                      <a:pt x="1797368" y="2598077"/>
                    </a:lnTo>
                    <a:lnTo>
                      <a:pt x="1791970" y="2601902"/>
                    </a:lnTo>
                    <a:lnTo>
                      <a:pt x="1787208" y="2606045"/>
                    </a:lnTo>
                    <a:lnTo>
                      <a:pt x="1783398" y="2610507"/>
                    </a:lnTo>
                    <a:lnTo>
                      <a:pt x="1780223" y="2614651"/>
                    </a:lnTo>
                    <a:lnTo>
                      <a:pt x="1777683" y="2619113"/>
                    </a:lnTo>
                    <a:lnTo>
                      <a:pt x="1776096" y="2623894"/>
                    </a:lnTo>
                    <a:lnTo>
                      <a:pt x="1775460" y="2628038"/>
                    </a:lnTo>
                    <a:lnTo>
                      <a:pt x="1775460" y="2632500"/>
                    </a:lnTo>
                    <a:lnTo>
                      <a:pt x="1776096" y="2637281"/>
                    </a:lnTo>
                    <a:lnTo>
                      <a:pt x="1777683" y="2641743"/>
                    </a:lnTo>
                    <a:lnTo>
                      <a:pt x="1780223" y="2645887"/>
                    </a:lnTo>
                    <a:lnTo>
                      <a:pt x="1783716" y="2650349"/>
                    </a:lnTo>
                    <a:lnTo>
                      <a:pt x="1787526" y="2654811"/>
                    </a:lnTo>
                    <a:lnTo>
                      <a:pt x="1792288" y="2658317"/>
                    </a:lnTo>
                    <a:lnTo>
                      <a:pt x="1797368" y="2661823"/>
                    </a:lnTo>
                    <a:lnTo>
                      <a:pt x="1803400" y="2665329"/>
                    </a:lnTo>
                    <a:lnTo>
                      <a:pt x="1809750" y="2668517"/>
                    </a:lnTo>
                    <a:lnTo>
                      <a:pt x="1816736" y="2671704"/>
                    </a:lnTo>
                    <a:lnTo>
                      <a:pt x="1824356" y="2674573"/>
                    </a:lnTo>
                    <a:lnTo>
                      <a:pt x="1832610" y="2677441"/>
                    </a:lnTo>
                    <a:lnTo>
                      <a:pt x="1840866" y="2679354"/>
                    </a:lnTo>
                    <a:lnTo>
                      <a:pt x="1872933" y="2686047"/>
                    </a:lnTo>
                    <a:lnTo>
                      <a:pt x="1925320" y="2696565"/>
                    </a:lnTo>
                    <a:lnTo>
                      <a:pt x="1925320" y="2778798"/>
                    </a:lnTo>
                    <a:lnTo>
                      <a:pt x="1911668" y="2777204"/>
                    </a:lnTo>
                    <a:lnTo>
                      <a:pt x="1899603" y="2774973"/>
                    </a:lnTo>
                    <a:lnTo>
                      <a:pt x="1885316" y="2772742"/>
                    </a:lnTo>
                    <a:lnTo>
                      <a:pt x="1870393" y="2769236"/>
                    </a:lnTo>
                    <a:lnTo>
                      <a:pt x="1856740" y="2765093"/>
                    </a:lnTo>
                    <a:lnTo>
                      <a:pt x="1844676" y="2760949"/>
                    </a:lnTo>
                    <a:lnTo>
                      <a:pt x="1841183" y="2759674"/>
                    </a:lnTo>
                    <a:lnTo>
                      <a:pt x="1838008" y="2758399"/>
                    </a:lnTo>
                    <a:lnTo>
                      <a:pt x="1835786" y="2757443"/>
                    </a:lnTo>
                    <a:lnTo>
                      <a:pt x="1835150" y="2756805"/>
                    </a:lnTo>
                    <a:lnTo>
                      <a:pt x="1831658" y="2754893"/>
                    </a:lnTo>
                    <a:lnTo>
                      <a:pt x="1829753" y="2753618"/>
                    </a:lnTo>
                    <a:lnTo>
                      <a:pt x="1827848" y="2752662"/>
                    </a:lnTo>
                    <a:lnTo>
                      <a:pt x="1822768" y="2751387"/>
                    </a:lnTo>
                    <a:lnTo>
                      <a:pt x="1817688" y="2750431"/>
                    </a:lnTo>
                    <a:lnTo>
                      <a:pt x="1811656" y="2750112"/>
                    </a:lnTo>
                    <a:lnTo>
                      <a:pt x="1805623" y="2751068"/>
                    </a:lnTo>
                    <a:lnTo>
                      <a:pt x="1799908" y="2751706"/>
                    </a:lnTo>
                    <a:lnTo>
                      <a:pt x="1793876" y="2752981"/>
                    </a:lnTo>
                    <a:lnTo>
                      <a:pt x="1787843" y="2754893"/>
                    </a:lnTo>
                    <a:lnTo>
                      <a:pt x="1782763" y="2756805"/>
                    </a:lnTo>
                    <a:lnTo>
                      <a:pt x="1778636" y="2759355"/>
                    </a:lnTo>
                    <a:lnTo>
                      <a:pt x="1774508" y="2761586"/>
                    </a:lnTo>
                    <a:lnTo>
                      <a:pt x="1771650" y="2764455"/>
                    </a:lnTo>
                    <a:lnTo>
                      <a:pt x="1770698" y="2765730"/>
                    </a:lnTo>
                    <a:lnTo>
                      <a:pt x="1769746" y="2766686"/>
                    </a:lnTo>
                    <a:lnTo>
                      <a:pt x="1769428" y="2767961"/>
                    </a:lnTo>
                    <a:lnTo>
                      <a:pt x="1769428" y="2769555"/>
                    </a:lnTo>
                    <a:lnTo>
                      <a:pt x="1769428" y="2770830"/>
                    </a:lnTo>
                    <a:lnTo>
                      <a:pt x="1770380" y="2772105"/>
                    </a:lnTo>
                    <a:lnTo>
                      <a:pt x="1771016" y="2773061"/>
                    </a:lnTo>
                    <a:lnTo>
                      <a:pt x="1772603" y="2774336"/>
                    </a:lnTo>
                    <a:lnTo>
                      <a:pt x="1778000" y="2777842"/>
                    </a:lnTo>
                    <a:lnTo>
                      <a:pt x="1784668" y="2781348"/>
                    </a:lnTo>
                    <a:lnTo>
                      <a:pt x="1791970" y="2784535"/>
                    </a:lnTo>
                    <a:lnTo>
                      <a:pt x="1799273" y="2787723"/>
                    </a:lnTo>
                    <a:lnTo>
                      <a:pt x="1807846" y="2790591"/>
                    </a:lnTo>
                    <a:lnTo>
                      <a:pt x="1816418" y="2792822"/>
                    </a:lnTo>
                    <a:lnTo>
                      <a:pt x="1825943" y="2795691"/>
                    </a:lnTo>
                    <a:lnTo>
                      <a:pt x="1835786" y="2797603"/>
                    </a:lnTo>
                    <a:lnTo>
                      <a:pt x="1845946" y="2799516"/>
                    </a:lnTo>
                    <a:lnTo>
                      <a:pt x="1856740" y="2801747"/>
                    </a:lnTo>
                    <a:lnTo>
                      <a:pt x="1878648" y="2804934"/>
                    </a:lnTo>
                    <a:lnTo>
                      <a:pt x="1901508" y="2806846"/>
                    </a:lnTo>
                    <a:lnTo>
                      <a:pt x="1925320" y="2808440"/>
                    </a:lnTo>
                    <a:lnTo>
                      <a:pt x="1925320" y="2827245"/>
                    </a:lnTo>
                    <a:lnTo>
                      <a:pt x="1925638" y="2828520"/>
                    </a:lnTo>
                    <a:lnTo>
                      <a:pt x="1926273" y="2829476"/>
                    </a:lnTo>
                    <a:lnTo>
                      <a:pt x="1927543" y="2830433"/>
                    </a:lnTo>
                    <a:lnTo>
                      <a:pt x="1929130" y="2831389"/>
                    </a:lnTo>
                    <a:lnTo>
                      <a:pt x="1931036" y="2832026"/>
                    </a:lnTo>
                    <a:lnTo>
                      <a:pt x="1933576" y="2832664"/>
                    </a:lnTo>
                    <a:lnTo>
                      <a:pt x="1938656" y="2832982"/>
                    </a:lnTo>
                    <a:lnTo>
                      <a:pt x="1985328" y="2832982"/>
                    </a:lnTo>
                    <a:lnTo>
                      <a:pt x="1990726" y="2832664"/>
                    </a:lnTo>
                    <a:lnTo>
                      <a:pt x="1992630" y="2832026"/>
                    </a:lnTo>
                    <a:lnTo>
                      <a:pt x="1995170" y="2831389"/>
                    </a:lnTo>
                    <a:lnTo>
                      <a:pt x="1996758" y="2830433"/>
                    </a:lnTo>
                    <a:lnTo>
                      <a:pt x="1997710" y="2829476"/>
                    </a:lnTo>
                    <a:lnTo>
                      <a:pt x="1998663" y="2828520"/>
                    </a:lnTo>
                    <a:lnTo>
                      <a:pt x="1998980" y="2827245"/>
                    </a:lnTo>
                    <a:lnTo>
                      <a:pt x="1998980" y="2808121"/>
                    </a:lnTo>
                    <a:lnTo>
                      <a:pt x="2013586" y="2806846"/>
                    </a:lnTo>
                    <a:lnTo>
                      <a:pt x="2027873" y="2805572"/>
                    </a:lnTo>
                    <a:lnTo>
                      <a:pt x="2041526" y="2803978"/>
                    </a:lnTo>
                    <a:lnTo>
                      <a:pt x="2054543" y="2801747"/>
                    </a:lnTo>
                    <a:lnTo>
                      <a:pt x="2067243" y="2799197"/>
                    </a:lnTo>
                    <a:lnTo>
                      <a:pt x="2078673" y="2796966"/>
                    </a:lnTo>
                    <a:lnTo>
                      <a:pt x="2089786" y="2793778"/>
                    </a:lnTo>
                    <a:lnTo>
                      <a:pt x="2099310" y="2790272"/>
                    </a:lnTo>
                    <a:lnTo>
                      <a:pt x="2106930" y="2787085"/>
                    </a:lnTo>
                    <a:lnTo>
                      <a:pt x="2114233" y="2783898"/>
                    </a:lnTo>
                    <a:lnTo>
                      <a:pt x="2120900" y="2779754"/>
                    </a:lnTo>
                    <a:lnTo>
                      <a:pt x="2126933" y="2776248"/>
                    </a:lnTo>
                    <a:lnTo>
                      <a:pt x="2132013" y="2772423"/>
                    </a:lnTo>
                    <a:lnTo>
                      <a:pt x="2136776" y="2768280"/>
                    </a:lnTo>
                    <a:lnTo>
                      <a:pt x="2140586" y="2764136"/>
                    </a:lnTo>
                    <a:lnTo>
                      <a:pt x="2143760" y="2759674"/>
                    </a:lnTo>
                    <a:lnTo>
                      <a:pt x="2145983" y="2755212"/>
                    </a:lnTo>
                    <a:lnTo>
                      <a:pt x="2147570" y="2751068"/>
                    </a:lnTo>
                    <a:lnTo>
                      <a:pt x="2148840" y="2746606"/>
                    </a:lnTo>
                    <a:lnTo>
                      <a:pt x="2149158" y="2742144"/>
                    </a:lnTo>
                    <a:lnTo>
                      <a:pt x="2148523" y="2737363"/>
                    </a:lnTo>
                    <a:lnTo>
                      <a:pt x="2147253" y="2733219"/>
                    </a:lnTo>
                    <a:lnTo>
                      <a:pt x="2145030" y="2728757"/>
                    </a:lnTo>
                    <a:lnTo>
                      <a:pt x="2141856" y="2723976"/>
                    </a:lnTo>
                    <a:lnTo>
                      <a:pt x="2140268" y="2721745"/>
                    </a:lnTo>
                    <a:lnTo>
                      <a:pt x="2137728" y="2719833"/>
                    </a:lnTo>
                    <a:lnTo>
                      <a:pt x="2132648" y="2715370"/>
                    </a:lnTo>
                    <a:lnTo>
                      <a:pt x="2126298" y="2711227"/>
                    </a:lnTo>
                    <a:lnTo>
                      <a:pt x="2119630" y="2707721"/>
                    </a:lnTo>
                    <a:lnTo>
                      <a:pt x="2111693" y="2704215"/>
                    </a:lnTo>
                    <a:lnTo>
                      <a:pt x="2103438" y="2701027"/>
                    </a:lnTo>
                    <a:lnTo>
                      <a:pt x="2094548" y="2697840"/>
                    </a:lnTo>
                    <a:lnTo>
                      <a:pt x="2084706" y="2694653"/>
                    </a:lnTo>
                    <a:lnTo>
                      <a:pt x="2074863" y="2692103"/>
                    </a:lnTo>
                    <a:lnTo>
                      <a:pt x="2064068" y="2689553"/>
                    </a:lnTo>
                    <a:lnTo>
                      <a:pt x="2042796" y="2684772"/>
                    </a:lnTo>
                    <a:lnTo>
                      <a:pt x="2020570" y="2680310"/>
                    </a:lnTo>
                    <a:lnTo>
                      <a:pt x="1998980" y="2676485"/>
                    </a:lnTo>
                    <a:lnTo>
                      <a:pt x="1998980" y="2594571"/>
                    </a:lnTo>
                    <a:lnTo>
                      <a:pt x="2018030" y="2596802"/>
                    </a:lnTo>
                    <a:lnTo>
                      <a:pt x="2025016" y="2598077"/>
                    </a:lnTo>
                    <a:lnTo>
                      <a:pt x="2032000" y="2599670"/>
                    </a:lnTo>
                    <a:lnTo>
                      <a:pt x="2047240" y="2603495"/>
                    </a:lnTo>
                    <a:lnTo>
                      <a:pt x="2061846" y="2607958"/>
                    </a:lnTo>
                    <a:lnTo>
                      <a:pt x="2073593" y="2612420"/>
                    </a:lnTo>
                    <a:lnTo>
                      <a:pt x="2080260" y="2614970"/>
                    </a:lnTo>
                    <a:lnTo>
                      <a:pt x="2082483" y="2616245"/>
                    </a:lnTo>
                    <a:lnTo>
                      <a:pt x="2083118" y="2616245"/>
                    </a:lnTo>
                    <a:lnTo>
                      <a:pt x="2086610" y="2618794"/>
                    </a:lnTo>
                    <a:lnTo>
                      <a:pt x="2088516" y="2619751"/>
                    </a:lnTo>
                    <a:lnTo>
                      <a:pt x="2090420" y="2621026"/>
                    </a:lnTo>
                    <a:lnTo>
                      <a:pt x="2095183" y="2622300"/>
                    </a:lnTo>
                    <a:lnTo>
                      <a:pt x="2100898" y="2622938"/>
                    </a:lnTo>
                    <a:lnTo>
                      <a:pt x="2106613" y="2622938"/>
                    </a:lnTo>
                    <a:lnTo>
                      <a:pt x="2112646" y="2622619"/>
                    </a:lnTo>
                    <a:lnTo>
                      <a:pt x="2118360" y="2621982"/>
                    </a:lnTo>
                    <a:lnTo>
                      <a:pt x="2124393" y="2620388"/>
                    </a:lnTo>
                    <a:lnTo>
                      <a:pt x="2129790" y="2618794"/>
                    </a:lnTo>
                    <a:lnTo>
                      <a:pt x="2135188" y="2616563"/>
                    </a:lnTo>
                    <a:lnTo>
                      <a:pt x="2139633" y="2614332"/>
                    </a:lnTo>
                    <a:lnTo>
                      <a:pt x="2143760" y="2612101"/>
                    </a:lnTo>
                    <a:lnTo>
                      <a:pt x="2146618" y="2609232"/>
                    </a:lnTo>
                    <a:lnTo>
                      <a:pt x="2147570" y="2607958"/>
                    </a:lnTo>
                    <a:lnTo>
                      <a:pt x="2148523" y="2606683"/>
                    </a:lnTo>
                    <a:lnTo>
                      <a:pt x="2148840" y="2605089"/>
                    </a:lnTo>
                    <a:lnTo>
                      <a:pt x="2148840" y="2604133"/>
                    </a:lnTo>
                    <a:lnTo>
                      <a:pt x="2148523" y="2602858"/>
                    </a:lnTo>
                    <a:lnTo>
                      <a:pt x="2148206" y="2601583"/>
                    </a:lnTo>
                    <a:lnTo>
                      <a:pt x="2146936" y="2600627"/>
                    </a:lnTo>
                    <a:lnTo>
                      <a:pt x="2145666" y="2599352"/>
                    </a:lnTo>
                    <a:lnTo>
                      <a:pt x="2141220" y="2596483"/>
                    </a:lnTo>
                    <a:lnTo>
                      <a:pt x="2136776" y="2593615"/>
                    </a:lnTo>
                    <a:lnTo>
                      <a:pt x="2131060" y="2591383"/>
                    </a:lnTo>
                    <a:lnTo>
                      <a:pt x="2125663" y="2588515"/>
                    </a:lnTo>
                    <a:lnTo>
                      <a:pt x="2112646" y="2583734"/>
                    </a:lnTo>
                    <a:lnTo>
                      <a:pt x="2098358" y="2579590"/>
                    </a:lnTo>
                    <a:lnTo>
                      <a:pt x="2083436" y="2575766"/>
                    </a:lnTo>
                    <a:lnTo>
                      <a:pt x="2067878" y="2572259"/>
                    </a:lnTo>
                    <a:lnTo>
                      <a:pt x="2052638" y="2569710"/>
                    </a:lnTo>
                    <a:lnTo>
                      <a:pt x="2038033" y="2567479"/>
                    </a:lnTo>
                    <a:lnTo>
                      <a:pt x="2018666" y="2565566"/>
                    </a:lnTo>
                    <a:lnTo>
                      <a:pt x="1998980" y="2564291"/>
                    </a:lnTo>
                    <a:lnTo>
                      <a:pt x="1998980" y="2546123"/>
                    </a:lnTo>
                    <a:lnTo>
                      <a:pt x="1998663" y="2545167"/>
                    </a:lnTo>
                    <a:lnTo>
                      <a:pt x="1997710" y="2543892"/>
                    </a:lnTo>
                    <a:lnTo>
                      <a:pt x="1996758" y="2542936"/>
                    </a:lnTo>
                    <a:lnTo>
                      <a:pt x="1995170" y="2542299"/>
                    </a:lnTo>
                    <a:lnTo>
                      <a:pt x="1992630" y="2541342"/>
                    </a:lnTo>
                    <a:lnTo>
                      <a:pt x="1990726" y="2540705"/>
                    </a:lnTo>
                    <a:lnTo>
                      <a:pt x="1987868" y="2540705"/>
                    </a:lnTo>
                    <a:lnTo>
                      <a:pt x="1985328" y="2540386"/>
                    </a:lnTo>
                    <a:lnTo>
                      <a:pt x="1938656" y="2540386"/>
                    </a:lnTo>
                    <a:close/>
                    <a:moveTo>
                      <a:pt x="1959293" y="2522537"/>
                    </a:moveTo>
                    <a:lnTo>
                      <a:pt x="1982788" y="2522856"/>
                    </a:lnTo>
                    <a:lnTo>
                      <a:pt x="2005966" y="2523493"/>
                    </a:lnTo>
                    <a:lnTo>
                      <a:pt x="2028826" y="2524450"/>
                    </a:lnTo>
                    <a:lnTo>
                      <a:pt x="2051368" y="2526043"/>
                    </a:lnTo>
                    <a:lnTo>
                      <a:pt x="2073910" y="2527637"/>
                    </a:lnTo>
                    <a:lnTo>
                      <a:pt x="2095500" y="2529868"/>
                    </a:lnTo>
                    <a:lnTo>
                      <a:pt x="2116773" y="2532737"/>
                    </a:lnTo>
                    <a:lnTo>
                      <a:pt x="2137728" y="2535605"/>
                    </a:lnTo>
                    <a:lnTo>
                      <a:pt x="2158048" y="2538793"/>
                    </a:lnTo>
                    <a:lnTo>
                      <a:pt x="2177733" y="2542299"/>
                    </a:lnTo>
                    <a:lnTo>
                      <a:pt x="2197100" y="2546123"/>
                    </a:lnTo>
                    <a:lnTo>
                      <a:pt x="2215516" y="2550586"/>
                    </a:lnTo>
                    <a:lnTo>
                      <a:pt x="2233613" y="2555367"/>
                    </a:lnTo>
                    <a:lnTo>
                      <a:pt x="2251076" y="2560148"/>
                    </a:lnTo>
                    <a:lnTo>
                      <a:pt x="2267586" y="2565247"/>
                    </a:lnTo>
                    <a:lnTo>
                      <a:pt x="2283778" y="2570666"/>
                    </a:lnTo>
                    <a:lnTo>
                      <a:pt x="2298700" y="2576403"/>
                    </a:lnTo>
                    <a:lnTo>
                      <a:pt x="2313306" y="2582140"/>
                    </a:lnTo>
                    <a:lnTo>
                      <a:pt x="2326640" y="2588515"/>
                    </a:lnTo>
                    <a:lnTo>
                      <a:pt x="2339658" y="2594889"/>
                    </a:lnTo>
                    <a:lnTo>
                      <a:pt x="2351723" y="2601583"/>
                    </a:lnTo>
                    <a:lnTo>
                      <a:pt x="2362518" y="2608914"/>
                    </a:lnTo>
                    <a:lnTo>
                      <a:pt x="2372996" y="2615607"/>
                    </a:lnTo>
                    <a:lnTo>
                      <a:pt x="2381886" y="2622938"/>
                    </a:lnTo>
                    <a:lnTo>
                      <a:pt x="2390140" y="2630587"/>
                    </a:lnTo>
                    <a:lnTo>
                      <a:pt x="2397443" y="2638237"/>
                    </a:lnTo>
                    <a:lnTo>
                      <a:pt x="2403793" y="2645568"/>
                    </a:lnTo>
                    <a:lnTo>
                      <a:pt x="2406016" y="2649711"/>
                    </a:lnTo>
                    <a:lnTo>
                      <a:pt x="2408873" y="2653855"/>
                    </a:lnTo>
                    <a:lnTo>
                      <a:pt x="2410778" y="2657998"/>
                    </a:lnTo>
                    <a:lnTo>
                      <a:pt x="2412683" y="2661823"/>
                    </a:lnTo>
                    <a:lnTo>
                      <a:pt x="2414270" y="2665967"/>
                    </a:lnTo>
                    <a:lnTo>
                      <a:pt x="2415540" y="2670110"/>
                    </a:lnTo>
                    <a:lnTo>
                      <a:pt x="2416810" y="2674254"/>
                    </a:lnTo>
                    <a:lnTo>
                      <a:pt x="2417446" y="2678397"/>
                    </a:lnTo>
                    <a:lnTo>
                      <a:pt x="2417763" y="2682541"/>
                    </a:lnTo>
                    <a:lnTo>
                      <a:pt x="2417763" y="2686684"/>
                    </a:lnTo>
                    <a:lnTo>
                      <a:pt x="2417763" y="2691147"/>
                    </a:lnTo>
                    <a:lnTo>
                      <a:pt x="2417446" y="2694971"/>
                    </a:lnTo>
                    <a:lnTo>
                      <a:pt x="2416810" y="2699434"/>
                    </a:lnTo>
                    <a:lnTo>
                      <a:pt x="2415540" y="2703896"/>
                    </a:lnTo>
                    <a:lnTo>
                      <a:pt x="2414270" y="2707721"/>
                    </a:lnTo>
                    <a:lnTo>
                      <a:pt x="2412683" y="2711864"/>
                    </a:lnTo>
                    <a:lnTo>
                      <a:pt x="2410778" y="2716008"/>
                    </a:lnTo>
                    <a:lnTo>
                      <a:pt x="2408873" y="2720151"/>
                    </a:lnTo>
                    <a:lnTo>
                      <a:pt x="2406016" y="2723976"/>
                    </a:lnTo>
                    <a:lnTo>
                      <a:pt x="2403793" y="2728120"/>
                    </a:lnTo>
                    <a:lnTo>
                      <a:pt x="2397443" y="2735769"/>
                    </a:lnTo>
                    <a:lnTo>
                      <a:pt x="2390140" y="2743419"/>
                    </a:lnTo>
                    <a:lnTo>
                      <a:pt x="2381886" y="2751068"/>
                    </a:lnTo>
                    <a:lnTo>
                      <a:pt x="2372996" y="2758080"/>
                    </a:lnTo>
                    <a:lnTo>
                      <a:pt x="2362518" y="2765093"/>
                    </a:lnTo>
                    <a:lnTo>
                      <a:pt x="2351723" y="2772105"/>
                    </a:lnTo>
                    <a:lnTo>
                      <a:pt x="2339658" y="2778798"/>
                    </a:lnTo>
                    <a:lnTo>
                      <a:pt x="2326640" y="2785173"/>
                    </a:lnTo>
                    <a:lnTo>
                      <a:pt x="2313306" y="2791229"/>
                    </a:lnTo>
                    <a:lnTo>
                      <a:pt x="2298700" y="2797284"/>
                    </a:lnTo>
                    <a:lnTo>
                      <a:pt x="2283778" y="2803340"/>
                    </a:lnTo>
                    <a:lnTo>
                      <a:pt x="2267586" y="2808440"/>
                    </a:lnTo>
                    <a:lnTo>
                      <a:pt x="2251076" y="2813540"/>
                    </a:lnTo>
                    <a:lnTo>
                      <a:pt x="2233613" y="2818640"/>
                    </a:lnTo>
                    <a:lnTo>
                      <a:pt x="2215516" y="2823102"/>
                    </a:lnTo>
                    <a:lnTo>
                      <a:pt x="2197100" y="2827245"/>
                    </a:lnTo>
                    <a:lnTo>
                      <a:pt x="2177733" y="2831389"/>
                    </a:lnTo>
                    <a:lnTo>
                      <a:pt x="2158048" y="2834895"/>
                    </a:lnTo>
                    <a:lnTo>
                      <a:pt x="2137728" y="2838401"/>
                    </a:lnTo>
                    <a:lnTo>
                      <a:pt x="2116773" y="2841270"/>
                    </a:lnTo>
                    <a:lnTo>
                      <a:pt x="2095500" y="2844138"/>
                    </a:lnTo>
                    <a:lnTo>
                      <a:pt x="2073910" y="2846051"/>
                    </a:lnTo>
                    <a:lnTo>
                      <a:pt x="2051368" y="2847963"/>
                    </a:lnTo>
                    <a:lnTo>
                      <a:pt x="2028826" y="2849238"/>
                    </a:lnTo>
                    <a:lnTo>
                      <a:pt x="2005966" y="2850513"/>
                    </a:lnTo>
                    <a:lnTo>
                      <a:pt x="1982788" y="2851150"/>
                    </a:lnTo>
                    <a:lnTo>
                      <a:pt x="1959293" y="2851150"/>
                    </a:lnTo>
                    <a:lnTo>
                      <a:pt x="1935480" y="2851150"/>
                    </a:lnTo>
                    <a:lnTo>
                      <a:pt x="1912303" y="2850513"/>
                    </a:lnTo>
                    <a:lnTo>
                      <a:pt x="1889443" y="2849238"/>
                    </a:lnTo>
                    <a:lnTo>
                      <a:pt x="1866900" y="2847963"/>
                    </a:lnTo>
                    <a:lnTo>
                      <a:pt x="1844358" y="2846051"/>
                    </a:lnTo>
                    <a:lnTo>
                      <a:pt x="1822768" y="2844138"/>
                    </a:lnTo>
                    <a:lnTo>
                      <a:pt x="1801496" y="2841270"/>
                    </a:lnTo>
                    <a:lnTo>
                      <a:pt x="1780540" y="2838401"/>
                    </a:lnTo>
                    <a:lnTo>
                      <a:pt x="1760220" y="2834895"/>
                    </a:lnTo>
                    <a:lnTo>
                      <a:pt x="1740536" y="2831389"/>
                    </a:lnTo>
                    <a:lnTo>
                      <a:pt x="1721168" y="2827245"/>
                    </a:lnTo>
                    <a:lnTo>
                      <a:pt x="1702753" y="2823102"/>
                    </a:lnTo>
                    <a:lnTo>
                      <a:pt x="1684656" y="2818640"/>
                    </a:lnTo>
                    <a:lnTo>
                      <a:pt x="1667193" y="2813540"/>
                    </a:lnTo>
                    <a:lnTo>
                      <a:pt x="1650683" y="2808440"/>
                    </a:lnTo>
                    <a:lnTo>
                      <a:pt x="1634490" y="2803340"/>
                    </a:lnTo>
                    <a:lnTo>
                      <a:pt x="1619568" y="2797284"/>
                    </a:lnTo>
                    <a:lnTo>
                      <a:pt x="1604963" y="2791229"/>
                    </a:lnTo>
                    <a:lnTo>
                      <a:pt x="1591628" y="2785173"/>
                    </a:lnTo>
                    <a:lnTo>
                      <a:pt x="1578610" y="2778798"/>
                    </a:lnTo>
                    <a:lnTo>
                      <a:pt x="1566863" y="2772105"/>
                    </a:lnTo>
                    <a:lnTo>
                      <a:pt x="1555750" y="2765093"/>
                    </a:lnTo>
                    <a:lnTo>
                      <a:pt x="1545273" y="2758080"/>
                    </a:lnTo>
                    <a:lnTo>
                      <a:pt x="1536383" y="2751068"/>
                    </a:lnTo>
                    <a:lnTo>
                      <a:pt x="1528128" y="2743419"/>
                    </a:lnTo>
                    <a:lnTo>
                      <a:pt x="1520826" y="2735769"/>
                    </a:lnTo>
                    <a:lnTo>
                      <a:pt x="1514793" y="2728120"/>
                    </a:lnTo>
                    <a:lnTo>
                      <a:pt x="1511936" y="2723976"/>
                    </a:lnTo>
                    <a:lnTo>
                      <a:pt x="1509396" y="2720151"/>
                    </a:lnTo>
                    <a:lnTo>
                      <a:pt x="1507490" y="2716008"/>
                    </a:lnTo>
                    <a:lnTo>
                      <a:pt x="1505586" y="2711864"/>
                    </a:lnTo>
                    <a:lnTo>
                      <a:pt x="1503998" y="2707721"/>
                    </a:lnTo>
                    <a:lnTo>
                      <a:pt x="1502410" y="2703896"/>
                    </a:lnTo>
                    <a:lnTo>
                      <a:pt x="1501776" y="2699434"/>
                    </a:lnTo>
                    <a:lnTo>
                      <a:pt x="1500823" y="2694971"/>
                    </a:lnTo>
                    <a:lnTo>
                      <a:pt x="1500506" y="2691147"/>
                    </a:lnTo>
                    <a:lnTo>
                      <a:pt x="1500188" y="2686684"/>
                    </a:lnTo>
                    <a:lnTo>
                      <a:pt x="1500506" y="2682541"/>
                    </a:lnTo>
                    <a:lnTo>
                      <a:pt x="1500823" y="2678397"/>
                    </a:lnTo>
                    <a:lnTo>
                      <a:pt x="1501776" y="2674254"/>
                    </a:lnTo>
                    <a:lnTo>
                      <a:pt x="1502410" y="2670110"/>
                    </a:lnTo>
                    <a:lnTo>
                      <a:pt x="1503998" y="2665967"/>
                    </a:lnTo>
                    <a:lnTo>
                      <a:pt x="1505586" y="2661823"/>
                    </a:lnTo>
                    <a:lnTo>
                      <a:pt x="1507490" y="2657998"/>
                    </a:lnTo>
                    <a:lnTo>
                      <a:pt x="1509396" y="2653855"/>
                    </a:lnTo>
                    <a:lnTo>
                      <a:pt x="1511936" y="2649711"/>
                    </a:lnTo>
                    <a:lnTo>
                      <a:pt x="1514793" y="2645568"/>
                    </a:lnTo>
                    <a:lnTo>
                      <a:pt x="1520826" y="2638237"/>
                    </a:lnTo>
                    <a:lnTo>
                      <a:pt x="1528128" y="2630587"/>
                    </a:lnTo>
                    <a:lnTo>
                      <a:pt x="1536383" y="2622938"/>
                    </a:lnTo>
                    <a:lnTo>
                      <a:pt x="1545273" y="2615607"/>
                    </a:lnTo>
                    <a:lnTo>
                      <a:pt x="1555750" y="2608914"/>
                    </a:lnTo>
                    <a:lnTo>
                      <a:pt x="1566863" y="2601583"/>
                    </a:lnTo>
                    <a:lnTo>
                      <a:pt x="1578610" y="2594889"/>
                    </a:lnTo>
                    <a:lnTo>
                      <a:pt x="1591628" y="2588515"/>
                    </a:lnTo>
                    <a:lnTo>
                      <a:pt x="1604963" y="2582140"/>
                    </a:lnTo>
                    <a:lnTo>
                      <a:pt x="1619568" y="2576403"/>
                    </a:lnTo>
                    <a:lnTo>
                      <a:pt x="1634490" y="2570666"/>
                    </a:lnTo>
                    <a:lnTo>
                      <a:pt x="1650683" y="2565247"/>
                    </a:lnTo>
                    <a:lnTo>
                      <a:pt x="1667193" y="2560148"/>
                    </a:lnTo>
                    <a:lnTo>
                      <a:pt x="1684656" y="2555367"/>
                    </a:lnTo>
                    <a:lnTo>
                      <a:pt x="1702753" y="2550586"/>
                    </a:lnTo>
                    <a:lnTo>
                      <a:pt x="1721168" y="2546123"/>
                    </a:lnTo>
                    <a:lnTo>
                      <a:pt x="1740536" y="2542299"/>
                    </a:lnTo>
                    <a:lnTo>
                      <a:pt x="1760220" y="2538793"/>
                    </a:lnTo>
                    <a:lnTo>
                      <a:pt x="1780540" y="2535605"/>
                    </a:lnTo>
                    <a:lnTo>
                      <a:pt x="1801496" y="2532737"/>
                    </a:lnTo>
                    <a:lnTo>
                      <a:pt x="1822768" y="2529868"/>
                    </a:lnTo>
                    <a:lnTo>
                      <a:pt x="1844358" y="2527637"/>
                    </a:lnTo>
                    <a:lnTo>
                      <a:pt x="1866900" y="2526043"/>
                    </a:lnTo>
                    <a:lnTo>
                      <a:pt x="1889443" y="2524450"/>
                    </a:lnTo>
                    <a:lnTo>
                      <a:pt x="1912303" y="2523493"/>
                    </a:lnTo>
                    <a:lnTo>
                      <a:pt x="1935480" y="2522856"/>
                    </a:lnTo>
                    <a:lnTo>
                      <a:pt x="1959293" y="2522537"/>
                    </a:lnTo>
                    <a:close/>
                    <a:moveTo>
                      <a:pt x="2854584" y="2507933"/>
                    </a:moveTo>
                    <a:lnTo>
                      <a:pt x="2854584" y="2625091"/>
                    </a:lnTo>
                    <a:lnTo>
                      <a:pt x="2873946" y="2630488"/>
                    </a:lnTo>
                    <a:lnTo>
                      <a:pt x="2893626" y="2636203"/>
                    </a:lnTo>
                    <a:lnTo>
                      <a:pt x="2914258" y="2640966"/>
                    </a:lnTo>
                    <a:lnTo>
                      <a:pt x="2935524" y="2645728"/>
                    </a:lnTo>
                    <a:lnTo>
                      <a:pt x="2935524" y="2529523"/>
                    </a:lnTo>
                    <a:lnTo>
                      <a:pt x="2914258" y="2524761"/>
                    </a:lnTo>
                    <a:lnTo>
                      <a:pt x="2893626" y="2519363"/>
                    </a:lnTo>
                    <a:lnTo>
                      <a:pt x="2873946" y="2513965"/>
                    </a:lnTo>
                    <a:lnTo>
                      <a:pt x="2854584" y="2507933"/>
                    </a:lnTo>
                    <a:close/>
                    <a:moveTo>
                      <a:pt x="2692385" y="2444750"/>
                    </a:moveTo>
                    <a:lnTo>
                      <a:pt x="2692385" y="2542223"/>
                    </a:lnTo>
                    <a:lnTo>
                      <a:pt x="2695241" y="2545081"/>
                    </a:lnTo>
                    <a:lnTo>
                      <a:pt x="2698098" y="2548256"/>
                    </a:lnTo>
                    <a:lnTo>
                      <a:pt x="2705399" y="2554923"/>
                    </a:lnTo>
                    <a:lnTo>
                      <a:pt x="2714921" y="2561591"/>
                    </a:lnTo>
                    <a:lnTo>
                      <a:pt x="2725078" y="2568576"/>
                    </a:lnTo>
                    <a:lnTo>
                      <a:pt x="2737140" y="2576196"/>
                    </a:lnTo>
                    <a:lnTo>
                      <a:pt x="2748884" y="2582863"/>
                    </a:lnTo>
                    <a:lnTo>
                      <a:pt x="2761581" y="2589213"/>
                    </a:lnTo>
                    <a:lnTo>
                      <a:pt x="2773325" y="2595246"/>
                    </a:lnTo>
                    <a:lnTo>
                      <a:pt x="2773325" y="2486343"/>
                    </a:lnTo>
                    <a:lnTo>
                      <a:pt x="2758407" y="2480628"/>
                    </a:lnTo>
                    <a:lnTo>
                      <a:pt x="2744441" y="2475230"/>
                    </a:lnTo>
                    <a:lnTo>
                      <a:pt x="2732379" y="2469198"/>
                    </a:lnTo>
                    <a:lnTo>
                      <a:pt x="2721269" y="2464118"/>
                    </a:lnTo>
                    <a:lnTo>
                      <a:pt x="2712064" y="2458720"/>
                    </a:lnTo>
                    <a:lnTo>
                      <a:pt x="2704446" y="2453958"/>
                    </a:lnTo>
                    <a:lnTo>
                      <a:pt x="2697781" y="2449195"/>
                    </a:lnTo>
                    <a:lnTo>
                      <a:pt x="2692385" y="2444750"/>
                    </a:lnTo>
                    <a:close/>
                    <a:moveTo>
                      <a:pt x="3744614" y="2439353"/>
                    </a:moveTo>
                    <a:lnTo>
                      <a:pt x="3737949" y="2444433"/>
                    </a:lnTo>
                    <a:lnTo>
                      <a:pt x="3730648" y="2449195"/>
                    </a:lnTo>
                    <a:lnTo>
                      <a:pt x="3722713" y="2454275"/>
                    </a:lnTo>
                    <a:lnTo>
                      <a:pt x="3715095" y="2459038"/>
                    </a:lnTo>
                    <a:lnTo>
                      <a:pt x="3706524" y="2462848"/>
                    </a:lnTo>
                    <a:lnTo>
                      <a:pt x="3698907" y="2466975"/>
                    </a:lnTo>
                    <a:lnTo>
                      <a:pt x="3691289" y="2470468"/>
                    </a:lnTo>
                    <a:lnTo>
                      <a:pt x="3683671" y="2473325"/>
                    </a:lnTo>
                    <a:lnTo>
                      <a:pt x="3683671" y="2592706"/>
                    </a:lnTo>
                    <a:lnTo>
                      <a:pt x="3692558" y="2588578"/>
                    </a:lnTo>
                    <a:lnTo>
                      <a:pt x="3701128" y="2583816"/>
                    </a:lnTo>
                    <a:lnTo>
                      <a:pt x="3709381" y="2579053"/>
                    </a:lnTo>
                    <a:lnTo>
                      <a:pt x="3717634" y="2573973"/>
                    </a:lnTo>
                    <a:lnTo>
                      <a:pt x="3725252" y="2568258"/>
                    </a:lnTo>
                    <a:lnTo>
                      <a:pt x="3732235" y="2563178"/>
                    </a:lnTo>
                    <a:lnTo>
                      <a:pt x="3738901" y="2557781"/>
                    </a:lnTo>
                    <a:lnTo>
                      <a:pt x="3744614" y="2553018"/>
                    </a:lnTo>
                    <a:lnTo>
                      <a:pt x="3744614" y="2439353"/>
                    </a:lnTo>
                    <a:close/>
                    <a:moveTo>
                      <a:pt x="3151360" y="2322195"/>
                    </a:moveTo>
                    <a:lnTo>
                      <a:pt x="3151360" y="2437130"/>
                    </a:lnTo>
                    <a:lnTo>
                      <a:pt x="3174848" y="2437765"/>
                    </a:lnTo>
                    <a:lnTo>
                      <a:pt x="3198972" y="2437765"/>
                    </a:lnTo>
                    <a:lnTo>
                      <a:pt x="3215477" y="2437765"/>
                    </a:lnTo>
                    <a:lnTo>
                      <a:pt x="3231983" y="2437448"/>
                    </a:lnTo>
                    <a:lnTo>
                      <a:pt x="3231983" y="2322512"/>
                    </a:lnTo>
                    <a:lnTo>
                      <a:pt x="3198972" y="2323147"/>
                    </a:lnTo>
                    <a:lnTo>
                      <a:pt x="3174848" y="2323147"/>
                    </a:lnTo>
                    <a:lnTo>
                      <a:pt x="3151360" y="2322195"/>
                    </a:lnTo>
                    <a:close/>
                    <a:moveTo>
                      <a:pt x="3815080" y="2317750"/>
                    </a:moveTo>
                    <a:lnTo>
                      <a:pt x="3816033" y="2325370"/>
                    </a:lnTo>
                    <a:lnTo>
                      <a:pt x="3816350" y="2332673"/>
                    </a:lnTo>
                    <a:lnTo>
                      <a:pt x="3816350" y="2483803"/>
                    </a:lnTo>
                    <a:lnTo>
                      <a:pt x="3816033" y="2484438"/>
                    </a:lnTo>
                    <a:lnTo>
                      <a:pt x="3815398" y="2493010"/>
                    </a:lnTo>
                    <a:lnTo>
                      <a:pt x="3814763" y="2498408"/>
                    </a:lnTo>
                    <a:lnTo>
                      <a:pt x="3813493" y="2504123"/>
                    </a:lnTo>
                    <a:lnTo>
                      <a:pt x="3811906" y="2509520"/>
                    </a:lnTo>
                    <a:lnTo>
                      <a:pt x="3810319" y="2514600"/>
                    </a:lnTo>
                    <a:lnTo>
                      <a:pt x="3808097" y="2520316"/>
                    </a:lnTo>
                    <a:lnTo>
                      <a:pt x="3805558" y="2525713"/>
                    </a:lnTo>
                    <a:lnTo>
                      <a:pt x="3803019" y="2530793"/>
                    </a:lnTo>
                    <a:lnTo>
                      <a:pt x="3799844" y="2536508"/>
                    </a:lnTo>
                    <a:lnTo>
                      <a:pt x="3796036" y="2541588"/>
                    </a:lnTo>
                    <a:lnTo>
                      <a:pt x="3792226" y="2546668"/>
                    </a:lnTo>
                    <a:lnTo>
                      <a:pt x="3788418" y="2551748"/>
                    </a:lnTo>
                    <a:lnTo>
                      <a:pt x="3783974" y="2556828"/>
                    </a:lnTo>
                    <a:lnTo>
                      <a:pt x="3779212" y="2561591"/>
                    </a:lnTo>
                    <a:lnTo>
                      <a:pt x="3774134" y="2566671"/>
                    </a:lnTo>
                    <a:lnTo>
                      <a:pt x="3768420" y="2571433"/>
                    </a:lnTo>
                    <a:lnTo>
                      <a:pt x="3763024" y="2576513"/>
                    </a:lnTo>
                    <a:lnTo>
                      <a:pt x="3750963" y="2586038"/>
                    </a:lnTo>
                    <a:lnTo>
                      <a:pt x="3737314" y="2595246"/>
                    </a:lnTo>
                    <a:lnTo>
                      <a:pt x="3722713" y="2604136"/>
                    </a:lnTo>
                    <a:lnTo>
                      <a:pt x="3707477" y="2613026"/>
                    </a:lnTo>
                    <a:lnTo>
                      <a:pt x="3690971" y="2621281"/>
                    </a:lnTo>
                    <a:lnTo>
                      <a:pt x="3673513" y="2628901"/>
                    </a:lnTo>
                    <a:lnTo>
                      <a:pt x="3655103" y="2636838"/>
                    </a:lnTo>
                    <a:lnTo>
                      <a:pt x="3635424" y="2644458"/>
                    </a:lnTo>
                    <a:lnTo>
                      <a:pt x="3615109" y="2651443"/>
                    </a:lnTo>
                    <a:lnTo>
                      <a:pt x="3593842" y="2658111"/>
                    </a:lnTo>
                    <a:lnTo>
                      <a:pt x="3571941" y="2664461"/>
                    </a:lnTo>
                    <a:lnTo>
                      <a:pt x="3549087" y="2670493"/>
                    </a:lnTo>
                    <a:lnTo>
                      <a:pt x="3525281" y="2675891"/>
                    </a:lnTo>
                    <a:lnTo>
                      <a:pt x="3501157" y="2680971"/>
                    </a:lnTo>
                    <a:lnTo>
                      <a:pt x="3476082" y="2685733"/>
                    </a:lnTo>
                    <a:lnTo>
                      <a:pt x="3450371" y="2689861"/>
                    </a:lnTo>
                    <a:lnTo>
                      <a:pt x="3424343" y="2693671"/>
                    </a:lnTo>
                    <a:lnTo>
                      <a:pt x="3397680" y="2697163"/>
                    </a:lnTo>
                    <a:lnTo>
                      <a:pt x="3370065" y="2700021"/>
                    </a:lnTo>
                    <a:lnTo>
                      <a:pt x="3341815" y="2702561"/>
                    </a:lnTo>
                    <a:lnTo>
                      <a:pt x="3313565" y="2704466"/>
                    </a:lnTo>
                    <a:lnTo>
                      <a:pt x="3284680" y="2705736"/>
                    </a:lnTo>
                    <a:lnTo>
                      <a:pt x="3255478" y="2706371"/>
                    </a:lnTo>
                    <a:lnTo>
                      <a:pt x="3225959" y="2706688"/>
                    </a:lnTo>
                    <a:lnTo>
                      <a:pt x="3195487" y="2706371"/>
                    </a:lnTo>
                    <a:lnTo>
                      <a:pt x="3165650" y="2705736"/>
                    </a:lnTo>
                    <a:lnTo>
                      <a:pt x="3136130" y="2704148"/>
                    </a:lnTo>
                    <a:lnTo>
                      <a:pt x="3106928" y="2701926"/>
                    </a:lnTo>
                    <a:lnTo>
                      <a:pt x="3078678" y="2699703"/>
                    </a:lnTo>
                    <a:lnTo>
                      <a:pt x="3050428" y="2696528"/>
                    </a:lnTo>
                    <a:lnTo>
                      <a:pt x="3022813" y="2693353"/>
                    </a:lnTo>
                    <a:lnTo>
                      <a:pt x="2996150" y="2688908"/>
                    </a:lnTo>
                    <a:lnTo>
                      <a:pt x="2970122" y="2684781"/>
                    </a:lnTo>
                    <a:lnTo>
                      <a:pt x="2944729" y="2680018"/>
                    </a:lnTo>
                    <a:lnTo>
                      <a:pt x="2919971" y="2674303"/>
                    </a:lnTo>
                    <a:lnTo>
                      <a:pt x="2895847" y="2668588"/>
                    </a:lnTo>
                    <a:lnTo>
                      <a:pt x="2872994" y="2662556"/>
                    </a:lnTo>
                    <a:lnTo>
                      <a:pt x="2850775" y="2655888"/>
                    </a:lnTo>
                    <a:lnTo>
                      <a:pt x="2829190" y="2648903"/>
                    </a:lnTo>
                    <a:lnTo>
                      <a:pt x="2808876" y="2641601"/>
                    </a:lnTo>
                    <a:lnTo>
                      <a:pt x="2789196" y="2633663"/>
                    </a:lnTo>
                    <a:lnTo>
                      <a:pt x="2770469" y="2625408"/>
                    </a:lnTo>
                    <a:lnTo>
                      <a:pt x="2753328" y="2617153"/>
                    </a:lnTo>
                    <a:lnTo>
                      <a:pt x="2736823" y="2608581"/>
                    </a:lnTo>
                    <a:lnTo>
                      <a:pt x="2721269" y="2599373"/>
                    </a:lnTo>
                    <a:lnTo>
                      <a:pt x="2706986" y="2590483"/>
                    </a:lnTo>
                    <a:lnTo>
                      <a:pt x="2693972" y="2580641"/>
                    </a:lnTo>
                    <a:lnTo>
                      <a:pt x="2688258" y="2575878"/>
                    </a:lnTo>
                    <a:lnTo>
                      <a:pt x="2682227" y="2570798"/>
                    </a:lnTo>
                    <a:lnTo>
                      <a:pt x="2676831" y="2566036"/>
                    </a:lnTo>
                    <a:lnTo>
                      <a:pt x="2671753" y="2560956"/>
                    </a:lnTo>
                    <a:lnTo>
                      <a:pt x="2666991" y="2555558"/>
                    </a:lnTo>
                    <a:lnTo>
                      <a:pt x="2662548" y="2550161"/>
                    </a:lnTo>
                    <a:lnTo>
                      <a:pt x="2658104" y="2545081"/>
                    </a:lnTo>
                    <a:lnTo>
                      <a:pt x="2654612" y="2540001"/>
                    </a:lnTo>
                    <a:lnTo>
                      <a:pt x="2651121" y="2534286"/>
                    </a:lnTo>
                    <a:lnTo>
                      <a:pt x="2647947" y="2528888"/>
                    </a:lnTo>
                    <a:lnTo>
                      <a:pt x="2645090" y="2523808"/>
                    </a:lnTo>
                    <a:lnTo>
                      <a:pt x="2642868" y="2518093"/>
                    </a:lnTo>
                    <a:lnTo>
                      <a:pt x="2640329" y="2512695"/>
                    </a:lnTo>
                    <a:lnTo>
                      <a:pt x="2638742" y="2506663"/>
                    </a:lnTo>
                    <a:lnTo>
                      <a:pt x="2637789" y="2501265"/>
                    </a:lnTo>
                    <a:lnTo>
                      <a:pt x="2636520" y="2495868"/>
                    </a:lnTo>
                    <a:lnTo>
                      <a:pt x="2636202" y="2489835"/>
                    </a:lnTo>
                    <a:lnTo>
                      <a:pt x="2635885" y="2484438"/>
                    </a:lnTo>
                    <a:lnTo>
                      <a:pt x="2635250" y="2484438"/>
                    </a:lnTo>
                    <a:lnTo>
                      <a:pt x="2635250" y="2375535"/>
                    </a:lnTo>
                    <a:lnTo>
                      <a:pt x="2646360" y="2383790"/>
                    </a:lnTo>
                    <a:lnTo>
                      <a:pt x="2657786" y="2392045"/>
                    </a:lnTo>
                    <a:lnTo>
                      <a:pt x="2670166" y="2399983"/>
                    </a:lnTo>
                    <a:lnTo>
                      <a:pt x="2683180" y="2407285"/>
                    </a:lnTo>
                    <a:lnTo>
                      <a:pt x="2696511" y="2414905"/>
                    </a:lnTo>
                    <a:lnTo>
                      <a:pt x="2710160" y="2421890"/>
                    </a:lnTo>
                    <a:lnTo>
                      <a:pt x="2724761" y="2429193"/>
                    </a:lnTo>
                    <a:lnTo>
                      <a:pt x="2740314" y="2435860"/>
                    </a:lnTo>
                    <a:lnTo>
                      <a:pt x="2755550" y="2442210"/>
                    </a:lnTo>
                    <a:lnTo>
                      <a:pt x="2771738" y="2448243"/>
                    </a:lnTo>
                    <a:lnTo>
                      <a:pt x="2788244" y="2453958"/>
                    </a:lnTo>
                    <a:lnTo>
                      <a:pt x="2805384" y="2459673"/>
                    </a:lnTo>
                    <a:lnTo>
                      <a:pt x="2822525" y="2465070"/>
                    </a:lnTo>
                    <a:lnTo>
                      <a:pt x="2840300" y="2470150"/>
                    </a:lnTo>
                    <a:lnTo>
                      <a:pt x="2858393" y="2474913"/>
                    </a:lnTo>
                    <a:lnTo>
                      <a:pt x="2877120" y="2479675"/>
                    </a:lnTo>
                    <a:lnTo>
                      <a:pt x="2895530" y="2483803"/>
                    </a:lnTo>
                    <a:lnTo>
                      <a:pt x="2914892" y="2487930"/>
                    </a:lnTo>
                    <a:lnTo>
                      <a:pt x="2934255" y="2491423"/>
                    </a:lnTo>
                    <a:lnTo>
                      <a:pt x="2953617" y="2494915"/>
                    </a:lnTo>
                    <a:lnTo>
                      <a:pt x="2973614" y="2498090"/>
                    </a:lnTo>
                    <a:lnTo>
                      <a:pt x="2993294" y="2501265"/>
                    </a:lnTo>
                    <a:lnTo>
                      <a:pt x="3013926" y="2503488"/>
                    </a:lnTo>
                    <a:lnTo>
                      <a:pt x="3033923" y="2506028"/>
                    </a:lnTo>
                    <a:lnTo>
                      <a:pt x="3054555" y="2508250"/>
                    </a:lnTo>
                    <a:lnTo>
                      <a:pt x="3074869" y="2509838"/>
                    </a:lnTo>
                    <a:lnTo>
                      <a:pt x="3095819" y="2511425"/>
                    </a:lnTo>
                    <a:lnTo>
                      <a:pt x="3116451" y="2512695"/>
                    </a:lnTo>
                    <a:lnTo>
                      <a:pt x="3137400" y="2513965"/>
                    </a:lnTo>
                    <a:lnTo>
                      <a:pt x="3158032" y="2514600"/>
                    </a:lnTo>
                    <a:lnTo>
                      <a:pt x="3178981" y="2514918"/>
                    </a:lnTo>
                    <a:lnTo>
                      <a:pt x="3199613" y="2514918"/>
                    </a:lnTo>
                    <a:lnTo>
                      <a:pt x="3224372" y="2514918"/>
                    </a:lnTo>
                    <a:lnTo>
                      <a:pt x="3249765" y="2514283"/>
                    </a:lnTo>
                    <a:lnTo>
                      <a:pt x="3274523" y="2513330"/>
                    </a:lnTo>
                    <a:lnTo>
                      <a:pt x="3299282" y="2511743"/>
                    </a:lnTo>
                    <a:lnTo>
                      <a:pt x="3324040" y="2510473"/>
                    </a:lnTo>
                    <a:lnTo>
                      <a:pt x="3348481" y="2507933"/>
                    </a:lnTo>
                    <a:lnTo>
                      <a:pt x="3372922" y="2505710"/>
                    </a:lnTo>
                    <a:lnTo>
                      <a:pt x="3397680" y="2502535"/>
                    </a:lnTo>
                    <a:lnTo>
                      <a:pt x="3421486" y="2499360"/>
                    </a:lnTo>
                    <a:lnTo>
                      <a:pt x="3445292" y="2495233"/>
                    </a:lnTo>
                    <a:lnTo>
                      <a:pt x="3468464" y="2491423"/>
                    </a:lnTo>
                    <a:lnTo>
                      <a:pt x="3491635" y="2486978"/>
                    </a:lnTo>
                    <a:lnTo>
                      <a:pt x="3514171" y="2481898"/>
                    </a:lnTo>
                    <a:lnTo>
                      <a:pt x="3536390" y="2476818"/>
                    </a:lnTo>
                    <a:lnTo>
                      <a:pt x="3557974" y="2471420"/>
                    </a:lnTo>
                    <a:lnTo>
                      <a:pt x="3579241" y="2465070"/>
                    </a:lnTo>
                    <a:lnTo>
                      <a:pt x="3599873" y="2458720"/>
                    </a:lnTo>
                    <a:lnTo>
                      <a:pt x="3619870" y="2452053"/>
                    </a:lnTo>
                    <a:lnTo>
                      <a:pt x="3639233" y="2444750"/>
                    </a:lnTo>
                    <a:lnTo>
                      <a:pt x="3657643" y="2437448"/>
                    </a:lnTo>
                    <a:lnTo>
                      <a:pt x="3676053" y="2429510"/>
                    </a:lnTo>
                    <a:lnTo>
                      <a:pt x="3692876" y="2421255"/>
                    </a:lnTo>
                    <a:lnTo>
                      <a:pt x="3709381" y="2412365"/>
                    </a:lnTo>
                    <a:lnTo>
                      <a:pt x="3724935" y="2403475"/>
                    </a:lnTo>
                    <a:lnTo>
                      <a:pt x="3739853" y="2393950"/>
                    </a:lnTo>
                    <a:lnTo>
                      <a:pt x="3753502" y="2384108"/>
                    </a:lnTo>
                    <a:lnTo>
                      <a:pt x="3766198" y="2374265"/>
                    </a:lnTo>
                    <a:lnTo>
                      <a:pt x="3772547" y="2368550"/>
                    </a:lnTo>
                    <a:lnTo>
                      <a:pt x="3777943" y="2363470"/>
                    </a:lnTo>
                    <a:lnTo>
                      <a:pt x="3783656" y="2358073"/>
                    </a:lnTo>
                    <a:lnTo>
                      <a:pt x="3789052" y="2352675"/>
                    </a:lnTo>
                    <a:lnTo>
                      <a:pt x="3793814" y="2346960"/>
                    </a:lnTo>
                    <a:lnTo>
                      <a:pt x="3798575" y="2341563"/>
                    </a:lnTo>
                    <a:lnTo>
                      <a:pt x="3803336" y="2335530"/>
                    </a:lnTo>
                    <a:lnTo>
                      <a:pt x="3807145" y="2329498"/>
                    </a:lnTo>
                    <a:lnTo>
                      <a:pt x="3811271" y="2323783"/>
                    </a:lnTo>
                    <a:lnTo>
                      <a:pt x="3815080" y="2317750"/>
                    </a:lnTo>
                    <a:close/>
                    <a:moveTo>
                      <a:pt x="2989478" y="2307907"/>
                    </a:moveTo>
                    <a:lnTo>
                      <a:pt x="2989478" y="2423478"/>
                    </a:lnTo>
                    <a:lnTo>
                      <a:pt x="3009158" y="2426018"/>
                    </a:lnTo>
                    <a:lnTo>
                      <a:pt x="3029472" y="2428240"/>
                    </a:lnTo>
                    <a:lnTo>
                      <a:pt x="3049469" y="2430780"/>
                    </a:lnTo>
                    <a:lnTo>
                      <a:pt x="3070419" y="2432685"/>
                    </a:lnTo>
                    <a:lnTo>
                      <a:pt x="3070419" y="2317432"/>
                    </a:lnTo>
                    <a:lnTo>
                      <a:pt x="3049469" y="2315527"/>
                    </a:lnTo>
                    <a:lnTo>
                      <a:pt x="3029472" y="2313305"/>
                    </a:lnTo>
                    <a:lnTo>
                      <a:pt x="3009158" y="2310765"/>
                    </a:lnTo>
                    <a:lnTo>
                      <a:pt x="2989478" y="2307907"/>
                    </a:lnTo>
                    <a:close/>
                    <a:moveTo>
                      <a:pt x="2827597" y="2271395"/>
                    </a:moveTo>
                    <a:lnTo>
                      <a:pt x="2827597" y="2388553"/>
                    </a:lnTo>
                    <a:lnTo>
                      <a:pt x="2846959" y="2393950"/>
                    </a:lnTo>
                    <a:lnTo>
                      <a:pt x="2866956" y="2399665"/>
                    </a:lnTo>
                    <a:lnTo>
                      <a:pt x="2887588" y="2404428"/>
                    </a:lnTo>
                    <a:lnTo>
                      <a:pt x="2908220" y="2408873"/>
                    </a:lnTo>
                    <a:lnTo>
                      <a:pt x="2908220" y="2292985"/>
                    </a:lnTo>
                    <a:lnTo>
                      <a:pt x="2887588" y="2288222"/>
                    </a:lnTo>
                    <a:lnTo>
                      <a:pt x="2866956" y="2282825"/>
                    </a:lnTo>
                    <a:lnTo>
                      <a:pt x="2846959" y="2277110"/>
                    </a:lnTo>
                    <a:lnTo>
                      <a:pt x="2827597" y="2271395"/>
                    </a:lnTo>
                    <a:close/>
                    <a:moveTo>
                      <a:pt x="3717945" y="2227897"/>
                    </a:moveTo>
                    <a:lnTo>
                      <a:pt x="3711914" y="2232025"/>
                    </a:lnTo>
                    <a:lnTo>
                      <a:pt x="3704931" y="2235517"/>
                    </a:lnTo>
                    <a:lnTo>
                      <a:pt x="3696678" y="2239327"/>
                    </a:lnTo>
                    <a:lnTo>
                      <a:pt x="3688425" y="2242820"/>
                    </a:lnTo>
                    <a:lnTo>
                      <a:pt x="3671285" y="2249487"/>
                    </a:lnTo>
                    <a:lnTo>
                      <a:pt x="3656684" y="2255202"/>
                    </a:lnTo>
                    <a:lnTo>
                      <a:pt x="3656684" y="2356167"/>
                    </a:lnTo>
                    <a:lnTo>
                      <a:pt x="3665254" y="2351722"/>
                    </a:lnTo>
                    <a:lnTo>
                      <a:pt x="3674142" y="2347595"/>
                    </a:lnTo>
                    <a:lnTo>
                      <a:pt x="3682394" y="2342197"/>
                    </a:lnTo>
                    <a:lnTo>
                      <a:pt x="3690647" y="2337117"/>
                    </a:lnTo>
                    <a:lnTo>
                      <a:pt x="3698582" y="2331720"/>
                    </a:lnTo>
                    <a:lnTo>
                      <a:pt x="3705566" y="2326640"/>
                    </a:lnTo>
                    <a:lnTo>
                      <a:pt x="3711914" y="2321560"/>
                    </a:lnTo>
                    <a:lnTo>
                      <a:pt x="3717945" y="2316162"/>
                    </a:lnTo>
                    <a:lnTo>
                      <a:pt x="3717945" y="2227897"/>
                    </a:lnTo>
                    <a:close/>
                    <a:moveTo>
                      <a:pt x="2665715" y="2187575"/>
                    </a:moveTo>
                    <a:lnTo>
                      <a:pt x="2665715" y="2305685"/>
                    </a:lnTo>
                    <a:lnTo>
                      <a:pt x="2668254" y="2308542"/>
                    </a:lnTo>
                    <a:lnTo>
                      <a:pt x="2671429" y="2311717"/>
                    </a:lnTo>
                    <a:lnTo>
                      <a:pt x="2678729" y="2318385"/>
                    </a:lnTo>
                    <a:lnTo>
                      <a:pt x="2687934" y="2325052"/>
                    </a:lnTo>
                    <a:lnTo>
                      <a:pt x="2698726" y="2332037"/>
                    </a:lnTo>
                    <a:lnTo>
                      <a:pt x="2710153" y="2339657"/>
                    </a:lnTo>
                    <a:lnTo>
                      <a:pt x="2722215" y="2346325"/>
                    </a:lnTo>
                    <a:lnTo>
                      <a:pt x="2734594" y="2352675"/>
                    </a:lnTo>
                    <a:lnTo>
                      <a:pt x="2746656" y="2358390"/>
                    </a:lnTo>
                    <a:lnTo>
                      <a:pt x="2746656" y="2239327"/>
                    </a:lnTo>
                    <a:lnTo>
                      <a:pt x="2734594" y="2233612"/>
                    </a:lnTo>
                    <a:lnTo>
                      <a:pt x="2723167" y="2227580"/>
                    </a:lnTo>
                    <a:lnTo>
                      <a:pt x="2712058" y="2221230"/>
                    </a:lnTo>
                    <a:lnTo>
                      <a:pt x="2701583" y="2214562"/>
                    </a:lnTo>
                    <a:lnTo>
                      <a:pt x="2691743" y="2208212"/>
                    </a:lnTo>
                    <a:lnTo>
                      <a:pt x="2682538" y="2201545"/>
                    </a:lnTo>
                    <a:lnTo>
                      <a:pt x="2673650" y="2194560"/>
                    </a:lnTo>
                    <a:lnTo>
                      <a:pt x="2665715" y="2187575"/>
                    </a:lnTo>
                    <a:close/>
                    <a:moveTo>
                      <a:pt x="2609850" y="2081212"/>
                    </a:moveTo>
                    <a:lnTo>
                      <a:pt x="2613342" y="2087245"/>
                    </a:lnTo>
                    <a:lnTo>
                      <a:pt x="2617468" y="2092960"/>
                    </a:lnTo>
                    <a:lnTo>
                      <a:pt x="2621594" y="2098675"/>
                    </a:lnTo>
                    <a:lnTo>
                      <a:pt x="2626038" y="2104390"/>
                    </a:lnTo>
                    <a:lnTo>
                      <a:pt x="2631117" y="2110105"/>
                    </a:lnTo>
                    <a:lnTo>
                      <a:pt x="2635878" y="2115502"/>
                    </a:lnTo>
                    <a:lnTo>
                      <a:pt x="2641274" y="2120900"/>
                    </a:lnTo>
                    <a:lnTo>
                      <a:pt x="2646988" y="2126615"/>
                    </a:lnTo>
                    <a:lnTo>
                      <a:pt x="2658732" y="2136775"/>
                    </a:lnTo>
                    <a:lnTo>
                      <a:pt x="2671746" y="2146935"/>
                    </a:lnTo>
                    <a:lnTo>
                      <a:pt x="2685712" y="2157095"/>
                    </a:lnTo>
                    <a:lnTo>
                      <a:pt x="2700631" y="2165985"/>
                    </a:lnTo>
                    <a:lnTo>
                      <a:pt x="2715867" y="2175192"/>
                    </a:lnTo>
                    <a:lnTo>
                      <a:pt x="2732372" y="2183765"/>
                    </a:lnTo>
                    <a:lnTo>
                      <a:pt x="2749830" y="2192020"/>
                    </a:lnTo>
                    <a:lnTo>
                      <a:pt x="2767923" y="2199957"/>
                    </a:lnTo>
                    <a:lnTo>
                      <a:pt x="2786650" y="2207895"/>
                    </a:lnTo>
                    <a:lnTo>
                      <a:pt x="2805695" y="2214880"/>
                    </a:lnTo>
                    <a:lnTo>
                      <a:pt x="2826009" y="2221547"/>
                    </a:lnTo>
                    <a:lnTo>
                      <a:pt x="2846959" y="2227897"/>
                    </a:lnTo>
                    <a:lnTo>
                      <a:pt x="2867591" y="2234247"/>
                    </a:lnTo>
                    <a:lnTo>
                      <a:pt x="2889492" y="2239645"/>
                    </a:lnTo>
                    <a:lnTo>
                      <a:pt x="2912029" y="2245042"/>
                    </a:lnTo>
                    <a:lnTo>
                      <a:pt x="2934248" y="2250122"/>
                    </a:lnTo>
                    <a:lnTo>
                      <a:pt x="2957102" y="2254250"/>
                    </a:lnTo>
                    <a:lnTo>
                      <a:pt x="2980908" y="2258695"/>
                    </a:lnTo>
                    <a:lnTo>
                      <a:pt x="3004396" y="2262187"/>
                    </a:lnTo>
                    <a:lnTo>
                      <a:pt x="3028203" y="2265680"/>
                    </a:lnTo>
                    <a:lnTo>
                      <a:pt x="3052644" y="2268537"/>
                    </a:lnTo>
                    <a:lnTo>
                      <a:pt x="3077084" y="2271395"/>
                    </a:lnTo>
                    <a:lnTo>
                      <a:pt x="3101525" y="2273300"/>
                    </a:lnTo>
                    <a:lnTo>
                      <a:pt x="3125966" y="2275205"/>
                    </a:lnTo>
                    <a:lnTo>
                      <a:pt x="3150725" y="2276792"/>
                    </a:lnTo>
                    <a:lnTo>
                      <a:pt x="3175800" y="2277745"/>
                    </a:lnTo>
                    <a:lnTo>
                      <a:pt x="3200559" y="2278380"/>
                    </a:lnTo>
                    <a:lnTo>
                      <a:pt x="3225317" y="2278380"/>
                    </a:lnTo>
                    <a:lnTo>
                      <a:pt x="3246266" y="2278380"/>
                    </a:lnTo>
                    <a:lnTo>
                      <a:pt x="3267216" y="2278062"/>
                    </a:lnTo>
                    <a:lnTo>
                      <a:pt x="3288165" y="2277110"/>
                    </a:lnTo>
                    <a:lnTo>
                      <a:pt x="3308797" y="2276157"/>
                    </a:lnTo>
                    <a:lnTo>
                      <a:pt x="3329429" y="2274887"/>
                    </a:lnTo>
                    <a:lnTo>
                      <a:pt x="3350378" y="2273300"/>
                    </a:lnTo>
                    <a:lnTo>
                      <a:pt x="3371010" y="2271712"/>
                    </a:lnTo>
                    <a:lnTo>
                      <a:pt x="3391325" y="2269807"/>
                    </a:lnTo>
                    <a:lnTo>
                      <a:pt x="3411957" y="2267267"/>
                    </a:lnTo>
                    <a:lnTo>
                      <a:pt x="3431954" y="2264727"/>
                    </a:lnTo>
                    <a:lnTo>
                      <a:pt x="3451951" y="2261870"/>
                    </a:lnTo>
                    <a:lnTo>
                      <a:pt x="3471948" y="2258695"/>
                    </a:lnTo>
                    <a:lnTo>
                      <a:pt x="3491628" y="2255202"/>
                    </a:lnTo>
                    <a:lnTo>
                      <a:pt x="3510990" y="2251710"/>
                    </a:lnTo>
                    <a:lnTo>
                      <a:pt x="3530035" y="2247582"/>
                    </a:lnTo>
                    <a:lnTo>
                      <a:pt x="3548763" y="2243455"/>
                    </a:lnTo>
                    <a:lnTo>
                      <a:pt x="3567173" y="2239010"/>
                    </a:lnTo>
                    <a:lnTo>
                      <a:pt x="3585265" y="2233930"/>
                    </a:lnTo>
                    <a:lnTo>
                      <a:pt x="3603041" y="2229167"/>
                    </a:lnTo>
                    <a:lnTo>
                      <a:pt x="3620498" y="2223452"/>
                    </a:lnTo>
                    <a:lnTo>
                      <a:pt x="3637004" y="2218055"/>
                    </a:lnTo>
                    <a:lnTo>
                      <a:pt x="3653510" y="2212022"/>
                    </a:lnTo>
                    <a:lnTo>
                      <a:pt x="3669698" y="2206307"/>
                    </a:lnTo>
                    <a:lnTo>
                      <a:pt x="3685251" y="2199957"/>
                    </a:lnTo>
                    <a:lnTo>
                      <a:pt x="3700170" y="2193290"/>
                    </a:lnTo>
                    <a:lnTo>
                      <a:pt x="3714770" y="2185987"/>
                    </a:lnTo>
                    <a:lnTo>
                      <a:pt x="3728419" y="2179002"/>
                    </a:lnTo>
                    <a:lnTo>
                      <a:pt x="3741751" y="2171382"/>
                    </a:lnTo>
                    <a:lnTo>
                      <a:pt x="3754765" y="2164080"/>
                    </a:lnTo>
                    <a:lnTo>
                      <a:pt x="3767144" y="2156142"/>
                    </a:lnTo>
                    <a:lnTo>
                      <a:pt x="3778571" y="2147887"/>
                    </a:lnTo>
                    <a:lnTo>
                      <a:pt x="3789363" y="2139632"/>
                    </a:lnTo>
                    <a:lnTo>
                      <a:pt x="3789363" y="2247265"/>
                    </a:lnTo>
                    <a:lnTo>
                      <a:pt x="3788728" y="2247582"/>
                    </a:lnTo>
                    <a:lnTo>
                      <a:pt x="3788728" y="2252027"/>
                    </a:lnTo>
                    <a:lnTo>
                      <a:pt x="3788411" y="2256472"/>
                    </a:lnTo>
                    <a:lnTo>
                      <a:pt x="3787776" y="2261870"/>
                    </a:lnTo>
                    <a:lnTo>
                      <a:pt x="3786506" y="2267267"/>
                    </a:lnTo>
                    <a:lnTo>
                      <a:pt x="3785237" y="2272982"/>
                    </a:lnTo>
                    <a:lnTo>
                      <a:pt x="3783332" y="2278062"/>
                    </a:lnTo>
                    <a:lnTo>
                      <a:pt x="3781428" y="2283460"/>
                    </a:lnTo>
                    <a:lnTo>
                      <a:pt x="3778571" y="2289175"/>
                    </a:lnTo>
                    <a:lnTo>
                      <a:pt x="3775714" y="2294255"/>
                    </a:lnTo>
                    <a:lnTo>
                      <a:pt x="3772540" y="2299335"/>
                    </a:lnTo>
                    <a:lnTo>
                      <a:pt x="3769048" y="2304732"/>
                    </a:lnTo>
                    <a:lnTo>
                      <a:pt x="3765557" y="2310130"/>
                    </a:lnTo>
                    <a:lnTo>
                      <a:pt x="3761113" y="2315210"/>
                    </a:lnTo>
                    <a:lnTo>
                      <a:pt x="3756987" y="2320290"/>
                    </a:lnTo>
                    <a:lnTo>
                      <a:pt x="3752226" y="2325052"/>
                    </a:lnTo>
                    <a:lnTo>
                      <a:pt x="3747147" y="2330132"/>
                    </a:lnTo>
                    <a:lnTo>
                      <a:pt x="3741433" y="2334895"/>
                    </a:lnTo>
                    <a:lnTo>
                      <a:pt x="3736037" y="2339975"/>
                    </a:lnTo>
                    <a:lnTo>
                      <a:pt x="3723658" y="2349500"/>
                    </a:lnTo>
                    <a:lnTo>
                      <a:pt x="3710327" y="2358390"/>
                    </a:lnTo>
                    <a:lnTo>
                      <a:pt x="3696043" y="2367598"/>
                    </a:lnTo>
                    <a:lnTo>
                      <a:pt x="3680490" y="2376170"/>
                    </a:lnTo>
                    <a:lnTo>
                      <a:pt x="3663667" y="2384425"/>
                    </a:lnTo>
                    <a:lnTo>
                      <a:pt x="3646526" y="2392363"/>
                    </a:lnTo>
                    <a:lnTo>
                      <a:pt x="3627799" y="2400300"/>
                    </a:lnTo>
                    <a:lnTo>
                      <a:pt x="3608754" y="2407920"/>
                    </a:lnTo>
                    <a:lnTo>
                      <a:pt x="3588122" y="2414905"/>
                    </a:lnTo>
                    <a:lnTo>
                      <a:pt x="3566855" y="2421573"/>
                    </a:lnTo>
                    <a:lnTo>
                      <a:pt x="3544636" y="2427923"/>
                    </a:lnTo>
                    <a:lnTo>
                      <a:pt x="3522417" y="2433955"/>
                    </a:lnTo>
                    <a:lnTo>
                      <a:pt x="3498611" y="2439353"/>
                    </a:lnTo>
                    <a:lnTo>
                      <a:pt x="3474170" y="2444433"/>
                    </a:lnTo>
                    <a:lnTo>
                      <a:pt x="3449412" y="2449195"/>
                    </a:lnTo>
                    <a:lnTo>
                      <a:pt x="3423701" y="2453323"/>
                    </a:lnTo>
                    <a:lnTo>
                      <a:pt x="3397356" y="2457133"/>
                    </a:lnTo>
                    <a:lnTo>
                      <a:pt x="3370376" y="2460625"/>
                    </a:lnTo>
                    <a:lnTo>
                      <a:pt x="3343395" y="2463483"/>
                    </a:lnTo>
                    <a:lnTo>
                      <a:pt x="3315146" y="2465705"/>
                    </a:lnTo>
                    <a:lnTo>
                      <a:pt x="3286896" y="2467928"/>
                    </a:lnTo>
                    <a:lnTo>
                      <a:pt x="3258011" y="2468880"/>
                    </a:lnTo>
                    <a:lnTo>
                      <a:pt x="3228491" y="2469833"/>
                    </a:lnTo>
                    <a:lnTo>
                      <a:pt x="3198972" y="2470150"/>
                    </a:lnTo>
                    <a:lnTo>
                      <a:pt x="3168500" y="2469833"/>
                    </a:lnTo>
                    <a:lnTo>
                      <a:pt x="3138663" y="2468880"/>
                    </a:lnTo>
                    <a:lnTo>
                      <a:pt x="3109143" y="2467293"/>
                    </a:lnTo>
                    <a:lnTo>
                      <a:pt x="3080259" y="2465388"/>
                    </a:lnTo>
                    <a:lnTo>
                      <a:pt x="3051374" y="2463165"/>
                    </a:lnTo>
                    <a:lnTo>
                      <a:pt x="3023441" y="2459990"/>
                    </a:lnTo>
                    <a:lnTo>
                      <a:pt x="2996144" y="2456815"/>
                    </a:lnTo>
                    <a:lnTo>
                      <a:pt x="2969481" y="2452370"/>
                    </a:lnTo>
                    <a:lnTo>
                      <a:pt x="2943453" y="2447925"/>
                    </a:lnTo>
                    <a:lnTo>
                      <a:pt x="2917742" y="2443480"/>
                    </a:lnTo>
                    <a:lnTo>
                      <a:pt x="2892984" y="2437765"/>
                    </a:lnTo>
                    <a:lnTo>
                      <a:pt x="2869178" y="2432050"/>
                    </a:lnTo>
                    <a:lnTo>
                      <a:pt x="2846007" y="2426018"/>
                    </a:lnTo>
                    <a:lnTo>
                      <a:pt x="2823470" y="2419350"/>
                    </a:lnTo>
                    <a:lnTo>
                      <a:pt x="2802203" y="2412048"/>
                    </a:lnTo>
                    <a:lnTo>
                      <a:pt x="2781889" y="2405063"/>
                    </a:lnTo>
                    <a:lnTo>
                      <a:pt x="2762527" y="2397125"/>
                    </a:lnTo>
                    <a:lnTo>
                      <a:pt x="2743799" y="2389188"/>
                    </a:lnTo>
                    <a:lnTo>
                      <a:pt x="2726024" y="2380615"/>
                    </a:lnTo>
                    <a:lnTo>
                      <a:pt x="2709518" y="2372043"/>
                    </a:lnTo>
                    <a:lnTo>
                      <a:pt x="2694600" y="2362835"/>
                    </a:lnTo>
                    <a:lnTo>
                      <a:pt x="2679999" y="2353945"/>
                    </a:lnTo>
                    <a:lnTo>
                      <a:pt x="2666985" y="2343785"/>
                    </a:lnTo>
                    <a:lnTo>
                      <a:pt x="2660954" y="2339340"/>
                    </a:lnTo>
                    <a:lnTo>
                      <a:pt x="2655240" y="2333942"/>
                    </a:lnTo>
                    <a:lnTo>
                      <a:pt x="2650162" y="2328862"/>
                    </a:lnTo>
                    <a:lnTo>
                      <a:pt x="2645083" y="2324100"/>
                    </a:lnTo>
                    <a:lnTo>
                      <a:pt x="2639687" y="2319020"/>
                    </a:lnTo>
                    <a:lnTo>
                      <a:pt x="2635561" y="2313622"/>
                    </a:lnTo>
                    <a:lnTo>
                      <a:pt x="2631434" y="2308542"/>
                    </a:lnTo>
                    <a:lnTo>
                      <a:pt x="2627625" y="2303145"/>
                    </a:lnTo>
                    <a:lnTo>
                      <a:pt x="2624134" y="2297747"/>
                    </a:lnTo>
                    <a:lnTo>
                      <a:pt x="2620960" y="2292350"/>
                    </a:lnTo>
                    <a:lnTo>
                      <a:pt x="2618103" y="2286635"/>
                    </a:lnTo>
                    <a:lnTo>
                      <a:pt x="2615881" y="2281555"/>
                    </a:lnTo>
                    <a:lnTo>
                      <a:pt x="2613659" y="2275840"/>
                    </a:lnTo>
                    <a:lnTo>
                      <a:pt x="2612072" y="2270125"/>
                    </a:lnTo>
                    <a:lnTo>
                      <a:pt x="2610485" y="2264727"/>
                    </a:lnTo>
                    <a:lnTo>
                      <a:pt x="2609850" y="2259012"/>
                    </a:lnTo>
                    <a:lnTo>
                      <a:pt x="2609215" y="2253297"/>
                    </a:lnTo>
                    <a:lnTo>
                      <a:pt x="2609215" y="2247582"/>
                    </a:lnTo>
                    <a:lnTo>
                      <a:pt x="2608580" y="2247582"/>
                    </a:lnTo>
                    <a:lnTo>
                      <a:pt x="2608580" y="2101215"/>
                    </a:lnTo>
                    <a:lnTo>
                      <a:pt x="2608263" y="2097405"/>
                    </a:lnTo>
                    <a:lnTo>
                      <a:pt x="2608580" y="2089150"/>
                    </a:lnTo>
                    <a:lnTo>
                      <a:pt x="2609850" y="2081212"/>
                    </a:lnTo>
                    <a:close/>
                    <a:moveTo>
                      <a:pt x="3270250" y="1882775"/>
                    </a:moveTo>
                    <a:lnTo>
                      <a:pt x="3307579" y="1890615"/>
                    </a:lnTo>
                    <a:lnTo>
                      <a:pt x="3314856" y="1892183"/>
                    </a:lnTo>
                    <a:lnTo>
                      <a:pt x="3321499" y="1894064"/>
                    </a:lnTo>
                    <a:lnTo>
                      <a:pt x="3326877" y="1895945"/>
                    </a:lnTo>
                    <a:lnTo>
                      <a:pt x="3331622" y="1898141"/>
                    </a:lnTo>
                    <a:lnTo>
                      <a:pt x="3336367" y="1900649"/>
                    </a:lnTo>
                    <a:lnTo>
                      <a:pt x="3340164" y="1902844"/>
                    </a:lnTo>
                    <a:lnTo>
                      <a:pt x="3348389" y="1908802"/>
                    </a:lnTo>
                    <a:lnTo>
                      <a:pt x="3351236" y="1911625"/>
                    </a:lnTo>
                    <a:lnTo>
                      <a:pt x="3353767" y="1914133"/>
                    </a:lnTo>
                    <a:lnTo>
                      <a:pt x="3355665" y="1916955"/>
                    </a:lnTo>
                    <a:lnTo>
                      <a:pt x="3356930" y="1919778"/>
                    </a:lnTo>
                    <a:lnTo>
                      <a:pt x="3357563" y="1922913"/>
                    </a:lnTo>
                    <a:lnTo>
                      <a:pt x="3357563" y="1925422"/>
                    </a:lnTo>
                    <a:lnTo>
                      <a:pt x="3357247" y="1928244"/>
                    </a:lnTo>
                    <a:lnTo>
                      <a:pt x="3355981" y="1931066"/>
                    </a:lnTo>
                    <a:lnTo>
                      <a:pt x="3354716" y="1933889"/>
                    </a:lnTo>
                    <a:lnTo>
                      <a:pt x="3352818" y="1936397"/>
                    </a:lnTo>
                    <a:lnTo>
                      <a:pt x="3350603" y="1939220"/>
                    </a:lnTo>
                    <a:lnTo>
                      <a:pt x="3347440" y="1941415"/>
                    </a:lnTo>
                    <a:lnTo>
                      <a:pt x="3344276" y="1943923"/>
                    </a:lnTo>
                    <a:lnTo>
                      <a:pt x="3340164" y="1945805"/>
                    </a:lnTo>
                    <a:lnTo>
                      <a:pt x="3336051" y="1947686"/>
                    </a:lnTo>
                    <a:lnTo>
                      <a:pt x="3331306" y="1949568"/>
                    </a:lnTo>
                    <a:lnTo>
                      <a:pt x="3324979" y="1951763"/>
                    </a:lnTo>
                    <a:lnTo>
                      <a:pt x="3318335" y="1953644"/>
                    </a:lnTo>
                    <a:lnTo>
                      <a:pt x="3310743" y="1955212"/>
                    </a:lnTo>
                    <a:lnTo>
                      <a:pt x="3303467" y="1956466"/>
                    </a:lnTo>
                    <a:lnTo>
                      <a:pt x="3295558" y="1957094"/>
                    </a:lnTo>
                    <a:lnTo>
                      <a:pt x="3287333" y="1958034"/>
                    </a:lnTo>
                    <a:lnTo>
                      <a:pt x="3270250" y="1958975"/>
                    </a:lnTo>
                    <a:lnTo>
                      <a:pt x="3270250" y="1882775"/>
                    </a:lnTo>
                    <a:close/>
                    <a:moveTo>
                      <a:pt x="2635250" y="1862137"/>
                    </a:moveTo>
                    <a:lnTo>
                      <a:pt x="2635885" y="1868810"/>
                    </a:lnTo>
                    <a:lnTo>
                      <a:pt x="2636520" y="1875166"/>
                    </a:lnTo>
                    <a:lnTo>
                      <a:pt x="2637789" y="1881521"/>
                    </a:lnTo>
                    <a:lnTo>
                      <a:pt x="2639694" y="1887559"/>
                    </a:lnTo>
                    <a:lnTo>
                      <a:pt x="2641598" y="1893914"/>
                    </a:lnTo>
                    <a:lnTo>
                      <a:pt x="2644455" y="1900270"/>
                    </a:lnTo>
                    <a:lnTo>
                      <a:pt x="2647629" y="1906307"/>
                    </a:lnTo>
                    <a:lnTo>
                      <a:pt x="2650803" y="1912663"/>
                    </a:lnTo>
                    <a:lnTo>
                      <a:pt x="2654612" y="1918383"/>
                    </a:lnTo>
                    <a:lnTo>
                      <a:pt x="2659056" y="1924420"/>
                    </a:lnTo>
                    <a:lnTo>
                      <a:pt x="2663817" y="1930458"/>
                    </a:lnTo>
                    <a:lnTo>
                      <a:pt x="2668896" y="1936178"/>
                    </a:lnTo>
                    <a:lnTo>
                      <a:pt x="2673975" y="1941898"/>
                    </a:lnTo>
                    <a:lnTo>
                      <a:pt x="2680005" y="1947618"/>
                    </a:lnTo>
                    <a:lnTo>
                      <a:pt x="2686354" y="1953338"/>
                    </a:lnTo>
                    <a:lnTo>
                      <a:pt x="2692385" y="1958740"/>
                    </a:lnTo>
                    <a:lnTo>
                      <a:pt x="2692385" y="2069006"/>
                    </a:lnTo>
                    <a:lnTo>
                      <a:pt x="2695241" y="2071549"/>
                    </a:lnTo>
                    <a:lnTo>
                      <a:pt x="2698098" y="2074726"/>
                    </a:lnTo>
                    <a:lnTo>
                      <a:pt x="2705399" y="2081400"/>
                    </a:lnTo>
                    <a:lnTo>
                      <a:pt x="2714921" y="2088391"/>
                    </a:lnTo>
                    <a:lnTo>
                      <a:pt x="2725078" y="2095699"/>
                    </a:lnTo>
                    <a:lnTo>
                      <a:pt x="2737140" y="2103008"/>
                    </a:lnTo>
                    <a:lnTo>
                      <a:pt x="2748884" y="2109681"/>
                    </a:lnTo>
                    <a:lnTo>
                      <a:pt x="2761581" y="2116354"/>
                    </a:lnTo>
                    <a:lnTo>
                      <a:pt x="2773325" y="2121757"/>
                    </a:lnTo>
                    <a:lnTo>
                      <a:pt x="2773325" y="2007994"/>
                    </a:lnTo>
                    <a:lnTo>
                      <a:pt x="2792370" y="2016256"/>
                    </a:lnTo>
                    <a:lnTo>
                      <a:pt x="2812050" y="2024201"/>
                    </a:lnTo>
                    <a:lnTo>
                      <a:pt x="2832999" y="2031827"/>
                    </a:lnTo>
                    <a:lnTo>
                      <a:pt x="2854584" y="2038818"/>
                    </a:lnTo>
                    <a:lnTo>
                      <a:pt x="2854584" y="2151945"/>
                    </a:lnTo>
                    <a:lnTo>
                      <a:pt x="2873946" y="2157347"/>
                    </a:lnTo>
                    <a:lnTo>
                      <a:pt x="2893626" y="2162749"/>
                    </a:lnTo>
                    <a:lnTo>
                      <a:pt x="2914258" y="2167516"/>
                    </a:lnTo>
                    <a:lnTo>
                      <a:pt x="2935524" y="2172282"/>
                    </a:lnTo>
                    <a:lnTo>
                      <a:pt x="2935524" y="2060744"/>
                    </a:lnTo>
                    <a:lnTo>
                      <a:pt x="2955204" y="2064558"/>
                    </a:lnTo>
                    <a:lnTo>
                      <a:pt x="2974884" y="2068371"/>
                    </a:lnTo>
                    <a:lnTo>
                      <a:pt x="2995198" y="2071549"/>
                    </a:lnTo>
                    <a:lnTo>
                      <a:pt x="3016148" y="2075362"/>
                    </a:lnTo>
                    <a:lnTo>
                      <a:pt x="3016148" y="2186900"/>
                    </a:lnTo>
                    <a:lnTo>
                      <a:pt x="3035827" y="2189442"/>
                    </a:lnTo>
                    <a:lnTo>
                      <a:pt x="3056142" y="2191666"/>
                    </a:lnTo>
                    <a:lnTo>
                      <a:pt x="3076456" y="2194208"/>
                    </a:lnTo>
                    <a:lnTo>
                      <a:pt x="3097406" y="2196115"/>
                    </a:lnTo>
                    <a:lnTo>
                      <a:pt x="3097406" y="2084577"/>
                    </a:lnTo>
                    <a:lnTo>
                      <a:pt x="3117085" y="2086166"/>
                    </a:lnTo>
                    <a:lnTo>
                      <a:pt x="3137400" y="2087437"/>
                    </a:lnTo>
                    <a:lnTo>
                      <a:pt x="3157715" y="2088708"/>
                    </a:lnTo>
                    <a:lnTo>
                      <a:pt x="3178346" y="2089344"/>
                    </a:lnTo>
                    <a:lnTo>
                      <a:pt x="3178346" y="2200246"/>
                    </a:lnTo>
                    <a:lnTo>
                      <a:pt x="3201835" y="2201199"/>
                    </a:lnTo>
                    <a:lnTo>
                      <a:pt x="3225959" y="2201199"/>
                    </a:lnTo>
                    <a:lnTo>
                      <a:pt x="3258970" y="2200882"/>
                    </a:lnTo>
                    <a:lnTo>
                      <a:pt x="3258970" y="2089344"/>
                    </a:lnTo>
                    <a:lnTo>
                      <a:pt x="3291029" y="2088708"/>
                    </a:lnTo>
                    <a:lnTo>
                      <a:pt x="3322135" y="2087119"/>
                    </a:lnTo>
                    <a:lnTo>
                      <a:pt x="3352925" y="2084577"/>
                    </a:lnTo>
                    <a:lnTo>
                      <a:pt x="3383396" y="2082035"/>
                    </a:lnTo>
                    <a:lnTo>
                      <a:pt x="3412916" y="2078540"/>
                    </a:lnTo>
                    <a:lnTo>
                      <a:pt x="3441801" y="2074091"/>
                    </a:lnTo>
                    <a:lnTo>
                      <a:pt x="3470051" y="2069642"/>
                    </a:lnTo>
                    <a:lnTo>
                      <a:pt x="3497348" y="2064558"/>
                    </a:lnTo>
                    <a:lnTo>
                      <a:pt x="3524011" y="2058520"/>
                    </a:lnTo>
                    <a:lnTo>
                      <a:pt x="3549722" y="2052482"/>
                    </a:lnTo>
                    <a:lnTo>
                      <a:pt x="3574480" y="2046127"/>
                    </a:lnTo>
                    <a:lnTo>
                      <a:pt x="3598604" y="2038500"/>
                    </a:lnTo>
                    <a:lnTo>
                      <a:pt x="3621457" y="2030874"/>
                    </a:lnTo>
                    <a:lnTo>
                      <a:pt x="3643042" y="2023247"/>
                    </a:lnTo>
                    <a:lnTo>
                      <a:pt x="3663991" y="2014350"/>
                    </a:lnTo>
                    <a:lnTo>
                      <a:pt x="3683671" y="2005770"/>
                    </a:lnTo>
                    <a:lnTo>
                      <a:pt x="3683671" y="2119532"/>
                    </a:lnTo>
                    <a:lnTo>
                      <a:pt x="3692558" y="2115083"/>
                    </a:lnTo>
                    <a:lnTo>
                      <a:pt x="3701128" y="2110635"/>
                    </a:lnTo>
                    <a:lnTo>
                      <a:pt x="3709381" y="2105550"/>
                    </a:lnTo>
                    <a:lnTo>
                      <a:pt x="3717634" y="2100466"/>
                    </a:lnTo>
                    <a:lnTo>
                      <a:pt x="3725252" y="2095064"/>
                    </a:lnTo>
                    <a:lnTo>
                      <a:pt x="3732235" y="2089979"/>
                    </a:lnTo>
                    <a:lnTo>
                      <a:pt x="3738901" y="2084577"/>
                    </a:lnTo>
                    <a:lnTo>
                      <a:pt x="3744614" y="2079493"/>
                    </a:lnTo>
                    <a:lnTo>
                      <a:pt x="3744614" y="1970179"/>
                    </a:lnTo>
                    <a:lnTo>
                      <a:pt x="3752867" y="1964142"/>
                    </a:lnTo>
                    <a:lnTo>
                      <a:pt x="3760802" y="1958104"/>
                    </a:lnTo>
                    <a:lnTo>
                      <a:pt x="3767786" y="1951749"/>
                    </a:lnTo>
                    <a:lnTo>
                      <a:pt x="3774769" y="1945393"/>
                    </a:lnTo>
                    <a:lnTo>
                      <a:pt x="3781117" y="1939038"/>
                    </a:lnTo>
                    <a:lnTo>
                      <a:pt x="3786830" y="1932365"/>
                    </a:lnTo>
                    <a:lnTo>
                      <a:pt x="3792226" y="1925691"/>
                    </a:lnTo>
                    <a:lnTo>
                      <a:pt x="3796988" y="1919018"/>
                    </a:lnTo>
                    <a:lnTo>
                      <a:pt x="3801432" y="1912027"/>
                    </a:lnTo>
                    <a:lnTo>
                      <a:pt x="3805240" y="1905354"/>
                    </a:lnTo>
                    <a:lnTo>
                      <a:pt x="3808415" y="1898363"/>
                    </a:lnTo>
                    <a:lnTo>
                      <a:pt x="3811271" y="1891372"/>
                    </a:lnTo>
                    <a:lnTo>
                      <a:pt x="3813176" y="1884063"/>
                    </a:lnTo>
                    <a:lnTo>
                      <a:pt x="3814763" y="1877072"/>
                    </a:lnTo>
                    <a:lnTo>
                      <a:pt x="3816033" y="1869446"/>
                    </a:lnTo>
                    <a:lnTo>
                      <a:pt x="3816350" y="1862455"/>
                    </a:lnTo>
                    <a:lnTo>
                      <a:pt x="3816350" y="2010536"/>
                    </a:lnTo>
                    <a:lnTo>
                      <a:pt x="3816033" y="2010854"/>
                    </a:lnTo>
                    <a:lnTo>
                      <a:pt x="3815398" y="2019434"/>
                    </a:lnTo>
                    <a:lnTo>
                      <a:pt x="3814763" y="2025154"/>
                    </a:lnTo>
                    <a:lnTo>
                      <a:pt x="3813493" y="2030556"/>
                    </a:lnTo>
                    <a:lnTo>
                      <a:pt x="3811906" y="2036276"/>
                    </a:lnTo>
                    <a:lnTo>
                      <a:pt x="3810319" y="2041678"/>
                    </a:lnTo>
                    <a:lnTo>
                      <a:pt x="3808097" y="2046762"/>
                    </a:lnTo>
                    <a:lnTo>
                      <a:pt x="3805558" y="2052482"/>
                    </a:lnTo>
                    <a:lnTo>
                      <a:pt x="3803019" y="2057567"/>
                    </a:lnTo>
                    <a:lnTo>
                      <a:pt x="3799844" y="2062969"/>
                    </a:lnTo>
                    <a:lnTo>
                      <a:pt x="3796036" y="2068053"/>
                    </a:lnTo>
                    <a:lnTo>
                      <a:pt x="3792226" y="2073137"/>
                    </a:lnTo>
                    <a:lnTo>
                      <a:pt x="3788418" y="2078540"/>
                    </a:lnTo>
                    <a:lnTo>
                      <a:pt x="3783974" y="2083624"/>
                    </a:lnTo>
                    <a:lnTo>
                      <a:pt x="3779212" y="2088391"/>
                    </a:lnTo>
                    <a:lnTo>
                      <a:pt x="3774134" y="2093475"/>
                    </a:lnTo>
                    <a:lnTo>
                      <a:pt x="3768420" y="2098241"/>
                    </a:lnTo>
                    <a:lnTo>
                      <a:pt x="3763024" y="2103326"/>
                    </a:lnTo>
                    <a:lnTo>
                      <a:pt x="3750963" y="2112859"/>
                    </a:lnTo>
                    <a:lnTo>
                      <a:pt x="3737314" y="2121757"/>
                    </a:lnTo>
                    <a:lnTo>
                      <a:pt x="3722713" y="2130972"/>
                    </a:lnTo>
                    <a:lnTo>
                      <a:pt x="3707477" y="2139552"/>
                    </a:lnTo>
                    <a:lnTo>
                      <a:pt x="3690971" y="2147814"/>
                    </a:lnTo>
                    <a:lnTo>
                      <a:pt x="3673513" y="2156076"/>
                    </a:lnTo>
                    <a:lnTo>
                      <a:pt x="3655103" y="2163702"/>
                    </a:lnTo>
                    <a:lnTo>
                      <a:pt x="3635424" y="2171011"/>
                    </a:lnTo>
                    <a:lnTo>
                      <a:pt x="3615109" y="2178320"/>
                    </a:lnTo>
                    <a:lnTo>
                      <a:pt x="3593842" y="2184993"/>
                    </a:lnTo>
                    <a:lnTo>
                      <a:pt x="3571941" y="2191349"/>
                    </a:lnTo>
                    <a:lnTo>
                      <a:pt x="3549087" y="2197068"/>
                    </a:lnTo>
                    <a:lnTo>
                      <a:pt x="3525281" y="2202788"/>
                    </a:lnTo>
                    <a:lnTo>
                      <a:pt x="3501157" y="2207873"/>
                    </a:lnTo>
                    <a:lnTo>
                      <a:pt x="3476082" y="2212639"/>
                    </a:lnTo>
                    <a:lnTo>
                      <a:pt x="3450371" y="2217088"/>
                    </a:lnTo>
                    <a:lnTo>
                      <a:pt x="3424343" y="2220584"/>
                    </a:lnTo>
                    <a:lnTo>
                      <a:pt x="3397680" y="2224079"/>
                    </a:lnTo>
                    <a:lnTo>
                      <a:pt x="3370065" y="2226939"/>
                    </a:lnTo>
                    <a:lnTo>
                      <a:pt x="3341815" y="2229163"/>
                    </a:lnTo>
                    <a:lnTo>
                      <a:pt x="3313565" y="2231070"/>
                    </a:lnTo>
                    <a:lnTo>
                      <a:pt x="3284680" y="2232341"/>
                    </a:lnTo>
                    <a:lnTo>
                      <a:pt x="3255478" y="2233294"/>
                    </a:lnTo>
                    <a:lnTo>
                      <a:pt x="3225959" y="2233612"/>
                    </a:lnTo>
                    <a:lnTo>
                      <a:pt x="3195487" y="2233294"/>
                    </a:lnTo>
                    <a:lnTo>
                      <a:pt x="3165650" y="2232341"/>
                    </a:lnTo>
                    <a:lnTo>
                      <a:pt x="3136130" y="2231070"/>
                    </a:lnTo>
                    <a:lnTo>
                      <a:pt x="3106928" y="2229163"/>
                    </a:lnTo>
                    <a:lnTo>
                      <a:pt x="3078678" y="2226303"/>
                    </a:lnTo>
                    <a:lnTo>
                      <a:pt x="3050428" y="2223761"/>
                    </a:lnTo>
                    <a:lnTo>
                      <a:pt x="3022813" y="2220266"/>
                    </a:lnTo>
                    <a:lnTo>
                      <a:pt x="2996150" y="2216135"/>
                    </a:lnTo>
                    <a:lnTo>
                      <a:pt x="2970122" y="2211368"/>
                    </a:lnTo>
                    <a:lnTo>
                      <a:pt x="2944729" y="2206602"/>
                    </a:lnTo>
                    <a:lnTo>
                      <a:pt x="2919971" y="2201199"/>
                    </a:lnTo>
                    <a:lnTo>
                      <a:pt x="2895847" y="2195797"/>
                    </a:lnTo>
                    <a:lnTo>
                      <a:pt x="2872994" y="2189442"/>
                    </a:lnTo>
                    <a:lnTo>
                      <a:pt x="2850775" y="2182769"/>
                    </a:lnTo>
                    <a:lnTo>
                      <a:pt x="2829190" y="2175460"/>
                    </a:lnTo>
                    <a:lnTo>
                      <a:pt x="2808876" y="2168469"/>
                    </a:lnTo>
                    <a:lnTo>
                      <a:pt x="2789196" y="2160525"/>
                    </a:lnTo>
                    <a:lnTo>
                      <a:pt x="2770469" y="2152580"/>
                    </a:lnTo>
                    <a:lnTo>
                      <a:pt x="2753328" y="2144001"/>
                    </a:lnTo>
                    <a:lnTo>
                      <a:pt x="2736823" y="2135103"/>
                    </a:lnTo>
                    <a:lnTo>
                      <a:pt x="2721269" y="2126205"/>
                    </a:lnTo>
                    <a:lnTo>
                      <a:pt x="2706986" y="2116990"/>
                    </a:lnTo>
                    <a:lnTo>
                      <a:pt x="2693972" y="2107139"/>
                    </a:lnTo>
                    <a:lnTo>
                      <a:pt x="2688258" y="2102372"/>
                    </a:lnTo>
                    <a:lnTo>
                      <a:pt x="2682227" y="2097288"/>
                    </a:lnTo>
                    <a:lnTo>
                      <a:pt x="2676831" y="2092522"/>
                    </a:lnTo>
                    <a:lnTo>
                      <a:pt x="2671753" y="2087437"/>
                    </a:lnTo>
                    <a:lnTo>
                      <a:pt x="2666991" y="2082353"/>
                    </a:lnTo>
                    <a:lnTo>
                      <a:pt x="2662548" y="2076951"/>
                    </a:lnTo>
                    <a:lnTo>
                      <a:pt x="2658104" y="2071549"/>
                    </a:lnTo>
                    <a:lnTo>
                      <a:pt x="2654612" y="2066464"/>
                    </a:lnTo>
                    <a:lnTo>
                      <a:pt x="2651121" y="2061062"/>
                    </a:lnTo>
                    <a:lnTo>
                      <a:pt x="2647947" y="2055342"/>
                    </a:lnTo>
                    <a:lnTo>
                      <a:pt x="2645090" y="2050258"/>
                    </a:lnTo>
                    <a:lnTo>
                      <a:pt x="2642868" y="2044856"/>
                    </a:lnTo>
                    <a:lnTo>
                      <a:pt x="2640329" y="2039454"/>
                    </a:lnTo>
                    <a:lnTo>
                      <a:pt x="2638742" y="2033416"/>
                    </a:lnTo>
                    <a:lnTo>
                      <a:pt x="2637789" y="2027696"/>
                    </a:lnTo>
                    <a:lnTo>
                      <a:pt x="2636520" y="2022294"/>
                    </a:lnTo>
                    <a:lnTo>
                      <a:pt x="2636202" y="2016256"/>
                    </a:lnTo>
                    <a:lnTo>
                      <a:pt x="2635885" y="2010854"/>
                    </a:lnTo>
                    <a:lnTo>
                      <a:pt x="2635250" y="2010854"/>
                    </a:lnTo>
                    <a:lnTo>
                      <a:pt x="2635250" y="1862137"/>
                    </a:lnTo>
                    <a:close/>
                    <a:moveTo>
                      <a:pt x="3815353" y="1849331"/>
                    </a:moveTo>
                    <a:lnTo>
                      <a:pt x="3816061" y="1854393"/>
                    </a:lnTo>
                    <a:lnTo>
                      <a:pt x="3816350" y="1860279"/>
                    </a:lnTo>
                    <a:lnTo>
                      <a:pt x="3816061" y="1862137"/>
                    </a:lnTo>
                    <a:lnTo>
                      <a:pt x="3816061" y="1859040"/>
                    </a:lnTo>
                    <a:lnTo>
                      <a:pt x="3815773" y="1853154"/>
                    </a:lnTo>
                    <a:lnTo>
                      <a:pt x="3815353" y="1849331"/>
                    </a:lnTo>
                    <a:close/>
                    <a:moveTo>
                      <a:pt x="2636143" y="1848861"/>
                    </a:moveTo>
                    <a:lnTo>
                      <a:pt x="2635885" y="1853247"/>
                    </a:lnTo>
                    <a:lnTo>
                      <a:pt x="2635250" y="1859280"/>
                    </a:lnTo>
                    <a:lnTo>
                      <a:pt x="2635250" y="1854517"/>
                    </a:lnTo>
                    <a:lnTo>
                      <a:pt x="2636143" y="1848861"/>
                    </a:lnTo>
                    <a:close/>
                    <a:moveTo>
                      <a:pt x="3814618" y="1842622"/>
                    </a:moveTo>
                    <a:lnTo>
                      <a:pt x="3815195" y="1847888"/>
                    </a:lnTo>
                    <a:lnTo>
                      <a:pt x="3815353" y="1849331"/>
                    </a:lnTo>
                    <a:lnTo>
                      <a:pt x="3815195" y="1848198"/>
                    </a:lnTo>
                    <a:lnTo>
                      <a:pt x="3814618" y="1842622"/>
                    </a:lnTo>
                    <a:close/>
                    <a:moveTo>
                      <a:pt x="2638425" y="1836737"/>
                    </a:moveTo>
                    <a:lnTo>
                      <a:pt x="2636838" y="1842770"/>
                    </a:lnTo>
                    <a:lnTo>
                      <a:pt x="2636202" y="1848485"/>
                    </a:lnTo>
                    <a:lnTo>
                      <a:pt x="2636143" y="1848861"/>
                    </a:lnTo>
                    <a:lnTo>
                      <a:pt x="2636202" y="1847850"/>
                    </a:lnTo>
                    <a:lnTo>
                      <a:pt x="2636838" y="1842452"/>
                    </a:lnTo>
                    <a:lnTo>
                      <a:pt x="2638425" y="1836737"/>
                    </a:lnTo>
                    <a:close/>
                    <a:moveTo>
                      <a:pt x="3187700" y="1751012"/>
                    </a:moveTo>
                    <a:lnTo>
                      <a:pt x="3187700" y="1827212"/>
                    </a:lnTo>
                    <a:lnTo>
                      <a:pt x="3172031" y="1824063"/>
                    </a:lnTo>
                    <a:lnTo>
                      <a:pt x="3153163" y="1820285"/>
                    </a:lnTo>
                    <a:lnTo>
                      <a:pt x="3144209" y="1818396"/>
                    </a:lnTo>
                    <a:lnTo>
                      <a:pt x="3136535" y="1816191"/>
                    </a:lnTo>
                    <a:lnTo>
                      <a:pt x="3129179" y="1813987"/>
                    </a:lnTo>
                    <a:lnTo>
                      <a:pt x="3122144" y="1811153"/>
                    </a:lnTo>
                    <a:lnTo>
                      <a:pt x="3115749" y="1808005"/>
                    </a:lnTo>
                    <a:lnTo>
                      <a:pt x="3109673" y="1804541"/>
                    </a:lnTo>
                    <a:lnTo>
                      <a:pt x="3106475" y="1801707"/>
                    </a:lnTo>
                    <a:lnTo>
                      <a:pt x="3103917" y="1799503"/>
                    </a:lnTo>
                    <a:lnTo>
                      <a:pt x="3101998" y="1796669"/>
                    </a:lnTo>
                    <a:lnTo>
                      <a:pt x="3100399" y="1793835"/>
                    </a:lnTo>
                    <a:lnTo>
                      <a:pt x="3099120" y="1791001"/>
                    </a:lnTo>
                    <a:lnTo>
                      <a:pt x="3098800" y="1788167"/>
                    </a:lnTo>
                    <a:lnTo>
                      <a:pt x="3098800" y="1785334"/>
                    </a:lnTo>
                    <a:lnTo>
                      <a:pt x="3099120" y="1782500"/>
                    </a:lnTo>
                    <a:lnTo>
                      <a:pt x="3099759" y="1779351"/>
                    </a:lnTo>
                    <a:lnTo>
                      <a:pt x="3101358" y="1777147"/>
                    </a:lnTo>
                    <a:lnTo>
                      <a:pt x="3103597" y="1774313"/>
                    </a:lnTo>
                    <a:lnTo>
                      <a:pt x="3105835" y="1771794"/>
                    </a:lnTo>
                    <a:lnTo>
                      <a:pt x="3108713" y="1769275"/>
                    </a:lnTo>
                    <a:lnTo>
                      <a:pt x="3112231" y="1767386"/>
                    </a:lnTo>
                    <a:lnTo>
                      <a:pt x="3116068" y="1765182"/>
                    </a:lnTo>
                    <a:lnTo>
                      <a:pt x="3120545" y="1763607"/>
                    </a:lnTo>
                    <a:lnTo>
                      <a:pt x="3127581" y="1760773"/>
                    </a:lnTo>
                    <a:lnTo>
                      <a:pt x="3135255" y="1758884"/>
                    </a:lnTo>
                    <a:lnTo>
                      <a:pt x="3143250" y="1756680"/>
                    </a:lnTo>
                    <a:lnTo>
                      <a:pt x="3151564" y="1755106"/>
                    </a:lnTo>
                    <a:lnTo>
                      <a:pt x="3160199" y="1753531"/>
                    </a:lnTo>
                    <a:lnTo>
                      <a:pt x="3169472" y="1752587"/>
                    </a:lnTo>
                    <a:lnTo>
                      <a:pt x="3178426" y="1751642"/>
                    </a:lnTo>
                    <a:lnTo>
                      <a:pt x="3187700" y="1751012"/>
                    </a:lnTo>
                    <a:close/>
                    <a:moveTo>
                      <a:pt x="3203106" y="1692876"/>
                    </a:moveTo>
                    <a:lnTo>
                      <a:pt x="3200250" y="1693193"/>
                    </a:lnTo>
                    <a:lnTo>
                      <a:pt x="3197710" y="1693827"/>
                    </a:lnTo>
                    <a:lnTo>
                      <a:pt x="3194854" y="1694144"/>
                    </a:lnTo>
                    <a:lnTo>
                      <a:pt x="3192949" y="1694778"/>
                    </a:lnTo>
                    <a:lnTo>
                      <a:pt x="3191045" y="1696045"/>
                    </a:lnTo>
                    <a:lnTo>
                      <a:pt x="3189458" y="1697313"/>
                    </a:lnTo>
                    <a:lnTo>
                      <a:pt x="3188506" y="1698581"/>
                    </a:lnTo>
                    <a:lnTo>
                      <a:pt x="3188188" y="1699532"/>
                    </a:lnTo>
                    <a:lnTo>
                      <a:pt x="3188188" y="1720450"/>
                    </a:lnTo>
                    <a:lnTo>
                      <a:pt x="3171684" y="1721718"/>
                    </a:lnTo>
                    <a:lnTo>
                      <a:pt x="3155179" y="1723620"/>
                    </a:lnTo>
                    <a:lnTo>
                      <a:pt x="3139309" y="1726155"/>
                    </a:lnTo>
                    <a:lnTo>
                      <a:pt x="3123756" y="1728691"/>
                    </a:lnTo>
                    <a:lnTo>
                      <a:pt x="3108838" y="1731860"/>
                    </a:lnTo>
                    <a:lnTo>
                      <a:pt x="3095190" y="1735347"/>
                    </a:lnTo>
                    <a:lnTo>
                      <a:pt x="3081542" y="1739784"/>
                    </a:lnTo>
                    <a:lnTo>
                      <a:pt x="3069480" y="1744538"/>
                    </a:lnTo>
                    <a:lnTo>
                      <a:pt x="3061228" y="1748342"/>
                    </a:lnTo>
                    <a:lnTo>
                      <a:pt x="3053293" y="1752462"/>
                    </a:lnTo>
                    <a:lnTo>
                      <a:pt x="3046310" y="1756582"/>
                    </a:lnTo>
                    <a:lnTo>
                      <a:pt x="3040280" y="1761019"/>
                    </a:lnTo>
                    <a:lnTo>
                      <a:pt x="3034884" y="1765774"/>
                    </a:lnTo>
                    <a:lnTo>
                      <a:pt x="3030440" y="1770528"/>
                    </a:lnTo>
                    <a:lnTo>
                      <a:pt x="3026949" y="1775282"/>
                    </a:lnTo>
                    <a:lnTo>
                      <a:pt x="3024092" y="1780353"/>
                    </a:lnTo>
                    <a:lnTo>
                      <a:pt x="3022505" y="1785107"/>
                    </a:lnTo>
                    <a:lnTo>
                      <a:pt x="3021235" y="1790179"/>
                    </a:lnTo>
                    <a:lnTo>
                      <a:pt x="3021235" y="1794933"/>
                    </a:lnTo>
                    <a:lnTo>
                      <a:pt x="3022505" y="1800004"/>
                    </a:lnTo>
                    <a:lnTo>
                      <a:pt x="3024092" y="1805075"/>
                    </a:lnTo>
                    <a:lnTo>
                      <a:pt x="3026949" y="1809829"/>
                    </a:lnTo>
                    <a:lnTo>
                      <a:pt x="3030758" y="1814583"/>
                    </a:lnTo>
                    <a:lnTo>
                      <a:pt x="3035519" y="1819338"/>
                    </a:lnTo>
                    <a:lnTo>
                      <a:pt x="3040597" y="1823775"/>
                    </a:lnTo>
                    <a:lnTo>
                      <a:pt x="3046310" y="1827578"/>
                    </a:lnTo>
                    <a:lnTo>
                      <a:pt x="3052976" y="1831065"/>
                    </a:lnTo>
                    <a:lnTo>
                      <a:pt x="3059958" y="1835185"/>
                    </a:lnTo>
                    <a:lnTo>
                      <a:pt x="3067893" y="1838354"/>
                    </a:lnTo>
                    <a:lnTo>
                      <a:pt x="3076146" y="1841524"/>
                    </a:lnTo>
                    <a:lnTo>
                      <a:pt x="3084716" y="1844059"/>
                    </a:lnTo>
                    <a:lnTo>
                      <a:pt x="3094555" y="1846595"/>
                    </a:lnTo>
                    <a:lnTo>
                      <a:pt x="3130104" y="1853885"/>
                    </a:lnTo>
                    <a:lnTo>
                      <a:pt x="3188188" y="1865929"/>
                    </a:lnTo>
                    <a:lnTo>
                      <a:pt x="3188188" y="1956259"/>
                    </a:lnTo>
                    <a:lnTo>
                      <a:pt x="3173588" y="1954357"/>
                    </a:lnTo>
                    <a:lnTo>
                      <a:pt x="3159305" y="1952455"/>
                    </a:lnTo>
                    <a:lnTo>
                      <a:pt x="3152005" y="1951187"/>
                    </a:lnTo>
                    <a:lnTo>
                      <a:pt x="3144070" y="1949603"/>
                    </a:lnTo>
                    <a:lnTo>
                      <a:pt x="3127565" y="1945799"/>
                    </a:lnTo>
                    <a:lnTo>
                      <a:pt x="3111695" y="1941362"/>
                    </a:lnTo>
                    <a:lnTo>
                      <a:pt x="3098681" y="1936608"/>
                    </a:lnTo>
                    <a:lnTo>
                      <a:pt x="3095190" y="1935657"/>
                    </a:lnTo>
                    <a:lnTo>
                      <a:pt x="3091699" y="1934072"/>
                    </a:lnTo>
                    <a:lnTo>
                      <a:pt x="3088842" y="1932805"/>
                    </a:lnTo>
                    <a:lnTo>
                      <a:pt x="3088524" y="1932488"/>
                    </a:lnTo>
                    <a:lnTo>
                      <a:pt x="3084398" y="1929952"/>
                    </a:lnTo>
                    <a:lnTo>
                      <a:pt x="3082176" y="1928684"/>
                    </a:lnTo>
                    <a:lnTo>
                      <a:pt x="3079637" y="1927733"/>
                    </a:lnTo>
                    <a:lnTo>
                      <a:pt x="3077415" y="1926783"/>
                    </a:lnTo>
                    <a:lnTo>
                      <a:pt x="3074559" y="1926149"/>
                    </a:lnTo>
                    <a:lnTo>
                      <a:pt x="3068211" y="1925198"/>
                    </a:lnTo>
                    <a:lnTo>
                      <a:pt x="3061863" y="1924881"/>
                    </a:lnTo>
                    <a:lnTo>
                      <a:pt x="3055197" y="1925515"/>
                    </a:lnTo>
                    <a:lnTo>
                      <a:pt x="3048532" y="1926466"/>
                    </a:lnTo>
                    <a:lnTo>
                      <a:pt x="3042184" y="1928050"/>
                    </a:lnTo>
                    <a:lnTo>
                      <a:pt x="3035836" y="1929952"/>
                    </a:lnTo>
                    <a:lnTo>
                      <a:pt x="3030123" y="1932488"/>
                    </a:lnTo>
                    <a:lnTo>
                      <a:pt x="3025044" y="1934706"/>
                    </a:lnTo>
                    <a:lnTo>
                      <a:pt x="3020918" y="1937559"/>
                    </a:lnTo>
                    <a:lnTo>
                      <a:pt x="3017427" y="1940728"/>
                    </a:lnTo>
                    <a:lnTo>
                      <a:pt x="3016157" y="1941679"/>
                    </a:lnTo>
                    <a:lnTo>
                      <a:pt x="3015522" y="1943264"/>
                    </a:lnTo>
                    <a:lnTo>
                      <a:pt x="3015205" y="1944849"/>
                    </a:lnTo>
                    <a:lnTo>
                      <a:pt x="3015205" y="1946116"/>
                    </a:lnTo>
                    <a:lnTo>
                      <a:pt x="3015205" y="1947701"/>
                    </a:lnTo>
                    <a:lnTo>
                      <a:pt x="3015840" y="1948969"/>
                    </a:lnTo>
                    <a:lnTo>
                      <a:pt x="3017109" y="1950554"/>
                    </a:lnTo>
                    <a:lnTo>
                      <a:pt x="3018696" y="1951504"/>
                    </a:lnTo>
                    <a:lnTo>
                      <a:pt x="3025044" y="1955625"/>
                    </a:lnTo>
                    <a:lnTo>
                      <a:pt x="3032027" y="1959428"/>
                    </a:lnTo>
                    <a:lnTo>
                      <a:pt x="3039962" y="1962915"/>
                    </a:lnTo>
                    <a:lnTo>
                      <a:pt x="3048532" y="1966084"/>
                    </a:lnTo>
                    <a:lnTo>
                      <a:pt x="3057737" y="1969253"/>
                    </a:lnTo>
                    <a:lnTo>
                      <a:pt x="3067576" y="1972106"/>
                    </a:lnTo>
                    <a:lnTo>
                      <a:pt x="3077733" y="1974959"/>
                    </a:lnTo>
                    <a:lnTo>
                      <a:pt x="3088842" y="1977177"/>
                    </a:lnTo>
                    <a:lnTo>
                      <a:pt x="3100268" y="1979713"/>
                    </a:lnTo>
                    <a:lnTo>
                      <a:pt x="3111695" y="1981614"/>
                    </a:lnTo>
                    <a:lnTo>
                      <a:pt x="3123756" y="1983516"/>
                    </a:lnTo>
                    <a:lnTo>
                      <a:pt x="3136452" y="1985101"/>
                    </a:lnTo>
                    <a:lnTo>
                      <a:pt x="3149148" y="1986369"/>
                    </a:lnTo>
                    <a:lnTo>
                      <a:pt x="3162162" y="1987636"/>
                    </a:lnTo>
                    <a:lnTo>
                      <a:pt x="3188188" y="1989538"/>
                    </a:lnTo>
                    <a:lnTo>
                      <a:pt x="3188188" y="2009823"/>
                    </a:lnTo>
                    <a:lnTo>
                      <a:pt x="3188506" y="2011407"/>
                    </a:lnTo>
                    <a:lnTo>
                      <a:pt x="3189458" y="2012675"/>
                    </a:lnTo>
                    <a:lnTo>
                      <a:pt x="3191045" y="2013626"/>
                    </a:lnTo>
                    <a:lnTo>
                      <a:pt x="3192949" y="2014577"/>
                    </a:lnTo>
                    <a:lnTo>
                      <a:pt x="3194854" y="2015528"/>
                    </a:lnTo>
                    <a:lnTo>
                      <a:pt x="3197710" y="2015845"/>
                    </a:lnTo>
                    <a:lnTo>
                      <a:pt x="3200250" y="2016162"/>
                    </a:lnTo>
                    <a:lnTo>
                      <a:pt x="3203106" y="2016479"/>
                    </a:lnTo>
                    <a:lnTo>
                      <a:pt x="3254843" y="2016479"/>
                    </a:lnTo>
                    <a:lnTo>
                      <a:pt x="3258017" y="2016162"/>
                    </a:lnTo>
                    <a:lnTo>
                      <a:pt x="3260556" y="2015845"/>
                    </a:lnTo>
                    <a:lnTo>
                      <a:pt x="3263413" y="2015528"/>
                    </a:lnTo>
                    <a:lnTo>
                      <a:pt x="3265317" y="2014577"/>
                    </a:lnTo>
                    <a:lnTo>
                      <a:pt x="3267539" y="2013626"/>
                    </a:lnTo>
                    <a:lnTo>
                      <a:pt x="3269126" y="2012675"/>
                    </a:lnTo>
                    <a:lnTo>
                      <a:pt x="3269761" y="2011407"/>
                    </a:lnTo>
                    <a:lnTo>
                      <a:pt x="3270078" y="2009823"/>
                    </a:lnTo>
                    <a:lnTo>
                      <a:pt x="3270078" y="1988587"/>
                    </a:lnTo>
                    <a:lnTo>
                      <a:pt x="3286265" y="1987636"/>
                    </a:lnTo>
                    <a:lnTo>
                      <a:pt x="3302136" y="1986369"/>
                    </a:lnTo>
                    <a:lnTo>
                      <a:pt x="3317371" y="1984467"/>
                    </a:lnTo>
                    <a:lnTo>
                      <a:pt x="3331971" y="1981931"/>
                    </a:lnTo>
                    <a:lnTo>
                      <a:pt x="3345937" y="1979079"/>
                    </a:lnTo>
                    <a:lnTo>
                      <a:pt x="3358950" y="1976543"/>
                    </a:lnTo>
                    <a:lnTo>
                      <a:pt x="3370694" y="1973057"/>
                    </a:lnTo>
                    <a:lnTo>
                      <a:pt x="3381486" y="1968937"/>
                    </a:lnTo>
                    <a:lnTo>
                      <a:pt x="3390056" y="1965450"/>
                    </a:lnTo>
                    <a:lnTo>
                      <a:pt x="3398308" y="1961964"/>
                    </a:lnTo>
                    <a:lnTo>
                      <a:pt x="3405291" y="1957843"/>
                    </a:lnTo>
                    <a:lnTo>
                      <a:pt x="3411956" y="1953723"/>
                    </a:lnTo>
                    <a:lnTo>
                      <a:pt x="3417670" y="1949286"/>
                    </a:lnTo>
                    <a:lnTo>
                      <a:pt x="3422748" y="1944849"/>
                    </a:lnTo>
                    <a:lnTo>
                      <a:pt x="3427192" y="1940094"/>
                    </a:lnTo>
                    <a:lnTo>
                      <a:pt x="3430683" y="1935657"/>
                    </a:lnTo>
                    <a:lnTo>
                      <a:pt x="3433540" y="1930903"/>
                    </a:lnTo>
                    <a:lnTo>
                      <a:pt x="3435444" y="1926149"/>
                    </a:lnTo>
                    <a:lnTo>
                      <a:pt x="3436396" y="1921078"/>
                    </a:lnTo>
                    <a:lnTo>
                      <a:pt x="3437031" y="1916323"/>
                    </a:lnTo>
                    <a:lnTo>
                      <a:pt x="3436079" y="1910935"/>
                    </a:lnTo>
                    <a:lnTo>
                      <a:pt x="3434492" y="1905864"/>
                    </a:lnTo>
                    <a:lnTo>
                      <a:pt x="3432270" y="1901110"/>
                    </a:lnTo>
                    <a:lnTo>
                      <a:pt x="3429096" y="1896039"/>
                    </a:lnTo>
                    <a:lnTo>
                      <a:pt x="3426557" y="1893820"/>
                    </a:lnTo>
                    <a:lnTo>
                      <a:pt x="3424335" y="1890968"/>
                    </a:lnTo>
                    <a:lnTo>
                      <a:pt x="3418304" y="1886530"/>
                    </a:lnTo>
                    <a:lnTo>
                      <a:pt x="3411639" y="1882093"/>
                    </a:lnTo>
                    <a:lnTo>
                      <a:pt x="3404339" y="1877973"/>
                    </a:lnTo>
                    <a:lnTo>
                      <a:pt x="3395451" y="1874169"/>
                    </a:lnTo>
                    <a:lnTo>
                      <a:pt x="3385929" y="1870683"/>
                    </a:lnTo>
                    <a:lnTo>
                      <a:pt x="3375772" y="1866880"/>
                    </a:lnTo>
                    <a:lnTo>
                      <a:pt x="3365298" y="1863710"/>
                    </a:lnTo>
                    <a:lnTo>
                      <a:pt x="3354189" y="1860541"/>
                    </a:lnTo>
                    <a:lnTo>
                      <a:pt x="3342763" y="1858005"/>
                    </a:lnTo>
                    <a:lnTo>
                      <a:pt x="3318640" y="1852300"/>
                    </a:lnTo>
                    <a:lnTo>
                      <a:pt x="3294200" y="1847546"/>
                    </a:lnTo>
                    <a:lnTo>
                      <a:pt x="3270078" y="1843426"/>
                    </a:lnTo>
                    <a:lnTo>
                      <a:pt x="3270078" y="1752779"/>
                    </a:lnTo>
                    <a:lnTo>
                      <a:pt x="3291026" y="1755631"/>
                    </a:lnTo>
                    <a:lnTo>
                      <a:pt x="3298961" y="1756582"/>
                    </a:lnTo>
                    <a:lnTo>
                      <a:pt x="3306896" y="1758801"/>
                    </a:lnTo>
                    <a:lnTo>
                      <a:pt x="3323719" y="1762921"/>
                    </a:lnTo>
                    <a:lnTo>
                      <a:pt x="3339589" y="1767992"/>
                    </a:lnTo>
                    <a:lnTo>
                      <a:pt x="3352920" y="1772746"/>
                    </a:lnTo>
                    <a:lnTo>
                      <a:pt x="3360537" y="1775599"/>
                    </a:lnTo>
                    <a:lnTo>
                      <a:pt x="3363076" y="1777184"/>
                    </a:lnTo>
                    <a:lnTo>
                      <a:pt x="3367203" y="1779402"/>
                    </a:lnTo>
                    <a:lnTo>
                      <a:pt x="3369424" y="1780670"/>
                    </a:lnTo>
                    <a:lnTo>
                      <a:pt x="3371964" y="1781938"/>
                    </a:lnTo>
                    <a:lnTo>
                      <a:pt x="3374186" y="1783206"/>
                    </a:lnTo>
                    <a:lnTo>
                      <a:pt x="3377042" y="1783523"/>
                    </a:lnTo>
                    <a:lnTo>
                      <a:pt x="3383390" y="1784157"/>
                    </a:lnTo>
                    <a:lnTo>
                      <a:pt x="3389738" y="1784790"/>
                    </a:lnTo>
                    <a:lnTo>
                      <a:pt x="3396404" y="1784157"/>
                    </a:lnTo>
                    <a:lnTo>
                      <a:pt x="3403069" y="1783206"/>
                    </a:lnTo>
                    <a:lnTo>
                      <a:pt x="3409417" y="1781621"/>
                    </a:lnTo>
                    <a:lnTo>
                      <a:pt x="3415765" y="1779402"/>
                    </a:lnTo>
                    <a:lnTo>
                      <a:pt x="3421478" y="1777184"/>
                    </a:lnTo>
                    <a:lnTo>
                      <a:pt x="3426557" y="1774965"/>
                    </a:lnTo>
                    <a:lnTo>
                      <a:pt x="3430683" y="1772113"/>
                    </a:lnTo>
                    <a:lnTo>
                      <a:pt x="3434174" y="1769260"/>
                    </a:lnTo>
                    <a:lnTo>
                      <a:pt x="3435127" y="1767675"/>
                    </a:lnTo>
                    <a:lnTo>
                      <a:pt x="3436079" y="1766091"/>
                    </a:lnTo>
                    <a:lnTo>
                      <a:pt x="3436396" y="1765140"/>
                    </a:lnTo>
                    <a:lnTo>
                      <a:pt x="3436396" y="1763555"/>
                    </a:lnTo>
                    <a:lnTo>
                      <a:pt x="3436079" y="1761970"/>
                    </a:lnTo>
                    <a:lnTo>
                      <a:pt x="3435761" y="1760702"/>
                    </a:lnTo>
                    <a:lnTo>
                      <a:pt x="3434492" y="1759118"/>
                    </a:lnTo>
                    <a:lnTo>
                      <a:pt x="3432905" y="1757850"/>
                    </a:lnTo>
                    <a:lnTo>
                      <a:pt x="3428144" y="1754997"/>
                    </a:lnTo>
                    <a:lnTo>
                      <a:pt x="3423065" y="1752145"/>
                    </a:lnTo>
                    <a:lnTo>
                      <a:pt x="3417352" y="1749292"/>
                    </a:lnTo>
                    <a:lnTo>
                      <a:pt x="3410369" y="1746440"/>
                    </a:lnTo>
                    <a:lnTo>
                      <a:pt x="3403386" y="1743587"/>
                    </a:lnTo>
                    <a:lnTo>
                      <a:pt x="3396404" y="1741369"/>
                    </a:lnTo>
                    <a:lnTo>
                      <a:pt x="3380534" y="1736614"/>
                    </a:lnTo>
                    <a:lnTo>
                      <a:pt x="3363711" y="1732177"/>
                    </a:lnTo>
                    <a:lnTo>
                      <a:pt x="3346572" y="1728374"/>
                    </a:lnTo>
                    <a:lnTo>
                      <a:pt x="3329749" y="1725204"/>
                    </a:lnTo>
                    <a:lnTo>
                      <a:pt x="3313562" y="1723303"/>
                    </a:lnTo>
                    <a:lnTo>
                      <a:pt x="3292296" y="1720767"/>
                    </a:lnTo>
                    <a:lnTo>
                      <a:pt x="3270078" y="1719182"/>
                    </a:lnTo>
                    <a:lnTo>
                      <a:pt x="3270078" y="1699532"/>
                    </a:lnTo>
                    <a:lnTo>
                      <a:pt x="3269761" y="1698581"/>
                    </a:lnTo>
                    <a:lnTo>
                      <a:pt x="3269126" y="1697313"/>
                    </a:lnTo>
                    <a:lnTo>
                      <a:pt x="3267539" y="1696045"/>
                    </a:lnTo>
                    <a:lnTo>
                      <a:pt x="3265317" y="1694778"/>
                    </a:lnTo>
                    <a:lnTo>
                      <a:pt x="3263413" y="1694144"/>
                    </a:lnTo>
                    <a:lnTo>
                      <a:pt x="3260556" y="1693827"/>
                    </a:lnTo>
                    <a:lnTo>
                      <a:pt x="3258017" y="1693193"/>
                    </a:lnTo>
                    <a:lnTo>
                      <a:pt x="3254843" y="1692876"/>
                    </a:lnTo>
                    <a:lnTo>
                      <a:pt x="3203106" y="1692876"/>
                    </a:lnTo>
                    <a:close/>
                    <a:moveTo>
                      <a:pt x="3225959" y="1673225"/>
                    </a:moveTo>
                    <a:lnTo>
                      <a:pt x="3251986" y="1673542"/>
                    </a:lnTo>
                    <a:lnTo>
                      <a:pt x="3278013" y="1674493"/>
                    </a:lnTo>
                    <a:lnTo>
                      <a:pt x="3303722" y="1675444"/>
                    </a:lnTo>
                    <a:lnTo>
                      <a:pt x="3328480" y="1677028"/>
                    </a:lnTo>
                    <a:lnTo>
                      <a:pt x="3353237" y="1679247"/>
                    </a:lnTo>
                    <a:lnTo>
                      <a:pt x="3377360" y="1681466"/>
                    </a:lnTo>
                    <a:lnTo>
                      <a:pt x="3401165" y="1684318"/>
                    </a:lnTo>
                    <a:lnTo>
                      <a:pt x="3424335" y="1687805"/>
                    </a:lnTo>
                    <a:lnTo>
                      <a:pt x="3446870" y="1691291"/>
                    </a:lnTo>
                    <a:lnTo>
                      <a:pt x="3468771" y="1695411"/>
                    </a:lnTo>
                    <a:lnTo>
                      <a:pt x="3490037" y="1699532"/>
                    </a:lnTo>
                    <a:lnTo>
                      <a:pt x="3510668" y="1704286"/>
                    </a:lnTo>
                    <a:lnTo>
                      <a:pt x="3530664" y="1709357"/>
                    </a:lnTo>
                    <a:lnTo>
                      <a:pt x="3550026" y="1715062"/>
                    </a:lnTo>
                    <a:lnTo>
                      <a:pt x="3568752" y="1720450"/>
                    </a:lnTo>
                    <a:lnTo>
                      <a:pt x="3586527" y="1726789"/>
                    </a:lnTo>
                    <a:lnTo>
                      <a:pt x="3603349" y="1733128"/>
                    </a:lnTo>
                    <a:lnTo>
                      <a:pt x="3619219" y="1739467"/>
                    </a:lnTo>
                    <a:lnTo>
                      <a:pt x="3634454" y="1746440"/>
                    </a:lnTo>
                    <a:lnTo>
                      <a:pt x="3648738" y="1753413"/>
                    </a:lnTo>
                    <a:lnTo>
                      <a:pt x="3661751" y="1760702"/>
                    </a:lnTo>
                    <a:lnTo>
                      <a:pt x="3673812" y="1768626"/>
                    </a:lnTo>
                    <a:lnTo>
                      <a:pt x="3685239" y="1776550"/>
                    </a:lnTo>
                    <a:lnTo>
                      <a:pt x="3695713" y="1784157"/>
                    </a:lnTo>
                    <a:lnTo>
                      <a:pt x="3704600" y="1792397"/>
                    </a:lnTo>
                    <a:lnTo>
                      <a:pt x="3708726" y="1796834"/>
                    </a:lnTo>
                    <a:lnTo>
                      <a:pt x="3712535" y="1800955"/>
                    </a:lnTo>
                    <a:lnTo>
                      <a:pt x="3716027" y="1805075"/>
                    </a:lnTo>
                    <a:lnTo>
                      <a:pt x="3719518" y="1809512"/>
                    </a:lnTo>
                    <a:lnTo>
                      <a:pt x="3722375" y="1813950"/>
                    </a:lnTo>
                    <a:lnTo>
                      <a:pt x="3725231" y="1818704"/>
                    </a:lnTo>
                    <a:lnTo>
                      <a:pt x="3727453" y="1822824"/>
                    </a:lnTo>
                    <a:lnTo>
                      <a:pt x="3729357" y="1827261"/>
                    </a:lnTo>
                    <a:lnTo>
                      <a:pt x="3731579" y="1832015"/>
                    </a:lnTo>
                    <a:lnTo>
                      <a:pt x="3733166" y="1836136"/>
                    </a:lnTo>
                    <a:lnTo>
                      <a:pt x="3733801" y="1840890"/>
                    </a:lnTo>
                    <a:lnTo>
                      <a:pt x="3735071" y="1845644"/>
                    </a:lnTo>
                    <a:lnTo>
                      <a:pt x="3735388" y="1850081"/>
                    </a:lnTo>
                    <a:lnTo>
                      <a:pt x="3735388" y="1854836"/>
                    </a:lnTo>
                    <a:lnTo>
                      <a:pt x="3735388" y="1859590"/>
                    </a:lnTo>
                    <a:lnTo>
                      <a:pt x="3735071" y="1864344"/>
                    </a:lnTo>
                    <a:lnTo>
                      <a:pt x="3733801" y="1869098"/>
                    </a:lnTo>
                    <a:lnTo>
                      <a:pt x="3733166" y="1873219"/>
                    </a:lnTo>
                    <a:lnTo>
                      <a:pt x="3731579" y="1877973"/>
                    </a:lnTo>
                    <a:lnTo>
                      <a:pt x="3729357" y="1882727"/>
                    </a:lnTo>
                    <a:lnTo>
                      <a:pt x="3727453" y="1887164"/>
                    </a:lnTo>
                    <a:lnTo>
                      <a:pt x="3725231" y="1891285"/>
                    </a:lnTo>
                    <a:lnTo>
                      <a:pt x="3722375" y="1895722"/>
                    </a:lnTo>
                    <a:lnTo>
                      <a:pt x="3719518" y="1900476"/>
                    </a:lnTo>
                    <a:lnTo>
                      <a:pt x="3716027" y="1904913"/>
                    </a:lnTo>
                    <a:lnTo>
                      <a:pt x="3712535" y="1908717"/>
                    </a:lnTo>
                    <a:lnTo>
                      <a:pt x="3708726" y="1913154"/>
                    </a:lnTo>
                    <a:lnTo>
                      <a:pt x="3704600" y="1917274"/>
                    </a:lnTo>
                    <a:lnTo>
                      <a:pt x="3695713" y="1925515"/>
                    </a:lnTo>
                    <a:lnTo>
                      <a:pt x="3685239" y="1933438"/>
                    </a:lnTo>
                    <a:lnTo>
                      <a:pt x="3673812" y="1941362"/>
                    </a:lnTo>
                    <a:lnTo>
                      <a:pt x="3661751" y="1948969"/>
                    </a:lnTo>
                    <a:lnTo>
                      <a:pt x="3648738" y="1956259"/>
                    </a:lnTo>
                    <a:lnTo>
                      <a:pt x="3634454" y="1963548"/>
                    </a:lnTo>
                    <a:lnTo>
                      <a:pt x="3619219" y="1970521"/>
                    </a:lnTo>
                    <a:lnTo>
                      <a:pt x="3603349" y="1976860"/>
                    </a:lnTo>
                    <a:lnTo>
                      <a:pt x="3586527" y="1983199"/>
                    </a:lnTo>
                    <a:lnTo>
                      <a:pt x="3568752" y="1989538"/>
                    </a:lnTo>
                    <a:lnTo>
                      <a:pt x="3550026" y="1994926"/>
                    </a:lnTo>
                    <a:lnTo>
                      <a:pt x="3530664" y="2000631"/>
                    </a:lnTo>
                    <a:lnTo>
                      <a:pt x="3510668" y="2005702"/>
                    </a:lnTo>
                    <a:lnTo>
                      <a:pt x="3490037" y="2010457"/>
                    </a:lnTo>
                    <a:lnTo>
                      <a:pt x="3468771" y="2014577"/>
                    </a:lnTo>
                    <a:lnTo>
                      <a:pt x="3446870" y="2018697"/>
                    </a:lnTo>
                    <a:lnTo>
                      <a:pt x="3424335" y="2022184"/>
                    </a:lnTo>
                    <a:lnTo>
                      <a:pt x="3401165" y="2025670"/>
                    </a:lnTo>
                    <a:lnTo>
                      <a:pt x="3377360" y="2028523"/>
                    </a:lnTo>
                    <a:lnTo>
                      <a:pt x="3353237" y="2030741"/>
                    </a:lnTo>
                    <a:lnTo>
                      <a:pt x="3328480" y="2032643"/>
                    </a:lnTo>
                    <a:lnTo>
                      <a:pt x="3303722" y="2034228"/>
                    </a:lnTo>
                    <a:lnTo>
                      <a:pt x="3278013" y="2035495"/>
                    </a:lnTo>
                    <a:lnTo>
                      <a:pt x="3251986" y="2036446"/>
                    </a:lnTo>
                    <a:lnTo>
                      <a:pt x="3225959" y="2036763"/>
                    </a:lnTo>
                    <a:lnTo>
                      <a:pt x="3199615" y="2036446"/>
                    </a:lnTo>
                    <a:lnTo>
                      <a:pt x="3173905" y="2035495"/>
                    </a:lnTo>
                    <a:lnTo>
                      <a:pt x="3148196" y="2034228"/>
                    </a:lnTo>
                    <a:lnTo>
                      <a:pt x="3123121" y="2032643"/>
                    </a:lnTo>
                    <a:lnTo>
                      <a:pt x="3098681" y="2030741"/>
                    </a:lnTo>
                    <a:lnTo>
                      <a:pt x="3074241" y="2028523"/>
                    </a:lnTo>
                    <a:lnTo>
                      <a:pt x="3050436" y="2025670"/>
                    </a:lnTo>
                    <a:lnTo>
                      <a:pt x="3027584" y="2022184"/>
                    </a:lnTo>
                    <a:lnTo>
                      <a:pt x="3004731" y="2018697"/>
                    </a:lnTo>
                    <a:lnTo>
                      <a:pt x="2983147" y="2014577"/>
                    </a:lnTo>
                    <a:lnTo>
                      <a:pt x="2961564" y="2010457"/>
                    </a:lnTo>
                    <a:lnTo>
                      <a:pt x="2940933" y="2005702"/>
                    </a:lnTo>
                    <a:lnTo>
                      <a:pt x="2920937" y="2000631"/>
                    </a:lnTo>
                    <a:lnTo>
                      <a:pt x="2901575" y="1994926"/>
                    </a:lnTo>
                    <a:lnTo>
                      <a:pt x="2883483" y="1989538"/>
                    </a:lnTo>
                    <a:lnTo>
                      <a:pt x="2865709" y="1983199"/>
                    </a:lnTo>
                    <a:lnTo>
                      <a:pt x="2848569" y="1976860"/>
                    </a:lnTo>
                    <a:lnTo>
                      <a:pt x="2832382" y="1970521"/>
                    </a:lnTo>
                    <a:lnTo>
                      <a:pt x="2817464" y="1963548"/>
                    </a:lnTo>
                    <a:lnTo>
                      <a:pt x="2803181" y="1956259"/>
                    </a:lnTo>
                    <a:lnTo>
                      <a:pt x="2789850" y="1948969"/>
                    </a:lnTo>
                    <a:lnTo>
                      <a:pt x="2777789" y="1941362"/>
                    </a:lnTo>
                    <a:lnTo>
                      <a:pt x="2766362" y="1933438"/>
                    </a:lnTo>
                    <a:lnTo>
                      <a:pt x="2755888" y="1925515"/>
                    </a:lnTo>
                    <a:lnTo>
                      <a:pt x="2747001" y="1917274"/>
                    </a:lnTo>
                    <a:lnTo>
                      <a:pt x="2742875" y="1913154"/>
                    </a:lnTo>
                    <a:lnTo>
                      <a:pt x="2739066" y="1908717"/>
                    </a:lnTo>
                    <a:lnTo>
                      <a:pt x="2735574" y="1904913"/>
                    </a:lnTo>
                    <a:lnTo>
                      <a:pt x="2732400" y="1900476"/>
                    </a:lnTo>
                    <a:lnTo>
                      <a:pt x="2729226" y="1895722"/>
                    </a:lnTo>
                    <a:lnTo>
                      <a:pt x="2726370" y="1891285"/>
                    </a:lnTo>
                    <a:lnTo>
                      <a:pt x="2724148" y="1887164"/>
                    </a:lnTo>
                    <a:lnTo>
                      <a:pt x="2722244" y="1882727"/>
                    </a:lnTo>
                    <a:lnTo>
                      <a:pt x="2720022" y="1877973"/>
                    </a:lnTo>
                    <a:lnTo>
                      <a:pt x="2718435" y="1873219"/>
                    </a:lnTo>
                    <a:lnTo>
                      <a:pt x="2717800" y="1869098"/>
                    </a:lnTo>
                    <a:lnTo>
                      <a:pt x="2716530" y="1864344"/>
                    </a:lnTo>
                    <a:lnTo>
                      <a:pt x="2716213" y="1859590"/>
                    </a:lnTo>
                    <a:lnTo>
                      <a:pt x="2716213" y="1854836"/>
                    </a:lnTo>
                    <a:lnTo>
                      <a:pt x="2716213" y="1850081"/>
                    </a:lnTo>
                    <a:lnTo>
                      <a:pt x="2716530" y="1845644"/>
                    </a:lnTo>
                    <a:lnTo>
                      <a:pt x="2717800" y="1840890"/>
                    </a:lnTo>
                    <a:lnTo>
                      <a:pt x="2718435" y="1836136"/>
                    </a:lnTo>
                    <a:lnTo>
                      <a:pt x="2720022" y="1832015"/>
                    </a:lnTo>
                    <a:lnTo>
                      <a:pt x="2722244" y="1827261"/>
                    </a:lnTo>
                    <a:lnTo>
                      <a:pt x="2724148" y="1822824"/>
                    </a:lnTo>
                    <a:lnTo>
                      <a:pt x="2726370" y="1818704"/>
                    </a:lnTo>
                    <a:lnTo>
                      <a:pt x="2729226" y="1813950"/>
                    </a:lnTo>
                    <a:lnTo>
                      <a:pt x="2732400" y="1809512"/>
                    </a:lnTo>
                    <a:lnTo>
                      <a:pt x="2735574" y="1805075"/>
                    </a:lnTo>
                    <a:lnTo>
                      <a:pt x="2739066" y="1800955"/>
                    </a:lnTo>
                    <a:lnTo>
                      <a:pt x="2742875" y="1796834"/>
                    </a:lnTo>
                    <a:lnTo>
                      <a:pt x="2747001" y="1792397"/>
                    </a:lnTo>
                    <a:lnTo>
                      <a:pt x="2755888" y="1784157"/>
                    </a:lnTo>
                    <a:lnTo>
                      <a:pt x="2766362" y="1776550"/>
                    </a:lnTo>
                    <a:lnTo>
                      <a:pt x="2777789" y="1768626"/>
                    </a:lnTo>
                    <a:lnTo>
                      <a:pt x="2789850" y="1760702"/>
                    </a:lnTo>
                    <a:lnTo>
                      <a:pt x="2803181" y="1753413"/>
                    </a:lnTo>
                    <a:lnTo>
                      <a:pt x="2817464" y="1746440"/>
                    </a:lnTo>
                    <a:lnTo>
                      <a:pt x="2832382" y="1739467"/>
                    </a:lnTo>
                    <a:lnTo>
                      <a:pt x="2848569" y="1733128"/>
                    </a:lnTo>
                    <a:lnTo>
                      <a:pt x="2865709" y="1726789"/>
                    </a:lnTo>
                    <a:lnTo>
                      <a:pt x="2883483" y="1720450"/>
                    </a:lnTo>
                    <a:lnTo>
                      <a:pt x="2901575" y="1715062"/>
                    </a:lnTo>
                    <a:lnTo>
                      <a:pt x="2920937" y="1709357"/>
                    </a:lnTo>
                    <a:lnTo>
                      <a:pt x="2940933" y="1704286"/>
                    </a:lnTo>
                    <a:lnTo>
                      <a:pt x="2961564" y="1699532"/>
                    </a:lnTo>
                    <a:lnTo>
                      <a:pt x="2983147" y="1695411"/>
                    </a:lnTo>
                    <a:lnTo>
                      <a:pt x="3004731" y="1691291"/>
                    </a:lnTo>
                    <a:lnTo>
                      <a:pt x="3027584" y="1687805"/>
                    </a:lnTo>
                    <a:lnTo>
                      <a:pt x="3050436" y="1684318"/>
                    </a:lnTo>
                    <a:lnTo>
                      <a:pt x="3074241" y="1681466"/>
                    </a:lnTo>
                    <a:lnTo>
                      <a:pt x="3098681" y="1679247"/>
                    </a:lnTo>
                    <a:lnTo>
                      <a:pt x="3123121" y="1677028"/>
                    </a:lnTo>
                    <a:lnTo>
                      <a:pt x="3148196" y="1675444"/>
                    </a:lnTo>
                    <a:lnTo>
                      <a:pt x="3173905" y="1674493"/>
                    </a:lnTo>
                    <a:lnTo>
                      <a:pt x="3199615" y="1673542"/>
                    </a:lnTo>
                    <a:lnTo>
                      <a:pt x="3225959" y="1673225"/>
                    </a:lnTo>
                    <a:close/>
                    <a:moveTo>
                      <a:pt x="3454389" y="0"/>
                    </a:moveTo>
                    <a:lnTo>
                      <a:pt x="3461374" y="0"/>
                    </a:lnTo>
                    <a:lnTo>
                      <a:pt x="3468995" y="635"/>
                    </a:lnTo>
                    <a:lnTo>
                      <a:pt x="3475981" y="1587"/>
                    </a:lnTo>
                    <a:lnTo>
                      <a:pt x="3482966" y="3174"/>
                    </a:lnTo>
                    <a:lnTo>
                      <a:pt x="3490270" y="5079"/>
                    </a:lnTo>
                    <a:lnTo>
                      <a:pt x="3497255" y="7300"/>
                    </a:lnTo>
                    <a:lnTo>
                      <a:pt x="3503923" y="9839"/>
                    </a:lnTo>
                    <a:lnTo>
                      <a:pt x="3510591" y="13013"/>
                    </a:lnTo>
                    <a:lnTo>
                      <a:pt x="3517259" y="16505"/>
                    </a:lnTo>
                    <a:lnTo>
                      <a:pt x="3523610" y="20314"/>
                    </a:lnTo>
                    <a:lnTo>
                      <a:pt x="3529643" y="24757"/>
                    </a:lnTo>
                    <a:lnTo>
                      <a:pt x="3535676" y="29518"/>
                    </a:lnTo>
                    <a:lnTo>
                      <a:pt x="3541074" y="34596"/>
                    </a:lnTo>
                    <a:lnTo>
                      <a:pt x="3546472" y="39992"/>
                    </a:lnTo>
                    <a:lnTo>
                      <a:pt x="3551235" y="45705"/>
                    </a:lnTo>
                    <a:lnTo>
                      <a:pt x="3555998" y="51418"/>
                    </a:lnTo>
                    <a:lnTo>
                      <a:pt x="3560443" y="57766"/>
                    </a:lnTo>
                    <a:lnTo>
                      <a:pt x="3564254" y="64113"/>
                    </a:lnTo>
                    <a:lnTo>
                      <a:pt x="3567746" y="70779"/>
                    </a:lnTo>
                    <a:lnTo>
                      <a:pt x="3570922" y="77444"/>
                    </a:lnTo>
                    <a:lnTo>
                      <a:pt x="3573462" y="84109"/>
                    </a:lnTo>
                    <a:lnTo>
                      <a:pt x="3575684" y="91410"/>
                    </a:lnTo>
                    <a:lnTo>
                      <a:pt x="3577590" y="98709"/>
                    </a:lnTo>
                    <a:lnTo>
                      <a:pt x="3579177" y="106009"/>
                    </a:lnTo>
                    <a:lnTo>
                      <a:pt x="3580448" y="113309"/>
                    </a:lnTo>
                    <a:lnTo>
                      <a:pt x="3580765" y="120927"/>
                    </a:lnTo>
                    <a:lnTo>
                      <a:pt x="3581400" y="128544"/>
                    </a:lnTo>
                    <a:lnTo>
                      <a:pt x="3580765" y="136162"/>
                    </a:lnTo>
                    <a:lnTo>
                      <a:pt x="3530913" y="1012801"/>
                    </a:lnTo>
                    <a:lnTo>
                      <a:pt x="3529960" y="1019149"/>
                    </a:lnTo>
                    <a:lnTo>
                      <a:pt x="3529326" y="1025814"/>
                    </a:lnTo>
                    <a:lnTo>
                      <a:pt x="3528055" y="1032162"/>
                    </a:lnTo>
                    <a:lnTo>
                      <a:pt x="3526785" y="1038510"/>
                    </a:lnTo>
                    <a:lnTo>
                      <a:pt x="3524880" y="1044541"/>
                    </a:lnTo>
                    <a:lnTo>
                      <a:pt x="3522975" y="1050254"/>
                    </a:lnTo>
                    <a:lnTo>
                      <a:pt x="3520434" y="1056284"/>
                    </a:lnTo>
                    <a:lnTo>
                      <a:pt x="3518212" y="1062315"/>
                    </a:lnTo>
                    <a:lnTo>
                      <a:pt x="3515354" y="1067710"/>
                    </a:lnTo>
                    <a:lnTo>
                      <a:pt x="3512179" y="1072789"/>
                    </a:lnTo>
                    <a:lnTo>
                      <a:pt x="3508686" y="1077867"/>
                    </a:lnTo>
                    <a:lnTo>
                      <a:pt x="3505193" y="1083263"/>
                    </a:lnTo>
                    <a:lnTo>
                      <a:pt x="3501700" y="1087706"/>
                    </a:lnTo>
                    <a:lnTo>
                      <a:pt x="3497572" y="1092467"/>
                    </a:lnTo>
                    <a:lnTo>
                      <a:pt x="3493445" y="1096910"/>
                    </a:lnTo>
                    <a:lnTo>
                      <a:pt x="3488999" y="1101354"/>
                    </a:lnTo>
                    <a:lnTo>
                      <a:pt x="3484554" y="1105163"/>
                    </a:lnTo>
                    <a:lnTo>
                      <a:pt x="3479791" y="1108654"/>
                    </a:lnTo>
                    <a:lnTo>
                      <a:pt x="3474710" y="1112463"/>
                    </a:lnTo>
                    <a:lnTo>
                      <a:pt x="3469630" y="1115319"/>
                    </a:lnTo>
                    <a:lnTo>
                      <a:pt x="3464550" y="1118493"/>
                    </a:lnTo>
                    <a:lnTo>
                      <a:pt x="3459152" y="1121350"/>
                    </a:lnTo>
                    <a:lnTo>
                      <a:pt x="3453436" y="1123889"/>
                    </a:lnTo>
                    <a:lnTo>
                      <a:pt x="3448038" y="1126111"/>
                    </a:lnTo>
                    <a:lnTo>
                      <a:pt x="3442005" y="1128015"/>
                    </a:lnTo>
                    <a:lnTo>
                      <a:pt x="3435972" y="1129602"/>
                    </a:lnTo>
                    <a:lnTo>
                      <a:pt x="3430256" y="1130871"/>
                    </a:lnTo>
                    <a:lnTo>
                      <a:pt x="3423906" y="1132141"/>
                    </a:lnTo>
                    <a:lnTo>
                      <a:pt x="3417873" y="1132776"/>
                    </a:lnTo>
                    <a:lnTo>
                      <a:pt x="3411522" y="1133093"/>
                    </a:lnTo>
                    <a:lnTo>
                      <a:pt x="3405490" y="1133093"/>
                    </a:lnTo>
                    <a:lnTo>
                      <a:pt x="3398504" y="1132776"/>
                    </a:lnTo>
                    <a:lnTo>
                      <a:pt x="3392471" y="1132458"/>
                    </a:lnTo>
                    <a:lnTo>
                      <a:pt x="3386120" y="1131189"/>
                    </a:lnTo>
                    <a:lnTo>
                      <a:pt x="3379770" y="1129919"/>
                    </a:lnTo>
                    <a:lnTo>
                      <a:pt x="3373736" y="1128332"/>
                    </a:lnTo>
                    <a:lnTo>
                      <a:pt x="3368021" y="1126745"/>
                    </a:lnTo>
                    <a:lnTo>
                      <a:pt x="3361988" y="1124524"/>
                    </a:lnTo>
                    <a:lnTo>
                      <a:pt x="3356590" y="1122302"/>
                    </a:lnTo>
                    <a:lnTo>
                      <a:pt x="3350874" y="1119763"/>
                    </a:lnTo>
                    <a:lnTo>
                      <a:pt x="3345476" y="1116589"/>
                    </a:lnTo>
                    <a:lnTo>
                      <a:pt x="3340396" y="1113415"/>
                    </a:lnTo>
                    <a:lnTo>
                      <a:pt x="3334998" y="1109924"/>
                    </a:lnTo>
                    <a:lnTo>
                      <a:pt x="3330553" y="1106432"/>
                    </a:lnTo>
                    <a:lnTo>
                      <a:pt x="3325790" y="1102306"/>
                    </a:lnTo>
                    <a:lnTo>
                      <a:pt x="3321344" y="1098497"/>
                    </a:lnTo>
                    <a:lnTo>
                      <a:pt x="3316899" y="1094054"/>
                    </a:lnTo>
                    <a:lnTo>
                      <a:pt x="3312771" y="1089293"/>
                    </a:lnTo>
                    <a:lnTo>
                      <a:pt x="3308961" y="1084849"/>
                    </a:lnTo>
                    <a:lnTo>
                      <a:pt x="3305150" y="1080089"/>
                    </a:lnTo>
                    <a:lnTo>
                      <a:pt x="3301975" y="1074693"/>
                    </a:lnTo>
                    <a:lnTo>
                      <a:pt x="3298482" y="1069615"/>
                    </a:lnTo>
                    <a:lnTo>
                      <a:pt x="3295625" y="1064219"/>
                    </a:lnTo>
                    <a:lnTo>
                      <a:pt x="3293084" y="1058823"/>
                    </a:lnTo>
                    <a:lnTo>
                      <a:pt x="3290544" y="1053110"/>
                    </a:lnTo>
                    <a:lnTo>
                      <a:pt x="3288639" y="1047397"/>
                    </a:lnTo>
                    <a:lnTo>
                      <a:pt x="3286734" y="1041367"/>
                    </a:lnTo>
                    <a:lnTo>
                      <a:pt x="3285146" y="1035019"/>
                    </a:lnTo>
                    <a:lnTo>
                      <a:pt x="3283558" y="1028988"/>
                    </a:lnTo>
                    <a:lnTo>
                      <a:pt x="3282606" y="1022640"/>
                    </a:lnTo>
                    <a:lnTo>
                      <a:pt x="3281971" y="1015975"/>
                    </a:lnTo>
                    <a:lnTo>
                      <a:pt x="3281654" y="1009627"/>
                    </a:lnTo>
                    <a:lnTo>
                      <a:pt x="3281018" y="1003597"/>
                    </a:lnTo>
                    <a:lnTo>
                      <a:pt x="3281654" y="996614"/>
                    </a:lnTo>
                    <a:lnTo>
                      <a:pt x="3306103" y="573529"/>
                    </a:lnTo>
                    <a:lnTo>
                      <a:pt x="3299118" y="568768"/>
                    </a:lnTo>
                    <a:lnTo>
                      <a:pt x="2057582" y="2162081"/>
                    </a:lnTo>
                    <a:lnTo>
                      <a:pt x="2052502" y="2168112"/>
                    </a:lnTo>
                    <a:lnTo>
                      <a:pt x="2047422" y="2173825"/>
                    </a:lnTo>
                    <a:lnTo>
                      <a:pt x="2042024" y="2178903"/>
                    </a:lnTo>
                    <a:lnTo>
                      <a:pt x="2036626" y="2183981"/>
                    </a:lnTo>
                    <a:lnTo>
                      <a:pt x="2030592" y="2188742"/>
                    </a:lnTo>
                    <a:lnTo>
                      <a:pt x="2024877" y="2193186"/>
                    </a:lnTo>
                    <a:lnTo>
                      <a:pt x="2018844" y="2197629"/>
                    </a:lnTo>
                    <a:lnTo>
                      <a:pt x="2012493" y="2201121"/>
                    </a:lnTo>
                    <a:lnTo>
                      <a:pt x="2006143" y="2204612"/>
                    </a:lnTo>
                    <a:lnTo>
                      <a:pt x="1999475" y="2207786"/>
                    </a:lnTo>
                    <a:lnTo>
                      <a:pt x="1992807" y="2210642"/>
                    </a:lnTo>
                    <a:lnTo>
                      <a:pt x="1986139" y="2213182"/>
                    </a:lnTo>
                    <a:lnTo>
                      <a:pt x="1979470" y="2215403"/>
                    </a:lnTo>
                    <a:lnTo>
                      <a:pt x="1972485" y="2217308"/>
                    </a:lnTo>
                    <a:lnTo>
                      <a:pt x="1965499" y="2218577"/>
                    </a:lnTo>
                    <a:lnTo>
                      <a:pt x="1958514" y="2219529"/>
                    </a:lnTo>
                    <a:lnTo>
                      <a:pt x="1951528" y="2220482"/>
                    </a:lnTo>
                    <a:lnTo>
                      <a:pt x="1944225" y="2221116"/>
                    </a:lnTo>
                    <a:lnTo>
                      <a:pt x="1937239" y="2221116"/>
                    </a:lnTo>
                    <a:lnTo>
                      <a:pt x="1929619" y="2221116"/>
                    </a:lnTo>
                    <a:lnTo>
                      <a:pt x="1922633" y="2220482"/>
                    </a:lnTo>
                    <a:lnTo>
                      <a:pt x="1915647" y="2219529"/>
                    </a:lnTo>
                    <a:lnTo>
                      <a:pt x="1908344" y="2218577"/>
                    </a:lnTo>
                    <a:lnTo>
                      <a:pt x="1901358" y="2216990"/>
                    </a:lnTo>
                    <a:lnTo>
                      <a:pt x="1894690" y="2214769"/>
                    </a:lnTo>
                    <a:lnTo>
                      <a:pt x="1887387" y="2212547"/>
                    </a:lnTo>
                    <a:lnTo>
                      <a:pt x="1880402" y="2210008"/>
                    </a:lnTo>
                    <a:lnTo>
                      <a:pt x="1873734" y="2207151"/>
                    </a:lnTo>
                    <a:lnTo>
                      <a:pt x="1867066" y="2203977"/>
                    </a:lnTo>
                    <a:lnTo>
                      <a:pt x="1860715" y="2199851"/>
                    </a:lnTo>
                    <a:lnTo>
                      <a:pt x="1854047" y="2196042"/>
                    </a:lnTo>
                    <a:lnTo>
                      <a:pt x="1847696" y="2191599"/>
                    </a:lnTo>
                    <a:lnTo>
                      <a:pt x="1229469" y="1731062"/>
                    </a:lnTo>
                    <a:lnTo>
                      <a:pt x="271487" y="2768937"/>
                    </a:lnTo>
                    <a:lnTo>
                      <a:pt x="266406" y="2774967"/>
                    </a:lnTo>
                    <a:lnTo>
                      <a:pt x="260691" y="2780680"/>
                    </a:lnTo>
                    <a:lnTo>
                      <a:pt x="254975" y="2785759"/>
                    </a:lnTo>
                    <a:lnTo>
                      <a:pt x="248942" y="2791154"/>
                    </a:lnTo>
                    <a:lnTo>
                      <a:pt x="242592" y="2795915"/>
                    </a:lnTo>
                    <a:lnTo>
                      <a:pt x="236241" y="2800041"/>
                    </a:lnTo>
                    <a:lnTo>
                      <a:pt x="230208" y="2804167"/>
                    </a:lnTo>
                    <a:lnTo>
                      <a:pt x="223223" y="2807659"/>
                    </a:lnTo>
                    <a:lnTo>
                      <a:pt x="216554" y="2810833"/>
                    </a:lnTo>
                    <a:lnTo>
                      <a:pt x="209886" y="2814007"/>
                    </a:lnTo>
                    <a:lnTo>
                      <a:pt x="202901" y="2816228"/>
                    </a:lnTo>
                    <a:lnTo>
                      <a:pt x="195915" y="2818767"/>
                    </a:lnTo>
                    <a:lnTo>
                      <a:pt x="188612" y="2820354"/>
                    </a:lnTo>
                    <a:lnTo>
                      <a:pt x="181309" y="2821941"/>
                    </a:lnTo>
                    <a:lnTo>
                      <a:pt x="174006" y="2822894"/>
                    </a:lnTo>
                    <a:lnTo>
                      <a:pt x="166703" y="2823846"/>
                    </a:lnTo>
                    <a:lnTo>
                      <a:pt x="159082" y="2824163"/>
                    </a:lnTo>
                    <a:lnTo>
                      <a:pt x="152096" y="2824163"/>
                    </a:lnTo>
                    <a:lnTo>
                      <a:pt x="144476" y="2823846"/>
                    </a:lnTo>
                    <a:lnTo>
                      <a:pt x="136855" y="2823528"/>
                    </a:lnTo>
                    <a:lnTo>
                      <a:pt x="129552" y="2822259"/>
                    </a:lnTo>
                    <a:lnTo>
                      <a:pt x="122249" y="2820672"/>
                    </a:lnTo>
                    <a:lnTo>
                      <a:pt x="114945" y="2819085"/>
                    </a:lnTo>
                    <a:lnTo>
                      <a:pt x="107642" y="2816546"/>
                    </a:lnTo>
                    <a:lnTo>
                      <a:pt x="100657" y="2814324"/>
                    </a:lnTo>
                    <a:lnTo>
                      <a:pt x="93671" y="2811467"/>
                    </a:lnTo>
                    <a:lnTo>
                      <a:pt x="87003" y="2807976"/>
                    </a:lnTo>
                    <a:lnTo>
                      <a:pt x="80335" y="2804485"/>
                    </a:lnTo>
                    <a:lnTo>
                      <a:pt x="73349" y="2800359"/>
                    </a:lnTo>
                    <a:lnTo>
                      <a:pt x="66681" y="2796233"/>
                    </a:lnTo>
                    <a:lnTo>
                      <a:pt x="60331" y="2791472"/>
                    </a:lnTo>
                    <a:lnTo>
                      <a:pt x="54298" y="2785759"/>
                    </a:lnTo>
                    <a:lnTo>
                      <a:pt x="48265" y="2780680"/>
                    </a:lnTo>
                    <a:lnTo>
                      <a:pt x="42867" y="2774967"/>
                    </a:lnTo>
                    <a:lnTo>
                      <a:pt x="37469" y="2768937"/>
                    </a:lnTo>
                    <a:lnTo>
                      <a:pt x="32388" y="2762906"/>
                    </a:lnTo>
                    <a:lnTo>
                      <a:pt x="28260" y="2756876"/>
                    </a:lnTo>
                    <a:lnTo>
                      <a:pt x="23815" y="2749893"/>
                    </a:lnTo>
                    <a:lnTo>
                      <a:pt x="19687" y="2743228"/>
                    </a:lnTo>
                    <a:lnTo>
                      <a:pt x="16194" y="2736563"/>
                    </a:lnTo>
                    <a:lnTo>
                      <a:pt x="13019" y="2729580"/>
                    </a:lnTo>
                    <a:lnTo>
                      <a:pt x="10479" y="2722280"/>
                    </a:lnTo>
                    <a:lnTo>
                      <a:pt x="7938" y="2715297"/>
                    </a:lnTo>
                    <a:lnTo>
                      <a:pt x="5716" y="2708315"/>
                    </a:lnTo>
                    <a:lnTo>
                      <a:pt x="3811" y="2700697"/>
                    </a:lnTo>
                    <a:lnTo>
                      <a:pt x="2540" y="2693080"/>
                    </a:lnTo>
                    <a:lnTo>
                      <a:pt x="1270" y="2685780"/>
                    </a:lnTo>
                    <a:lnTo>
                      <a:pt x="635" y="2678162"/>
                    </a:lnTo>
                    <a:lnTo>
                      <a:pt x="0" y="2670228"/>
                    </a:lnTo>
                    <a:lnTo>
                      <a:pt x="0" y="2662927"/>
                    </a:lnTo>
                    <a:lnTo>
                      <a:pt x="0" y="2655310"/>
                    </a:lnTo>
                    <a:lnTo>
                      <a:pt x="953" y="2648010"/>
                    </a:lnTo>
                    <a:lnTo>
                      <a:pt x="1588" y="2640075"/>
                    </a:lnTo>
                    <a:lnTo>
                      <a:pt x="3176" y="2632458"/>
                    </a:lnTo>
                    <a:lnTo>
                      <a:pt x="4763" y="2625158"/>
                    </a:lnTo>
                    <a:lnTo>
                      <a:pt x="6668" y="2617858"/>
                    </a:lnTo>
                    <a:lnTo>
                      <a:pt x="9526" y="2610558"/>
                    </a:lnTo>
                    <a:lnTo>
                      <a:pt x="12384" y="2603258"/>
                    </a:lnTo>
                    <a:lnTo>
                      <a:pt x="15559" y="2596275"/>
                    </a:lnTo>
                    <a:lnTo>
                      <a:pt x="19052" y="2588975"/>
                    </a:lnTo>
                    <a:lnTo>
                      <a:pt x="22545" y="2582310"/>
                    </a:lnTo>
                    <a:lnTo>
                      <a:pt x="26990" y="2575644"/>
                    </a:lnTo>
                    <a:lnTo>
                      <a:pt x="31753" y="2569297"/>
                    </a:lnTo>
                    <a:lnTo>
                      <a:pt x="36516" y="2562631"/>
                    </a:lnTo>
                    <a:lnTo>
                      <a:pt x="1086264" y="1414621"/>
                    </a:lnTo>
                    <a:lnTo>
                      <a:pt x="1091027" y="1408908"/>
                    </a:lnTo>
                    <a:lnTo>
                      <a:pt x="1096742" y="1403829"/>
                    </a:lnTo>
                    <a:lnTo>
                      <a:pt x="1101823" y="1398751"/>
                    </a:lnTo>
                    <a:lnTo>
                      <a:pt x="1107221" y="1393990"/>
                    </a:lnTo>
                    <a:lnTo>
                      <a:pt x="1113254" y="1389229"/>
                    </a:lnTo>
                    <a:lnTo>
                      <a:pt x="1119287" y="1385103"/>
                    </a:lnTo>
                    <a:lnTo>
                      <a:pt x="1125002" y="1381295"/>
                    </a:lnTo>
                    <a:lnTo>
                      <a:pt x="1131353" y="1377803"/>
                    </a:lnTo>
                    <a:lnTo>
                      <a:pt x="1137703" y="1374629"/>
                    </a:lnTo>
                    <a:lnTo>
                      <a:pt x="1144054" y="1371455"/>
                    </a:lnTo>
                    <a:lnTo>
                      <a:pt x="1150722" y="1368599"/>
                    </a:lnTo>
                    <a:lnTo>
                      <a:pt x="1157390" y="1366694"/>
                    </a:lnTo>
                    <a:lnTo>
                      <a:pt x="1164058" y="1364790"/>
                    </a:lnTo>
                    <a:lnTo>
                      <a:pt x="1170726" y="1362568"/>
                    </a:lnTo>
                    <a:lnTo>
                      <a:pt x="1177394" y="1361616"/>
                    </a:lnTo>
                    <a:lnTo>
                      <a:pt x="1184698" y="1360347"/>
                    </a:lnTo>
                    <a:lnTo>
                      <a:pt x="1191683" y="1360029"/>
                    </a:lnTo>
                    <a:lnTo>
                      <a:pt x="1198351" y="1359712"/>
                    </a:lnTo>
                    <a:lnTo>
                      <a:pt x="1205654" y="1359077"/>
                    </a:lnTo>
                    <a:lnTo>
                      <a:pt x="1212640" y="1359712"/>
                    </a:lnTo>
                    <a:lnTo>
                      <a:pt x="1219626" y="1360347"/>
                    </a:lnTo>
                    <a:lnTo>
                      <a:pt x="1226294" y="1361299"/>
                    </a:lnTo>
                    <a:lnTo>
                      <a:pt x="1233597" y="1362251"/>
                    </a:lnTo>
                    <a:lnTo>
                      <a:pt x="1240582" y="1363838"/>
                    </a:lnTo>
                    <a:lnTo>
                      <a:pt x="1247251" y="1365742"/>
                    </a:lnTo>
                    <a:lnTo>
                      <a:pt x="1253919" y="1368281"/>
                    </a:lnTo>
                    <a:lnTo>
                      <a:pt x="1260904" y="1371138"/>
                    </a:lnTo>
                    <a:lnTo>
                      <a:pt x="1267572" y="1373677"/>
                    </a:lnTo>
                    <a:lnTo>
                      <a:pt x="1274240" y="1376851"/>
                    </a:lnTo>
                    <a:lnTo>
                      <a:pt x="1280591" y="1380977"/>
                    </a:lnTo>
                    <a:lnTo>
                      <a:pt x="1286942" y="1384786"/>
                    </a:lnTo>
                    <a:lnTo>
                      <a:pt x="1292975" y="1389229"/>
                    </a:lnTo>
                    <a:lnTo>
                      <a:pt x="1907709" y="1846910"/>
                    </a:lnTo>
                    <a:lnTo>
                      <a:pt x="3043507" y="389124"/>
                    </a:lnTo>
                    <a:lnTo>
                      <a:pt x="3023186" y="374841"/>
                    </a:lnTo>
                    <a:lnTo>
                      <a:pt x="2660568" y="470377"/>
                    </a:lnTo>
                    <a:lnTo>
                      <a:pt x="2654853" y="471646"/>
                    </a:lnTo>
                    <a:lnTo>
                      <a:pt x="2648502" y="472598"/>
                    </a:lnTo>
                    <a:lnTo>
                      <a:pt x="2642152" y="473551"/>
                    </a:lnTo>
                    <a:lnTo>
                      <a:pt x="2635801" y="473868"/>
                    </a:lnTo>
                    <a:lnTo>
                      <a:pt x="2629450" y="474185"/>
                    </a:lnTo>
                    <a:lnTo>
                      <a:pt x="2623418" y="473868"/>
                    </a:lnTo>
                    <a:lnTo>
                      <a:pt x="2617384" y="473551"/>
                    </a:lnTo>
                    <a:lnTo>
                      <a:pt x="2611352" y="472598"/>
                    </a:lnTo>
                    <a:lnTo>
                      <a:pt x="2605318" y="471964"/>
                    </a:lnTo>
                    <a:lnTo>
                      <a:pt x="2599603" y="470377"/>
                    </a:lnTo>
                    <a:lnTo>
                      <a:pt x="2593570" y="468790"/>
                    </a:lnTo>
                    <a:lnTo>
                      <a:pt x="2587537" y="466885"/>
                    </a:lnTo>
                    <a:lnTo>
                      <a:pt x="2582139" y="464346"/>
                    </a:lnTo>
                    <a:lnTo>
                      <a:pt x="2576741" y="462124"/>
                    </a:lnTo>
                    <a:lnTo>
                      <a:pt x="2571660" y="459268"/>
                    </a:lnTo>
                    <a:lnTo>
                      <a:pt x="2565945" y="456094"/>
                    </a:lnTo>
                    <a:lnTo>
                      <a:pt x="2560864" y="452920"/>
                    </a:lnTo>
                    <a:lnTo>
                      <a:pt x="2556102" y="449429"/>
                    </a:lnTo>
                    <a:lnTo>
                      <a:pt x="2551339" y="445937"/>
                    </a:lnTo>
                    <a:lnTo>
                      <a:pt x="2546576" y="441811"/>
                    </a:lnTo>
                    <a:lnTo>
                      <a:pt x="2542448" y="437685"/>
                    </a:lnTo>
                    <a:lnTo>
                      <a:pt x="2538002" y="433242"/>
                    </a:lnTo>
                    <a:lnTo>
                      <a:pt x="2533875" y="428481"/>
                    </a:lnTo>
                    <a:lnTo>
                      <a:pt x="2530064" y="423402"/>
                    </a:lnTo>
                    <a:lnTo>
                      <a:pt x="2526572" y="418324"/>
                    </a:lnTo>
                    <a:lnTo>
                      <a:pt x="2523396" y="413246"/>
                    </a:lnTo>
                    <a:lnTo>
                      <a:pt x="2520221" y="407533"/>
                    </a:lnTo>
                    <a:lnTo>
                      <a:pt x="2517363" y="402137"/>
                    </a:lnTo>
                    <a:lnTo>
                      <a:pt x="2514823" y="396107"/>
                    </a:lnTo>
                    <a:lnTo>
                      <a:pt x="2512283" y="390394"/>
                    </a:lnTo>
                    <a:lnTo>
                      <a:pt x="2510378" y="384046"/>
                    </a:lnTo>
                    <a:lnTo>
                      <a:pt x="2508472" y="377698"/>
                    </a:lnTo>
                    <a:lnTo>
                      <a:pt x="2507202" y="371350"/>
                    </a:lnTo>
                    <a:lnTo>
                      <a:pt x="2505932" y="364685"/>
                    </a:lnTo>
                    <a:lnTo>
                      <a:pt x="2505297" y="358337"/>
                    </a:lnTo>
                    <a:lnTo>
                      <a:pt x="2504980" y="351989"/>
                    </a:lnTo>
                    <a:lnTo>
                      <a:pt x="2504344" y="345641"/>
                    </a:lnTo>
                    <a:lnTo>
                      <a:pt x="2504344" y="339293"/>
                    </a:lnTo>
                    <a:lnTo>
                      <a:pt x="2505297" y="332946"/>
                    </a:lnTo>
                    <a:lnTo>
                      <a:pt x="2505615" y="326915"/>
                    </a:lnTo>
                    <a:lnTo>
                      <a:pt x="2506885" y="320567"/>
                    </a:lnTo>
                    <a:lnTo>
                      <a:pt x="2508155" y="314537"/>
                    </a:lnTo>
                    <a:lnTo>
                      <a:pt x="2509425" y="308506"/>
                    </a:lnTo>
                    <a:lnTo>
                      <a:pt x="2511648" y="302793"/>
                    </a:lnTo>
                    <a:lnTo>
                      <a:pt x="2513870" y="296763"/>
                    </a:lnTo>
                    <a:lnTo>
                      <a:pt x="2516410" y="291367"/>
                    </a:lnTo>
                    <a:lnTo>
                      <a:pt x="2518633" y="285654"/>
                    </a:lnTo>
                    <a:lnTo>
                      <a:pt x="2521808" y="280576"/>
                    </a:lnTo>
                    <a:lnTo>
                      <a:pt x="2524984" y="275180"/>
                    </a:lnTo>
                    <a:lnTo>
                      <a:pt x="2528159" y="270102"/>
                    </a:lnTo>
                    <a:lnTo>
                      <a:pt x="2531970" y="265341"/>
                    </a:lnTo>
                    <a:lnTo>
                      <a:pt x="2535462" y="260580"/>
                    </a:lnTo>
                    <a:lnTo>
                      <a:pt x="2539908" y="256136"/>
                    </a:lnTo>
                    <a:lnTo>
                      <a:pt x="2544353" y="251693"/>
                    </a:lnTo>
                    <a:lnTo>
                      <a:pt x="2548481" y="247567"/>
                    </a:lnTo>
                    <a:lnTo>
                      <a:pt x="2553244" y="243441"/>
                    </a:lnTo>
                    <a:lnTo>
                      <a:pt x="2558642" y="239949"/>
                    </a:lnTo>
                    <a:lnTo>
                      <a:pt x="2563722" y="236458"/>
                    </a:lnTo>
                    <a:lnTo>
                      <a:pt x="2568803" y="233284"/>
                    </a:lnTo>
                    <a:lnTo>
                      <a:pt x="2574201" y="230428"/>
                    </a:lnTo>
                    <a:lnTo>
                      <a:pt x="2579916" y="227889"/>
                    </a:lnTo>
                    <a:lnTo>
                      <a:pt x="2585632" y="225349"/>
                    </a:lnTo>
                    <a:lnTo>
                      <a:pt x="2591982" y="223445"/>
                    </a:lnTo>
                    <a:lnTo>
                      <a:pt x="2598015" y="221541"/>
                    </a:lnTo>
                    <a:lnTo>
                      <a:pt x="3425176" y="4126"/>
                    </a:lnTo>
                    <a:lnTo>
                      <a:pt x="3432162" y="2222"/>
                    </a:lnTo>
                    <a:lnTo>
                      <a:pt x="3439782" y="952"/>
                    </a:lnTo>
                    <a:lnTo>
                      <a:pt x="3446768" y="318"/>
                    </a:lnTo>
                    <a:lnTo>
                      <a:pt x="3454389" y="0"/>
                    </a:lnTo>
                    <a:close/>
                  </a:path>
                </a:pathLst>
              </a:custGeom>
              <a:solidFill>
                <a:srgbClr val="C8161D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endParaRPr>
              </a:p>
            </p:txBody>
          </p:sp>
        </p:grpSp>
        <p:sp>
          <p:nvSpPr>
            <p:cNvPr id="111" name="TextBox 65"/>
            <p:cNvSpPr txBox="1"/>
            <p:nvPr/>
          </p:nvSpPr>
          <p:spPr>
            <a:xfrm>
              <a:off x="2812808" y="4394243"/>
              <a:ext cx="1691873" cy="966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工作</a:t>
              </a:r>
              <a:endParaRPr lang="en-US" altLang="zh-CN" sz="24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完成</a:t>
              </a:r>
              <a:r>
                <a:rPr lang="zh-CN" altLang="en-US" sz="2400" b="1" spc="75" dirty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情况</a:t>
              </a:r>
            </a:p>
          </p:txBody>
        </p:sp>
        <p:sp>
          <p:nvSpPr>
            <p:cNvPr id="112" name="TextBox 66"/>
            <p:cNvSpPr txBox="1"/>
            <p:nvPr/>
          </p:nvSpPr>
          <p:spPr>
            <a:xfrm>
              <a:off x="5086853" y="4483837"/>
              <a:ext cx="1691873" cy="966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工作</a:t>
              </a:r>
              <a:endParaRPr lang="en-US" altLang="zh-CN" sz="24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成绩展示</a:t>
              </a:r>
              <a:endParaRPr lang="zh-CN" altLang="en-US" sz="2400" b="1" spc="75" dirty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3" name="TextBox 67"/>
            <p:cNvSpPr txBox="1"/>
            <p:nvPr/>
          </p:nvSpPr>
          <p:spPr>
            <a:xfrm>
              <a:off x="7481740" y="4402334"/>
              <a:ext cx="1691873" cy="966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工作</a:t>
              </a:r>
              <a:endParaRPr lang="en-US" altLang="zh-CN" sz="24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存在不足</a:t>
              </a:r>
              <a:endParaRPr lang="zh-CN" altLang="en-US" sz="2400" b="1" spc="75" dirty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14" name="TextBox 67"/>
            <p:cNvSpPr txBox="1"/>
            <p:nvPr/>
          </p:nvSpPr>
          <p:spPr>
            <a:xfrm>
              <a:off x="9862746" y="4396493"/>
              <a:ext cx="1691873" cy="966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明年</a:t>
              </a:r>
              <a:endParaRPr lang="en-US" altLang="zh-CN" sz="24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工作</a:t>
              </a:r>
              <a:r>
                <a:rPr lang="zh-CN" altLang="en-US" sz="2400" b="1" spc="75" dirty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计划</a:t>
              </a:r>
            </a:p>
          </p:txBody>
        </p:sp>
        <p:sp>
          <p:nvSpPr>
            <p:cNvPr id="115" name="TextBox 64"/>
            <p:cNvSpPr txBox="1"/>
            <p:nvPr/>
          </p:nvSpPr>
          <p:spPr>
            <a:xfrm>
              <a:off x="589999" y="4402334"/>
              <a:ext cx="1691873" cy="966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年终</a:t>
              </a:r>
              <a:endParaRPr lang="en-US" altLang="zh-CN" sz="2400" b="1" spc="75" dirty="0" smtClean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  <a:p>
              <a:pPr algn="ctr"/>
              <a:r>
                <a:rPr lang="zh-CN" altLang="en-US" sz="2400" b="1" spc="75" dirty="0" smtClean="0">
                  <a:solidFill>
                    <a:schemeClr val="bg1"/>
                  </a:solidFill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工作概述</a:t>
              </a:r>
              <a:endParaRPr lang="zh-CN" altLang="en-US" sz="2400" b="1" spc="75" dirty="0">
                <a:solidFill>
                  <a:schemeClr val="bg1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416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114301" y="4752725"/>
            <a:ext cx="1706053" cy="2102100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9064447" y="5658716"/>
            <a:ext cx="2774950" cy="1284287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3504184" y="921924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5"/>
          <p:cNvSpPr/>
          <p:nvPr/>
        </p:nvSpPr>
        <p:spPr bwMode="auto">
          <a:xfrm rot="5400000">
            <a:off x="4378273" y="1818506"/>
            <a:ext cx="3419172" cy="303038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9525">
            <a:solidFill>
              <a:srgbClr val="C8161D"/>
            </a:solidFill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137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79639" y="1497973"/>
            <a:ext cx="3671452" cy="367145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" name="Freeform 5"/>
          <p:cNvSpPr/>
          <p:nvPr/>
        </p:nvSpPr>
        <p:spPr bwMode="auto">
          <a:xfrm rot="5400000">
            <a:off x="4250501" y="2042762"/>
            <a:ext cx="1094948" cy="97044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C8161D"/>
          </a:solidFill>
          <a:ln w="25400">
            <a:noFill/>
          </a:ln>
          <a:effectLst>
            <a:outerShdw blurRad="444500" dist="1524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600" b="1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39" name="TextBox 7"/>
          <p:cNvSpPr>
            <a:spLocks noChangeArrowheads="1"/>
          </p:cNvSpPr>
          <p:nvPr/>
        </p:nvSpPr>
        <p:spPr bwMode="auto">
          <a:xfrm>
            <a:off x="4150376" y="2308784"/>
            <a:ext cx="126027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 smtClean="0">
                <a:solidFill>
                  <a:prstClr val="white"/>
                </a:solidFill>
                <a:latin typeface="+mj-ea"/>
                <a:ea typeface="+mj-ea"/>
                <a:cs typeface="微软雅黑" panose="020B0503020204020204" pitchFamily="34" charset="-122"/>
                <a:sym typeface="+mn-lt"/>
              </a:rPr>
              <a:t>01</a:t>
            </a:r>
            <a:endParaRPr lang="zh-CN" altLang="en-US" sz="3200" b="1" dirty="0">
              <a:solidFill>
                <a:prstClr val="white"/>
              </a:solidFill>
              <a:latin typeface="+mj-ea"/>
              <a:ea typeface="+mj-ea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40" name="文本框 163"/>
          <p:cNvSpPr txBox="1"/>
          <p:nvPr/>
        </p:nvSpPr>
        <p:spPr>
          <a:xfrm>
            <a:off x="4763451" y="2913933"/>
            <a:ext cx="27038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8161D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年终</a:t>
            </a:r>
          </a:p>
          <a:p>
            <a:pPr algn="ctr"/>
            <a:r>
              <a:rPr lang="zh-CN" altLang="en-US" sz="2800" b="1" dirty="0">
                <a:solidFill>
                  <a:srgbClr val="C8161D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工作概述</a:t>
            </a:r>
          </a:p>
        </p:txBody>
      </p:sp>
      <p:sp>
        <p:nvSpPr>
          <p:cNvPr id="141" name="矩形 140"/>
          <p:cNvSpPr/>
          <p:nvPr/>
        </p:nvSpPr>
        <p:spPr>
          <a:xfrm>
            <a:off x="5732987" y="4008368"/>
            <a:ext cx="833356" cy="48100"/>
          </a:xfrm>
          <a:prstGeom prst="rect">
            <a:avLst/>
          </a:prstGeom>
          <a:solidFill>
            <a:srgbClr val="C8161D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049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 bldLvl="0" animBg="1"/>
      <p:bldP spid="138" grpId="0" bldLvl="0" animBg="1"/>
      <p:bldP spid="139" grpId="0"/>
      <p:bldP spid="140" grpId="0"/>
      <p:bldP spid="14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4" name="19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02AC9C1-CD4F-413A-A820-3B8F511072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9570" y="1403342"/>
            <a:ext cx="10858499" cy="4997900"/>
            <a:chOff x="660399" y="1130300"/>
            <a:chExt cx="10858499" cy="4997900"/>
          </a:xfrm>
        </p:grpSpPr>
        <p:sp>
          <p:nvSpPr>
            <p:cNvPr id="85" name="ïśļîḍé">
              <a:extLst>
                <a:ext uri="{FF2B5EF4-FFF2-40B4-BE49-F238E27FC236}">
                  <a16:creationId xmlns="" xmlns:a16="http://schemas.microsoft.com/office/drawing/2014/main" id="{E7822158-6785-4CED-94F4-B5380E33F8FC}"/>
                </a:ext>
              </a:extLst>
            </p:cNvPr>
            <p:cNvSpPr/>
            <p:nvPr/>
          </p:nvSpPr>
          <p:spPr>
            <a:xfrm>
              <a:off x="4882939" y="3730578"/>
              <a:ext cx="2413418" cy="2397622"/>
            </a:xfrm>
            <a:prstGeom prst="triangle">
              <a:avLst/>
            </a:prstGeom>
            <a:solidFill>
              <a:srgbClr val="00A695">
                <a:alpha val="9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6" name="ïsḷíďê">
              <a:extLst>
                <a:ext uri="{FF2B5EF4-FFF2-40B4-BE49-F238E27FC236}">
                  <a16:creationId xmlns="" xmlns:a16="http://schemas.microsoft.com/office/drawing/2014/main" id="{BA2C23A5-FB4C-4326-85AA-1A82F57C6C2A}"/>
                </a:ext>
              </a:extLst>
            </p:cNvPr>
            <p:cNvSpPr/>
            <p:nvPr/>
          </p:nvSpPr>
          <p:spPr>
            <a:xfrm>
              <a:off x="660399" y="3995198"/>
              <a:ext cx="2413418" cy="2133001"/>
            </a:xfrm>
            <a:prstGeom prst="triangle">
              <a:avLst/>
            </a:prstGeom>
            <a:solidFill>
              <a:srgbClr val="FFFFFF">
                <a:lumMod val="75000"/>
                <a:alpha val="9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278D94E2-9B9B-4CB3-8FC8-5ECCC47B2C3A}"/>
                </a:ext>
              </a:extLst>
            </p:cNvPr>
            <p:cNvCxnSpPr>
              <a:cxnSpLocks/>
              <a:stCxn id="86" idx="0"/>
              <a:endCxn id="113" idx="2"/>
            </p:cNvCxnSpPr>
            <p:nvPr/>
          </p:nvCxnSpPr>
          <p:spPr>
            <a:xfrm flipV="1">
              <a:off x="1867108" y="3125078"/>
              <a:ext cx="1" cy="87012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sp>
          <p:nvSpPr>
            <p:cNvPr id="88" name="ísḷïḍè">
              <a:extLst>
                <a:ext uri="{FF2B5EF4-FFF2-40B4-BE49-F238E27FC236}">
                  <a16:creationId xmlns="" xmlns:a16="http://schemas.microsoft.com/office/drawing/2014/main" id="{8BAC298F-E7EB-42FE-887B-53E63895DDAA}"/>
                </a:ext>
              </a:extLst>
            </p:cNvPr>
            <p:cNvSpPr/>
            <p:nvPr/>
          </p:nvSpPr>
          <p:spPr>
            <a:xfrm>
              <a:off x="6994209" y="4821135"/>
              <a:ext cx="2413418" cy="1307065"/>
            </a:xfrm>
            <a:prstGeom prst="triangle">
              <a:avLst/>
            </a:prstGeom>
            <a:solidFill>
              <a:srgbClr val="FFFFFF">
                <a:lumMod val="75000"/>
                <a:alpha val="9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9" name="îšľíďe">
              <a:extLst>
                <a:ext uri="{FF2B5EF4-FFF2-40B4-BE49-F238E27FC236}">
                  <a16:creationId xmlns="" xmlns:a16="http://schemas.microsoft.com/office/drawing/2014/main" id="{26086942-6884-45B9-8797-DFAD8B662F8F}"/>
                </a:ext>
              </a:extLst>
            </p:cNvPr>
            <p:cNvSpPr/>
            <p:nvPr/>
          </p:nvSpPr>
          <p:spPr>
            <a:xfrm>
              <a:off x="9105480" y="4963787"/>
              <a:ext cx="2413418" cy="1164413"/>
            </a:xfrm>
            <a:prstGeom prst="triangle">
              <a:avLst>
                <a:gd name="adj" fmla="val 49651"/>
              </a:avLst>
            </a:prstGeom>
            <a:solidFill>
              <a:srgbClr val="FFFFFF">
                <a:lumMod val="75000"/>
                <a:alpha val="9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0" name="íṩḻïḓé">
              <a:extLst>
                <a:ext uri="{FF2B5EF4-FFF2-40B4-BE49-F238E27FC236}">
                  <a16:creationId xmlns="" xmlns:a16="http://schemas.microsoft.com/office/drawing/2014/main" id="{2C2392F9-BDB9-48E0-A555-FA0D54B2DDB4}"/>
                </a:ext>
              </a:extLst>
            </p:cNvPr>
            <p:cNvSpPr/>
            <p:nvPr/>
          </p:nvSpPr>
          <p:spPr>
            <a:xfrm>
              <a:off x="2771669" y="4821135"/>
              <a:ext cx="2413418" cy="1307065"/>
            </a:xfrm>
            <a:prstGeom prst="triangle">
              <a:avLst/>
            </a:prstGeom>
            <a:solidFill>
              <a:srgbClr val="FFFFFF">
                <a:lumMod val="75000"/>
                <a:alpha val="90000"/>
              </a:srgbClr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1" name="îṩḷîďe">
              <a:extLst>
                <a:ext uri="{FF2B5EF4-FFF2-40B4-BE49-F238E27FC236}">
                  <a16:creationId xmlns="" xmlns:a16="http://schemas.microsoft.com/office/drawing/2014/main" id="{B4BEFE3B-BDC9-4B45-8A7A-433203F16BAC}"/>
                </a:ext>
              </a:extLst>
            </p:cNvPr>
            <p:cNvSpPr/>
            <p:nvPr/>
          </p:nvSpPr>
          <p:spPr bwMode="auto">
            <a:xfrm>
              <a:off x="373141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2" name="îṩḻíḑé">
              <a:extLst>
                <a:ext uri="{FF2B5EF4-FFF2-40B4-BE49-F238E27FC236}">
                  <a16:creationId xmlns="" xmlns:a16="http://schemas.microsoft.com/office/drawing/2014/main" id="{2E988B71-FE40-4C10-A7F3-B908870EC941}"/>
                </a:ext>
              </a:extLst>
            </p:cNvPr>
            <p:cNvSpPr/>
            <p:nvPr/>
          </p:nvSpPr>
          <p:spPr bwMode="auto">
            <a:xfrm>
              <a:off x="162014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3" name="ïs1îḑè">
              <a:extLst>
                <a:ext uri="{FF2B5EF4-FFF2-40B4-BE49-F238E27FC236}">
                  <a16:creationId xmlns="" xmlns:a16="http://schemas.microsoft.com/office/drawing/2014/main" id="{73388375-6AEA-4A73-8AD7-6F5192FD1A6E}"/>
                </a:ext>
              </a:extLst>
            </p:cNvPr>
            <p:cNvSpPr/>
            <p:nvPr/>
          </p:nvSpPr>
          <p:spPr bwMode="auto">
            <a:xfrm>
              <a:off x="1006522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4" name="íšḷïḋe">
              <a:extLst>
                <a:ext uri="{FF2B5EF4-FFF2-40B4-BE49-F238E27FC236}">
                  <a16:creationId xmlns="" xmlns:a16="http://schemas.microsoft.com/office/drawing/2014/main" id="{ACD4891C-C11C-4838-BAE2-60271DEC164E}"/>
                </a:ext>
              </a:extLst>
            </p:cNvPr>
            <p:cNvSpPr/>
            <p:nvPr/>
          </p:nvSpPr>
          <p:spPr bwMode="auto">
            <a:xfrm>
              <a:off x="5778496" y="4922040"/>
              <a:ext cx="622304" cy="52588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5" name="îṩľídê">
              <a:extLst>
                <a:ext uri="{FF2B5EF4-FFF2-40B4-BE49-F238E27FC236}">
                  <a16:creationId xmlns="" xmlns:a16="http://schemas.microsoft.com/office/drawing/2014/main" id="{DC047FA9-6140-414A-AEE3-3D37CDA5D068}"/>
                </a:ext>
              </a:extLst>
            </p:cNvPr>
            <p:cNvSpPr/>
            <p:nvPr/>
          </p:nvSpPr>
          <p:spPr bwMode="auto">
            <a:xfrm>
              <a:off x="7953954" y="5422126"/>
              <a:ext cx="493928" cy="41740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96" name="íṡḻïḓe">
              <a:extLst>
                <a:ext uri="{FF2B5EF4-FFF2-40B4-BE49-F238E27FC236}">
                  <a16:creationId xmlns="" xmlns:a16="http://schemas.microsoft.com/office/drawing/2014/main" id="{49E36897-E577-4AC1-88D0-C47B63BF6CEE}"/>
                </a:ext>
              </a:extLst>
            </p:cNvPr>
            <p:cNvGrpSpPr/>
            <p:nvPr/>
          </p:nvGrpSpPr>
          <p:grpSpPr>
            <a:xfrm>
              <a:off x="993774" y="2109757"/>
              <a:ext cx="1746668" cy="1015321"/>
              <a:chOff x="944738" y="3986692"/>
              <a:chExt cx="1102550" cy="1015321"/>
            </a:xfrm>
          </p:grpSpPr>
          <p:sp>
            <p:nvSpPr>
              <p:cNvPr id="113" name="îşliďé">
                <a:extLst>
                  <a:ext uri="{FF2B5EF4-FFF2-40B4-BE49-F238E27FC236}">
                    <a16:creationId xmlns="" xmlns:a16="http://schemas.microsoft.com/office/drawing/2014/main" id="{5A374961-DA3D-425B-BE3F-CE2B77E2914D}"/>
                  </a:ext>
                </a:extLst>
              </p:cNvPr>
              <p:cNvSpPr/>
              <p:nvPr/>
            </p:nvSpPr>
            <p:spPr bwMode="auto">
              <a:xfrm>
                <a:off x="94473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lnSpc>
                    <a:spcPct val="13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14" name="iŝlîḋê">
                <a:extLst>
                  <a:ext uri="{FF2B5EF4-FFF2-40B4-BE49-F238E27FC236}">
                    <a16:creationId xmlns="" xmlns:a16="http://schemas.microsoft.com/office/drawing/2014/main" id="{32D851A5-107F-4325-9B16-D3697468B6EB}"/>
                  </a:ext>
                </a:extLst>
              </p:cNvPr>
              <p:cNvSpPr txBox="1"/>
              <p:nvPr/>
            </p:nvSpPr>
            <p:spPr bwMode="auto">
              <a:xfrm>
                <a:off x="94473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97" name="îṣļïḋê">
              <a:extLst>
                <a:ext uri="{FF2B5EF4-FFF2-40B4-BE49-F238E27FC236}">
                  <a16:creationId xmlns="" xmlns:a16="http://schemas.microsoft.com/office/drawing/2014/main" id="{B8C7ACA5-4DE7-49AD-9044-2E0EC7EE0912}"/>
                </a:ext>
              </a:extLst>
            </p:cNvPr>
            <p:cNvGrpSpPr/>
            <p:nvPr/>
          </p:nvGrpSpPr>
          <p:grpSpPr>
            <a:xfrm>
              <a:off x="3105044" y="3390428"/>
              <a:ext cx="1746668" cy="1015321"/>
              <a:chOff x="902408" y="3986692"/>
              <a:chExt cx="1102550" cy="1015321"/>
            </a:xfrm>
          </p:grpSpPr>
          <p:sp>
            <p:nvSpPr>
              <p:cNvPr id="111" name="îśľîḑé">
                <a:extLst>
                  <a:ext uri="{FF2B5EF4-FFF2-40B4-BE49-F238E27FC236}">
                    <a16:creationId xmlns="" xmlns:a16="http://schemas.microsoft.com/office/drawing/2014/main" id="{8273B28C-88A6-4B11-BFB6-F4FFA2239F55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lnSpc>
                    <a:spcPct val="13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112" name="ïşḻíḑê">
                <a:extLst>
                  <a:ext uri="{FF2B5EF4-FFF2-40B4-BE49-F238E27FC236}">
                    <a16:creationId xmlns="" xmlns:a16="http://schemas.microsoft.com/office/drawing/2014/main" id="{678D2944-7B84-4ECF-B3C2-A08E9E05669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98" name="íṩļiḋê">
              <a:extLst>
                <a:ext uri="{FF2B5EF4-FFF2-40B4-BE49-F238E27FC236}">
                  <a16:creationId xmlns="" xmlns:a16="http://schemas.microsoft.com/office/drawing/2014/main" id="{327C5235-C7FB-4B74-9E5E-08BC914434C6}"/>
                </a:ext>
              </a:extLst>
            </p:cNvPr>
            <p:cNvGrpSpPr/>
            <p:nvPr/>
          </p:nvGrpSpPr>
          <p:grpSpPr>
            <a:xfrm>
              <a:off x="5216314" y="1130300"/>
              <a:ext cx="1746668" cy="1015321"/>
              <a:chOff x="902408" y="3986692"/>
              <a:chExt cx="1102550" cy="1015321"/>
            </a:xfrm>
          </p:grpSpPr>
          <p:sp>
            <p:nvSpPr>
              <p:cNvPr id="109" name="iṣlîďè">
                <a:extLst>
                  <a:ext uri="{FF2B5EF4-FFF2-40B4-BE49-F238E27FC236}">
                    <a16:creationId xmlns="" xmlns:a16="http://schemas.microsoft.com/office/drawing/2014/main" id="{6C8E9613-38B1-4EAD-A4CF-163CECE34D58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lnSpc>
                    <a:spcPct val="13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110" name="îsľïḓé">
                <a:extLst>
                  <a:ext uri="{FF2B5EF4-FFF2-40B4-BE49-F238E27FC236}">
                    <a16:creationId xmlns="" xmlns:a16="http://schemas.microsoft.com/office/drawing/2014/main" id="{E9C4688C-2B43-498F-93E5-375A1F089BC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99" name="iśľídê">
              <a:extLst>
                <a:ext uri="{FF2B5EF4-FFF2-40B4-BE49-F238E27FC236}">
                  <a16:creationId xmlns="" xmlns:a16="http://schemas.microsoft.com/office/drawing/2014/main" id="{3AD96D91-80D1-44CC-B13A-D7D9C482A03E}"/>
                </a:ext>
              </a:extLst>
            </p:cNvPr>
            <p:cNvGrpSpPr/>
            <p:nvPr/>
          </p:nvGrpSpPr>
          <p:grpSpPr>
            <a:xfrm>
              <a:off x="7327584" y="2903696"/>
              <a:ext cx="1746668" cy="1015321"/>
              <a:chOff x="902408" y="3986692"/>
              <a:chExt cx="1102550" cy="1015321"/>
            </a:xfrm>
          </p:grpSpPr>
          <p:sp>
            <p:nvSpPr>
              <p:cNvPr id="107" name="íŝlíḍê">
                <a:extLst>
                  <a:ext uri="{FF2B5EF4-FFF2-40B4-BE49-F238E27FC236}">
                    <a16:creationId xmlns="" xmlns:a16="http://schemas.microsoft.com/office/drawing/2014/main" id="{93F9B6C7-4436-46E5-AF9B-0A08354D1DD7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lnSpc>
                    <a:spcPct val="13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108" name="iŝḷîḋê">
                <a:extLst>
                  <a:ext uri="{FF2B5EF4-FFF2-40B4-BE49-F238E27FC236}">
                    <a16:creationId xmlns="" xmlns:a16="http://schemas.microsoft.com/office/drawing/2014/main" id="{B031A7A5-0301-460E-9D66-C45F8F636DEF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00" name="îSļíďé">
              <a:extLst>
                <a:ext uri="{FF2B5EF4-FFF2-40B4-BE49-F238E27FC236}">
                  <a16:creationId xmlns="" xmlns:a16="http://schemas.microsoft.com/office/drawing/2014/main" id="{752189E4-A49A-40F8-8F28-6B0ECD3B738F}"/>
                </a:ext>
              </a:extLst>
            </p:cNvPr>
            <p:cNvGrpSpPr/>
            <p:nvPr/>
          </p:nvGrpSpPr>
          <p:grpSpPr>
            <a:xfrm>
              <a:off x="9438855" y="3584226"/>
              <a:ext cx="1746668" cy="1015321"/>
              <a:chOff x="902408" y="3986692"/>
              <a:chExt cx="1102550" cy="1015321"/>
            </a:xfrm>
          </p:grpSpPr>
          <p:sp>
            <p:nvSpPr>
              <p:cNvPr id="105" name="îSḷîḑe">
                <a:extLst>
                  <a:ext uri="{FF2B5EF4-FFF2-40B4-BE49-F238E27FC236}">
                    <a16:creationId xmlns="" xmlns:a16="http://schemas.microsoft.com/office/drawing/2014/main" id="{6FDD5FE1-30A6-4305-81FD-A885D4277763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lnSpc>
                    <a:spcPct val="13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106" name="i$líďè">
                <a:extLst>
                  <a:ext uri="{FF2B5EF4-FFF2-40B4-BE49-F238E27FC236}">
                    <a16:creationId xmlns="" xmlns:a16="http://schemas.microsoft.com/office/drawing/2014/main" id="{1B9434AC-E5EC-41E4-98CB-AA4EB143E21C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96F44445-3FB1-4F26-9C6B-A64B82851993}"/>
                </a:ext>
              </a:extLst>
            </p:cNvPr>
            <p:cNvCxnSpPr>
              <a:cxnSpLocks/>
              <a:stCxn id="85" idx="0"/>
              <a:endCxn id="109" idx="2"/>
            </p:cNvCxnSpPr>
            <p:nvPr/>
          </p:nvCxnSpPr>
          <p:spPr>
            <a:xfrm flipV="1">
              <a:off x="6089648" y="2145621"/>
              <a:ext cx="1" cy="158495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102" name="直接连接符 101">
              <a:extLst>
                <a:ext uri="{FF2B5EF4-FFF2-40B4-BE49-F238E27FC236}">
                  <a16:creationId xmlns="" xmlns:a16="http://schemas.microsoft.com/office/drawing/2014/main" id="{B723F878-866C-47B2-B21C-6AF61D73DBEA}"/>
                </a:ext>
              </a:extLst>
            </p:cNvPr>
            <p:cNvCxnSpPr>
              <a:cxnSpLocks/>
              <a:stCxn id="90" idx="0"/>
            </p:cNvCxnSpPr>
            <p:nvPr/>
          </p:nvCxnSpPr>
          <p:spPr>
            <a:xfrm flipV="1">
              <a:off x="3978378" y="4405749"/>
              <a:ext cx="2" cy="41538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103" name="直接连接符 102">
              <a:extLst>
                <a:ext uri="{FF2B5EF4-FFF2-40B4-BE49-F238E27FC236}">
                  <a16:creationId xmlns="" xmlns:a16="http://schemas.microsoft.com/office/drawing/2014/main" id="{88A6D739-2C7E-48DE-9F96-DFC718FA6D2F}"/>
                </a:ext>
              </a:extLst>
            </p:cNvPr>
            <p:cNvCxnSpPr>
              <a:cxnSpLocks/>
              <a:stCxn id="88" idx="0"/>
              <a:endCxn id="107" idx="2"/>
            </p:cNvCxnSpPr>
            <p:nvPr/>
          </p:nvCxnSpPr>
          <p:spPr>
            <a:xfrm flipV="1">
              <a:off x="8200918" y="3919017"/>
              <a:ext cx="1" cy="90211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  <p:cxnSp>
          <p:nvCxnSpPr>
            <p:cNvPr id="104" name="直接连接符 103">
              <a:extLst>
                <a:ext uri="{FF2B5EF4-FFF2-40B4-BE49-F238E27FC236}">
                  <a16:creationId xmlns="" xmlns:a16="http://schemas.microsoft.com/office/drawing/2014/main" id="{BE2BB6CB-214D-4224-A62C-D4FAB4F5B8BA}"/>
                </a:ext>
              </a:extLst>
            </p:cNvPr>
            <p:cNvCxnSpPr>
              <a:cxnSpLocks/>
              <a:stCxn id="89" idx="0"/>
              <a:endCxn id="105" idx="2"/>
            </p:cNvCxnSpPr>
            <p:nvPr/>
          </p:nvCxnSpPr>
          <p:spPr>
            <a:xfrm flipV="1">
              <a:off x="10303766" y="4599547"/>
              <a:ext cx="8424" cy="36424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65000"/>
                </a:srgbClr>
              </a:solidFill>
              <a:prstDash val="solid"/>
              <a:miter lim="800000"/>
              <a:headEnd type="oval" w="med" len="med"/>
              <a:tailEnd type="oval" w="med" len="med"/>
            </a:ln>
            <a:effectLst/>
          </p:spPr>
        </p:cxnSp>
      </p:grp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-84450" y="5045602"/>
            <a:ext cx="1502871" cy="1851751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10257848" y="5845158"/>
            <a:ext cx="2055593" cy="951358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509992" y="1026096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021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-84450" y="5045602"/>
            <a:ext cx="1502871" cy="1851751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10257848" y="5845158"/>
            <a:ext cx="2055593" cy="951358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509992" y="1026096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6dd8057e-972d-470c-93f4-a779b00206d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BE3524-2D96-4935-B41D-1386AE1E629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1743" y="1368162"/>
            <a:ext cx="10215438" cy="4914890"/>
            <a:chOff x="729227" y="960057"/>
            <a:chExt cx="10649948" cy="5123943"/>
          </a:xfrm>
        </p:grpSpPr>
        <p:sp>
          <p:nvSpPr>
            <p:cNvPr id="116" name="íṩḻïḍè">
              <a:extLst>
                <a:ext uri="{FF2B5EF4-FFF2-40B4-BE49-F238E27FC236}">
                  <a16:creationId xmlns="" xmlns:a16="http://schemas.microsoft.com/office/drawing/2014/main" id="{5BB61221-CB45-4E93-9EAE-B033A24D1809}"/>
                </a:ext>
              </a:extLst>
            </p:cNvPr>
            <p:cNvSpPr/>
            <p:nvPr/>
          </p:nvSpPr>
          <p:spPr bwMode="auto">
            <a:xfrm>
              <a:off x="729227" y="960057"/>
              <a:ext cx="9394992" cy="5060045"/>
            </a:xfrm>
            <a:custGeom>
              <a:avLst/>
              <a:gdLst>
                <a:gd name="T0" fmla="*/ 4807 w 4807"/>
                <a:gd name="T1" fmla="*/ 0 h 2589"/>
                <a:gd name="T2" fmla="*/ 0 w 4807"/>
                <a:gd name="T3" fmla="*/ 2589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807" h="2589">
                  <a:moveTo>
                    <a:pt x="4807" y="0"/>
                  </a:moveTo>
                  <a:cubicBezTo>
                    <a:pt x="3648" y="1357"/>
                    <a:pt x="1543" y="2491"/>
                    <a:pt x="0" y="2589"/>
                  </a:cubicBezTo>
                </a:path>
              </a:pathLst>
            </a:custGeom>
            <a:noFill/>
            <a:ln w="76200" cap="rnd">
              <a:solidFill>
                <a:srgbClr val="778495"/>
              </a:solidFill>
              <a:prstDash val="solid"/>
              <a:round/>
              <a:headEnd type="arrow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17" name="îŝḻiḍê">
              <a:extLst>
                <a:ext uri="{FF2B5EF4-FFF2-40B4-BE49-F238E27FC236}">
                  <a16:creationId xmlns="" xmlns:a16="http://schemas.microsoft.com/office/drawing/2014/main" id="{F06968DA-B2F4-4B8D-ADCA-79689F2C5135}"/>
                </a:ext>
              </a:extLst>
            </p:cNvPr>
            <p:cNvGrpSpPr/>
            <p:nvPr/>
          </p:nvGrpSpPr>
          <p:grpSpPr>
            <a:xfrm>
              <a:off x="8842651" y="1624342"/>
              <a:ext cx="561088" cy="561086"/>
              <a:chOff x="9134912" y="1776440"/>
              <a:chExt cx="561088" cy="561086"/>
            </a:xfrm>
          </p:grpSpPr>
          <p:sp>
            <p:nvSpPr>
              <p:cNvPr id="136" name="îṩḻíďè">
                <a:extLst>
                  <a:ext uri="{FF2B5EF4-FFF2-40B4-BE49-F238E27FC236}">
                    <a16:creationId xmlns="" xmlns:a16="http://schemas.microsoft.com/office/drawing/2014/main" id="{F599E5F8-692E-42ED-9200-016AD8782ECF}"/>
                  </a:ext>
                </a:extLst>
              </p:cNvPr>
              <p:cNvSpPr/>
              <p:nvPr/>
            </p:nvSpPr>
            <p:spPr>
              <a:xfrm>
                <a:off x="9134912" y="1776440"/>
                <a:ext cx="561088" cy="561086"/>
              </a:xfrm>
              <a:prstGeom prst="ellipse">
                <a:avLst/>
              </a:prstGeom>
              <a:solidFill>
                <a:srgbClr val="00A695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7" name="iSḷiďê">
                <a:extLst>
                  <a:ext uri="{FF2B5EF4-FFF2-40B4-BE49-F238E27FC236}">
                    <a16:creationId xmlns="" xmlns:a16="http://schemas.microsoft.com/office/drawing/2014/main" id="{CDF8E8EC-C5BB-4606-8E27-E453460FB424}"/>
                  </a:ext>
                </a:extLst>
              </p:cNvPr>
              <p:cNvSpPr/>
              <p:nvPr/>
            </p:nvSpPr>
            <p:spPr bwMode="auto">
              <a:xfrm>
                <a:off x="9296333" y="1926104"/>
                <a:ext cx="238246" cy="261758"/>
              </a:xfrm>
              <a:custGeom>
                <a:avLst/>
                <a:gdLst>
                  <a:gd name="T0" fmla="*/ 461 w 536"/>
                  <a:gd name="T1" fmla="*/ 441 h 590"/>
                  <a:gd name="T2" fmla="*/ 404 w 536"/>
                  <a:gd name="T3" fmla="*/ 467 h 590"/>
                  <a:gd name="T4" fmla="*/ 175 w 536"/>
                  <a:gd name="T5" fmla="*/ 427 h 590"/>
                  <a:gd name="T6" fmla="*/ 339 w 536"/>
                  <a:gd name="T7" fmla="*/ 337 h 590"/>
                  <a:gd name="T8" fmla="*/ 381 w 536"/>
                  <a:gd name="T9" fmla="*/ 350 h 590"/>
                  <a:gd name="T10" fmla="*/ 456 w 536"/>
                  <a:gd name="T11" fmla="*/ 275 h 590"/>
                  <a:gd name="T12" fmla="*/ 381 w 536"/>
                  <a:gd name="T13" fmla="*/ 201 h 590"/>
                  <a:gd name="T14" fmla="*/ 362 w 536"/>
                  <a:gd name="T15" fmla="*/ 203 h 590"/>
                  <a:gd name="T16" fmla="*/ 260 w 536"/>
                  <a:gd name="T17" fmla="*/ 105 h 590"/>
                  <a:gd name="T18" fmla="*/ 267 w 536"/>
                  <a:gd name="T19" fmla="*/ 75 h 590"/>
                  <a:gd name="T20" fmla="*/ 192 w 536"/>
                  <a:gd name="T21" fmla="*/ 0 h 590"/>
                  <a:gd name="T22" fmla="*/ 117 w 536"/>
                  <a:gd name="T23" fmla="*/ 75 h 590"/>
                  <a:gd name="T24" fmla="*/ 192 w 536"/>
                  <a:gd name="T25" fmla="*/ 150 h 590"/>
                  <a:gd name="T26" fmla="*/ 209 w 536"/>
                  <a:gd name="T27" fmla="*/ 148 h 590"/>
                  <a:gd name="T28" fmla="*/ 312 w 536"/>
                  <a:gd name="T29" fmla="*/ 248 h 590"/>
                  <a:gd name="T30" fmla="*/ 307 w 536"/>
                  <a:gd name="T31" fmla="*/ 275 h 590"/>
                  <a:gd name="T32" fmla="*/ 307 w 536"/>
                  <a:gd name="T33" fmla="*/ 279 h 590"/>
                  <a:gd name="T34" fmla="*/ 114 w 536"/>
                  <a:gd name="T35" fmla="*/ 385 h 590"/>
                  <a:gd name="T36" fmla="*/ 75 w 536"/>
                  <a:gd name="T37" fmla="*/ 374 h 590"/>
                  <a:gd name="T38" fmla="*/ 0 w 536"/>
                  <a:gd name="T39" fmla="*/ 449 h 590"/>
                  <a:gd name="T40" fmla="*/ 75 w 536"/>
                  <a:gd name="T41" fmla="*/ 524 h 590"/>
                  <a:gd name="T42" fmla="*/ 138 w 536"/>
                  <a:gd name="T43" fmla="*/ 489 h 590"/>
                  <a:gd name="T44" fmla="*/ 389 w 536"/>
                  <a:gd name="T45" fmla="*/ 532 h 590"/>
                  <a:gd name="T46" fmla="*/ 462 w 536"/>
                  <a:gd name="T47" fmla="*/ 590 h 590"/>
                  <a:gd name="T48" fmla="*/ 536 w 536"/>
                  <a:gd name="T49" fmla="*/ 515 h 590"/>
                  <a:gd name="T50" fmla="*/ 461 w 536"/>
                  <a:gd name="T51" fmla="*/ 441 h 590"/>
                  <a:gd name="T52" fmla="*/ 416 w 536"/>
                  <a:gd name="T53" fmla="*/ 275 h 590"/>
                  <a:gd name="T54" fmla="*/ 381 w 536"/>
                  <a:gd name="T55" fmla="*/ 310 h 590"/>
                  <a:gd name="T56" fmla="*/ 347 w 536"/>
                  <a:gd name="T57" fmla="*/ 275 h 590"/>
                  <a:gd name="T58" fmla="*/ 381 w 536"/>
                  <a:gd name="T59" fmla="*/ 241 h 590"/>
                  <a:gd name="T60" fmla="*/ 416 w 536"/>
                  <a:gd name="T61" fmla="*/ 275 h 590"/>
                  <a:gd name="T62" fmla="*/ 157 w 536"/>
                  <a:gd name="T63" fmla="*/ 75 h 590"/>
                  <a:gd name="T64" fmla="*/ 192 w 536"/>
                  <a:gd name="T65" fmla="*/ 40 h 590"/>
                  <a:gd name="T66" fmla="*/ 227 w 536"/>
                  <a:gd name="T67" fmla="*/ 75 h 590"/>
                  <a:gd name="T68" fmla="*/ 192 w 536"/>
                  <a:gd name="T69" fmla="*/ 110 h 590"/>
                  <a:gd name="T70" fmla="*/ 157 w 536"/>
                  <a:gd name="T71" fmla="*/ 75 h 590"/>
                  <a:gd name="T72" fmla="*/ 75 w 536"/>
                  <a:gd name="T73" fmla="*/ 484 h 590"/>
                  <a:gd name="T74" fmla="*/ 40 w 536"/>
                  <a:gd name="T75" fmla="*/ 449 h 590"/>
                  <a:gd name="T76" fmla="*/ 75 w 536"/>
                  <a:gd name="T77" fmla="*/ 414 h 590"/>
                  <a:gd name="T78" fmla="*/ 110 w 536"/>
                  <a:gd name="T79" fmla="*/ 449 h 590"/>
                  <a:gd name="T80" fmla="*/ 75 w 536"/>
                  <a:gd name="T81" fmla="*/ 484 h 590"/>
                  <a:gd name="T82" fmla="*/ 461 w 536"/>
                  <a:gd name="T83" fmla="*/ 550 h 590"/>
                  <a:gd name="T84" fmla="*/ 427 w 536"/>
                  <a:gd name="T85" fmla="*/ 515 h 590"/>
                  <a:gd name="T86" fmla="*/ 461 w 536"/>
                  <a:gd name="T87" fmla="*/ 481 h 590"/>
                  <a:gd name="T88" fmla="*/ 496 w 536"/>
                  <a:gd name="T89" fmla="*/ 515 h 590"/>
                  <a:gd name="T90" fmla="*/ 461 w 536"/>
                  <a:gd name="T91" fmla="*/ 55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36" h="590">
                    <a:moveTo>
                      <a:pt x="461" y="441"/>
                    </a:moveTo>
                    <a:cubicBezTo>
                      <a:pt x="439" y="441"/>
                      <a:pt x="418" y="451"/>
                      <a:pt x="404" y="467"/>
                    </a:cubicBezTo>
                    <a:lnTo>
                      <a:pt x="175" y="427"/>
                    </a:lnTo>
                    <a:lnTo>
                      <a:pt x="339" y="337"/>
                    </a:lnTo>
                    <a:cubicBezTo>
                      <a:pt x="351" y="346"/>
                      <a:pt x="366" y="350"/>
                      <a:pt x="381" y="350"/>
                    </a:cubicBezTo>
                    <a:cubicBezTo>
                      <a:pt x="423" y="350"/>
                      <a:pt x="456" y="317"/>
                      <a:pt x="456" y="275"/>
                    </a:cubicBezTo>
                    <a:cubicBezTo>
                      <a:pt x="456" y="234"/>
                      <a:pt x="423" y="201"/>
                      <a:pt x="381" y="201"/>
                    </a:cubicBezTo>
                    <a:cubicBezTo>
                      <a:pt x="375" y="201"/>
                      <a:pt x="368" y="202"/>
                      <a:pt x="362" y="203"/>
                    </a:cubicBezTo>
                    <a:lnTo>
                      <a:pt x="260" y="105"/>
                    </a:lnTo>
                    <a:cubicBezTo>
                      <a:pt x="264" y="96"/>
                      <a:pt x="267" y="86"/>
                      <a:pt x="267" y="75"/>
                    </a:cubicBezTo>
                    <a:cubicBezTo>
                      <a:pt x="267" y="34"/>
                      <a:pt x="233" y="0"/>
                      <a:pt x="192" y="0"/>
                    </a:cubicBezTo>
                    <a:cubicBezTo>
                      <a:pt x="150" y="0"/>
                      <a:pt x="117" y="34"/>
                      <a:pt x="117" y="75"/>
                    </a:cubicBezTo>
                    <a:cubicBezTo>
                      <a:pt x="117" y="116"/>
                      <a:pt x="150" y="150"/>
                      <a:pt x="192" y="150"/>
                    </a:cubicBezTo>
                    <a:cubicBezTo>
                      <a:pt x="198" y="150"/>
                      <a:pt x="203" y="149"/>
                      <a:pt x="209" y="148"/>
                    </a:cubicBezTo>
                    <a:lnTo>
                      <a:pt x="312" y="248"/>
                    </a:lnTo>
                    <a:cubicBezTo>
                      <a:pt x="308" y="256"/>
                      <a:pt x="307" y="266"/>
                      <a:pt x="307" y="275"/>
                    </a:cubicBezTo>
                    <a:cubicBezTo>
                      <a:pt x="307" y="277"/>
                      <a:pt x="307" y="278"/>
                      <a:pt x="307" y="279"/>
                    </a:cubicBezTo>
                    <a:lnTo>
                      <a:pt x="114" y="385"/>
                    </a:lnTo>
                    <a:cubicBezTo>
                      <a:pt x="102" y="378"/>
                      <a:pt x="89" y="374"/>
                      <a:pt x="75" y="374"/>
                    </a:cubicBezTo>
                    <a:cubicBezTo>
                      <a:pt x="34" y="374"/>
                      <a:pt x="0" y="407"/>
                      <a:pt x="0" y="449"/>
                    </a:cubicBezTo>
                    <a:cubicBezTo>
                      <a:pt x="0" y="490"/>
                      <a:pt x="34" y="524"/>
                      <a:pt x="75" y="524"/>
                    </a:cubicBezTo>
                    <a:cubicBezTo>
                      <a:pt x="101" y="524"/>
                      <a:pt x="125" y="510"/>
                      <a:pt x="138" y="489"/>
                    </a:cubicBezTo>
                    <a:lnTo>
                      <a:pt x="389" y="532"/>
                    </a:lnTo>
                    <a:cubicBezTo>
                      <a:pt x="396" y="565"/>
                      <a:pt x="426" y="590"/>
                      <a:pt x="462" y="590"/>
                    </a:cubicBezTo>
                    <a:cubicBezTo>
                      <a:pt x="503" y="590"/>
                      <a:pt x="536" y="557"/>
                      <a:pt x="536" y="515"/>
                    </a:cubicBezTo>
                    <a:cubicBezTo>
                      <a:pt x="536" y="474"/>
                      <a:pt x="503" y="441"/>
                      <a:pt x="461" y="441"/>
                    </a:cubicBezTo>
                    <a:close/>
                    <a:moveTo>
                      <a:pt x="416" y="275"/>
                    </a:moveTo>
                    <a:cubicBezTo>
                      <a:pt x="416" y="295"/>
                      <a:pt x="401" y="310"/>
                      <a:pt x="381" y="310"/>
                    </a:cubicBezTo>
                    <a:cubicBezTo>
                      <a:pt x="362" y="310"/>
                      <a:pt x="347" y="295"/>
                      <a:pt x="347" y="275"/>
                    </a:cubicBezTo>
                    <a:cubicBezTo>
                      <a:pt x="347" y="256"/>
                      <a:pt x="362" y="241"/>
                      <a:pt x="381" y="241"/>
                    </a:cubicBezTo>
                    <a:cubicBezTo>
                      <a:pt x="401" y="241"/>
                      <a:pt x="416" y="256"/>
                      <a:pt x="416" y="275"/>
                    </a:cubicBezTo>
                    <a:close/>
                    <a:moveTo>
                      <a:pt x="157" y="75"/>
                    </a:moveTo>
                    <a:cubicBezTo>
                      <a:pt x="157" y="56"/>
                      <a:pt x="172" y="40"/>
                      <a:pt x="192" y="40"/>
                    </a:cubicBezTo>
                    <a:cubicBezTo>
                      <a:pt x="211" y="40"/>
                      <a:pt x="227" y="56"/>
                      <a:pt x="227" y="75"/>
                    </a:cubicBezTo>
                    <a:cubicBezTo>
                      <a:pt x="227" y="94"/>
                      <a:pt x="211" y="110"/>
                      <a:pt x="192" y="110"/>
                    </a:cubicBezTo>
                    <a:cubicBezTo>
                      <a:pt x="172" y="110"/>
                      <a:pt x="157" y="94"/>
                      <a:pt x="157" y="75"/>
                    </a:cubicBezTo>
                    <a:close/>
                    <a:moveTo>
                      <a:pt x="75" y="484"/>
                    </a:moveTo>
                    <a:cubicBezTo>
                      <a:pt x="56" y="484"/>
                      <a:pt x="40" y="468"/>
                      <a:pt x="40" y="449"/>
                    </a:cubicBezTo>
                    <a:cubicBezTo>
                      <a:pt x="40" y="430"/>
                      <a:pt x="56" y="414"/>
                      <a:pt x="75" y="414"/>
                    </a:cubicBezTo>
                    <a:cubicBezTo>
                      <a:pt x="94" y="414"/>
                      <a:pt x="110" y="430"/>
                      <a:pt x="110" y="449"/>
                    </a:cubicBezTo>
                    <a:cubicBezTo>
                      <a:pt x="110" y="468"/>
                      <a:pt x="94" y="484"/>
                      <a:pt x="75" y="484"/>
                    </a:cubicBezTo>
                    <a:close/>
                    <a:moveTo>
                      <a:pt x="461" y="550"/>
                    </a:moveTo>
                    <a:cubicBezTo>
                      <a:pt x="442" y="550"/>
                      <a:pt x="427" y="535"/>
                      <a:pt x="427" y="515"/>
                    </a:cubicBezTo>
                    <a:cubicBezTo>
                      <a:pt x="427" y="496"/>
                      <a:pt x="442" y="481"/>
                      <a:pt x="461" y="481"/>
                    </a:cubicBezTo>
                    <a:cubicBezTo>
                      <a:pt x="481" y="481"/>
                      <a:pt x="496" y="496"/>
                      <a:pt x="496" y="515"/>
                    </a:cubicBezTo>
                    <a:cubicBezTo>
                      <a:pt x="496" y="535"/>
                      <a:pt x="481" y="550"/>
                      <a:pt x="461" y="5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18" name="ïsḻíḍe">
              <a:extLst>
                <a:ext uri="{FF2B5EF4-FFF2-40B4-BE49-F238E27FC236}">
                  <a16:creationId xmlns="" xmlns:a16="http://schemas.microsoft.com/office/drawing/2014/main" id="{B5A19679-3B52-4132-881A-812D126BC21F}"/>
                </a:ext>
              </a:extLst>
            </p:cNvPr>
            <p:cNvGrpSpPr/>
            <p:nvPr/>
          </p:nvGrpSpPr>
          <p:grpSpPr>
            <a:xfrm>
              <a:off x="7636894" y="2653414"/>
              <a:ext cx="561088" cy="561086"/>
              <a:chOff x="8027816" y="2783842"/>
              <a:chExt cx="561088" cy="561086"/>
            </a:xfrm>
          </p:grpSpPr>
          <p:sp>
            <p:nvSpPr>
              <p:cNvPr id="134" name="ï$ľiḓé">
                <a:extLst>
                  <a:ext uri="{FF2B5EF4-FFF2-40B4-BE49-F238E27FC236}">
                    <a16:creationId xmlns="" xmlns:a16="http://schemas.microsoft.com/office/drawing/2014/main" id="{539312AD-52E9-4190-96B9-05E54E16F7B1}"/>
                  </a:ext>
                </a:extLst>
              </p:cNvPr>
              <p:cNvSpPr/>
              <p:nvPr/>
            </p:nvSpPr>
            <p:spPr>
              <a:xfrm>
                <a:off x="8027816" y="2783842"/>
                <a:ext cx="561088" cy="561086"/>
              </a:xfrm>
              <a:prstGeom prst="ellipse">
                <a:avLst/>
              </a:prstGeom>
              <a:solidFill>
                <a:srgbClr val="00A695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5" name="ïṧľîḑe">
                <a:extLst>
                  <a:ext uri="{FF2B5EF4-FFF2-40B4-BE49-F238E27FC236}">
                    <a16:creationId xmlns="" xmlns:a16="http://schemas.microsoft.com/office/drawing/2014/main" id="{E185E289-1AED-4A08-9CE0-2659FCA0B9D2}"/>
                  </a:ext>
                </a:extLst>
              </p:cNvPr>
              <p:cNvSpPr/>
              <p:nvPr/>
            </p:nvSpPr>
            <p:spPr bwMode="auto">
              <a:xfrm>
                <a:off x="8177481" y="2950648"/>
                <a:ext cx="261758" cy="227475"/>
              </a:xfrm>
              <a:custGeom>
                <a:avLst/>
                <a:gdLst>
                  <a:gd name="connsiteX0" fmla="*/ 468425 w 609570"/>
                  <a:gd name="connsiteY0" fmla="*/ 313388 h 529735"/>
                  <a:gd name="connsiteX1" fmla="*/ 397381 w 609570"/>
                  <a:gd name="connsiteY1" fmla="*/ 384321 h 529735"/>
                  <a:gd name="connsiteX2" fmla="*/ 468425 w 609570"/>
                  <a:gd name="connsiteY2" fmla="*/ 455255 h 529735"/>
                  <a:gd name="connsiteX3" fmla="*/ 539470 w 609570"/>
                  <a:gd name="connsiteY3" fmla="*/ 384321 h 529735"/>
                  <a:gd name="connsiteX4" fmla="*/ 468425 w 609570"/>
                  <a:gd name="connsiteY4" fmla="*/ 313388 h 529735"/>
                  <a:gd name="connsiteX5" fmla="*/ 468425 w 609570"/>
                  <a:gd name="connsiteY5" fmla="*/ 285014 h 529735"/>
                  <a:gd name="connsiteX6" fmla="*/ 567887 w 609570"/>
                  <a:gd name="connsiteY6" fmla="*/ 384321 h 529735"/>
                  <a:gd name="connsiteX7" fmla="*/ 556639 w 609570"/>
                  <a:gd name="connsiteY7" fmla="*/ 430310 h 529735"/>
                  <a:gd name="connsiteX8" fmla="*/ 553915 w 609570"/>
                  <a:gd name="connsiteY8" fmla="*/ 435394 h 529735"/>
                  <a:gd name="connsiteX9" fmla="*/ 601515 w 609570"/>
                  <a:gd name="connsiteY9" fmla="*/ 482683 h 529735"/>
                  <a:gd name="connsiteX10" fmla="*/ 609567 w 609570"/>
                  <a:gd name="connsiteY10" fmla="*/ 502071 h 529735"/>
                  <a:gd name="connsiteX11" fmla="*/ 601633 w 609570"/>
                  <a:gd name="connsiteY11" fmla="*/ 521578 h 529735"/>
                  <a:gd name="connsiteX12" fmla="*/ 582096 w 609570"/>
                  <a:gd name="connsiteY12" fmla="*/ 529735 h 529735"/>
                  <a:gd name="connsiteX13" fmla="*/ 562677 w 609570"/>
                  <a:gd name="connsiteY13" fmla="*/ 521696 h 529735"/>
                  <a:gd name="connsiteX14" fmla="*/ 513657 w 609570"/>
                  <a:gd name="connsiteY14" fmla="*/ 472988 h 529735"/>
                  <a:gd name="connsiteX15" fmla="*/ 508684 w 609570"/>
                  <a:gd name="connsiteY15" fmla="*/ 475116 h 529735"/>
                  <a:gd name="connsiteX16" fmla="*/ 468425 w 609570"/>
                  <a:gd name="connsiteY16" fmla="*/ 483747 h 529735"/>
                  <a:gd name="connsiteX17" fmla="*/ 368845 w 609570"/>
                  <a:gd name="connsiteY17" fmla="*/ 384321 h 529735"/>
                  <a:gd name="connsiteX18" fmla="*/ 468425 w 609570"/>
                  <a:gd name="connsiteY18" fmla="*/ 285014 h 529735"/>
                  <a:gd name="connsiteX19" fmla="*/ 214632 w 609570"/>
                  <a:gd name="connsiteY19" fmla="*/ 275770 h 529735"/>
                  <a:gd name="connsiteX20" fmla="*/ 408821 w 609570"/>
                  <a:gd name="connsiteY20" fmla="*/ 275770 h 529735"/>
                  <a:gd name="connsiteX21" fmla="*/ 410479 w 609570"/>
                  <a:gd name="connsiteY21" fmla="*/ 275888 h 529735"/>
                  <a:gd name="connsiteX22" fmla="*/ 361576 w 609570"/>
                  <a:gd name="connsiteY22" fmla="*/ 323119 h 529735"/>
                  <a:gd name="connsiteX23" fmla="*/ 214632 w 609570"/>
                  <a:gd name="connsiteY23" fmla="*/ 323119 h 529735"/>
                  <a:gd name="connsiteX24" fmla="*/ 190950 w 609570"/>
                  <a:gd name="connsiteY24" fmla="*/ 299445 h 529735"/>
                  <a:gd name="connsiteX25" fmla="*/ 214632 w 609570"/>
                  <a:gd name="connsiteY25" fmla="*/ 275770 h 529735"/>
                  <a:gd name="connsiteX26" fmla="*/ 136157 w 609570"/>
                  <a:gd name="connsiteY26" fmla="*/ 270689 h 529735"/>
                  <a:gd name="connsiteX27" fmla="*/ 164913 w 609570"/>
                  <a:gd name="connsiteY27" fmla="*/ 299445 h 529735"/>
                  <a:gd name="connsiteX28" fmla="*/ 136157 w 609570"/>
                  <a:gd name="connsiteY28" fmla="*/ 328201 h 529735"/>
                  <a:gd name="connsiteX29" fmla="*/ 107401 w 609570"/>
                  <a:gd name="connsiteY29" fmla="*/ 299445 h 529735"/>
                  <a:gd name="connsiteX30" fmla="*/ 136157 w 609570"/>
                  <a:gd name="connsiteY30" fmla="*/ 270689 h 529735"/>
                  <a:gd name="connsiteX31" fmla="*/ 214631 w 609570"/>
                  <a:gd name="connsiteY31" fmla="*/ 181212 h 529735"/>
                  <a:gd name="connsiteX32" fmla="*/ 408814 w 609570"/>
                  <a:gd name="connsiteY32" fmla="*/ 181212 h 529735"/>
                  <a:gd name="connsiteX33" fmla="*/ 432495 w 609570"/>
                  <a:gd name="connsiteY33" fmla="*/ 204851 h 529735"/>
                  <a:gd name="connsiteX34" fmla="*/ 408814 w 609570"/>
                  <a:gd name="connsiteY34" fmla="*/ 228491 h 529735"/>
                  <a:gd name="connsiteX35" fmla="*/ 214631 w 609570"/>
                  <a:gd name="connsiteY35" fmla="*/ 228491 h 529735"/>
                  <a:gd name="connsiteX36" fmla="*/ 190950 w 609570"/>
                  <a:gd name="connsiteY36" fmla="*/ 204851 h 529735"/>
                  <a:gd name="connsiteX37" fmla="*/ 214631 w 609570"/>
                  <a:gd name="connsiteY37" fmla="*/ 181212 h 529735"/>
                  <a:gd name="connsiteX38" fmla="*/ 136157 w 609570"/>
                  <a:gd name="connsiteY38" fmla="*/ 176131 h 529735"/>
                  <a:gd name="connsiteX39" fmla="*/ 164913 w 609570"/>
                  <a:gd name="connsiteY39" fmla="*/ 204851 h 529735"/>
                  <a:gd name="connsiteX40" fmla="*/ 136157 w 609570"/>
                  <a:gd name="connsiteY40" fmla="*/ 233571 h 529735"/>
                  <a:gd name="connsiteX41" fmla="*/ 107401 w 609570"/>
                  <a:gd name="connsiteY41" fmla="*/ 204851 h 529735"/>
                  <a:gd name="connsiteX42" fmla="*/ 136157 w 609570"/>
                  <a:gd name="connsiteY42" fmla="*/ 176131 h 529735"/>
                  <a:gd name="connsiteX43" fmla="*/ 15748 w 609570"/>
                  <a:gd name="connsiteY43" fmla="*/ 0 h 529735"/>
                  <a:gd name="connsiteX44" fmla="*/ 500389 w 609570"/>
                  <a:gd name="connsiteY44" fmla="*/ 0 h 529735"/>
                  <a:gd name="connsiteX45" fmla="*/ 516256 w 609570"/>
                  <a:gd name="connsiteY45" fmla="*/ 15724 h 529735"/>
                  <a:gd name="connsiteX46" fmla="*/ 516256 w 609570"/>
                  <a:gd name="connsiteY46" fmla="*/ 271089 h 529735"/>
                  <a:gd name="connsiteX47" fmla="*/ 484641 w 609570"/>
                  <a:gd name="connsiteY47" fmla="*/ 262459 h 529735"/>
                  <a:gd name="connsiteX48" fmla="*/ 484641 w 609570"/>
                  <a:gd name="connsiteY48" fmla="*/ 121416 h 529735"/>
                  <a:gd name="connsiteX49" fmla="*/ 31615 w 609570"/>
                  <a:gd name="connsiteY49" fmla="*/ 121416 h 529735"/>
                  <a:gd name="connsiteX50" fmla="*/ 31615 w 609570"/>
                  <a:gd name="connsiteY50" fmla="*/ 393215 h 529735"/>
                  <a:gd name="connsiteX51" fmla="*/ 345513 w 609570"/>
                  <a:gd name="connsiteY51" fmla="*/ 393215 h 529735"/>
                  <a:gd name="connsiteX52" fmla="*/ 352025 w 609570"/>
                  <a:gd name="connsiteY52" fmla="*/ 424663 h 529735"/>
                  <a:gd name="connsiteX53" fmla="*/ 15748 w 609570"/>
                  <a:gd name="connsiteY53" fmla="*/ 424663 h 529735"/>
                  <a:gd name="connsiteX54" fmla="*/ 0 w 609570"/>
                  <a:gd name="connsiteY54" fmla="*/ 408939 h 529735"/>
                  <a:gd name="connsiteX55" fmla="*/ 0 w 609570"/>
                  <a:gd name="connsiteY55" fmla="*/ 15724 h 529735"/>
                  <a:gd name="connsiteX56" fmla="*/ 15748 w 609570"/>
                  <a:gd name="connsiteY56" fmla="*/ 0 h 52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9570" h="529735">
                    <a:moveTo>
                      <a:pt x="468425" y="313388"/>
                    </a:moveTo>
                    <a:cubicBezTo>
                      <a:pt x="429233" y="313388"/>
                      <a:pt x="397381" y="345190"/>
                      <a:pt x="397381" y="384321"/>
                    </a:cubicBezTo>
                    <a:cubicBezTo>
                      <a:pt x="397381" y="423453"/>
                      <a:pt x="429233" y="455255"/>
                      <a:pt x="468425" y="455255"/>
                    </a:cubicBezTo>
                    <a:cubicBezTo>
                      <a:pt x="507618" y="455255"/>
                      <a:pt x="539470" y="423453"/>
                      <a:pt x="539470" y="384321"/>
                    </a:cubicBezTo>
                    <a:cubicBezTo>
                      <a:pt x="539470" y="345308"/>
                      <a:pt x="507618" y="313388"/>
                      <a:pt x="468425" y="313388"/>
                    </a:cubicBezTo>
                    <a:close/>
                    <a:moveTo>
                      <a:pt x="468425" y="285014"/>
                    </a:moveTo>
                    <a:cubicBezTo>
                      <a:pt x="523248" y="285014"/>
                      <a:pt x="567887" y="329584"/>
                      <a:pt x="567887" y="384321"/>
                    </a:cubicBezTo>
                    <a:cubicBezTo>
                      <a:pt x="567887" y="400518"/>
                      <a:pt x="564098" y="416005"/>
                      <a:pt x="556639" y="430310"/>
                    </a:cubicBezTo>
                    <a:lnTo>
                      <a:pt x="553915" y="435394"/>
                    </a:lnTo>
                    <a:lnTo>
                      <a:pt x="601515" y="482683"/>
                    </a:lnTo>
                    <a:cubicBezTo>
                      <a:pt x="606725" y="487884"/>
                      <a:pt x="609567" y="494741"/>
                      <a:pt x="609567" y="502071"/>
                    </a:cubicBezTo>
                    <a:cubicBezTo>
                      <a:pt x="609685" y="509519"/>
                      <a:pt x="606843" y="516376"/>
                      <a:pt x="601633" y="521578"/>
                    </a:cubicBezTo>
                    <a:cubicBezTo>
                      <a:pt x="596423" y="526780"/>
                      <a:pt x="589437" y="529735"/>
                      <a:pt x="582096" y="529735"/>
                    </a:cubicBezTo>
                    <a:cubicBezTo>
                      <a:pt x="574755" y="529735"/>
                      <a:pt x="567887" y="526898"/>
                      <a:pt x="562677" y="521696"/>
                    </a:cubicBezTo>
                    <a:lnTo>
                      <a:pt x="513657" y="472988"/>
                    </a:lnTo>
                    <a:lnTo>
                      <a:pt x="508684" y="475116"/>
                    </a:lnTo>
                    <a:cubicBezTo>
                      <a:pt x="495896" y="480791"/>
                      <a:pt x="482397" y="483747"/>
                      <a:pt x="468425" y="483747"/>
                    </a:cubicBezTo>
                    <a:cubicBezTo>
                      <a:pt x="413484" y="483747"/>
                      <a:pt x="368845" y="439177"/>
                      <a:pt x="368845" y="384321"/>
                    </a:cubicBezTo>
                    <a:cubicBezTo>
                      <a:pt x="368845" y="329584"/>
                      <a:pt x="413484" y="285014"/>
                      <a:pt x="468425" y="285014"/>
                    </a:cubicBezTo>
                    <a:close/>
                    <a:moveTo>
                      <a:pt x="214632" y="275770"/>
                    </a:moveTo>
                    <a:lnTo>
                      <a:pt x="408821" y="275770"/>
                    </a:lnTo>
                    <a:cubicBezTo>
                      <a:pt x="409413" y="275770"/>
                      <a:pt x="409887" y="275770"/>
                      <a:pt x="410479" y="275888"/>
                    </a:cubicBezTo>
                    <a:cubicBezTo>
                      <a:pt x="390113" y="286661"/>
                      <a:pt x="373180" y="303114"/>
                      <a:pt x="361576" y="323119"/>
                    </a:cubicBezTo>
                    <a:lnTo>
                      <a:pt x="214632" y="323119"/>
                    </a:lnTo>
                    <a:cubicBezTo>
                      <a:pt x="201607" y="323119"/>
                      <a:pt x="190950" y="312466"/>
                      <a:pt x="190950" y="299445"/>
                    </a:cubicBezTo>
                    <a:cubicBezTo>
                      <a:pt x="190950" y="286305"/>
                      <a:pt x="201607" y="275770"/>
                      <a:pt x="214632" y="275770"/>
                    </a:cubicBezTo>
                    <a:close/>
                    <a:moveTo>
                      <a:pt x="136157" y="270689"/>
                    </a:moveTo>
                    <a:cubicBezTo>
                      <a:pt x="152039" y="270689"/>
                      <a:pt x="164913" y="283563"/>
                      <a:pt x="164913" y="299445"/>
                    </a:cubicBezTo>
                    <a:cubicBezTo>
                      <a:pt x="164913" y="315327"/>
                      <a:pt x="152039" y="328201"/>
                      <a:pt x="136157" y="328201"/>
                    </a:cubicBezTo>
                    <a:cubicBezTo>
                      <a:pt x="120275" y="328201"/>
                      <a:pt x="107401" y="315327"/>
                      <a:pt x="107401" y="299445"/>
                    </a:cubicBezTo>
                    <a:cubicBezTo>
                      <a:pt x="107401" y="283563"/>
                      <a:pt x="120275" y="270689"/>
                      <a:pt x="136157" y="270689"/>
                    </a:cubicBezTo>
                    <a:close/>
                    <a:moveTo>
                      <a:pt x="214631" y="181212"/>
                    </a:moveTo>
                    <a:lnTo>
                      <a:pt x="408814" y="181212"/>
                    </a:lnTo>
                    <a:cubicBezTo>
                      <a:pt x="421957" y="181212"/>
                      <a:pt x="432495" y="191731"/>
                      <a:pt x="432495" y="204851"/>
                    </a:cubicBezTo>
                    <a:cubicBezTo>
                      <a:pt x="432495" y="217853"/>
                      <a:pt x="421957" y="228491"/>
                      <a:pt x="408814" y="228491"/>
                    </a:cubicBezTo>
                    <a:lnTo>
                      <a:pt x="214631" y="228491"/>
                    </a:lnTo>
                    <a:cubicBezTo>
                      <a:pt x="201606" y="228491"/>
                      <a:pt x="190950" y="217853"/>
                      <a:pt x="190950" y="204851"/>
                    </a:cubicBezTo>
                    <a:cubicBezTo>
                      <a:pt x="190950" y="191731"/>
                      <a:pt x="201606" y="181212"/>
                      <a:pt x="214631" y="181212"/>
                    </a:cubicBezTo>
                    <a:close/>
                    <a:moveTo>
                      <a:pt x="136157" y="176131"/>
                    </a:moveTo>
                    <a:cubicBezTo>
                      <a:pt x="152039" y="176131"/>
                      <a:pt x="164913" y="188989"/>
                      <a:pt x="164913" y="204851"/>
                    </a:cubicBezTo>
                    <a:cubicBezTo>
                      <a:pt x="164913" y="220713"/>
                      <a:pt x="152039" y="233571"/>
                      <a:pt x="136157" y="233571"/>
                    </a:cubicBezTo>
                    <a:cubicBezTo>
                      <a:pt x="120275" y="233571"/>
                      <a:pt x="107401" y="220713"/>
                      <a:pt x="107401" y="204851"/>
                    </a:cubicBezTo>
                    <a:cubicBezTo>
                      <a:pt x="107401" y="188989"/>
                      <a:pt x="120275" y="176131"/>
                      <a:pt x="136157" y="176131"/>
                    </a:cubicBezTo>
                    <a:close/>
                    <a:moveTo>
                      <a:pt x="15748" y="0"/>
                    </a:moveTo>
                    <a:lnTo>
                      <a:pt x="500389" y="0"/>
                    </a:lnTo>
                    <a:cubicBezTo>
                      <a:pt x="509152" y="0"/>
                      <a:pt x="516256" y="7093"/>
                      <a:pt x="516256" y="15724"/>
                    </a:cubicBezTo>
                    <a:lnTo>
                      <a:pt x="516256" y="271089"/>
                    </a:lnTo>
                    <a:cubicBezTo>
                      <a:pt x="506310" y="266833"/>
                      <a:pt x="495653" y="263995"/>
                      <a:pt x="484641" y="262459"/>
                    </a:cubicBezTo>
                    <a:lnTo>
                      <a:pt x="484641" y="121416"/>
                    </a:lnTo>
                    <a:lnTo>
                      <a:pt x="31615" y="121416"/>
                    </a:lnTo>
                    <a:lnTo>
                      <a:pt x="31615" y="393215"/>
                    </a:lnTo>
                    <a:lnTo>
                      <a:pt x="345513" y="393215"/>
                    </a:lnTo>
                    <a:cubicBezTo>
                      <a:pt x="346341" y="404210"/>
                      <a:pt x="348591" y="414732"/>
                      <a:pt x="352025" y="424663"/>
                    </a:cubicBezTo>
                    <a:lnTo>
                      <a:pt x="15748" y="424663"/>
                    </a:lnTo>
                    <a:cubicBezTo>
                      <a:pt x="7104" y="424663"/>
                      <a:pt x="0" y="417688"/>
                      <a:pt x="0" y="408939"/>
                    </a:cubicBezTo>
                    <a:lnTo>
                      <a:pt x="0" y="15724"/>
                    </a:lnTo>
                    <a:cubicBezTo>
                      <a:pt x="0" y="7093"/>
                      <a:pt x="7104" y="0"/>
                      <a:pt x="157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19" name="ïṩľiḋe">
              <a:extLst>
                <a:ext uri="{FF2B5EF4-FFF2-40B4-BE49-F238E27FC236}">
                  <a16:creationId xmlns="" xmlns:a16="http://schemas.microsoft.com/office/drawing/2014/main" id="{D2DE3FB8-0F66-457C-A73C-58AA17E86DCD}"/>
                </a:ext>
              </a:extLst>
            </p:cNvPr>
            <p:cNvGrpSpPr/>
            <p:nvPr/>
          </p:nvGrpSpPr>
          <p:grpSpPr>
            <a:xfrm>
              <a:off x="6163739" y="3660816"/>
              <a:ext cx="561088" cy="561086"/>
              <a:chOff x="6635083" y="3791244"/>
              <a:chExt cx="561088" cy="561086"/>
            </a:xfrm>
          </p:grpSpPr>
          <p:sp>
            <p:nvSpPr>
              <p:cNvPr id="132" name="ïṣľïdé">
                <a:extLst>
                  <a:ext uri="{FF2B5EF4-FFF2-40B4-BE49-F238E27FC236}">
                    <a16:creationId xmlns="" xmlns:a16="http://schemas.microsoft.com/office/drawing/2014/main" id="{F81B22EA-AE19-4EAA-B8A3-4BE406E5573E}"/>
                  </a:ext>
                </a:extLst>
              </p:cNvPr>
              <p:cNvSpPr/>
              <p:nvPr/>
            </p:nvSpPr>
            <p:spPr>
              <a:xfrm>
                <a:off x="6635083" y="3791244"/>
                <a:ext cx="561088" cy="561086"/>
              </a:xfrm>
              <a:prstGeom prst="ellipse">
                <a:avLst/>
              </a:prstGeom>
              <a:solidFill>
                <a:srgbClr val="00A695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3" name="îṣ1ïďe">
                <a:extLst>
                  <a:ext uri="{FF2B5EF4-FFF2-40B4-BE49-F238E27FC236}">
                    <a16:creationId xmlns="" xmlns:a16="http://schemas.microsoft.com/office/drawing/2014/main" id="{3757CA64-0BE8-43DF-AC2D-594078BF1BF1}"/>
                  </a:ext>
                </a:extLst>
              </p:cNvPr>
              <p:cNvSpPr/>
              <p:nvPr/>
            </p:nvSpPr>
            <p:spPr bwMode="auto">
              <a:xfrm>
                <a:off x="6800195" y="3940909"/>
                <a:ext cx="230865" cy="261756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grpSp>
          <p:nvGrpSpPr>
            <p:cNvPr id="120" name="îś1ídé">
              <a:extLst>
                <a:ext uri="{FF2B5EF4-FFF2-40B4-BE49-F238E27FC236}">
                  <a16:creationId xmlns="" xmlns:a16="http://schemas.microsoft.com/office/drawing/2014/main" id="{CB3B4B57-1092-43BB-922A-308CCB34E3CC}"/>
                </a:ext>
              </a:extLst>
            </p:cNvPr>
            <p:cNvGrpSpPr/>
            <p:nvPr/>
          </p:nvGrpSpPr>
          <p:grpSpPr>
            <a:xfrm>
              <a:off x="4423187" y="4646549"/>
              <a:ext cx="561088" cy="561086"/>
              <a:chOff x="4715448" y="4798647"/>
              <a:chExt cx="561088" cy="561086"/>
            </a:xfrm>
          </p:grpSpPr>
          <p:sp>
            <p:nvSpPr>
              <p:cNvPr id="130" name="îsḻîdé">
                <a:extLst>
                  <a:ext uri="{FF2B5EF4-FFF2-40B4-BE49-F238E27FC236}">
                    <a16:creationId xmlns="" xmlns:a16="http://schemas.microsoft.com/office/drawing/2014/main" id="{FBA91A1B-0929-4BED-A32A-8A3DDB4EAAD9}"/>
                  </a:ext>
                </a:extLst>
              </p:cNvPr>
              <p:cNvSpPr/>
              <p:nvPr/>
            </p:nvSpPr>
            <p:spPr>
              <a:xfrm>
                <a:off x="4715448" y="4798647"/>
                <a:ext cx="561088" cy="561086"/>
              </a:xfrm>
              <a:prstGeom prst="ellipse">
                <a:avLst/>
              </a:prstGeom>
              <a:solidFill>
                <a:srgbClr val="00A695"/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131" name="íSḷídê">
                <a:extLst>
                  <a:ext uri="{FF2B5EF4-FFF2-40B4-BE49-F238E27FC236}">
                    <a16:creationId xmlns="" xmlns:a16="http://schemas.microsoft.com/office/drawing/2014/main" id="{5527A751-13BB-4FDA-9094-FE09F8337073}"/>
                  </a:ext>
                </a:extLst>
              </p:cNvPr>
              <p:cNvSpPr/>
              <p:nvPr/>
            </p:nvSpPr>
            <p:spPr bwMode="auto">
              <a:xfrm>
                <a:off x="4865113" y="4960822"/>
                <a:ext cx="261758" cy="236736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  <p:sp>
          <p:nvSpPr>
            <p:cNvPr id="121" name="iśḷidé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1055188" y="1712791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lvl="0" defTabSz="914377">
                <a:lnSpc>
                  <a:spcPct val="130000"/>
                </a:lnSpc>
                <a:defRPr/>
              </a:pPr>
              <a:r>
                <a:rPr lang="en-US" altLang="zh-CN" sz="16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1600" dirty="0">
                  <a:solidFill>
                    <a:srgbClr val="000000"/>
                  </a:solidFill>
                  <a:latin typeface="Arial"/>
                </a:rPr>
                <a:t>paste fonts. Choose the only option to retain text.</a:t>
              </a:r>
            </a:p>
            <a:p>
              <a:pPr lvl="0" defTabSz="914377">
                <a:lnSpc>
                  <a:spcPct val="130000"/>
                </a:lnSpc>
                <a:defRPr/>
              </a:pPr>
              <a:r>
                <a:rPr lang="en-US" altLang="zh-CN" sz="140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22" name="ïsḻï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4926000" y="5526601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23" name="ï$ḻiḑ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926000" y="5139003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4" name="îSlíḍ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575585" y="4540868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25" name="î$ḷïḋ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575585" y="4153270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6" name="íṥļí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777461" y="353346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27" name="ïṡļí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777461" y="3215889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28" name="iṧľî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052043" y="2504394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Copy paste fonts. Choose the only option to retain text.</a:t>
              </a:r>
            </a:p>
          </p:txBody>
        </p:sp>
        <p:sp>
          <p:nvSpPr>
            <p:cNvPr id="129" name="ï$ľíḑ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52043" y="2170116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273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10257848" y="5845158"/>
            <a:ext cx="2055593" cy="951358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509992" y="1026096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22aecac5-32bc-45f9-9441-9ce60d148f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15BCBD1-A393-4C48-876B-6AD8CBDC2D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55337" y="1680406"/>
            <a:ext cx="10169697" cy="4217270"/>
            <a:chOff x="662426" y="1627800"/>
            <a:chExt cx="10853863" cy="4500987"/>
          </a:xfrm>
        </p:grpSpPr>
        <p:sp>
          <p:nvSpPr>
            <p:cNvPr id="79" name="ïSḻîḓé">
              <a:extLst>
                <a:ext uri="{FF2B5EF4-FFF2-40B4-BE49-F238E27FC236}">
                  <a16:creationId xmlns="" xmlns:a16="http://schemas.microsoft.com/office/drawing/2014/main" id="{304FD27D-EB71-48F2-82F3-552AA0E322EA}"/>
                </a:ext>
              </a:extLst>
            </p:cNvPr>
            <p:cNvSpPr/>
            <p:nvPr/>
          </p:nvSpPr>
          <p:spPr bwMode="auto">
            <a:xfrm>
              <a:off x="5876925" y="4377591"/>
              <a:ext cx="438150" cy="729334"/>
            </a:xfrm>
            <a:custGeom>
              <a:avLst/>
              <a:gdLst>
                <a:gd name="T0" fmla="*/ 150 w 255"/>
                <a:gd name="T1" fmla="*/ 243 h 425"/>
                <a:gd name="T2" fmla="*/ 161 w 255"/>
                <a:gd name="T3" fmla="*/ 243 h 425"/>
                <a:gd name="T4" fmla="*/ 161 w 255"/>
                <a:gd name="T5" fmla="*/ 229 h 425"/>
                <a:gd name="T6" fmla="*/ 149 w 255"/>
                <a:gd name="T7" fmla="*/ 229 h 425"/>
                <a:gd name="T8" fmla="*/ 149 w 255"/>
                <a:gd name="T9" fmla="*/ 212 h 425"/>
                <a:gd name="T10" fmla="*/ 206 w 255"/>
                <a:gd name="T11" fmla="*/ 243 h 425"/>
                <a:gd name="T12" fmla="*/ 195 w 255"/>
                <a:gd name="T13" fmla="*/ 154 h 425"/>
                <a:gd name="T14" fmla="*/ 255 w 255"/>
                <a:gd name="T15" fmla="*/ 93 h 425"/>
                <a:gd name="T16" fmla="*/ 169 w 255"/>
                <a:gd name="T17" fmla="*/ 81 h 425"/>
                <a:gd name="T18" fmla="*/ 128 w 255"/>
                <a:gd name="T19" fmla="*/ 1 h 425"/>
                <a:gd name="T20" fmla="*/ 127 w 255"/>
                <a:gd name="T21" fmla="*/ 0 h 425"/>
                <a:gd name="T22" fmla="*/ 127 w 255"/>
                <a:gd name="T23" fmla="*/ 0 h 425"/>
                <a:gd name="T24" fmla="*/ 85 w 255"/>
                <a:gd name="T25" fmla="*/ 81 h 425"/>
                <a:gd name="T26" fmla="*/ 0 w 255"/>
                <a:gd name="T27" fmla="*/ 93 h 425"/>
                <a:gd name="T28" fmla="*/ 59 w 255"/>
                <a:gd name="T29" fmla="*/ 154 h 425"/>
                <a:gd name="T30" fmla="*/ 48 w 255"/>
                <a:gd name="T31" fmla="*/ 243 h 425"/>
                <a:gd name="T32" fmla="*/ 106 w 255"/>
                <a:gd name="T33" fmla="*/ 212 h 425"/>
                <a:gd name="T34" fmla="*/ 105 w 255"/>
                <a:gd name="T35" fmla="*/ 229 h 425"/>
                <a:gd name="T36" fmla="*/ 94 w 255"/>
                <a:gd name="T37" fmla="*/ 229 h 425"/>
                <a:gd name="T38" fmla="*/ 94 w 255"/>
                <a:gd name="T39" fmla="*/ 243 h 425"/>
                <a:gd name="T40" fmla="*/ 105 w 255"/>
                <a:gd name="T41" fmla="*/ 243 h 425"/>
                <a:gd name="T42" fmla="*/ 73 w 255"/>
                <a:gd name="T43" fmla="*/ 326 h 425"/>
                <a:gd name="T44" fmla="*/ 40 w 255"/>
                <a:gd name="T45" fmla="*/ 326 h 425"/>
                <a:gd name="T46" fmla="*/ 40 w 255"/>
                <a:gd name="T47" fmla="*/ 425 h 425"/>
                <a:gd name="T48" fmla="*/ 127 w 255"/>
                <a:gd name="T49" fmla="*/ 425 h 425"/>
                <a:gd name="T50" fmla="*/ 127 w 255"/>
                <a:gd name="T51" fmla="*/ 425 h 425"/>
                <a:gd name="T52" fmla="*/ 215 w 255"/>
                <a:gd name="T53" fmla="*/ 425 h 425"/>
                <a:gd name="T54" fmla="*/ 215 w 255"/>
                <a:gd name="T55" fmla="*/ 326 h 425"/>
                <a:gd name="T56" fmla="*/ 182 w 255"/>
                <a:gd name="T57" fmla="*/ 326 h 425"/>
                <a:gd name="T58" fmla="*/ 150 w 255"/>
                <a:gd name="T59" fmla="*/ 24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425">
                  <a:moveTo>
                    <a:pt x="150" y="243"/>
                  </a:moveTo>
                  <a:lnTo>
                    <a:pt x="161" y="243"/>
                  </a:lnTo>
                  <a:lnTo>
                    <a:pt x="161" y="229"/>
                  </a:lnTo>
                  <a:lnTo>
                    <a:pt x="149" y="229"/>
                  </a:lnTo>
                  <a:cubicBezTo>
                    <a:pt x="149" y="222"/>
                    <a:pt x="149" y="216"/>
                    <a:pt x="149" y="212"/>
                  </a:cubicBezTo>
                  <a:lnTo>
                    <a:pt x="206" y="243"/>
                  </a:lnTo>
                  <a:lnTo>
                    <a:pt x="195" y="154"/>
                  </a:lnTo>
                  <a:lnTo>
                    <a:pt x="255" y="93"/>
                  </a:lnTo>
                  <a:lnTo>
                    <a:pt x="169" y="81"/>
                  </a:lnTo>
                  <a:lnTo>
                    <a:pt x="128" y="1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85" y="81"/>
                  </a:lnTo>
                  <a:lnTo>
                    <a:pt x="0" y="93"/>
                  </a:lnTo>
                  <a:lnTo>
                    <a:pt x="59" y="154"/>
                  </a:lnTo>
                  <a:lnTo>
                    <a:pt x="48" y="243"/>
                  </a:lnTo>
                  <a:lnTo>
                    <a:pt x="106" y="212"/>
                  </a:lnTo>
                  <a:cubicBezTo>
                    <a:pt x="106" y="216"/>
                    <a:pt x="106" y="222"/>
                    <a:pt x="105" y="229"/>
                  </a:cubicBezTo>
                  <a:lnTo>
                    <a:pt x="94" y="229"/>
                  </a:lnTo>
                  <a:lnTo>
                    <a:pt x="94" y="243"/>
                  </a:lnTo>
                  <a:lnTo>
                    <a:pt x="105" y="243"/>
                  </a:lnTo>
                  <a:cubicBezTo>
                    <a:pt x="102" y="279"/>
                    <a:pt x="94" y="326"/>
                    <a:pt x="73" y="326"/>
                  </a:cubicBezTo>
                  <a:lnTo>
                    <a:pt x="40" y="326"/>
                  </a:lnTo>
                  <a:lnTo>
                    <a:pt x="40" y="425"/>
                  </a:lnTo>
                  <a:lnTo>
                    <a:pt x="127" y="425"/>
                  </a:lnTo>
                  <a:lnTo>
                    <a:pt x="127" y="425"/>
                  </a:lnTo>
                  <a:lnTo>
                    <a:pt x="215" y="425"/>
                  </a:lnTo>
                  <a:lnTo>
                    <a:pt x="215" y="326"/>
                  </a:lnTo>
                  <a:lnTo>
                    <a:pt x="182" y="326"/>
                  </a:lnTo>
                  <a:cubicBezTo>
                    <a:pt x="161" y="326"/>
                    <a:pt x="153" y="279"/>
                    <a:pt x="150" y="243"/>
                  </a:cubicBezTo>
                  <a:close/>
                </a:path>
              </a:pathLst>
            </a:custGeom>
            <a:solidFill>
              <a:srgbClr val="4D599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0" name="îṣḷïde">
              <a:extLst>
                <a:ext uri="{FF2B5EF4-FFF2-40B4-BE49-F238E27FC236}">
                  <a16:creationId xmlns="" xmlns:a16="http://schemas.microsoft.com/office/drawing/2014/main" id="{E62F0857-47C4-48F5-B862-CDABC5FABDBA}"/>
                </a:ext>
              </a:extLst>
            </p:cNvPr>
            <p:cNvSpPr/>
            <p:nvPr/>
          </p:nvSpPr>
          <p:spPr>
            <a:xfrm rot="5400000" flipV="1">
              <a:off x="3052764" y="3872295"/>
              <a:ext cx="1702138" cy="1702139"/>
            </a:xfrm>
            <a:prstGeom prst="diamond">
              <a:avLst/>
            </a:prstGeom>
            <a:solidFill>
              <a:srgbClr val="F0F0F0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1" name="îṣľïḍe">
              <a:extLst>
                <a:ext uri="{FF2B5EF4-FFF2-40B4-BE49-F238E27FC236}">
                  <a16:creationId xmlns="" xmlns:a16="http://schemas.microsoft.com/office/drawing/2014/main" id="{CF86BF27-AEB1-480E-9C13-EFAB8C81D7F5}"/>
                </a:ext>
              </a:extLst>
            </p:cNvPr>
            <p:cNvSpPr/>
            <p:nvPr/>
          </p:nvSpPr>
          <p:spPr bwMode="auto">
            <a:xfrm>
              <a:off x="3585320" y="4406033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2" name="is1íḋê">
              <a:extLst>
                <a:ext uri="{FF2B5EF4-FFF2-40B4-BE49-F238E27FC236}">
                  <a16:creationId xmlns="" xmlns:a16="http://schemas.microsoft.com/office/drawing/2014/main" id="{CDBCB1D4-9A2F-474A-8BFC-3AD70663691B}"/>
                </a:ext>
              </a:extLst>
            </p:cNvPr>
            <p:cNvSpPr/>
            <p:nvPr/>
          </p:nvSpPr>
          <p:spPr>
            <a:xfrm rot="5400000">
              <a:off x="6343818" y="2759607"/>
              <a:ext cx="1702138" cy="1702139"/>
            </a:xfrm>
            <a:prstGeom prst="diamond">
              <a:avLst/>
            </a:prstGeom>
            <a:solidFill>
              <a:srgbClr val="F0F0F0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3" name="íṩḷíďê">
              <a:extLst>
                <a:ext uri="{FF2B5EF4-FFF2-40B4-BE49-F238E27FC236}">
                  <a16:creationId xmlns="" xmlns:a16="http://schemas.microsoft.com/office/drawing/2014/main" id="{427495FF-9C3A-4B0E-9BBD-892F155E94FE}"/>
                </a:ext>
              </a:extLst>
            </p:cNvPr>
            <p:cNvSpPr/>
            <p:nvPr/>
          </p:nvSpPr>
          <p:spPr bwMode="auto">
            <a:xfrm>
              <a:off x="6876374" y="3293344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4" name="iṧ1idê">
              <a:extLst>
                <a:ext uri="{FF2B5EF4-FFF2-40B4-BE49-F238E27FC236}">
                  <a16:creationId xmlns="" xmlns:a16="http://schemas.microsoft.com/office/drawing/2014/main" id="{A98E5E09-77BA-4A76-9082-61037848F008}"/>
                </a:ext>
              </a:extLst>
            </p:cNvPr>
            <p:cNvSpPr/>
            <p:nvPr/>
          </p:nvSpPr>
          <p:spPr>
            <a:xfrm rot="5400000">
              <a:off x="7437100" y="3891415"/>
              <a:ext cx="1702138" cy="1702139"/>
            </a:xfrm>
            <a:prstGeom prst="diamond">
              <a:avLst/>
            </a:prstGeom>
            <a:solidFill>
              <a:srgbClr val="F0F0F0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5" name="îšľïḍê">
              <a:extLst>
                <a:ext uri="{FF2B5EF4-FFF2-40B4-BE49-F238E27FC236}">
                  <a16:creationId xmlns="" xmlns:a16="http://schemas.microsoft.com/office/drawing/2014/main" id="{D23D8042-6CA5-4332-86DD-A84A213CA43F}"/>
                </a:ext>
              </a:extLst>
            </p:cNvPr>
            <p:cNvSpPr/>
            <p:nvPr/>
          </p:nvSpPr>
          <p:spPr bwMode="auto">
            <a:xfrm>
              <a:off x="7969656" y="4425152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6" name="iṧḻîdê">
              <a:extLst>
                <a:ext uri="{FF2B5EF4-FFF2-40B4-BE49-F238E27FC236}">
                  <a16:creationId xmlns="" xmlns:a16="http://schemas.microsoft.com/office/drawing/2014/main" id="{8A23138E-5471-44CC-B7B9-22B244B914AC}"/>
                </a:ext>
              </a:extLst>
            </p:cNvPr>
            <p:cNvSpPr/>
            <p:nvPr/>
          </p:nvSpPr>
          <p:spPr>
            <a:xfrm>
              <a:off x="5250537" y="1627800"/>
              <a:ext cx="1702138" cy="1702139"/>
            </a:xfrm>
            <a:prstGeom prst="diamond">
              <a:avLst/>
            </a:prstGeom>
            <a:solidFill>
              <a:srgbClr val="00A69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Text</a:t>
              </a:r>
              <a:endParaRPr kumimoji="0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7" name="îsḻiḓè">
              <a:extLst>
                <a:ext uri="{FF2B5EF4-FFF2-40B4-BE49-F238E27FC236}">
                  <a16:creationId xmlns="" xmlns:a16="http://schemas.microsoft.com/office/drawing/2014/main" id="{40DACF2C-1E69-4AA9-8091-B38E2D154B35}"/>
                </a:ext>
              </a:extLst>
            </p:cNvPr>
            <p:cNvSpPr/>
            <p:nvPr/>
          </p:nvSpPr>
          <p:spPr>
            <a:xfrm rot="5400000" flipV="1">
              <a:off x="4146045" y="2740487"/>
              <a:ext cx="1702138" cy="1702139"/>
            </a:xfrm>
            <a:prstGeom prst="diamond">
              <a:avLst/>
            </a:prstGeom>
            <a:solidFill>
              <a:srgbClr val="F0F0F0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8" name="iṡḷiḋè">
              <a:extLst>
                <a:ext uri="{FF2B5EF4-FFF2-40B4-BE49-F238E27FC236}">
                  <a16:creationId xmlns="" xmlns:a16="http://schemas.microsoft.com/office/drawing/2014/main" id="{2DD949BF-2139-4562-92DF-2A6FB3E776D7}"/>
                </a:ext>
              </a:extLst>
            </p:cNvPr>
            <p:cNvSpPr/>
            <p:nvPr/>
          </p:nvSpPr>
          <p:spPr bwMode="auto">
            <a:xfrm>
              <a:off x="4678601" y="3274225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rgbClr val="00A695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9" name="ïsļîḓè">
              <a:extLst>
                <a:ext uri="{FF2B5EF4-FFF2-40B4-BE49-F238E27FC236}">
                  <a16:creationId xmlns="" xmlns:a16="http://schemas.microsoft.com/office/drawing/2014/main" id="{A2319088-80B7-49A0-B0CD-4E1053FB6186}"/>
                </a:ext>
              </a:extLst>
            </p:cNvPr>
            <p:cNvSpPr txBox="1"/>
            <p:nvPr/>
          </p:nvSpPr>
          <p:spPr bwMode="auto">
            <a:xfrm>
              <a:off x="4919639" y="5106925"/>
              <a:ext cx="23527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2020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0" name="iṩļîḋé">
              <a:extLst>
                <a:ext uri="{FF2B5EF4-FFF2-40B4-BE49-F238E27FC236}">
                  <a16:creationId xmlns="" xmlns:a16="http://schemas.microsoft.com/office/drawing/2014/main" id="{D8456BEA-8D7B-469B-B19E-DB7D74E0631B}"/>
                </a:ext>
              </a:extLst>
            </p:cNvPr>
            <p:cNvSpPr/>
            <p:nvPr/>
          </p:nvSpPr>
          <p:spPr bwMode="auto">
            <a:xfrm>
              <a:off x="662426" y="5732680"/>
              <a:ext cx="10850558" cy="396107"/>
            </a:xfrm>
            <a:prstGeom prst="rect">
              <a:avLst/>
            </a:prstGeom>
            <a:solidFill>
              <a:srgbClr val="778495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</a:rPr>
                <a:t>6,000K</a:t>
              </a: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E11091C9-1427-4E81-A34C-57BFC570472D}"/>
                </a:ext>
              </a:extLst>
            </p:cNvPr>
            <p:cNvCxnSpPr/>
            <p:nvPr/>
          </p:nvCxnSpPr>
          <p:spPr>
            <a:xfrm flipH="1">
              <a:off x="662426" y="2740488"/>
              <a:ext cx="4334689" cy="19119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E8E15DAE-96A1-4F8A-B2FB-4689821F5530}"/>
                </a:ext>
              </a:extLst>
            </p:cNvPr>
            <p:cNvCxnSpPr>
              <a:stCxn id="80" idx="0"/>
            </p:cNvCxnSpPr>
            <p:nvPr/>
          </p:nvCxnSpPr>
          <p:spPr>
            <a:xfrm flipH="1">
              <a:off x="662426" y="4723365"/>
              <a:ext cx="2390338" cy="18893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8904CCD9-C1AA-4569-99F0-CD51FEA6C8C2}"/>
                </a:ext>
              </a:extLst>
            </p:cNvPr>
            <p:cNvCxnSpPr>
              <a:cxnSpLocks/>
              <a:stCxn id="82" idx="1"/>
            </p:cNvCxnSpPr>
            <p:nvPr/>
          </p:nvCxnSpPr>
          <p:spPr>
            <a:xfrm flipV="1">
              <a:off x="7194887" y="2740488"/>
              <a:ext cx="4318097" cy="1912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B8711205-DAC5-49DE-8CFA-91C1EBDEC687}"/>
                </a:ext>
              </a:extLst>
            </p:cNvPr>
            <p:cNvCxnSpPr>
              <a:stCxn id="84" idx="0"/>
            </p:cNvCxnSpPr>
            <p:nvPr/>
          </p:nvCxnSpPr>
          <p:spPr>
            <a:xfrm flipV="1">
              <a:off x="9139239" y="4742258"/>
              <a:ext cx="2373745" cy="227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95" name="îśḷiḍè">
              <a:extLst>
                <a:ext uri="{FF2B5EF4-FFF2-40B4-BE49-F238E27FC236}">
                  <a16:creationId xmlns="" xmlns:a16="http://schemas.microsoft.com/office/drawing/2014/main" id="{BFA2D2E4-9F88-44CC-B4D5-29171CD02282}"/>
                </a:ext>
              </a:extLst>
            </p:cNvPr>
            <p:cNvSpPr txBox="1"/>
            <p:nvPr/>
          </p:nvSpPr>
          <p:spPr bwMode="auto">
            <a:xfrm>
              <a:off x="675712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6" name="ïṧľiḑê">
              <a:extLst>
                <a:ext uri="{FF2B5EF4-FFF2-40B4-BE49-F238E27FC236}">
                  <a16:creationId xmlns="" xmlns:a16="http://schemas.microsoft.com/office/drawing/2014/main" id="{1124E1C0-09CA-4A02-89C0-F95E0AF91F04}"/>
                </a:ext>
              </a:extLst>
            </p:cNvPr>
            <p:cNvSpPr/>
            <p:nvPr/>
          </p:nvSpPr>
          <p:spPr bwMode="auto">
            <a:xfrm>
              <a:off x="675712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Supporting </a:t>
              </a: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text here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lvl="0">
                <a:lnSpc>
                  <a:spcPct val="130000"/>
                </a:lnSpc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Arial"/>
                </a:rPr>
                <a:t>text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  <a:p>
              <a:pPr marL="171450" marR="0" lvl="0" indent="-171450" algn="l" defTabSz="914377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……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7" name="iš1îdé">
              <a:extLst>
                <a:ext uri="{FF2B5EF4-FFF2-40B4-BE49-F238E27FC236}">
                  <a16:creationId xmlns="" xmlns:a16="http://schemas.microsoft.com/office/drawing/2014/main" id="{6BCFACAC-C856-4BC6-95E2-038F32380DDE}"/>
                </a:ext>
              </a:extLst>
            </p:cNvPr>
            <p:cNvSpPr txBox="1"/>
            <p:nvPr/>
          </p:nvSpPr>
          <p:spPr bwMode="auto">
            <a:xfrm>
              <a:off x="675712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8" name="iŝļide">
              <a:extLst>
                <a:ext uri="{FF2B5EF4-FFF2-40B4-BE49-F238E27FC236}">
                  <a16:creationId xmlns="" xmlns:a16="http://schemas.microsoft.com/office/drawing/2014/main" id="{F88EC2A1-8D1C-4054-A873-270FCE22C9E2}"/>
                </a:ext>
              </a:extLst>
            </p:cNvPr>
            <p:cNvSpPr/>
            <p:nvPr/>
          </p:nvSpPr>
          <p:spPr bwMode="auto">
            <a:xfrm>
              <a:off x="675712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lvl="0">
                <a:lnSpc>
                  <a:spcPct val="130000"/>
                </a:lnSpc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marL="171450" lvl="0" indent="-171450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99" name="íṡḻîḑé">
              <a:extLst>
                <a:ext uri="{FF2B5EF4-FFF2-40B4-BE49-F238E27FC236}">
                  <a16:creationId xmlns="" xmlns:a16="http://schemas.microsoft.com/office/drawing/2014/main" id="{E2FB3CD6-C905-4CB1-AEEC-9175A4E645B7}"/>
                </a:ext>
              </a:extLst>
            </p:cNvPr>
            <p:cNvSpPr txBox="1"/>
            <p:nvPr/>
          </p:nvSpPr>
          <p:spPr bwMode="auto">
            <a:xfrm>
              <a:off x="8541590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00" name="i$ḻíḑé">
              <a:extLst>
                <a:ext uri="{FF2B5EF4-FFF2-40B4-BE49-F238E27FC236}">
                  <a16:creationId xmlns="" xmlns:a16="http://schemas.microsoft.com/office/drawing/2014/main" id="{2B34BD55-0F05-4A11-B899-8A3B12A50CE1}"/>
                </a:ext>
              </a:extLst>
            </p:cNvPr>
            <p:cNvSpPr/>
            <p:nvPr/>
          </p:nvSpPr>
          <p:spPr bwMode="auto">
            <a:xfrm>
              <a:off x="9139239" y="2773608"/>
              <a:ext cx="2377050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lvl="0" algn="r">
                <a:lnSpc>
                  <a:spcPct val="130000"/>
                </a:lnSpc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101" name="îšḻídè">
              <a:extLst>
                <a:ext uri="{FF2B5EF4-FFF2-40B4-BE49-F238E27FC236}">
                  <a16:creationId xmlns="" xmlns:a16="http://schemas.microsoft.com/office/drawing/2014/main" id="{E019C8E6-26F8-4F8A-861E-4A1F6F92E65C}"/>
                </a:ext>
              </a:extLst>
            </p:cNvPr>
            <p:cNvSpPr txBox="1"/>
            <p:nvPr/>
          </p:nvSpPr>
          <p:spPr bwMode="auto">
            <a:xfrm>
              <a:off x="8541590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02" name="ïŝļïḓê">
              <a:extLst>
                <a:ext uri="{FF2B5EF4-FFF2-40B4-BE49-F238E27FC236}">
                  <a16:creationId xmlns="" xmlns:a16="http://schemas.microsoft.com/office/drawing/2014/main" id="{1BFE3DE2-CE8F-4DF7-936A-10B5BDC78D1F}"/>
                </a:ext>
              </a:extLst>
            </p:cNvPr>
            <p:cNvSpPr/>
            <p:nvPr/>
          </p:nvSpPr>
          <p:spPr bwMode="auto">
            <a:xfrm>
              <a:off x="9139239" y="4742259"/>
              <a:ext cx="2377050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lvl="0" algn="r">
                <a:lnSpc>
                  <a:spcPct val="130000"/>
                </a:lnSpc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marL="171450" lvl="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-84450" y="5045602"/>
            <a:ext cx="1502871" cy="1851751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190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7" name="Freeform 2382"/>
          <p:cNvSpPr>
            <a:spLocks/>
          </p:cNvSpPr>
          <p:nvPr/>
        </p:nvSpPr>
        <p:spPr bwMode="auto">
          <a:xfrm>
            <a:off x="509992" y="1026096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cbc49400-e200-43b7-9b64-94f3d0a812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A14F998-C581-4351-8B27-3E4C8C88A5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91439"/>
            <a:ext cx="10850564" cy="4452186"/>
            <a:chOff x="669925" y="1691439"/>
            <a:chExt cx="10850564" cy="4452186"/>
          </a:xfrm>
        </p:grpSpPr>
        <p:sp>
          <p:nvSpPr>
            <p:cNvPr id="79" name="î$ľíde">
              <a:extLst>
                <a:ext uri="{FF2B5EF4-FFF2-40B4-BE49-F238E27FC236}">
                  <a16:creationId xmlns="" xmlns:a16="http://schemas.microsoft.com/office/drawing/2014/main" id="{87F632C4-87AA-4987-9B27-620E6A9CA7F4}"/>
                </a:ext>
              </a:extLst>
            </p:cNvPr>
            <p:cNvSpPr/>
            <p:nvPr/>
          </p:nvSpPr>
          <p:spPr>
            <a:xfrm>
              <a:off x="669925" y="3743325"/>
              <a:ext cx="10850564" cy="24003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0" name="ï$1îďé">
              <a:extLst>
                <a:ext uri="{FF2B5EF4-FFF2-40B4-BE49-F238E27FC236}">
                  <a16:creationId xmlns="" xmlns:a16="http://schemas.microsoft.com/office/drawing/2014/main" id="{567C167D-CDCF-4AE8-A9AC-64D9194DC087}"/>
                </a:ext>
              </a:extLst>
            </p:cNvPr>
            <p:cNvSpPr/>
            <p:nvPr/>
          </p:nvSpPr>
          <p:spPr>
            <a:xfrm>
              <a:off x="671511" y="2595562"/>
              <a:ext cx="2295525" cy="2295525"/>
            </a:xfrm>
            <a:prstGeom prst="diamond">
              <a:avLst/>
            </a:prstGeom>
            <a:solidFill>
              <a:srgbClr val="00A695"/>
            </a:solidFill>
            <a:ln w="571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81" name="i$ľîḑê">
              <a:extLst>
                <a:ext uri="{FF2B5EF4-FFF2-40B4-BE49-F238E27FC236}">
                  <a16:creationId xmlns="" xmlns:a16="http://schemas.microsoft.com/office/drawing/2014/main" id="{362299EB-4C06-428D-887B-491E1CED2466}"/>
                </a:ext>
              </a:extLst>
            </p:cNvPr>
            <p:cNvGrpSpPr/>
            <p:nvPr/>
          </p:nvGrpSpPr>
          <p:grpSpPr>
            <a:xfrm>
              <a:off x="3362325" y="4264029"/>
              <a:ext cx="6488014" cy="1358891"/>
              <a:chOff x="2856011" y="1611904"/>
              <a:chExt cx="6488014" cy="1358891"/>
            </a:xfrm>
          </p:grpSpPr>
          <p:sp>
            <p:nvSpPr>
              <p:cNvPr id="100" name="ïṥḻïde">
                <a:extLst>
                  <a:ext uri="{FF2B5EF4-FFF2-40B4-BE49-F238E27FC236}">
                    <a16:creationId xmlns="" xmlns:a16="http://schemas.microsoft.com/office/drawing/2014/main" id="{4C11E721-0097-427D-9B39-D11FA968D2E8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70000" lnSpcReduction="20000"/>
              </a:bodyPr>
              <a:lstStyle/>
              <a:p>
                <a:pPr lvl="0" defTabSz="914377">
                  <a:lnSpc>
                    <a:spcPct val="150000"/>
                  </a:lnSpc>
                  <a:defRPr/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</a:t>
                </a:r>
              </a:p>
            </p:txBody>
          </p:sp>
          <p:sp>
            <p:nvSpPr>
              <p:cNvPr id="101" name="ïŝļïḋé">
                <a:extLst>
                  <a:ext uri="{FF2B5EF4-FFF2-40B4-BE49-F238E27FC236}">
                    <a16:creationId xmlns="" xmlns:a16="http://schemas.microsoft.com/office/drawing/2014/main" id="{DA7584B1-87E6-4F17-B59C-DBB25C3E821F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/>
              <a:p>
                <a:pPr marL="171450" lvl="0" indent="-171450" defTabSz="914377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Supporting text </a:t>
                </a:r>
                <a:r>
                  <a:rPr lang="en-US" altLang="zh-CN" sz="1100" dirty="0" smtClean="0">
                    <a:solidFill>
                      <a:srgbClr val="000000"/>
                    </a:solidFill>
                    <a:latin typeface="Arial"/>
                  </a:rPr>
                  <a:t>here</a:t>
                </a:r>
              </a:p>
              <a:p>
                <a:pPr marL="171450" lvl="0" indent="-171450" defTabSz="914377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 smtClean="0">
                    <a:solidFill>
                      <a:srgbClr val="000000"/>
                    </a:solidFill>
                    <a:latin typeface="Arial"/>
                  </a:rPr>
                  <a:t>Copy </a:t>
                </a: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paste fonts. Choose the only option to retain text</a:t>
                </a:r>
              </a:p>
              <a:p>
                <a:pPr marL="171450" lvl="0" indent="-171450" defTabSz="914377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</p:grpSp>
        <p:sp>
          <p:nvSpPr>
            <p:cNvPr id="82" name="íṧļiḑé">
              <a:extLst>
                <a:ext uri="{FF2B5EF4-FFF2-40B4-BE49-F238E27FC236}">
                  <a16:creationId xmlns="" xmlns:a16="http://schemas.microsoft.com/office/drawing/2014/main" id="{AD70C646-CB65-4181-9EA3-97AA9F724962}"/>
                </a:ext>
              </a:extLst>
            </p:cNvPr>
            <p:cNvSpPr/>
            <p:nvPr/>
          </p:nvSpPr>
          <p:spPr bwMode="auto">
            <a:xfrm>
              <a:off x="1435139" y="3432403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83" name="iṣļîḓe">
              <a:extLst>
                <a:ext uri="{FF2B5EF4-FFF2-40B4-BE49-F238E27FC236}">
                  <a16:creationId xmlns="" xmlns:a16="http://schemas.microsoft.com/office/drawing/2014/main" id="{1A86814E-67A9-4843-B135-D2B326F3940D}"/>
                </a:ext>
              </a:extLst>
            </p:cNvPr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96" name="ïSḷïḓê">
                <a:extLst>
                  <a:ext uri="{FF2B5EF4-FFF2-40B4-BE49-F238E27FC236}">
                    <a16:creationId xmlns="" xmlns:a16="http://schemas.microsoft.com/office/drawing/2014/main" id="{B158BFD1-D39B-4665-856C-5948D3450908}"/>
                  </a:ext>
                </a:extLst>
              </p:cNvPr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98" name="íṥḻíḍe">
                  <a:extLst>
                    <a:ext uri="{FF2B5EF4-FFF2-40B4-BE49-F238E27FC236}">
                      <a16:creationId xmlns="" xmlns:a16="http://schemas.microsoft.com/office/drawing/2014/main" id="{6181E3B7-214A-4A22-A47C-3907C7C34749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0" marR="0" lvl="0" indent="0" algn="ctr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99" name="îṣ1iďè">
                  <a:extLst>
                    <a:ext uri="{FF2B5EF4-FFF2-40B4-BE49-F238E27FC236}">
                      <a16:creationId xmlns="" xmlns:a16="http://schemas.microsoft.com/office/drawing/2014/main" id="{4540C974-5BA4-49CF-8FD4-0700A841205F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97" name="íSlîḑe">
                <a:extLst>
                  <a:ext uri="{FF2B5EF4-FFF2-40B4-BE49-F238E27FC236}">
                    <a16:creationId xmlns="" xmlns:a16="http://schemas.microsoft.com/office/drawing/2014/main" id="{2AF60477-2BDD-43B4-877D-622D51E69DCB}"/>
                  </a:ext>
                </a:extLst>
              </p:cNvPr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4D599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84" name="iśḷïdè">
              <a:extLst>
                <a:ext uri="{FF2B5EF4-FFF2-40B4-BE49-F238E27FC236}">
                  <a16:creationId xmlns="" xmlns:a16="http://schemas.microsoft.com/office/drawing/2014/main" id="{7AF4560F-9C6A-4068-B9D1-150E0F187718}"/>
                </a:ext>
              </a:extLst>
            </p:cNvPr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92" name="îŝlîḑè">
                <a:extLst>
                  <a:ext uri="{FF2B5EF4-FFF2-40B4-BE49-F238E27FC236}">
                    <a16:creationId xmlns="" xmlns:a16="http://schemas.microsoft.com/office/drawing/2014/main" id="{6E2C00C2-BEE5-41CE-BC86-BF89D26FF38C}"/>
                  </a:ext>
                </a:extLst>
              </p:cNvPr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94" name="isľidè">
                  <a:extLst>
                    <a:ext uri="{FF2B5EF4-FFF2-40B4-BE49-F238E27FC236}">
                      <a16:creationId xmlns="" xmlns:a16="http://schemas.microsoft.com/office/drawing/2014/main" id="{94D442DF-8F15-47DB-A6CA-A2829A2819D8}"/>
                    </a:ext>
                  </a:extLst>
                </p:cNvPr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0" marR="0" lvl="0" indent="0" algn="ctr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95" name="îṣḻïdè">
                  <a:extLst>
                    <a:ext uri="{FF2B5EF4-FFF2-40B4-BE49-F238E27FC236}">
                      <a16:creationId xmlns="" xmlns:a16="http://schemas.microsoft.com/office/drawing/2014/main" id="{E9743381-73C8-4906-B4B6-1F59048F09B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93" name="íṧḷíḋè">
                <a:extLst>
                  <a:ext uri="{FF2B5EF4-FFF2-40B4-BE49-F238E27FC236}">
                    <a16:creationId xmlns="" xmlns:a16="http://schemas.microsoft.com/office/drawing/2014/main" id="{7E3D91BF-CC2A-4A5B-84AD-A137205C9BB5}"/>
                  </a:ext>
                </a:extLst>
              </p:cNvPr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85" name="iSḷíḋe">
              <a:extLst>
                <a:ext uri="{FF2B5EF4-FFF2-40B4-BE49-F238E27FC236}">
                  <a16:creationId xmlns="" xmlns:a16="http://schemas.microsoft.com/office/drawing/2014/main" id="{F97F9A2C-C050-44E0-8A67-BD5711E603ED}"/>
                </a:ext>
              </a:extLst>
            </p:cNvPr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88" name="ï$ḻiḑé">
                <a:extLst>
                  <a:ext uri="{FF2B5EF4-FFF2-40B4-BE49-F238E27FC236}">
                    <a16:creationId xmlns="" xmlns:a16="http://schemas.microsoft.com/office/drawing/2014/main" id="{8DB5AAA5-7B70-4F7D-88EA-1E83A2AD30D6}"/>
                  </a:ext>
                </a:extLst>
              </p:cNvPr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90" name="ïṣ1ïḍé">
                  <a:extLst>
                    <a:ext uri="{FF2B5EF4-FFF2-40B4-BE49-F238E27FC236}">
                      <a16:creationId xmlns="" xmlns:a16="http://schemas.microsoft.com/office/drawing/2014/main" id="{F6F71424-D9E5-4143-8A1F-170369047816}"/>
                    </a:ext>
                  </a:extLst>
                </p:cNvPr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Copy paste fonts. Choose the only option to retain text.</a:t>
                  </a:r>
                </a:p>
                <a:p>
                  <a:pPr marL="0" marR="0" lvl="0" indent="0" algn="ctr" defTabSz="914377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……</a:t>
                  </a:r>
                </a:p>
              </p:txBody>
            </p:sp>
            <p:sp>
              <p:nvSpPr>
                <p:cNvPr id="91" name="iṧḷiḍè">
                  <a:extLst>
                    <a:ext uri="{FF2B5EF4-FFF2-40B4-BE49-F238E27FC236}">
                      <a16:creationId xmlns="" xmlns:a16="http://schemas.microsoft.com/office/drawing/2014/main" id="{E9A96911-2F44-4F94-992D-7345901C0AA5}"/>
                    </a:ext>
                  </a:extLst>
                </p:cNvPr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/>
                    </a:rPr>
                    <a:t>标题文字添加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  <p:sp>
            <p:nvSpPr>
              <p:cNvPr id="89" name="íṧlídè">
                <a:extLst>
                  <a:ext uri="{FF2B5EF4-FFF2-40B4-BE49-F238E27FC236}">
                    <a16:creationId xmlns="" xmlns:a16="http://schemas.microsoft.com/office/drawing/2014/main" id="{236E0198-406D-4FE9-AFB6-7293A0A4A063}"/>
                  </a:ext>
                </a:extLst>
              </p:cNvPr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cxnSp>
          <p:nvCxnSpPr>
            <p:cNvPr id="86" name="直接连接符 85">
              <a:extLst>
                <a:ext uri="{FF2B5EF4-FFF2-40B4-BE49-F238E27FC236}">
                  <a16:creationId xmlns="" xmlns:a16="http://schemas.microsoft.com/office/drawing/2014/main" id="{A37BC6FB-0EB3-4388-9DD1-FEECCDDECE52}"/>
                </a:ext>
              </a:extLst>
            </p:cNvPr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87" name="直接连接符 86">
              <a:extLst>
                <a:ext uri="{FF2B5EF4-FFF2-40B4-BE49-F238E27FC236}">
                  <a16:creationId xmlns="" xmlns:a16="http://schemas.microsoft.com/office/drawing/2014/main" id="{66807508-0976-4C61-9714-3C032A95C33A}"/>
                </a:ext>
              </a:extLst>
            </p:cNvPr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2382" name="组合 2381"/>
          <p:cNvGrpSpPr/>
          <p:nvPr/>
        </p:nvGrpSpPr>
        <p:grpSpPr>
          <a:xfrm>
            <a:off x="-84450" y="5045602"/>
            <a:ext cx="1502871" cy="1851751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10257848" y="5845158"/>
            <a:ext cx="2055593" cy="951358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5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2cc46db3-2211-456f-8fcc-813e5b96b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F785FF7-E761-4BE3-AAD8-73B1B80037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12335"/>
            <a:ext cx="12192000" cy="4340570"/>
            <a:chOff x="168812" y="1806230"/>
            <a:chExt cx="12192000" cy="4340570"/>
          </a:xfrm>
        </p:grpSpPr>
        <p:sp>
          <p:nvSpPr>
            <p:cNvPr id="79" name="îṥľíḓé">
              <a:extLst>
                <a:ext uri="{FF2B5EF4-FFF2-40B4-BE49-F238E27FC236}">
                  <a16:creationId xmlns:a16="http://schemas.microsoft.com/office/drawing/2014/main" xmlns="" id="{DA664317-8C42-40BC-97BB-AB864AAEFE99}"/>
                </a:ext>
              </a:extLst>
            </p:cNvPr>
            <p:cNvSpPr/>
            <p:nvPr/>
          </p:nvSpPr>
          <p:spPr>
            <a:xfrm>
              <a:off x="168812" y="1806230"/>
              <a:ext cx="12192000" cy="2315188"/>
            </a:xfrm>
            <a:prstGeom prst="roundRect">
              <a:avLst>
                <a:gd name="adj" fmla="val 1045"/>
              </a:avLst>
            </a:prstGeom>
            <a:blipFill>
              <a:blip r:embed="rId3"/>
              <a:srcRect/>
              <a:stretch>
                <a:fillRect t="-126226" b="-12484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0" name="iṣlïde">
              <a:extLst>
                <a:ext uri="{FF2B5EF4-FFF2-40B4-BE49-F238E27FC236}">
                  <a16:creationId xmlns:a16="http://schemas.microsoft.com/office/drawing/2014/main" xmlns="" id="{DA816D4B-CE1B-4CCB-9966-3EC49CF697B3}"/>
                </a:ext>
              </a:extLst>
            </p:cNvPr>
            <p:cNvSpPr/>
            <p:nvPr/>
          </p:nvSpPr>
          <p:spPr bwMode="auto">
            <a:xfrm>
              <a:off x="192190" y="1824062"/>
              <a:ext cx="12168621" cy="474666"/>
            </a:xfrm>
            <a:prstGeom prst="roundRect">
              <a:avLst>
                <a:gd name="adj" fmla="val 0"/>
              </a:avLst>
            </a:prstGeom>
            <a:solidFill>
              <a:srgbClr val="00A695">
                <a:alpha val="70000"/>
              </a:srgb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rPr>
                <a:t>标题文字添加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1" name="îṥḷîḍé">
              <a:extLst>
                <a:ext uri="{FF2B5EF4-FFF2-40B4-BE49-F238E27FC236}">
                  <a16:creationId xmlns:a16="http://schemas.microsoft.com/office/drawing/2014/main" xmlns="" id="{F05AC290-8791-4801-8AF3-E6B2C3B6FB50}"/>
                </a:ext>
              </a:extLst>
            </p:cNvPr>
            <p:cNvSpPr/>
            <p:nvPr/>
          </p:nvSpPr>
          <p:spPr bwMode="auto">
            <a:xfrm>
              <a:off x="673100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FFFFFF">
                <a:lumMod val="85000"/>
                <a:alpha val="58000"/>
              </a:srgb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82" name="íṣľiḋè">
              <a:extLst>
                <a:ext uri="{FF2B5EF4-FFF2-40B4-BE49-F238E27FC236}">
                  <a16:creationId xmlns:a16="http://schemas.microsoft.com/office/drawing/2014/main" xmlns="" id="{06984163-F082-4F53-855D-3FE8177AFC44}"/>
                </a:ext>
              </a:extLst>
            </p:cNvPr>
            <p:cNvGrpSpPr/>
            <p:nvPr/>
          </p:nvGrpSpPr>
          <p:grpSpPr>
            <a:xfrm>
              <a:off x="676667" y="4231109"/>
              <a:ext cx="2669409" cy="1353000"/>
              <a:chOff x="826648" y="4554000"/>
              <a:chExt cx="2581002" cy="1353000"/>
            </a:xfrm>
          </p:grpSpPr>
          <p:sp>
            <p:nvSpPr>
              <p:cNvPr id="105" name="ïšḻiďê">
                <a:extLst>
                  <a:ext uri="{FF2B5EF4-FFF2-40B4-BE49-F238E27FC236}">
                    <a16:creationId xmlns:a16="http://schemas.microsoft.com/office/drawing/2014/main" xmlns="" id="{C7124AC8-282F-4033-A8FD-A21E845BCBA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06" name="îšlíḋe">
                <a:extLst>
                  <a:ext uri="{FF2B5EF4-FFF2-40B4-BE49-F238E27FC236}">
                    <a16:creationId xmlns:a16="http://schemas.microsoft.com/office/drawing/2014/main" xmlns="" id="{9A839BE2-E4C1-47A3-8190-CB2278F9EBB1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3" name="îṣlíḋé">
              <a:extLst>
                <a:ext uri="{FF2B5EF4-FFF2-40B4-BE49-F238E27FC236}">
                  <a16:creationId xmlns:a16="http://schemas.microsoft.com/office/drawing/2014/main" xmlns="" id="{F3A34A35-DAF5-4A27-9A67-DD0D20A00429}"/>
                </a:ext>
              </a:extLst>
            </p:cNvPr>
            <p:cNvSpPr/>
            <p:nvPr/>
          </p:nvSpPr>
          <p:spPr bwMode="auto">
            <a:xfrm>
              <a:off x="3396185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FFFFFF">
                <a:lumMod val="85000"/>
                <a:alpha val="58000"/>
              </a:srgb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84" name="îš1íḓé">
              <a:extLst>
                <a:ext uri="{FF2B5EF4-FFF2-40B4-BE49-F238E27FC236}">
                  <a16:creationId xmlns:a16="http://schemas.microsoft.com/office/drawing/2014/main" xmlns="" id="{7CAA9D9B-BF15-4A3B-AEAC-DCC85ADF69EF}"/>
                </a:ext>
              </a:extLst>
            </p:cNvPr>
            <p:cNvGrpSpPr/>
            <p:nvPr/>
          </p:nvGrpSpPr>
          <p:grpSpPr>
            <a:xfrm>
              <a:off x="3399752" y="4231109"/>
              <a:ext cx="2669409" cy="1353000"/>
              <a:chOff x="826648" y="4554000"/>
              <a:chExt cx="2581002" cy="1353000"/>
            </a:xfrm>
          </p:grpSpPr>
          <p:sp>
            <p:nvSpPr>
              <p:cNvPr id="103" name="í$ḷíḑé">
                <a:extLst>
                  <a:ext uri="{FF2B5EF4-FFF2-40B4-BE49-F238E27FC236}">
                    <a16:creationId xmlns:a16="http://schemas.microsoft.com/office/drawing/2014/main" xmlns="" id="{912245C3-7A78-4E78-9F7E-4FBA2B5F9BE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04" name="ïṧľiďe">
                <a:extLst>
                  <a:ext uri="{FF2B5EF4-FFF2-40B4-BE49-F238E27FC236}">
                    <a16:creationId xmlns:a16="http://schemas.microsoft.com/office/drawing/2014/main" xmlns="" id="{6776C130-8AAB-4E44-B4A5-34DDE51D867E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5" name="îṩḷiḋê">
              <a:extLst>
                <a:ext uri="{FF2B5EF4-FFF2-40B4-BE49-F238E27FC236}">
                  <a16:creationId xmlns:a16="http://schemas.microsoft.com/office/drawing/2014/main" xmlns="" id="{A344C907-8295-40FC-8DA7-86E251209EF1}"/>
                </a:ext>
              </a:extLst>
            </p:cNvPr>
            <p:cNvSpPr/>
            <p:nvPr/>
          </p:nvSpPr>
          <p:spPr bwMode="auto">
            <a:xfrm>
              <a:off x="6119271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FFFFFF">
                <a:lumMod val="85000"/>
                <a:alpha val="58000"/>
              </a:srgb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86" name="îṡ1íde">
              <a:extLst>
                <a:ext uri="{FF2B5EF4-FFF2-40B4-BE49-F238E27FC236}">
                  <a16:creationId xmlns:a16="http://schemas.microsoft.com/office/drawing/2014/main" xmlns="" id="{4F9E2984-1547-4028-9DD6-AEEAC3462CCE}"/>
                </a:ext>
              </a:extLst>
            </p:cNvPr>
            <p:cNvGrpSpPr/>
            <p:nvPr/>
          </p:nvGrpSpPr>
          <p:grpSpPr>
            <a:xfrm>
              <a:off x="6122838" y="4231109"/>
              <a:ext cx="2669409" cy="1353000"/>
              <a:chOff x="826648" y="4554000"/>
              <a:chExt cx="2581002" cy="1353000"/>
            </a:xfrm>
          </p:grpSpPr>
          <p:sp>
            <p:nvSpPr>
              <p:cNvPr id="101" name="îṥļíḓê">
                <a:extLst>
                  <a:ext uri="{FF2B5EF4-FFF2-40B4-BE49-F238E27FC236}">
                    <a16:creationId xmlns:a16="http://schemas.microsoft.com/office/drawing/2014/main" xmlns="" id="{A442CE98-BBF7-400D-AAC6-65460E9EAF40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02" name="íṣlidè">
                <a:extLst>
                  <a:ext uri="{FF2B5EF4-FFF2-40B4-BE49-F238E27FC236}">
                    <a16:creationId xmlns:a16="http://schemas.microsoft.com/office/drawing/2014/main" xmlns="" id="{41ED8355-85B1-4432-B099-2509E46135FD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7" name="ïsliḋe">
              <a:extLst>
                <a:ext uri="{FF2B5EF4-FFF2-40B4-BE49-F238E27FC236}">
                  <a16:creationId xmlns:a16="http://schemas.microsoft.com/office/drawing/2014/main" xmlns="" id="{2A438138-29A8-4515-94F1-35D7559F2EAE}"/>
                </a:ext>
              </a:extLst>
            </p:cNvPr>
            <p:cNvSpPr/>
            <p:nvPr/>
          </p:nvSpPr>
          <p:spPr bwMode="auto">
            <a:xfrm>
              <a:off x="8842356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rgbClr val="FFFFFF">
                <a:lumMod val="85000"/>
                <a:alpha val="58000"/>
              </a:srgb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grpSp>
          <p:nvGrpSpPr>
            <p:cNvPr id="88" name="iṧ1iďê">
              <a:extLst>
                <a:ext uri="{FF2B5EF4-FFF2-40B4-BE49-F238E27FC236}">
                  <a16:creationId xmlns:a16="http://schemas.microsoft.com/office/drawing/2014/main" xmlns="" id="{55CD44A1-0DC7-4127-8EEB-44CE0737804B}"/>
                </a:ext>
              </a:extLst>
            </p:cNvPr>
            <p:cNvGrpSpPr/>
            <p:nvPr/>
          </p:nvGrpSpPr>
          <p:grpSpPr>
            <a:xfrm>
              <a:off x="8845923" y="4231109"/>
              <a:ext cx="2669409" cy="1353000"/>
              <a:chOff x="826648" y="4554000"/>
              <a:chExt cx="2581002" cy="1353000"/>
            </a:xfrm>
          </p:grpSpPr>
          <p:sp>
            <p:nvSpPr>
              <p:cNvPr id="99" name="ïṩlíḍe">
                <a:extLst>
                  <a:ext uri="{FF2B5EF4-FFF2-40B4-BE49-F238E27FC236}">
                    <a16:creationId xmlns:a16="http://schemas.microsoft.com/office/drawing/2014/main" xmlns="" id="{4566BEF6-03A6-4B37-AB70-3A89D6C3AAFD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……</a:t>
                </a:r>
              </a:p>
            </p:txBody>
          </p:sp>
          <p:sp>
            <p:nvSpPr>
              <p:cNvPr id="100" name="îṣḻiḓê">
                <a:extLst>
                  <a:ext uri="{FF2B5EF4-FFF2-40B4-BE49-F238E27FC236}">
                    <a16:creationId xmlns:a16="http://schemas.microsoft.com/office/drawing/2014/main" xmlns="" id="{874440F2-E696-4210-BBB7-DC135DAB5422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marL="0" marR="0" lvl="0" indent="0" algn="ctr" defTabSz="914378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89" name="íś1ïďè">
              <a:extLst>
                <a:ext uri="{FF2B5EF4-FFF2-40B4-BE49-F238E27FC236}">
                  <a16:creationId xmlns:a16="http://schemas.microsoft.com/office/drawing/2014/main" xmlns="" id="{7B547AF5-190C-4437-B8A9-25B3470CFE46}"/>
                </a:ext>
              </a:extLst>
            </p:cNvPr>
            <p:cNvGrpSpPr/>
            <p:nvPr/>
          </p:nvGrpSpPr>
          <p:grpSpPr>
            <a:xfrm>
              <a:off x="1672705" y="3282702"/>
              <a:ext cx="677334" cy="677334"/>
              <a:chOff x="1786680" y="2996952"/>
              <a:chExt cx="677334" cy="677334"/>
            </a:xfrm>
          </p:grpSpPr>
          <p:sp>
            <p:nvSpPr>
              <p:cNvPr id="97" name="íṩlíḓé">
                <a:extLst>
                  <a:ext uri="{FF2B5EF4-FFF2-40B4-BE49-F238E27FC236}">
                    <a16:creationId xmlns:a16="http://schemas.microsoft.com/office/drawing/2014/main" xmlns="" id="{6AABB732-3ABE-4A36-B2C1-4DC3A794724D}"/>
                  </a:ext>
                </a:extLst>
              </p:cNvPr>
              <p:cNvSpPr/>
              <p:nvPr/>
            </p:nvSpPr>
            <p:spPr>
              <a:xfrm>
                <a:off x="1786680" y="2996952"/>
                <a:ext cx="677334" cy="677334"/>
              </a:xfrm>
              <a:prstGeom prst="ellipse">
                <a:avLst/>
              </a:prstGeom>
              <a:solidFill>
                <a:srgbClr val="00A695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8" name="ïšľïḋê">
                <a:extLst>
                  <a:ext uri="{FF2B5EF4-FFF2-40B4-BE49-F238E27FC236}">
                    <a16:creationId xmlns:a16="http://schemas.microsoft.com/office/drawing/2014/main" xmlns="" id="{0494B9B2-6B2A-4E06-B32D-2E3428FDCAE6}"/>
                  </a:ext>
                </a:extLst>
              </p:cNvPr>
              <p:cNvSpPr/>
              <p:nvPr/>
            </p:nvSpPr>
            <p:spPr bwMode="auto">
              <a:xfrm>
                <a:off x="2019744" y="3145092"/>
                <a:ext cx="211206" cy="381053"/>
              </a:xfrm>
              <a:custGeom>
                <a:avLst/>
                <a:gdLst>
                  <a:gd name="T0" fmla="*/ 98 w 159"/>
                  <a:gd name="T1" fmla="*/ 118 h 290"/>
                  <a:gd name="T2" fmla="*/ 52 w 159"/>
                  <a:gd name="T3" fmla="*/ 96 h 290"/>
                  <a:gd name="T4" fmla="*/ 47 w 159"/>
                  <a:gd name="T5" fmla="*/ 80 h 290"/>
                  <a:gd name="T6" fmla="*/ 53 w 159"/>
                  <a:gd name="T7" fmla="*/ 62 h 290"/>
                  <a:gd name="T8" fmla="*/ 68 w 159"/>
                  <a:gd name="T9" fmla="*/ 52 h 290"/>
                  <a:gd name="T10" fmla="*/ 105 w 159"/>
                  <a:gd name="T11" fmla="*/ 64 h 290"/>
                  <a:gd name="T12" fmla="*/ 111 w 159"/>
                  <a:gd name="T13" fmla="*/ 78 h 290"/>
                  <a:gd name="T14" fmla="*/ 152 w 159"/>
                  <a:gd name="T15" fmla="*/ 73 h 290"/>
                  <a:gd name="T16" fmla="*/ 133 w 159"/>
                  <a:gd name="T17" fmla="*/ 34 h 290"/>
                  <a:gd name="T18" fmla="*/ 92 w 159"/>
                  <a:gd name="T19" fmla="*/ 16 h 290"/>
                  <a:gd name="T20" fmla="*/ 92 w 159"/>
                  <a:gd name="T21" fmla="*/ 0 h 290"/>
                  <a:gd name="T22" fmla="*/ 68 w 159"/>
                  <a:gd name="T23" fmla="*/ 0 h 290"/>
                  <a:gd name="T24" fmla="*/ 68 w 159"/>
                  <a:gd name="T25" fmla="*/ 16 h 290"/>
                  <a:gd name="T26" fmla="*/ 23 w 159"/>
                  <a:gd name="T27" fmla="*/ 37 h 290"/>
                  <a:gd name="T28" fmla="*/ 7 w 159"/>
                  <a:gd name="T29" fmla="*/ 82 h 290"/>
                  <a:gd name="T30" fmla="*/ 21 w 159"/>
                  <a:gd name="T31" fmla="*/ 126 h 290"/>
                  <a:gd name="T32" fmla="*/ 68 w 159"/>
                  <a:gd name="T33" fmla="*/ 154 h 290"/>
                  <a:gd name="T34" fmla="*/ 83 w 159"/>
                  <a:gd name="T35" fmla="*/ 159 h 290"/>
                  <a:gd name="T36" fmla="*/ 113 w 159"/>
                  <a:gd name="T37" fmla="*/ 173 h 290"/>
                  <a:gd name="T38" fmla="*/ 119 w 159"/>
                  <a:gd name="T39" fmla="*/ 192 h 290"/>
                  <a:gd name="T40" fmla="*/ 111 w 159"/>
                  <a:gd name="T41" fmla="*/ 213 h 290"/>
                  <a:gd name="T42" fmla="*/ 52 w 159"/>
                  <a:gd name="T43" fmla="*/ 208 h 290"/>
                  <a:gd name="T44" fmla="*/ 42 w 159"/>
                  <a:gd name="T45" fmla="*/ 186 h 290"/>
                  <a:gd name="T46" fmla="*/ 0 w 159"/>
                  <a:gd name="T47" fmla="*/ 190 h 290"/>
                  <a:gd name="T48" fmla="*/ 22 w 159"/>
                  <a:gd name="T49" fmla="*/ 240 h 290"/>
                  <a:gd name="T50" fmla="*/ 68 w 159"/>
                  <a:gd name="T51" fmla="*/ 261 h 290"/>
                  <a:gd name="T52" fmla="*/ 68 w 159"/>
                  <a:gd name="T53" fmla="*/ 290 h 290"/>
                  <a:gd name="T54" fmla="*/ 92 w 159"/>
                  <a:gd name="T55" fmla="*/ 290 h 290"/>
                  <a:gd name="T56" fmla="*/ 92 w 159"/>
                  <a:gd name="T57" fmla="*/ 260 h 290"/>
                  <a:gd name="T58" fmla="*/ 141 w 159"/>
                  <a:gd name="T59" fmla="*/ 235 h 290"/>
                  <a:gd name="T60" fmla="*/ 159 w 159"/>
                  <a:gd name="T61" fmla="*/ 186 h 290"/>
                  <a:gd name="T62" fmla="*/ 145 w 159"/>
                  <a:gd name="T63" fmla="*/ 143 h 290"/>
                  <a:gd name="T64" fmla="*/ 98 w 159"/>
                  <a:gd name="T65" fmla="*/ 118 h 290"/>
                  <a:gd name="T66" fmla="*/ 98 w 159"/>
                  <a:gd name="T67" fmla="*/ 118 h 290"/>
                  <a:gd name="T68" fmla="*/ 98 w 159"/>
                  <a:gd name="T69" fmla="*/ 118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9" h="290">
                    <a:moveTo>
                      <a:pt x="98" y="118"/>
                    </a:moveTo>
                    <a:cubicBezTo>
                      <a:pt x="82" y="113"/>
                      <a:pt x="62" y="110"/>
                      <a:pt x="52" y="96"/>
                    </a:cubicBezTo>
                    <a:cubicBezTo>
                      <a:pt x="49" y="91"/>
                      <a:pt x="47" y="85"/>
                      <a:pt x="47" y="80"/>
                    </a:cubicBezTo>
                    <a:cubicBezTo>
                      <a:pt x="47" y="73"/>
                      <a:pt x="49" y="68"/>
                      <a:pt x="53" y="62"/>
                    </a:cubicBezTo>
                    <a:cubicBezTo>
                      <a:pt x="56" y="57"/>
                      <a:pt x="62" y="54"/>
                      <a:pt x="68" y="52"/>
                    </a:cubicBezTo>
                    <a:cubicBezTo>
                      <a:pt x="82" y="48"/>
                      <a:pt x="97" y="51"/>
                      <a:pt x="105" y="64"/>
                    </a:cubicBezTo>
                    <a:cubicBezTo>
                      <a:pt x="106" y="65"/>
                      <a:pt x="112" y="78"/>
                      <a:pt x="111" y="78"/>
                    </a:cubicBezTo>
                    <a:cubicBezTo>
                      <a:pt x="111" y="78"/>
                      <a:pt x="152" y="73"/>
                      <a:pt x="152" y="73"/>
                    </a:cubicBezTo>
                    <a:cubicBezTo>
                      <a:pt x="149" y="56"/>
                      <a:pt x="143" y="43"/>
                      <a:pt x="133" y="34"/>
                    </a:cubicBezTo>
                    <a:cubicBezTo>
                      <a:pt x="122" y="24"/>
                      <a:pt x="109" y="18"/>
                      <a:pt x="92" y="16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9" y="18"/>
                      <a:pt x="35" y="25"/>
                      <a:pt x="23" y="37"/>
                    </a:cubicBezTo>
                    <a:cubicBezTo>
                      <a:pt x="12" y="49"/>
                      <a:pt x="7" y="64"/>
                      <a:pt x="7" y="82"/>
                    </a:cubicBezTo>
                    <a:cubicBezTo>
                      <a:pt x="7" y="99"/>
                      <a:pt x="11" y="114"/>
                      <a:pt x="21" y="126"/>
                    </a:cubicBezTo>
                    <a:cubicBezTo>
                      <a:pt x="33" y="141"/>
                      <a:pt x="50" y="148"/>
                      <a:pt x="68" y="154"/>
                    </a:cubicBezTo>
                    <a:cubicBezTo>
                      <a:pt x="73" y="156"/>
                      <a:pt x="78" y="157"/>
                      <a:pt x="83" y="159"/>
                    </a:cubicBezTo>
                    <a:cubicBezTo>
                      <a:pt x="94" y="162"/>
                      <a:pt x="105" y="164"/>
                      <a:pt x="113" y="173"/>
                    </a:cubicBezTo>
                    <a:cubicBezTo>
                      <a:pt x="117" y="178"/>
                      <a:pt x="119" y="184"/>
                      <a:pt x="119" y="192"/>
                    </a:cubicBezTo>
                    <a:cubicBezTo>
                      <a:pt x="119" y="200"/>
                      <a:pt x="116" y="207"/>
                      <a:pt x="111" y="213"/>
                    </a:cubicBezTo>
                    <a:cubicBezTo>
                      <a:pt x="96" y="231"/>
                      <a:pt x="66" y="226"/>
                      <a:pt x="52" y="208"/>
                    </a:cubicBezTo>
                    <a:cubicBezTo>
                      <a:pt x="47" y="202"/>
                      <a:pt x="44" y="195"/>
                      <a:pt x="42" y="18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3" y="212"/>
                      <a:pt x="11" y="228"/>
                      <a:pt x="22" y="240"/>
                    </a:cubicBezTo>
                    <a:cubicBezTo>
                      <a:pt x="34" y="252"/>
                      <a:pt x="49" y="259"/>
                      <a:pt x="68" y="261"/>
                    </a:cubicBezTo>
                    <a:cubicBezTo>
                      <a:pt x="68" y="290"/>
                      <a:pt x="68" y="290"/>
                      <a:pt x="68" y="290"/>
                    </a:cubicBezTo>
                    <a:cubicBezTo>
                      <a:pt x="92" y="290"/>
                      <a:pt x="92" y="290"/>
                      <a:pt x="92" y="290"/>
                    </a:cubicBezTo>
                    <a:cubicBezTo>
                      <a:pt x="92" y="260"/>
                      <a:pt x="92" y="260"/>
                      <a:pt x="92" y="260"/>
                    </a:cubicBezTo>
                    <a:cubicBezTo>
                      <a:pt x="113" y="257"/>
                      <a:pt x="129" y="249"/>
                      <a:pt x="141" y="235"/>
                    </a:cubicBezTo>
                    <a:cubicBezTo>
                      <a:pt x="153" y="222"/>
                      <a:pt x="159" y="205"/>
                      <a:pt x="159" y="186"/>
                    </a:cubicBezTo>
                    <a:cubicBezTo>
                      <a:pt x="159" y="168"/>
                      <a:pt x="154" y="154"/>
                      <a:pt x="145" y="143"/>
                    </a:cubicBezTo>
                    <a:cubicBezTo>
                      <a:pt x="133" y="129"/>
                      <a:pt x="115" y="122"/>
                      <a:pt x="98" y="118"/>
                    </a:cubicBezTo>
                    <a:close/>
                    <a:moveTo>
                      <a:pt x="98" y="118"/>
                    </a:moveTo>
                    <a:cubicBezTo>
                      <a:pt x="98" y="118"/>
                      <a:pt x="98" y="118"/>
                      <a:pt x="98" y="11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90" name="îṩḻíḋe">
              <a:extLst>
                <a:ext uri="{FF2B5EF4-FFF2-40B4-BE49-F238E27FC236}">
                  <a16:creationId xmlns:a16="http://schemas.microsoft.com/office/drawing/2014/main" xmlns="" id="{9B5D69FC-13DA-4605-B900-9B0406A46522}"/>
                </a:ext>
              </a:extLst>
            </p:cNvPr>
            <p:cNvGrpSpPr/>
            <p:nvPr/>
          </p:nvGrpSpPr>
          <p:grpSpPr>
            <a:xfrm>
              <a:off x="4395790" y="3282702"/>
              <a:ext cx="677334" cy="677334"/>
              <a:chOff x="4395790" y="3282702"/>
              <a:chExt cx="677334" cy="677334"/>
            </a:xfrm>
          </p:grpSpPr>
          <p:sp>
            <p:nvSpPr>
              <p:cNvPr id="95" name="íŝḷïḋê">
                <a:extLst>
                  <a:ext uri="{FF2B5EF4-FFF2-40B4-BE49-F238E27FC236}">
                    <a16:creationId xmlns:a16="http://schemas.microsoft.com/office/drawing/2014/main" xmlns="" id="{261D7BDE-3902-4FDB-9EFB-880CB1B3EB18}"/>
                  </a:ext>
                </a:extLst>
              </p:cNvPr>
              <p:cNvSpPr/>
              <p:nvPr/>
            </p:nvSpPr>
            <p:spPr>
              <a:xfrm>
                <a:off x="4395790" y="3282702"/>
                <a:ext cx="677334" cy="677334"/>
              </a:xfrm>
              <a:prstGeom prst="ellipse">
                <a:avLst/>
              </a:prstGeom>
              <a:solidFill>
                <a:srgbClr val="00A695"/>
              </a:solidFill>
              <a:ln w="28575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96" name="ïṡlîḍê">
                <a:extLst>
                  <a:ext uri="{FF2B5EF4-FFF2-40B4-BE49-F238E27FC236}">
                    <a16:creationId xmlns:a16="http://schemas.microsoft.com/office/drawing/2014/main" xmlns="" id="{4FE2B934-F439-4BE1-9C17-D0A5DD501037}"/>
                  </a:ext>
                </a:extLst>
              </p:cNvPr>
              <p:cNvSpPr/>
              <p:nvPr/>
            </p:nvSpPr>
            <p:spPr bwMode="auto">
              <a:xfrm>
                <a:off x="4543930" y="3467155"/>
                <a:ext cx="381053" cy="308427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91" name="îs1îďe">
              <a:extLst>
                <a:ext uri="{FF2B5EF4-FFF2-40B4-BE49-F238E27FC236}">
                  <a16:creationId xmlns:a16="http://schemas.microsoft.com/office/drawing/2014/main" xmlns="" id="{0DD9AC2A-E48A-46EC-B8B7-18074D143613}"/>
                </a:ext>
              </a:extLst>
            </p:cNvPr>
            <p:cNvSpPr/>
            <p:nvPr/>
          </p:nvSpPr>
          <p:spPr>
            <a:xfrm>
              <a:off x="7118875" y="3282702"/>
              <a:ext cx="677334" cy="677334"/>
            </a:xfrm>
            <a:prstGeom prst="ellipse">
              <a:avLst/>
            </a:prstGeom>
            <a:solidFill>
              <a:srgbClr val="00A695"/>
            </a:solidFill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2" name="ïsḷîḑé">
              <a:extLst>
                <a:ext uri="{FF2B5EF4-FFF2-40B4-BE49-F238E27FC236}">
                  <a16:creationId xmlns:a16="http://schemas.microsoft.com/office/drawing/2014/main" xmlns="" id="{4B788BD0-3726-4B5D-8FAE-EE6A2C645E48}"/>
                </a:ext>
              </a:extLst>
            </p:cNvPr>
            <p:cNvSpPr/>
            <p:nvPr/>
          </p:nvSpPr>
          <p:spPr bwMode="auto">
            <a:xfrm>
              <a:off x="7267015" y="3431548"/>
              <a:ext cx="381053" cy="379641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93" name="iṡľîḋè">
              <a:extLst>
                <a:ext uri="{FF2B5EF4-FFF2-40B4-BE49-F238E27FC236}">
                  <a16:creationId xmlns:a16="http://schemas.microsoft.com/office/drawing/2014/main" xmlns="" id="{30D27E5A-433F-4EA3-9A3C-51E0A5244EF3}"/>
                </a:ext>
              </a:extLst>
            </p:cNvPr>
            <p:cNvSpPr/>
            <p:nvPr/>
          </p:nvSpPr>
          <p:spPr>
            <a:xfrm>
              <a:off x="9841961" y="3282702"/>
              <a:ext cx="677334" cy="677334"/>
            </a:xfrm>
            <a:prstGeom prst="ellipse">
              <a:avLst/>
            </a:prstGeom>
            <a:solidFill>
              <a:srgbClr val="00A695"/>
            </a:solidFill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4" name="îşlidé">
              <a:extLst>
                <a:ext uri="{FF2B5EF4-FFF2-40B4-BE49-F238E27FC236}">
                  <a16:creationId xmlns:a16="http://schemas.microsoft.com/office/drawing/2014/main" xmlns="" id="{4611512F-37CF-4796-8FA3-8B080F9FD63F}"/>
                </a:ext>
              </a:extLst>
            </p:cNvPr>
            <p:cNvSpPr/>
            <p:nvPr/>
          </p:nvSpPr>
          <p:spPr bwMode="auto">
            <a:xfrm>
              <a:off x="9999653" y="3430842"/>
              <a:ext cx="361950" cy="381053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</p:grp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-84450" y="5045602"/>
            <a:ext cx="1502871" cy="1851751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10257848" y="5845158"/>
            <a:ext cx="2055593" cy="951358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509992" y="1026096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421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6350" y="0"/>
            <a:ext cx="12204700" cy="6854825"/>
          </a:xfrm>
          <a:prstGeom prst="rect">
            <a:avLst/>
          </a:prstGeom>
          <a:solidFill>
            <a:srgbClr val="E52E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8" name="4d5c9446-e71a-41fc-9605-be1165a4b6e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B66BF0A-CB29-41B1-8803-E47857C3C0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39788"/>
            <a:ext cx="12192000" cy="5013325"/>
            <a:chOff x="0" y="1130300"/>
            <a:chExt cx="12192000" cy="5013325"/>
          </a:xfrm>
        </p:grpSpPr>
        <p:sp>
          <p:nvSpPr>
            <p:cNvPr id="79" name="îŝḷíďé">
              <a:extLst>
                <a:ext uri="{FF2B5EF4-FFF2-40B4-BE49-F238E27FC236}">
                  <a16:creationId xmlns:a16="http://schemas.microsoft.com/office/drawing/2014/main" xmlns="" id="{D4AE6BD3-0FBE-4CE0-9916-4745CBEDF022}"/>
                </a:ext>
              </a:extLst>
            </p:cNvPr>
            <p:cNvSpPr/>
            <p:nvPr/>
          </p:nvSpPr>
          <p:spPr>
            <a:xfrm>
              <a:off x="0" y="3654000"/>
              <a:ext cx="12192000" cy="2489625"/>
            </a:xfrm>
            <a:prstGeom prst="roundRect">
              <a:avLst>
                <a:gd name="adj" fmla="val 750"/>
              </a:avLst>
            </a:prstGeom>
            <a:solidFill>
              <a:srgbClr val="FFFFFF">
                <a:lumMod val="95000"/>
              </a:srgbClr>
            </a:solidFill>
          </p:spPr>
          <p:txBody>
            <a:bodyPr wrap="square" lIns="91440" tIns="45720" rIns="91440" bIns="45720" rtlCol="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0" name="îṣļîďê">
              <a:extLst>
                <a:ext uri="{FF2B5EF4-FFF2-40B4-BE49-F238E27FC236}">
                  <a16:creationId xmlns:a16="http://schemas.microsoft.com/office/drawing/2014/main" xmlns="" id="{27DEB8FE-0738-433F-88BC-7B0F64232ACD}"/>
                </a:ext>
              </a:extLst>
            </p:cNvPr>
            <p:cNvSpPr txBox="1"/>
            <p:nvPr/>
          </p:nvSpPr>
          <p:spPr>
            <a:xfrm>
              <a:off x="1286801" y="2917055"/>
              <a:ext cx="1637331" cy="1473889"/>
            </a:xfrm>
            <a:prstGeom prst="roundRect">
              <a:avLst/>
            </a:prstGeom>
            <a:solidFill>
              <a:srgbClr val="00A695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1" name="íśḻidè">
              <a:extLst>
                <a:ext uri="{FF2B5EF4-FFF2-40B4-BE49-F238E27FC236}">
                  <a16:creationId xmlns:a16="http://schemas.microsoft.com/office/drawing/2014/main" xmlns="" id="{F735F5F8-553B-4758-97F5-584C93DFC157}"/>
                </a:ext>
              </a:extLst>
            </p:cNvPr>
            <p:cNvSpPr/>
            <p:nvPr/>
          </p:nvSpPr>
          <p:spPr bwMode="auto">
            <a:xfrm>
              <a:off x="1773505" y="2585971"/>
              <a:ext cx="663923" cy="66216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235787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35787"/>
                  </a:solidFill>
                  <a:effectLst/>
                  <a:uLnTx/>
                  <a:uFillTx/>
                  <a:latin typeface="Arial"/>
                  <a:ea typeface="微软雅黑"/>
                </a:rPr>
                <a:t>1</a:t>
              </a:r>
            </a:p>
          </p:txBody>
        </p:sp>
        <p:grpSp>
          <p:nvGrpSpPr>
            <p:cNvPr id="82" name="ïṧ1ïḍè">
              <a:extLst>
                <a:ext uri="{FF2B5EF4-FFF2-40B4-BE49-F238E27FC236}">
                  <a16:creationId xmlns:a16="http://schemas.microsoft.com/office/drawing/2014/main" xmlns="" id="{673CB9E1-8527-460F-8CDF-D7976A7E932A}"/>
                </a:ext>
              </a:extLst>
            </p:cNvPr>
            <p:cNvGrpSpPr/>
            <p:nvPr/>
          </p:nvGrpSpPr>
          <p:grpSpPr>
            <a:xfrm>
              <a:off x="983204" y="4549453"/>
              <a:ext cx="2108063" cy="944997"/>
              <a:chOff x="1516090" y="3994532"/>
              <a:chExt cx="2108063" cy="944997"/>
            </a:xfrm>
          </p:grpSpPr>
          <p:sp>
            <p:nvSpPr>
              <p:cNvPr id="107" name="îśḷîḓ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16090" y="438213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08" name="íṧḻîď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16090" y="399453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3" name="î$lïḓè">
              <a:extLst>
                <a:ext uri="{FF2B5EF4-FFF2-40B4-BE49-F238E27FC236}">
                  <a16:creationId xmlns:a16="http://schemas.microsoft.com/office/drawing/2014/main" xmlns="" id="{E3853D9E-E2D9-49EE-A99B-4745B4AE9057}"/>
                </a:ext>
              </a:extLst>
            </p:cNvPr>
            <p:cNvSpPr/>
            <p:nvPr/>
          </p:nvSpPr>
          <p:spPr bwMode="auto">
            <a:xfrm>
              <a:off x="1859686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4" name="íṧḻíḍe">
              <a:extLst>
                <a:ext uri="{FF2B5EF4-FFF2-40B4-BE49-F238E27FC236}">
                  <a16:creationId xmlns:a16="http://schemas.microsoft.com/office/drawing/2014/main" xmlns="" id="{D98F22D0-1276-4167-8F7A-12A0F4702C5F}"/>
                </a:ext>
              </a:extLst>
            </p:cNvPr>
            <p:cNvSpPr txBox="1"/>
            <p:nvPr/>
          </p:nvSpPr>
          <p:spPr>
            <a:xfrm>
              <a:off x="3969900" y="2917055"/>
              <a:ext cx="1637331" cy="1473889"/>
            </a:xfrm>
            <a:prstGeom prst="roundRect">
              <a:avLst/>
            </a:prstGeom>
            <a:solidFill>
              <a:srgbClr val="00A695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5" name="íṧliḍé">
              <a:extLst>
                <a:ext uri="{FF2B5EF4-FFF2-40B4-BE49-F238E27FC236}">
                  <a16:creationId xmlns:a16="http://schemas.microsoft.com/office/drawing/2014/main" xmlns="" id="{E81C14E2-ABA6-4BD6-A2F0-127318B85D8D}"/>
                </a:ext>
              </a:extLst>
            </p:cNvPr>
            <p:cNvSpPr/>
            <p:nvPr/>
          </p:nvSpPr>
          <p:spPr bwMode="auto">
            <a:xfrm>
              <a:off x="4456604" y="2585971"/>
              <a:ext cx="663923" cy="66216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778495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778495"/>
                  </a:solidFill>
                  <a:effectLst/>
                  <a:uLnTx/>
                  <a:uFillTx/>
                  <a:latin typeface="Arial"/>
                  <a:ea typeface="微软雅黑"/>
                </a:rPr>
                <a:t>2</a:t>
              </a:r>
            </a:p>
          </p:txBody>
        </p:sp>
        <p:grpSp>
          <p:nvGrpSpPr>
            <p:cNvPr id="86" name="ï$ļiďè">
              <a:extLst>
                <a:ext uri="{FF2B5EF4-FFF2-40B4-BE49-F238E27FC236}">
                  <a16:creationId xmlns:a16="http://schemas.microsoft.com/office/drawing/2014/main" xmlns="" id="{1AB0F706-3B62-47E6-8AB7-4CFC84B718C3}"/>
                </a:ext>
              </a:extLst>
            </p:cNvPr>
            <p:cNvGrpSpPr/>
            <p:nvPr/>
          </p:nvGrpSpPr>
          <p:grpSpPr>
            <a:xfrm>
              <a:off x="3689047" y="4549453"/>
              <a:ext cx="2108063" cy="944997"/>
              <a:chOff x="3787157" y="3992212"/>
              <a:chExt cx="2108063" cy="944997"/>
            </a:xfrm>
          </p:grpSpPr>
          <p:sp>
            <p:nvSpPr>
              <p:cNvPr id="105" name="îṡľî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787157" y="437981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06" name="íS1î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787157" y="399221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87" name="îşḷíďê">
              <a:extLst>
                <a:ext uri="{FF2B5EF4-FFF2-40B4-BE49-F238E27FC236}">
                  <a16:creationId xmlns:a16="http://schemas.microsoft.com/office/drawing/2014/main" xmlns="" id="{72E21936-5697-4574-98A4-7758C8C9B4F7}"/>
                </a:ext>
              </a:extLst>
            </p:cNvPr>
            <p:cNvSpPr/>
            <p:nvPr/>
          </p:nvSpPr>
          <p:spPr bwMode="auto">
            <a:xfrm>
              <a:off x="4542785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8" name="îṥļîďè">
              <a:extLst>
                <a:ext uri="{FF2B5EF4-FFF2-40B4-BE49-F238E27FC236}">
                  <a16:creationId xmlns:a16="http://schemas.microsoft.com/office/drawing/2014/main" xmlns="" id="{C9FD70C0-28C6-4132-9F29-BEE914663E99}"/>
                </a:ext>
              </a:extLst>
            </p:cNvPr>
            <p:cNvSpPr txBox="1"/>
            <p:nvPr/>
          </p:nvSpPr>
          <p:spPr>
            <a:xfrm>
              <a:off x="6652999" y="2917055"/>
              <a:ext cx="1637331" cy="1473889"/>
            </a:xfrm>
            <a:prstGeom prst="roundRect">
              <a:avLst/>
            </a:prstGeom>
            <a:solidFill>
              <a:srgbClr val="00A695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9" name="îsḻîḋê">
              <a:extLst>
                <a:ext uri="{FF2B5EF4-FFF2-40B4-BE49-F238E27FC236}">
                  <a16:creationId xmlns:a16="http://schemas.microsoft.com/office/drawing/2014/main" xmlns="" id="{B5F900F0-1A78-4355-BF0E-CA52B7E572EF}"/>
                </a:ext>
              </a:extLst>
            </p:cNvPr>
            <p:cNvSpPr/>
            <p:nvPr/>
          </p:nvSpPr>
          <p:spPr bwMode="auto">
            <a:xfrm>
              <a:off x="7139703" y="2585971"/>
              <a:ext cx="663923" cy="66216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235787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235787"/>
                  </a:solidFill>
                  <a:effectLst/>
                  <a:uLnTx/>
                  <a:uFillTx/>
                  <a:latin typeface="Arial"/>
                  <a:ea typeface="微软雅黑"/>
                </a:rPr>
                <a:t>3</a:t>
              </a:r>
            </a:p>
          </p:txBody>
        </p:sp>
        <p:grpSp>
          <p:nvGrpSpPr>
            <p:cNvPr id="90" name="îsļïḋê">
              <a:extLst>
                <a:ext uri="{FF2B5EF4-FFF2-40B4-BE49-F238E27FC236}">
                  <a16:creationId xmlns:a16="http://schemas.microsoft.com/office/drawing/2014/main" xmlns="" id="{D538D181-2D59-4109-B4F9-F7E75F403A5D}"/>
                </a:ext>
              </a:extLst>
            </p:cNvPr>
            <p:cNvGrpSpPr/>
            <p:nvPr/>
          </p:nvGrpSpPr>
          <p:grpSpPr>
            <a:xfrm>
              <a:off x="6394890" y="4549453"/>
              <a:ext cx="2108063" cy="944997"/>
              <a:chOff x="6118653" y="3978875"/>
              <a:chExt cx="2108063" cy="944997"/>
            </a:xfrm>
          </p:grpSpPr>
          <p:sp>
            <p:nvSpPr>
              <p:cNvPr id="103" name="ïślíď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118653" y="436647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04" name="ïsľ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118653" y="397887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91" name="íṥḷîḓè">
              <a:extLst>
                <a:ext uri="{FF2B5EF4-FFF2-40B4-BE49-F238E27FC236}">
                  <a16:creationId xmlns:a16="http://schemas.microsoft.com/office/drawing/2014/main" xmlns="" id="{CE8AA1A2-0EDE-4A2D-B9AC-0C0C4C1054A0}"/>
                </a:ext>
              </a:extLst>
            </p:cNvPr>
            <p:cNvSpPr/>
            <p:nvPr/>
          </p:nvSpPr>
          <p:spPr bwMode="auto">
            <a:xfrm>
              <a:off x="7225884" y="3417554"/>
              <a:ext cx="491560" cy="472891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2" name="íşḷîḍê">
              <a:extLst>
                <a:ext uri="{FF2B5EF4-FFF2-40B4-BE49-F238E27FC236}">
                  <a16:creationId xmlns:a16="http://schemas.microsoft.com/office/drawing/2014/main" xmlns="" id="{D493CACE-3B56-41B0-8A2D-333ACA55F83A}"/>
                </a:ext>
              </a:extLst>
            </p:cNvPr>
            <p:cNvSpPr txBox="1"/>
            <p:nvPr/>
          </p:nvSpPr>
          <p:spPr>
            <a:xfrm>
              <a:off x="9336099" y="2917055"/>
              <a:ext cx="1637331" cy="1473889"/>
            </a:xfrm>
            <a:prstGeom prst="roundRect">
              <a:avLst/>
            </a:prstGeom>
            <a:solidFill>
              <a:srgbClr val="00A695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/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3" name="iSļidé">
              <a:extLst>
                <a:ext uri="{FF2B5EF4-FFF2-40B4-BE49-F238E27FC236}">
                  <a16:creationId xmlns:a16="http://schemas.microsoft.com/office/drawing/2014/main" xmlns="" id="{0BE2EBAA-471D-4933-8D0B-1271838210F9}"/>
                </a:ext>
              </a:extLst>
            </p:cNvPr>
            <p:cNvSpPr/>
            <p:nvPr/>
          </p:nvSpPr>
          <p:spPr bwMode="auto">
            <a:xfrm>
              <a:off x="9822803" y="2585971"/>
              <a:ext cx="663923" cy="66216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778495"/>
              </a:solidFill>
            </a:ln>
            <a:extLst/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778495"/>
                  </a:solidFill>
                  <a:effectLst/>
                  <a:uLnTx/>
                  <a:uFillTx/>
                  <a:latin typeface="Arial"/>
                  <a:ea typeface="微软雅黑"/>
                </a:rPr>
                <a:t>4</a:t>
              </a:r>
            </a:p>
          </p:txBody>
        </p:sp>
        <p:grpSp>
          <p:nvGrpSpPr>
            <p:cNvPr id="94" name="î$ḷiḑe">
              <a:extLst>
                <a:ext uri="{FF2B5EF4-FFF2-40B4-BE49-F238E27FC236}">
                  <a16:creationId xmlns:a16="http://schemas.microsoft.com/office/drawing/2014/main" xmlns="" id="{F5134B5B-E6D5-414B-ACCF-B8695953E40C}"/>
                </a:ext>
              </a:extLst>
            </p:cNvPr>
            <p:cNvGrpSpPr/>
            <p:nvPr/>
          </p:nvGrpSpPr>
          <p:grpSpPr>
            <a:xfrm>
              <a:off x="9100733" y="4549453"/>
              <a:ext cx="2108063" cy="944997"/>
              <a:chOff x="8611567" y="3948447"/>
              <a:chExt cx="2108063" cy="944997"/>
            </a:xfrm>
          </p:grpSpPr>
          <p:sp>
            <p:nvSpPr>
              <p:cNvPr id="101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11567" y="433604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Copy paste fonts. Choose the only option to retain text.</a:t>
                </a:r>
              </a:p>
            </p:txBody>
          </p:sp>
          <p:sp>
            <p:nvSpPr>
              <p:cNvPr id="102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11567" y="3948447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标题文字添加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95" name="íṡlïḋè">
              <a:extLst>
                <a:ext uri="{FF2B5EF4-FFF2-40B4-BE49-F238E27FC236}">
                  <a16:creationId xmlns:a16="http://schemas.microsoft.com/office/drawing/2014/main" xmlns="" id="{78886A97-0E84-4CD3-AC43-0EF0F70BCB04}"/>
                </a:ext>
              </a:extLst>
            </p:cNvPr>
            <p:cNvSpPr/>
            <p:nvPr/>
          </p:nvSpPr>
          <p:spPr bwMode="auto">
            <a:xfrm>
              <a:off x="9908984" y="3417553"/>
              <a:ext cx="491560" cy="472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1188B774-3373-4BDF-A522-3DC17C3B3A85}"/>
                </a:ext>
              </a:extLst>
            </p:cNvPr>
            <p:cNvCxnSpPr>
              <a:cxnSpLocks/>
            </p:cNvCxnSpPr>
            <p:nvPr/>
          </p:nvCxnSpPr>
          <p:spPr>
            <a:xfrm>
              <a:off x="3396000" y="4323699"/>
              <a:ext cx="0" cy="1672037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CA8060F6-F916-48AC-A6DD-2AB1399157C6}"/>
                </a:ext>
              </a:extLst>
            </p:cNvPr>
            <p:cNvCxnSpPr>
              <a:cxnSpLocks/>
            </p:cNvCxnSpPr>
            <p:nvPr/>
          </p:nvCxnSpPr>
          <p:spPr>
            <a:xfrm>
              <a:off x="6094282" y="4323699"/>
              <a:ext cx="0" cy="1672037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665DA5D8-6EC7-49C7-B929-E620602ED15C}"/>
                </a:ext>
              </a:extLst>
            </p:cNvPr>
            <p:cNvCxnSpPr>
              <a:cxnSpLocks/>
            </p:cNvCxnSpPr>
            <p:nvPr/>
          </p:nvCxnSpPr>
          <p:spPr>
            <a:xfrm>
              <a:off x="8792564" y="4323699"/>
              <a:ext cx="0" cy="1672037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99" name="íṧľídè">
              <a:extLst>
                <a:ext uri="{FF2B5EF4-FFF2-40B4-BE49-F238E27FC236}">
                  <a16:creationId xmlns:a16="http://schemas.microsoft.com/office/drawing/2014/main" xmlns="" id="{E644BB3F-89BA-42D5-BAEF-4C70C977A998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lvl="0" algn="ctr" defTabSz="913765">
                <a:buSzPct val="25000"/>
                <a:defRPr/>
              </a:pPr>
              <a:r>
                <a:rPr lang="en-US" sz="2800" kern="0" dirty="0">
                  <a:solidFill>
                    <a:srgbClr val="000000"/>
                  </a:solidFill>
                  <a:latin typeface="Arial"/>
                  <a:ea typeface="微软雅黑"/>
                </a:rPr>
                <a:t>Copy paste fonts. Choose the only option to retain text</a:t>
              </a:r>
            </a:p>
          </p:txBody>
        </p:sp>
        <p:sp>
          <p:nvSpPr>
            <p:cNvPr id="100" name="iśḻíḋê">
              <a:extLst>
                <a:ext uri="{FF2B5EF4-FFF2-40B4-BE49-F238E27FC236}">
                  <a16:creationId xmlns:a16="http://schemas.microsoft.com/office/drawing/2014/main" xmlns="" id="{9A29ECEE-B1D0-4BE5-9D69-C731E60637F3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algn="ctr" defTabSz="914377">
                <a:lnSpc>
                  <a:spcPct val="150000"/>
                </a:lnSpc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  <a:p>
              <a:pPr lvl="0" algn="ctr" defTabSz="914377">
                <a:lnSpc>
                  <a:spcPct val="150000"/>
                </a:lnSpc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</a:t>
              </a:r>
            </a:p>
            <a:p>
              <a:pPr lvl="0" algn="ctr" defTabSz="914377">
                <a:lnSpc>
                  <a:spcPct val="150000"/>
                </a:lnSpc>
                <a:defRPr/>
              </a:pP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296" name="组合 2295"/>
          <p:cNvGrpSpPr/>
          <p:nvPr/>
        </p:nvGrpSpPr>
        <p:grpSpPr>
          <a:xfrm>
            <a:off x="10545910" y="68682"/>
            <a:ext cx="1585080" cy="3795667"/>
            <a:chOff x="9855200" y="0"/>
            <a:chExt cx="1830388" cy="4383088"/>
          </a:xfrm>
        </p:grpSpPr>
        <p:sp>
          <p:nvSpPr>
            <p:cNvPr id="2282" name="Oval 2281"/>
            <p:cNvSpPr>
              <a:spLocks noChangeArrowheads="1"/>
            </p:cNvSpPr>
            <p:nvPr/>
          </p:nvSpPr>
          <p:spPr bwMode="auto">
            <a:xfrm>
              <a:off x="9869488" y="2143125"/>
              <a:ext cx="1808163" cy="146208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3" name="Freeform 2282"/>
            <p:cNvSpPr>
              <a:spLocks noEditPoints="1"/>
            </p:cNvSpPr>
            <p:nvPr/>
          </p:nvSpPr>
          <p:spPr bwMode="auto">
            <a:xfrm>
              <a:off x="9855200" y="2120900"/>
              <a:ext cx="1830388" cy="1500188"/>
            </a:xfrm>
            <a:custGeom>
              <a:avLst/>
              <a:gdLst>
                <a:gd name="T0" fmla="*/ 485 w 485"/>
                <a:gd name="T1" fmla="*/ 201 h 399"/>
                <a:gd name="T2" fmla="*/ 485 w 485"/>
                <a:gd name="T3" fmla="*/ 204 h 399"/>
                <a:gd name="T4" fmla="*/ 484 w 485"/>
                <a:gd name="T5" fmla="*/ 216 h 399"/>
                <a:gd name="T6" fmla="*/ 474 w 485"/>
                <a:gd name="T7" fmla="*/ 259 h 399"/>
                <a:gd name="T8" fmla="*/ 461 w 485"/>
                <a:gd name="T9" fmla="*/ 287 h 399"/>
                <a:gd name="T10" fmla="*/ 439 w 485"/>
                <a:gd name="T11" fmla="*/ 317 h 399"/>
                <a:gd name="T12" fmla="*/ 368 w 485"/>
                <a:gd name="T13" fmla="*/ 370 h 399"/>
                <a:gd name="T14" fmla="*/ 268 w 485"/>
                <a:gd name="T15" fmla="*/ 397 h 399"/>
                <a:gd name="T16" fmla="*/ 254 w 485"/>
                <a:gd name="T17" fmla="*/ 398 h 399"/>
                <a:gd name="T18" fmla="*/ 240 w 485"/>
                <a:gd name="T19" fmla="*/ 398 h 399"/>
                <a:gd name="T20" fmla="*/ 226 w 485"/>
                <a:gd name="T21" fmla="*/ 398 h 399"/>
                <a:gd name="T22" fmla="*/ 218 w 485"/>
                <a:gd name="T23" fmla="*/ 398 h 399"/>
                <a:gd name="T24" fmla="*/ 211 w 485"/>
                <a:gd name="T25" fmla="*/ 397 h 399"/>
                <a:gd name="T26" fmla="*/ 153 w 485"/>
                <a:gd name="T27" fmla="*/ 384 h 399"/>
                <a:gd name="T28" fmla="*/ 48 w 485"/>
                <a:gd name="T29" fmla="*/ 318 h 399"/>
                <a:gd name="T30" fmla="*/ 13 w 485"/>
                <a:gd name="T31" fmla="*/ 264 h 399"/>
                <a:gd name="T32" fmla="*/ 0 w 485"/>
                <a:gd name="T33" fmla="*/ 200 h 399"/>
                <a:gd name="T34" fmla="*/ 3 w 485"/>
                <a:gd name="T35" fmla="*/ 168 h 399"/>
                <a:gd name="T36" fmla="*/ 13 w 485"/>
                <a:gd name="T37" fmla="*/ 137 h 399"/>
                <a:gd name="T38" fmla="*/ 48 w 485"/>
                <a:gd name="T39" fmla="*/ 82 h 399"/>
                <a:gd name="T40" fmla="*/ 153 w 485"/>
                <a:gd name="T41" fmla="*/ 17 h 399"/>
                <a:gd name="T42" fmla="*/ 268 w 485"/>
                <a:gd name="T43" fmla="*/ 3 h 399"/>
                <a:gd name="T44" fmla="*/ 369 w 485"/>
                <a:gd name="T45" fmla="*/ 31 h 399"/>
                <a:gd name="T46" fmla="*/ 439 w 485"/>
                <a:gd name="T47" fmla="*/ 84 h 399"/>
                <a:gd name="T48" fmla="*/ 461 w 485"/>
                <a:gd name="T49" fmla="*/ 114 h 399"/>
                <a:gd name="T50" fmla="*/ 474 w 485"/>
                <a:gd name="T51" fmla="*/ 142 h 399"/>
                <a:gd name="T52" fmla="*/ 484 w 485"/>
                <a:gd name="T53" fmla="*/ 185 h 399"/>
                <a:gd name="T54" fmla="*/ 485 w 485"/>
                <a:gd name="T55" fmla="*/ 196 h 399"/>
                <a:gd name="T56" fmla="*/ 485 w 485"/>
                <a:gd name="T57" fmla="*/ 200 h 399"/>
                <a:gd name="T58" fmla="*/ 485 w 485"/>
                <a:gd name="T59" fmla="*/ 201 h 399"/>
                <a:gd name="T60" fmla="*/ 480 w 485"/>
                <a:gd name="T61" fmla="*/ 200 h 399"/>
                <a:gd name="T62" fmla="*/ 480 w 485"/>
                <a:gd name="T63" fmla="*/ 197 h 399"/>
                <a:gd name="T64" fmla="*/ 479 w 485"/>
                <a:gd name="T65" fmla="*/ 185 h 399"/>
                <a:gd name="T66" fmla="*/ 470 w 485"/>
                <a:gd name="T67" fmla="*/ 144 h 399"/>
                <a:gd name="T68" fmla="*/ 456 w 485"/>
                <a:gd name="T69" fmla="*/ 117 h 399"/>
                <a:gd name="T70" fmla="*/ 435 w 485"/>
                <a:gd name="T71" fmla="*/ 88 h 399"/>
                <a:gd name="T72" fmla="*/ 366 w 485"/>
                <a:gd name="T73" fmla="*/ 37 h 399"/>
                <a:gd name="T74" fmla="*/ 268 w 485"/>
                <a:gd name="T75" fmla="*/ 10 h 399"/>
                <a:gd name="T76" fmla="*/ 155 w 485"/>
                <a:gd name="T77" fmla="*/ 23 h 399"/>
                <a:gd name="T78" fmla="*/ 53 w 485"/>
                <a:gd name="T79" fmla="*/ 87 h 399"/>
                <a:gd name="T80" fmla="*/ 20 w 485"/>
                <a:gd name="T81" fmla="*/ 140 h 399"/>
                <a:gd name="T82" fmla="*/ 11 w 485"/>
                <a:gd name="T83" fmla="*/ 169 h 399"/>
                <a:gd name="T84" fmla="*/ 8 w 485"/>
                <a:gd name="T85" fmla="*/ 201 h 399"/>
                <a:gd name="T86" fmla="*/ 20 w 485"/>
                <a:gd name="T87" fmla="*/ 261 h 399"/>
                <a:gd name="T88" fmla="*/ 53 w 485"/>
                <a:gd name="T89" fmla="*/ 314 h 399"/>
                <a:gd name="T90" fmla="*/ 155 w 485"/>
                <a:gd name="T91" fmla="*/ 378 h 399"/>
                <a:gd name="T92" fmla="*/ 268 w 485"/>
                <a:gd name="T93" fmla="*/ 391 h 399"/>
                <a:gd name="T94" fmla="*/ 366 w 485"/>
                <a:gd name="T95" fmla="*/ 364 h 399"/>
                <a:gd name="T96" fmla="*/ 435 w 485"/>
                <a:gd name="T97" fmla="*/ 313 h 399"/>
                <a:gd name="T98" fmla="*/ 456 w 485"/>
                <a:gd name="T99" fmla="*/ 284 h 399"/>
                <a:gd name="T100" fmla="*/ 470 w 485"/>
                <a:gd name="T101" fmla="*/ 257 h 399"/>
                <a:gd name="T102" fmla="*/ 480 w 485"/>
                <a:gd name="T103" fmla="*/ 216 h 399"/>
                <a:gd name="T104" fmla="*/ 480 w 485"/>
                <a:gd name="T105" fmla="*/ 204 h 399"/>
                <a:gd name="T106" fmla="*/ 480 w 485"/>
                <a:gd name="T107" fmla="*/ 20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5" h="399">
                  <a:moveTo>
                    <a:pt x="485" y="201"/>
                  </a:moveTo>
                  <a:cubicBezTo>
                    <a:pt x="485" y="201"/>
                    <a:pt x="485" y="202"/>
                    <a:pt x="485" y="204"/>
                  </a:cubicBezTo>
                  <a:cubicBezTo>
                    <a:pt x="485" y="207"/>
                    <a:pt x="485" y="211"/>
                    <a:pt x="484" y="216"/>
                  </a:cubicBezTo>
                  <a:cubicBezTo>
                    <a:pt x="483" y="226"/>
                    <a:pt x="481" y="241"/>
                    <a:pt x="474" y="259"/>
                  </a:cubicBezTo>
                  <a:cubicBezTo>
                    <a:pt x="471" y="268"/>
                    <a:pt x="466" y="277"/>
                    <a:pt x="461" y="287"/>
                  </a:cubicBezTo>
                  <a:cubicBezTo>
                    <a:pt x="455" y="297"/>
                    <a:pt x="448" y="307"/>
                    <a:pt x="439" y="317"/>
                  </a:cubicBezTo>
                  <a:cubicBezTo>
                    <a:pt x="421" y="337"/>
                    <a:pt x="398" y="355"/>
                    <a:pt x="368" y="370"/>
                  </a:cubicBezTo>
                  <a:cubicBezTo>
                    <a:pt x="339" y="384"/>
                    <a:pt x="305" y="394"/>
                    <a:pt x="268" y="397"/>
                  </a:cubicBezTo>
                  <a:cubicBezTo>
                    <a:pt x="264" y="398"/>
                    <a:pt x="259" y="398"/>
                    <a:pt x="254" y="398"/>
                  </a:cubicBezTo>
                  <a:cubicBezTo>
                    <a:pt x="249" y="398"/>
                    <a:pt x="245" y="399"/>
                    <a:pt x="240" y="398"/>
                  </a:cubicBezTo>
                  <a:cubicBezTo>
                    <a:pt x="235" y="398"/>
                    <a:pt x="230" y="398"/>
                    <a:pt x="226" y="398"/>
                  </a:cubicBezTo>
                  <a:cubicBezTo>
                    <a:pt x="223" y="398"/>
                    <a:pt x="221" y="398"/>
                    <a:pt x="218" y="398"/>
                  </a:cubicBezTo>
                  <a:cubicBezTo>
                    <a:pt x="216" y="397"/>
                    <a:pt x="214" y="397"/>
                    <a:pt x="211" y="397"/>
                  </a:cubicBezTo>
                  <a:cubicBezTo>
                    <a:pt x="192" y="395"/>
                    <a:pt x="172" y="391"/>
                    <a:pt x="153" y="384"/>
                  </a:cubicBezTo>
                  <a:cubicBezTo>
                    <a:pt x="114" y="372"/>
                    <a:pt x="77" y="350"/>
                    <a:pt x="48" y="318"/>
                  </a:cubicBezTo>
                  <a:cubicBezTo>
                    <a:pt x="34" y="303"/>
                    <a:pt x="21" y="284"/>
                    <a:pt x="13" y="264"/>
                  </a:cubicBezTo>
                  <a:cubicBezTo>
                    <a:pt x="4" y="244"/>
                    <a:pt x="0" y="222"/>
                    <a:pt x="0" y="200"/>
                  </a:cubicBezTo>
                  <a:cubicBezTo>
                    <a:pt x="0" y="190"/>
                    <a:pt x="1" y="178"/>
                    <a:pt x="3" y="168"/>
                  </a:cubicBezTo>
                  <a:cubicBezTo>
                    <a:pt x="5" y="157"/>
                    <a:pt x="9" y="147"/>
                    <a:pt x="13" y="137"/>
                  </a:cubicBezTo>
                  <a:cubicBezTo>
                    <a:pt x="21" y="117"/>
                    <a:pt x="33" y="98"/>
                    <a:pt x="48" y="82"/>
                  </a:cubicBezTo>
                  <a:cubicBezTo>
                    <a:pt x="77" y="51"/>
                    <a:pt x="114" y="29"/>
                    <a:pt x="153" y="17"/>
                  </a:cubicBezTo>
                  <a:cubicBezTo>
                    <a:pt x="191" y="4"/>
                    <a:pt x="231" y="0"/>
                    <a:pt x="268" y="3"/>
                  </a:cubicBezTo>
                  <a:cubicBezTo>
                    <a:pt x="305" y="7"/>
                    <a:pt x="339" y="17"/>
                    <a:pt x="369" y="31"/>
                  </a:cubicBezTo>
                  <a:cubicBezTo>
                    <a:pt x="398" y="46"/>
                    <a:pt x="421" y="64"/>
                    <a:pt x="439" y="84"/>
                  </a:cubicBezTo>
                  <a:cubicBezTo>
                    <a:pt x="448" y="94"/>
                    <a:pt x="455" y="104"/>
                    <a:pt x="461" y="114"/>
                  </a:cubicBezTo>
                  <a:cubicBezTo>
                    <a:pt x="467" y="124"/>
                    <a:pt x="471" y="133"/>
                    <a:pt x="474" y="142"/>
                  </a:cubicBezTo>
                  <a:cubicBezTo>
                    <a:pt x="481" y="160"/>
                    <a:pt x="483" y="175"/>
                    <a:pt x="484" y="185"/>
                  </a:cubicBezTo>
                  <a:cubicBezTo>
                    <a:pt x="485" y="190"/>
                    <a:pt x="485" y="194"/>
                    <a:pt x="485" y="196"/>
                  </a:cubicBezTo>
                  <a:cubicBezTo>
                    <a:pt x="485" y="199"/>
                    <a:pt x="485" y="200"/>
                    <a:pt x="485" y="200"/>
                  </a:cubicBezTo>
                  <a:lnTo>
                    <a:pt x="485" y="201"/>
                  </a:lnTo>
                  <a:close/>
                  <a:moveTo>
                    <a:pt x="480" y="200"/>
                  </a:moveTo>
                  <a:cubicBezTo>
                    <a:pt x="480" y="200"/>
                    <a:pt x="480" y="199"/>
                    <a:pt x="480" y="197"/>
                  </a:cubicBezTo>
                  <a:cubicBezTo>
                    <a:pt x="480" y="194"/>
                    <a:pt x="480" y="190"/>
                    <a:pt x="479" y="185"/>
                  </a:cubicBezTo>
                  <a:cubicBezTo>
                    <a:pt x="478" y="176"/>
                    <a:pt x="476" y="161"/>
                    <a:pt x="470" y="144"/>
                  </a:cubicBezTo>
                  <a:cubicBezTo>
                    <a:pt x="466" y="135"/>
                    <a:pt x="462" y="126"/>
                    <a:pt x="456" y="117"/>
                  </a:cubicBezTo>
                  <a:cubicBezTo>
                    <a:pt x="450" y="107"/>
                    <a:pt x="443" y="97"/>
                    <a:pt x="435" y="88"/>
                  </a:cubicBezTo>
                  <a:cubicBezTo>
                    <a:pt x="418" y="69"/>
                    <a:pt x="394" y="50"/>
                    <a:pt x="366" y="37"/>
                  </a:cubicBezTo>
                  <a:cubicBezTo>
                    <a:pt x="337" y="23"/>
                    <a:pt x="304" y="13"/>
                    <a:pt x="268" y="10"/>
                  </a:cubicBezTo>
                  <a:cubicBezTo>
                    <a:pt x="231" y="7"/>
                    <a:pt x="193" y="11"/>
                    <a:pt x="155" y="23"/>
                  </a:cubicBezTo>
                  <a:cubicBezTo>
                    <a:pt x="117" y="35"/>
                    <a:pt x="81" y="57"/>
                    <a:pt x="53" y="87"/>
                  </a:cubicBezTo>
                  <a:cubicBezTo>
                    <a:pt x="39" y="103"/>
                    <a:pt x="28" y="120"/>
                    <a:pt x="20" y="140"/>
                  </a:cubicBezTo>
                  <a:cubicBezTo>
                    <a:pt x="16" y="149"/>
                    <a:pt x="13" y="159"/>
                    <a:pt x="11" y="169"/>
                  </a:cubicBezTo>
                  <a:cubicBezTo>
                    <a:pt x="9" y="180"/>
                    <a:pt x="8" y="190"/>
                    <a:pt x="8" y="201"/>
                  </a:cubicBezTo>
                  <a:cubicBezTo>
                    <a:pt x="8" y="221"/>
                    <a:pt x="12" y="242"/>
                    <a:pt x="20" y="261"/>
                  </a:cubicBezTo>
                  <a:cubicBezTo>
                    <a:pt x="28" y="281"/>
                    <a:pt x="39" y="298"/>
                    <a:pt x="53" y="314"/>
                  </a:cubicBezTo>
                  <a:cubicBezTo>
                    <a:pt x="81" y="344"/>
                    <a:pt x="117" y="366"/>
                    <a:pt x="155" y="378"/>
                  </a:cubicBezTo>
                  <a:cubicBezTo>
                    <a:pt x="192" y="390"/>
                    <a:pt x="232" y="394"/>
                    <a:pt x="268" y="391"/>
                  </a:cubicBezTo>
                  <a:cubicBezTo>
                    <a:pt x="304" y="388"/>
                    <a:pt x="337" y="378"/>
                    <a:pt x="366" y="364"/>
                  </a:cubicBezTo>
                  <a:cubicBezTo>
                    <a:pt x="394" y="350"/>
                    <a:pt x="418" y="332"/>
                    <a:pt x="435" y="313"/>
                  </a:cubicBezTo>
                  <a:cubicBezTo>
                    <a:pt x="443" y="304"/>
                    <a:pt x="451" y="294"/>
                    <a:pt x="456" y="284"/>
                  </a:cubicBezTo>
                  <a:cubicBezTo>
                    <a:pt x="462" y="275"/>
                    <a:pt x="466" y="266"/>
                    <a:pt x="470" y="257"/>
                  </a:cubicBezTo>
                  <a:cubicBezTo>
                    <a:pt x="476" y="240"/>
                    <a:pt x="479" y="225"/>
                    <a:pt x="480" y="216"/>
                  </a:cubicBezTo>
                  <a:cubicBezTo>
                    <a:pt x="480" y="211"/>
                    <a:pt x="480" y="207"/>
                    <a:pt x="480" y="204"/>
                  </a:cubicBezTo>
                  <a:cubicBezTo>
                    <a:pt x="480" y="202"/>
                    <a:pt x="480" y="200"/>
                    <a:pt x="480" y="200"/>
                  </a:cubicBez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4" name="Freeform 2283"/>
            <p:cNvSpPr>
              <a:spLocks/>
            </p:cNvSpPr>
            <p:nvPr/>
          </p:nvSpPr>
          <p:spPr bwMode="auto">
            <a:xfrm>
              <a:off x="11036300" y="2170113"/>
              <a:ext cx="468313" cy="1409700"/>
            </a:xfrm>
            <a:custGeom>
              <a:avLst/>
              <a:gdLst>
                <a:gd name="T0" fmla="*/ 3 w 124"/>
                <a:gd name="T1" fmla="*/ 0 h 375"/>
                <a:gd name="T2" fmla="*/ 19 w 124"/>
                <a:gd name="T3" fmla="*/ 10 h 375"/>
                <a:gd name="T4" fmla="*/ 60 w 124"/>
                <a:gd name="T5" fmla="*/ 44 h 375"/>
                <a:gd name="T6" fmla="*/ 83 w 124"/>
                <a:gd name="T7" fmla="*/ 70 h 375"/>
                <a:gd name="T8" fmla="*/ 104 w 124"/>
                <a:gd name="T9" fmla="*/ 103 h 375"/>
                <a:gd name="T10" fmla="*/ 119 w 124"/>
                <a:gd name="T11" fmla="*/ 143 h 375"/>
                <a:gd name="T12" fmla="*/ 123 w 124"/>
                <a:gd name="T13" fmla="*/ 186 h 375"/>
                <a:gd name="T14" fmla="*/ 122 w 124"/>
                <a:gd name="T15" fmla="*/ 197 h 375"/>
                <a:gd name="T16" fmla="*/ 121 w 124"/>
                <a:gd name="T17" fmla="*/ 208 h 375"/>
                <a:gd name="T18" fmla="*/ 119 w 124"/>
                <a:gd name="T19" fmla="*/ 219 h 375"/>
                <a:gd name="T20" fmla="*/ 116 w 124"/>
                <a:gd name="T21" fmla="*/ 229 h 375"/>
                <a:gd name="T22" fmla="*/ 101 w 124"/>
                <a:gd name="T23" fmla="*/ 268 h 375"/>
                <a:gd name="T24" fmla="*/ 58 w 124"/>
                <a:gd name="T25" fmla="*/ 328 h 375"/>
                <a:gd name="T26" fmla="*/ 19 w 124"/>
                <a:gd name="T27" fmla="*/ 364 h 375"/>
                <a:gd name="T28" fmla="*/ 7 w 124"/>
                <a:gd name="T29" fmla="*/ 373 h 375"/>
                <a:gd name="T30" fmla="*/ 3 w 124"/>
                <a:gd name="T31" fmla="*/ 375 h 375"/>
                <a:gd name="T32" fmla="*/ 0 w 124"/>
                <a:gd name="T33" fmla="*/ 372 h 375"/>
                <a:gd name="T34" fmla="*/ 4 w 124"/>
                <a:gd name="T35" fmla="*/ 369 h 375"/>
                <a:gd name="T36" fmla="*/ 16 w 124"/>
                <a:gd name="T37" fmla="*/ 360 h 375"/>
                <a:gd name="T38" fmla="*/ 53 w 124"/>
                <a:gd name="T39" fmla="*/ 324 h 375"/>
                <a:gd name="T40" fmla="*/ 94 w 124"/>
                <a:gd name="T41" fmla="*/ 265 h 375"/>
                <a:gd name="T42" fmla="*/ 109 w 124"/>
                <a:gd name="T43" fmla="*/ 227 h 375"/>
                <a:gd name="T44" fmla="*/ 116 w 124"/>
                <a:gd name="T45" fmla="*/ 186 h 375"/>
                <a:gd name="T46" fmla="*/ 112 w 124"/>
                <a:gd name="T47" fmla="*/ 144 h 375"/>
                <a:gd name="T48" fmla="*/ 98 w 124"/>
                <a:gd name="T49" fmla="*/ 106 h 375"/>
                <a:gd name="T50" fmla="*/ 55 w 124"/>
                <a:gd name="T51" fmla="*/ 48 h 375"/>
                <a:gd name="T52" fmla="*/ 16 w 124"/>
                <a:gd name="T53" fmla="*/ 14 h 375"/>
                <a:gd name="T54" fmla="*/ 0 w 124"/>
                <a:gd name="T55" fmla="*/ 3 h 375"/>
                <a:gd name="T56" fmla="*/ 3 w 124"/>
                <a:gd name="T57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4" h="375">
                  <a:moveTo>
                    <a:pt x="3" y="0"/>
                  </a:moveTo>
                  <a:cubicBezTo>
                    <a:pt x="3" y="0"/>
                    <a:pt x="9" y="3"/>
                    <a:pt x="19" y="10"/>
                  </a:cubicBezTo>
                  <a:cubicBezTo>
                    <a:pt x="30" y="18"/>
                    <a:pt x="44" y="29"/>
                    <a:pt x="60" y="44"/>
                  </a:cubicBezTo>
                  <a:cubicBezTo>
                    <a:pt x="67" y="52"/>
                    <a:pt x="75" y="60"/>
                    <a:pt x="83" y="70"/>
                  </a:cubicBezTo>
                  <a:cubicBezTo>
                    <a:pt x="90" y="80"/>
                    <a:pt x="98" y="91"/>
                    <a:pt x="104" y="103"/>
                  </a:cubicBezTo>
                  <a:cubicBezTo>
                    <a:pt x="110" y="115"/>
                    <a:pt x="116" y="129"/>
                    <a:pt x="119" y="143"/>
                  </a:cubicBezTo>
                  <a:cubicBezTo>
                    <a:pt x="122" y="157"/>
                    <a:pt x="124" y="171"/>
                    <a:pt x="123" y="186"/>
                  </a:cubicBezTo>
                  <a:cubicBezTo>
                    <a:pt x="123" y="190"/>
                    <a:pt x="123" y="193"/>
                    <a:pt x="122" y="197"/>
                  </a:cubicBezTo>
                  <a:cubicBezTo>
                    <a:pt x="122" y="201"/>
                    <a:pt x="121" y="204"/>
                    <a:pt x="121" y="208"/>
                  </a:cubicBezTo>
                  <a:cubicBezTo>
                    <a:pt x="120" y="211"/>
                    <a:pt x="119" y="215"/>
                    <a:pt x="119" y="219"/>
                  </a:cubicBezTo>
                  <a:cubicBezTo>
                    <a:pt x="118" y="222"/>
                    <a:pt x="117" y="226"/>
                    <a:pt x="116" y="229"/>
                  </a:cubicBezTo>
                  <a:cubicBezTo>
                    <a:pt x="112" y="243"/>
                    <a:pt x="107" y="256"/>
                    <a:pt x="101" y="268"/>
                  </a:cubicBezTo>
                  <a:cubicBezTo>
                    <a:pt x="88" y="292"/>
                    <a:pt x="72" y="313"/>
                    <a:pt x="58" y="328"/>
                  </a:cubicBezTo>
                  <a:cubicBezTo>
                    <a:pt x="43" y="344"/>
                    <a:pt x="29" y="356"/>
                    <a:pt x="19" y="364"/>
                  </a:cubicBezTo>
                  <a:cubicBezTo>
                    <a:pt x="14" y="368"/>
                    <a:pt x="10" y="371"/>
                    <a:pt x="7" y="373"/>
                  </a:cubicBezTo>
                  <a:cubicBezTo>
                    <a:pt x="4" y="374"/>
                    <a:pt x="3" y="375"/>
                    <a:pt x="3" y="375"/>
                  </a:cubicBezTo>
                  <a:cubicBezTo>
                    <a:pt x="0" y="372"/>
                    <a:pt x="0" y="372"/>
                    <a:pt x="0" y="372"/>
                  </a:cubicBezTo>
                  <a:cubicBezTo>
                    <a:pt x="0" y="372"/>
                    <a:pt x="2" y="370"/>
                    <a:pt x="4" y="369"/>
                  </a:cubicBezTo>
                  <a:cubicBezTo>
                    <a:pt x="7" y="367"/>
                    <a:pt x="11" y="364"/>
                    <a:pt x="16" y="360"/>
                  </a:cubicBezTo>
                  <a:cubicBezTo>
                    <a:pt x="25" y="352"/>
                    <a:pt x="39" y="340"/>
                    <a:pt x="53" y="324"/>
                  </a:cubicBezTo>
                  <a:cubicBezTo>
                    <a:pt x="67" y="308"/>
                    <a:pt x="82" y="288"/>
                    <a:pt x="94" y="265"/>
                  </a:cubicBezTo>
                  <a:cubicBezTo>
                    <a:pt x="100" y="253"/>
                    <a:pt x="105" y="240"/>
                    <a:pt x="109" y="227"/>
                  </a:cubicBezTo>
                  <a:cubicBezTo>
                    <a:pt x="113" y="214"/>
                    <a:pt x="115" y="200"/>
                    <a:pt x="116" y="186"/>
                  </a:cubicBezTo>
                  <a:cubicBezTo>
                    <a:pt x="116" y="172"/>
                    <a:pt x="115" y="158"/>
                    <a:pt x="112" y="144"/>
                  </a:cubicBezTo>
                  <a:cubicBezTo>
                    <a:pt x="109" y="131"/>
                    <a:pt x="104" y="118"/>
                    <a:pt x="98" y="106"/>
                  </a:cubicBezTo>
                  <a:cubicBezTo>
                    <a:pt x="86" y="83"/>
                    <a:pt x="70" y="63"/>
                    <a:pt x="55" y="48"/>
                  </a:cubicBezTo>
                  <a:cubicBezTo>
                    <a:pt x="40" y="33"/>
                    <a:pt x="26" y="22"/>
                    <a:pt x="16" y="14"/>
                  </a:cubicBezTo>
                  <a:cubicBezTo>
                    <a:pt x="6" y="7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5" name="Freeform 2284"/>
            <p:cNvSpPr>
              <a:spLocks/>
            </p:cNvSpPr>
            <p:nvPr/>
          </p:nvSpPr>
          <p:spPr bwMode="auto">
            <a:xfrm>
              <a:off x="10899775" y="2146300"/>
              <a:ext cx="320675" cy="1458913"/>
            </a:xfrm>
            <a:custGeom>
              <a:avLst/>
              <a:gdLst>
                <a:gd name="T0" fmla="*/ 13 w 85"/>
                <a:gd name="T1" fmla="*/ 3 h 388"/>
                <a:gd name="T2" fmla="*/ 23 w 85"/>
                <a:gd name="T3" fmla="*/ 12 h 388"/>
                <a:gd name="T4" fmla="*/ 37 w 85"/>
                <a:gd name="T5" fmla="*/ 28 h 388"/>
                <a:gd name="T6" fmla="*/ 53 w 85"/>
                <a:gd name="T7" fmla="*/ 50 h 388"/>
                <a:gd name="T8" fmla="*/ 68 w 85"/>
                <a:gd name="T9" fmla="*/ 80 h 388"/>
                <a:gd name="T10" fmla="*/ 79 w 85"/>
                <a:gd name="T11" fmla="*/ 114 h 388"/>
                <a:gd name="T12" fmla="*/ 85 w 85"/>
                <a:gd name="T13" fmla="*/ 153 h 388"/>
                <a:gd name="T14" fmla="*/ 85 w 85"/>
                <a:gd name="T15" fmla="*/ 178 h 388"/>
                <a:gd name="T16" fmla="*/ 84 w 85"/>
                <a:gd name="T17" fmla="*/ 193 h 388"/>
                <a:gd name="T18" fmla="*/ 82 w 85"/>
                <a:gd name="T19" fmla="*/ 213 h 388"/>
                <a:gd name="T20" fmla="*/ 79 w 85"/>
                <a:gd name="T21" fmla="*/ 233 h 388"/>
                <a:gd name="T22" fmla="*/ 70 w 85"/>
                <a:gd name="T23" fmla="*/ 271 h 388"/>
                <a:gd name="T24" fmla="*/ 59 w 85"/>
                <a:gd name="T25" fmla="*/ 305 h 388"/>
                <a:gd name="T26" fmla="*/ 45 w 85"/>
                <a:gd name="T27" fmla="*/ 335 h 388"/>
                <a:gd name="T28" fmla="*/ 30 w 85"/>
                <a:gd name="T29" fmla="*/ 358 h 388"/>
                <a:gd name="T30" fmla="*/ 7 w 85"/>
                <a:gd name="T31" fmla="*/ 385 h 388"/>
                <a:gd name="T32" fmla="*/ 0 w 85"/>
                <a:gd name="T33" fmla="*/ 384 h 388"/>
                <a:gd name="T34" fmla="*/ 13 w 85"/>
                <a:gd name="T35" fmla="*/ 371 h 388"/>
                <a:gd name="T36" fmla="*/ 32 w 85"/>
                <a:gd name="T37" fmla="*/ 344 h 388"/>
                <a:gd name="T38" fmla="*/ 46 w 85"/>
                <a:gd name="T39" fmla="*/ 318 h 388"/>
                <a:gd name="T40" fmla="*/ 58 w 85"/>
                <a:gd name="T41" fmla="*/ 286 h 388"/>
                <a:gd name="T42" fmla="*/ 68 w 85"/>
                <a:gd name="T43" fmla="*/ 251 h 388"/>
                <a:gd name="T44" fmla="*/ 73 w 85"/>
                <a:gd name="T45" fmla="*/ 222 h 388"/>
                <a:gd name="T46" fmla="*/ 76 w 85"/>
                <a:gd name="T47" fmla="*/ 202 h 388"/>
                <a:gd name="T48" fmla="*/ 77 w 85"/>
                <a:gd name="T49" fmla="*/ 183 h 388"/>
                <a:gd name="T50" fmla="*/ 78 w 85"/>
                <a:gd name="T51" fmla="*/ 173 h 388"/>
                <a:gd name="T52" fmla="*/ 76 w 85"/>
                <a:gd name="T53" fmla="*/ 134 h 388"/>
                <a:gd name="T54" fmla="*/ 67 w 85"/>
                <a:gd name="T55" fmla="*/ 98 h 388"/>
                <a:gd name="T56" fmla="*/ 55 w 85"/>
                <a:gd name="T57" fmla="*/ 67 h 388"/>
                <a:gd name="T58" fmla="*/ 40 w 85"/>
                <a:gd name="T59" fmla="*/ 42 h 388"/>
                <a:gd name="T60" fmla="*/ 26 w 85"/>
                <a:gd name="T61" fmla="*/ 22 h 388"/>
                <a:gd name="T62" fmla="*/ 14 w 85"/>
                <a:gd name="T63" fmla="*/ 10 h 388"/>
                <a:gd name="T64" fmla="*/ 6 w 85"/>
                <a:gd name="T65" fmla="*/ 3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388">
                  <a:moveTo>
                    <a:pt x="9" y="0"/>
                  </a:moveTo>
                  <a:cubicBezTo>
                    <a:pt x="9" y="0"/>
                    <a:pt x="10" y="1"/>
                    <a:pt x="13" y="3"/>
                  </a:cubicBezTo>
                  <a:cubicBezTo>
                    <a:pt x="14" y="4"/>
                    <a:pt x="15" y="5"/>
                    <a:pt x="17" y="7"/>
                  </a:cubicBezTo>
                  <a:cubicBezTo>
                    <a:pt x="19" y="8"/>
                    <a:pt x="21" y="10"/>
                    <a:pt x="23" y="12"/>
                  </a:cubicBezTo>
                  <a:cubicBezTo>
                    <a:pt x="25" y="14"/>
                    <a:pt x="27" y="16"/>
                    <a:pt x="30" y="19"/>
                  </a:cubicBezTo>
                  <a:cubicBezTo>
                    <a:pt x="32" y="22"/>
                    <a:pt x="35" y="25"/>
                    <a:pt x="37" y="28"/>
                  </a:cubicBezTo>
                  <a:cubicBezTo>
                    <a:pt x="40" y="31"/>
                    <a:pt x="42" y="34"/>
                    <a:pt x="45" y="38"/>
                  </a:cubicBezTo>
                  <a:cubicBezTo>
                    <a:pt x="48" y="42"/>
                    <a:pt x="50" y="46"/>
                    <a:pt x="53" y="50"/>
                  </a:cubicBezTo>
                  <a:cubicBezTo>
                    <a:pt x="56" y="55"/>
                    <a:pt x="58" y="59"/>
                    <a:pt x="61" y="64"/>
                  </a:cubicBezTo>
                  <a:cubicBezTo>
                    <a:pt x="63" y="69"/>
                    <a:pt x="66" y="74"/>
                    <a:pt x="68" y="80"/>
                  </a:cubicBezTo>
                  <a:cubicBezTo>
                    <a:pt x="70" y="85"/>
                    <a:pt x="72" y="91"/>
                    <a:pt x="74" y="96"/>
                  </a:cubicBezTo>
                  <a:cubicBezTo>
                    <a:pt x="76" y="102"/>
                    <a:pt x="78" y="108"/>
                    <a:pt x="79" y="114"/>
                  </a:cubicBezTo>
                  <a:cubicBezTo>
                    <a:pt x="80" y="121"/>
                    <a:pt x="82" y="127"/>
                    <a:pt x="83" y="133"/>
                  </a:cubicBezTo>
                  <a:cubicBezTo>
                    <a:pt x="83" y="140"/>
                    <a:pt x="84" y="146"/>
                    <a:pt x="85" y="153"/>
                  </a:cubicBezTo>
                  <a:cubicBezTo>
                    <a:pt x="85" y="160"/>
                    <a:pt x="85" y="166"/>
                    <a:pt x="85" y="173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4" y="193"/>
                    <a:pt x="84" y="193"/>
                    <a:pt x="84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82" y="213"/>
                    <a:pt x="82" y="213"/>
                    <a:pt x="82" y="213"/>
                  </a:cubicBezTo>
                  <a:cubicBezTo>
                    <a:pt x="82" y="217"/>
                    <a:pt x="81" y="220"/>
                    <a:pt x="81" y="223"/>
                  </a:cubicBezTo>
                  <a:cubicBezTo>
                    <a:pt x="80" y="226"/>
                    <a:pt x="80" y="230"/>
                    <a:pt x="79" y="233"/>
                  </a:cubicBezTo>
                  <a:cubicBezTo>
                    <a:pt x="78" y="239"/>
                    <a:pt x="76" y="246"/>
                    <a:pt x="75" y="252"/>
                  </a:cubicBezTo>
                  <a:cubicBezTo>
                    <a:pt x="74" y="259"/>
                    <a:pt x="72" y="265"/>
                    <a:pt x="70" y="271"/>
                  </a:cubicBezTo>
                  <a:cubicBezTo>
                    <a:pt x="69" y="277"/>
                    <a:pt x="67" y="283"/>
                    <a:pt x="65" y="289"/>
                  </a:cubicBezTo>
                  <a:cubicBezTo>
                    <a:pt x="63" y="294"/>
                    <a:pt x="61" y="300"/>
                    <a:pt x="59" y="305"/>
                  </a:cubicBezTo>
                  <a:cubicBezTo>
                    <a:pt x="57" y="311"/>
                    <a:pt x="54" y="316"/>
                    <a:pt x="52" y="321"/>
                  </a:cubicBezTo>
                  <a:cubicBezTo>
                    <a:pt x="50" y="326"/>
                    <a:pt x="47" y="330"/>
                    <a:pt x="45" y="335"/>
                  </a:cubicBezTo>
                  <a:cubicBezTo>
                    <a:pt x="43" y="339"/>
                    <a:pt x="40" y="344"/>
                    <a:pt x="38" y="347"/>
                  </a:cubicBezTo>
                  <a:cubicBezTo>
                    <a:pt x="35" y="351"/>
                    <a:pt x="33" y="355"/>
                    <a:pt x="30" y="358"/>
                  </a:cubicBezTo>
                  <a:cubicBezTo>
                    <a:pt x="25" y="365"/>
                    <a:pt x="21" y="371"/>
                    <a:pt x="17" y="375"/>
                  </a:cubicBezTo>
                  <a:cubicBezTo>
                    <a:pt x="13" y="379"/>
                    <a:pt x="9" y="383"/>
                    <a:pt x="7" y="385"/>
                  </a:cubicBezTo>
                  <a:cubicBezTo>
                    <a:pt x="5" y="387"/>
                    <a:pt x="3" y="388"/>
                    <a:pt x="3" y="388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384"/>
                    <a:pt x="2" y="383"/>
                    <a:pt x="4" y="381"/>
                  </a:cubicBezTo>
                  <a:cubicBezTo>
                    <a:pt x="6" y="379"/>
                    <a:pt x="9" y="376"/>
                    <a:pt x="13" y="371"/>
                  </a:cubicBezTo>
                  <a:cubicBezTo>
                    <a:pt x="17" y="367"/>
                    <a:pt x="21" y="362"/>
                    <a:pt x="26" y="355"/>
                  </a:cubicBezTo>
                  <a:cubicBezTo>
                    <a:pt x="28" y="352"/>
                    <a:pt x="30" y="348"/>
                    <a:pt x="32" y="344"/>
                  </a:cubicBezTo>
                  <a:cubicBezTo>
                    <a:pt x="35" y="340"/>
                    <a:pt x="37" y="336"/>
                    <a:pt x="39" y="332"/>
                  </a:cubicBezTo>
                  <a:cubicBezTo>
                    <a:pt x="41" y="327"/>
                    <a:pt x="44" y="323"/>
                    <a:pt x="46" y="318"/>
                  </a:cubicBezTo>
                  <a:cubicBezTo>
                    <a:pt x="48" y="313"/>
                    <a:pt x="50" y="308"/>
                    <a:pt x="52" y="303"/>
                  </a:cubicBezTo>
                  <a:cubicBezTo>
                    <a:pt x="54" y="297"/>
                    <a:pt x="56" y="292"/>
                    <a:pt x="58" y="286"/>
                  </a:cubicBezTo>
                  <a:cubicBezTo>
                    <a:pt x="60" y="281"/>
                    <a:pt x="62" y="275"/>
                    <a:pt x="63" y="269"/>
                  </a:cubicBezTo>
                  <a:cubicBezTo>
                    <a:pt x="65" y="263"/>
                    <a:pt x="66" y="257"/>
                    <a:pt x="68" y="251"/>
                  </a:cubicBezTo>
                  <a:cubicBezTo>
                    <a:pt x="69" y="244"/>
                    <a:pt x="70" y="238"/>
                    <a:pt x="72" y="232"/>
                  </a:cubicBezTo>
                  <a:cubicBezTo>
                    <a:pt x="72" y="229"/>
                    <a:pt x="73" y="225"/>
                    <a:pt x="73" y="222"/>
                  </a:cubicBezTo>
                  <a:cubicBezTo>
                    <a:pt x="74" y="219"/>
                    <a:pt x="74" y="216"/>
                    <a:pt x="75" y="212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7" y="193"/>
                    <a:pt x="77" y="193"/>
                    <a:pt x="77" y="19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8" y="166"/>
                    <a:pt x="78" y="160"/>
                    <a:pt x="77" y="153"/>
                  </a:cubicBezTo>
                  <a:cubicBezTo>
                    <a:pt x="77" y="147"/>
                    <a:pt x="76" y="141"/>
                    <a:pt x="76" y="134"/>
                  </a:cubicBezTo>
                  <a:cubicBezTo>
                    <a:pt x="74" y="128"/>
                    <a:pt x="73" y="122"/>
                    <a:pt x="72" y="116"/>
                  </a:cubicBezTo>
                  <a:cubicBezTo>
                    <a:pt x="71" y="110"/>
                    <a:pt x="69" y="104"/>
                    <a:pt x="67" y="98"/>
                  </a:cubicBezTo>
                  <a:cubicBezTo>
                    <a:pt x="66" y="93"/>
                    <a:pt x="64" y="87"/>
                    <a:pt x="62" y="82"/>
                  </a:cubicBezTo>
                  <a:cubicBezTo>
                    <a:pt x="60" y="77"/>
                    <a:pt x="57" y="72"/>
                    <a:pt x="55" y="67"/>
                  </a:cubicBezTo>
                  <a:cubicBezTo>
                    <a:pt x="53" y="62"/>
                    <a:pt x="50" y="58"/>
                    <a:pt x="48" y="54"/>
                  </a:cubicBezTo>
                  <a:cubicBezTo>
                    <a:pt x="45" y="49"/>
                    <a:pt x="43" y="45"/>
                    <a:pt x="40" y="42"/>
                  </a:cubicBezTo>
                  <a:cubicBezTo>
                    <a:pt x="38" y="38"/>
                    <a:pt x="35" y="34"/>
                    <a:pt x="33" y="31"/>
                  </a:cubicBezTo>
                  <a:cubicBezTo>
                    <a:pt x="30" y="28"/>
                    <a:pt x="28" y="25"/>
                    <a:pt x="26" y="22"/>
                  </a:cubicBezTo>
                  <a:cubicBezTo>
                    <a:pt x="23" y="20"/>
                    <a:pt x="21" y="18"/>
                    <a:pt x="19" y="15"/>
                  </a:cubicBezTo>
                  <a:cubicBezTo>
                    <a:pt x="17" y="13"/>
                    <a:pt x="16" y="12"/>
                    <a:pt x="14" y="10"/>
                  </a:cubicBezTo>
                  <a:cubicBezTo>
                    <a:pt x="12" y="9"/>
                    <a:pt x="11" y="7"/>
                    <a:pt x="10" y="6"/>
                  </a:cubicBezTo>
                  <a:cubicBezTo>
                    <a:pt x="7" y="4"/>
                    <a:pt x="6" y="3"/>
                    <a:pt x="6" y="3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6" name="Freeform 2285"/>
            <p:cNvSpPr>
              <a:spLocks/>
            </p:cNvSpPr>
            <p:nvPr/>
          </p:nvSpPr>
          <p:spPr bwMode="auto">
            <a:xfrm>
              <a:off x="10790238" y="2139950"/>
              <a:ext cx="144463" cy="1470025"/>
            </a:xfrm>
            <a:custGeom>
              <a:avLst/>
              <a:gdLst>
                <a:gd name="T0" fmla="*/ 8 w 38"/>
                <a:gd name="T1" fmla="*/ 0 h 391"/>
                <a:gd name="T2" fmla="*/ 10 w 38"/>
                <a:gd name="T3" fmla="*/ 4 h 391"/>
                <a:gd name="T4" fmla="*/ 14 w 38"/>
                <a:gd name="T5" fmla="*/ 16 h 391"/>
                <a:gd name="T6" fmla="*/ 17 w 38"/>
                <a:gd name="T7" fmla="*/ 24 h 391"/>
                <a:gd name="T8" fmla="*/ 21 w 38"/>
                <a:gd name="T9" fmla="*/ 35 h 391"/>
                <a:gd name="T10" fmla="*/ 24 w 38"/>
                <a:gd name="T11" fmla="*/ 46 h 391"/>
                <a:gd name="T12" fmla="*/ 27 w 38"/>
                <a:gd name="T13" fmla="*/ 59 h 391"/>
                <a:gd name="T14" fmla="*/ 30 w 38"/>
                <a:gd name="T15" fmla="*/ 73 h 391"/>
                <a:gd name="T16" fmla="*/ 32 w 38"/>
                <a:gd name="T17" fmla="*/ 89 h 391"/>
                <a:gd name="T18" fmla="*/ 36 w 38"/>
                <a:gd name="T19" fmla="*/ 122 h 391"/>
                <a:gd name="T20" fmla="*/ 38 w 38"/>
                <a:gd name="T21" fmla="*/ 140 h 391"/>
                <a:gd name="T22" fmla="*/ 38 w 38"/>
                <a:gd name="T23" fmla="*/ 158 h 391"/>
                <a:gd name="T24" fmla="*/ 38 w 38"/>
                <a:gd name="T25" fmla="*/ 177 h 391"/>
                <a:gd name="T26" fmla="*/ 38 w 38"/>
                <a:gd name="T27" fmla="*/ 186 h 391"/>
                <a:gd name="T28" fmla="*/ 38 w 38"/>
                <a:gd name="T29" fmla="*/ 195 h 391"/>
                <a:gd name="T30" fmla="*/ 37 w 38"/>
                <a:gd name="T31" fmla="*/ 214 h 391"/>
                <a:gd name="T32" fmla="*/ 37 w 38"/>
                <a:gd name="T33" fmla="*/ 223 h 391"/>
                <a:gd name="T34" fmla="*/ 36 w 38"/>
                <a:gd name="T35" fmla="*/ 232 h 391"/>
                <a:gd name="T36" fmla="*/ 34 w 38"/>
                <a:gd name="T37" fmla="*/ 251 h 391"/>
                <a:gd name="T38" fmla="*/ 33 w 38"/>
                <a:gd name="T39" fmla="*/ 259 h 391"/>
                <a:gd name="T40" fmla="*/ 32 w 38"/>
                <a:gd name="T41" fmla="*/ 268 h 391"/>
                <a:gd name="T42" fmla="*/ 26 w 38"/>
                <a:gd name="T43" fmla="*/ 301 h 391"/>
                <a:gd name="T44" fmla="*/ 20 w 38"/>
                <a:gd name="T45" fmla="*/ 331 h 391"/>
                <a:gd name="T46" fmla="*/ 17 w 38"/>
                <a:gd name="T47" fmla="*/ 344 h 391"/>
                <a:gd name="T48" fmla="*/ 14 w 38"/>
                <a:gd name="T49" fmla="*/ 355 h 391"/>
                <a:gd name="T50" fmla="*/ 9 w 38"/>
                <a:gd name="T51" fmla="*/ 374 h 391"/>
                <a:gd name="T52" fmla="*/ 5 w 38"/>
                <a:gd name="T53" fmla="*/ 391 h 391"/>
                <a:gd name="T54" fmla="*/ 0 w 38"/>
                <a:gd name="T55" fmla="*/ 390 h 391"/>
                <a:gd name="T56" fmla="*/ 4 w 38"/>
                <a:gd name="T57" fmla="*/ 373 h 391"/>
                <a:gd name="T58" fmla="*/ 8 w 38"/>
                <a:gd name="T59" fmla="*/ 354 h 391"/>
                <a:gd name="T60" fmla="*/ 11 w 38"/>
                <a:gd name="T61" fmla="*/ 342 h 391"/>
                <a:gd name="T62" fmla="*/ 14 w 38"/>
                <a:gd name="T63" fmla="*/ 329 h 391"/>
                <a:gd name="T64" fmla="*/ 19 w 38"/>
                <a:gd name="T65" fmla="*/ 300 h 391"/>
                <a:gd name="T66" fmla="*/ 24 w 38"/>
                <a:gd name="T67" fmla="*/ 267 h 391"/>
                <a:gd name="T68" fmla="*/ 26 w 38"/>
                <a:gd name="T69" fmla="*/ 258 h 391"/>
                <a:gd name="T70" fmla="*/ 26 w 38"/>
                <a:gd name="T71" fmla="*/ 250 h 391"/>
                <a:gd name="T72" fmla="*/ 28 w 38"/>
                <a:gd name="T73" fmla="*/ 232 h 391"/>
                <a:gd name="T74" fmla="*/ 29 w 38"/>
                <a:gd name="T75" fmla="*/ 223 h 391"/>
                <a:gd name="T76" fmla="*/ 30 w 38"/>
                <a:gd name="T77" fmla="*/ 214 h 391"/>
                <a:gd name="T78" fmla="*/ 31 w 38"/>
                <a:gd name="T79" fmla="*/ 195 h 391"/>
                <a:gd name="T80" fmla="*/ 31 w 38"/>
                <a:gd name="T81" fmla="*/ 186 h 391"/>
                <a:gd name="T82" fmla="*/ 31 w 38"/>
                <a:gd name="T83" fmla="*/ 177 h 391"/>
                <a:gd name="T84" fmla="*/ 31 w 38"/>
                <a:gd name="T85" fmla="*/ 158 h 391"/>
                <a:gd name="T86" fmla="*/ 30 w 38"/>
                <a:gd name="T87" fmla="*/ 140 h 391"/>
                <a:gd name="T88" fmla="*/ 29 w 38"/>
                <a:gd name="T89" fmla="*/ 123 h 391"/>
                <a:gd name="T90" fmla="*/ 26 w 38"/>
                <a:gd name="T91" fmla="*/ 90 h 391"/>
                <a:gd name="T92" fmla="*/ 24 w 38"/>
                <a:gd name="T93" fmla="*/ 75 h 391"/>
                <a:gd name="T94" fmla="*/ 21 w 38"/>
                <a:gd name="T95" fmla="*/ 60 h 391"/>
                <a:gd name="T96" fmla="*/ 18 w 38"/>
                <a:gd name="T97" fmla="*/ 48 h 391"/>
                <a:gd name="T98" fmla="*/ 15 w 38"/>
                <a:gd name="T99" fmla="*/ 36 h 391"/>
                <a:gd name="T100" fmla="*/ 12 w 38"/>
                <a:gd name="T101" fmla="*/ 26 h 391"/>
                <a:gd name="T102" fmla="*/ 10 w 38"/>
                <a:gd name="T103" fmla="*/ 17 h 391"/>
                <a:gd name="T104" fmla="*/ 5 w 38"/>
                <a:gd name="T105" fmla="*/ 6 h 391"/>
                <a:gd name="T106" fmla="*/ 4 w 38"/>
                <a:gd name="T107" fmla="*/ 2 h 391"/>
                <a:gd name="T108" fmla="*/ 8 w 38"/>
                <a:gd name="T10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91">
                  <a:moveTo>
                    <a:pt x="8" y="0"/>
                  </a:moveTo>
                  <a:cubicBezTo>
                    <a:pt x="8" y="0"/>
                    <a:pt x="8" y="1"/>
                    <a:pt x="10" y="4"/>
                  </a:cubicBezTo>
                  <a:cubicBezTo>
                    <a:pt x="11" y="7"/>
                    <a:pt x="12" y="11"/>
                    <a:pt x="14" y="16"/>
                  </a:cubicBezTo>
                  <a:cubicBezTo>
                    <a:pt x="15" y="18"/>
                    <a:pt x="16" y="21"/>
                    <a:pt x="17" y="24"/>
                  </a:cubicBezTo>
                  <a:cubicBezTo>
                    <a:pt x="18" y="27"/>
                    <a:pt x="19" y="31"/>
                    <a:pt x="21" y="35"/>
                  </a:cubicBezTo>
                  <a:cubicBezTo>
                    <a:pt x="22" y="38"/>
                    <a:pt x="23" y="42"/>
                    <a:pt x="24" y="46"/>
                  </a:cubicBezTo>
                  <a:cubicBezTo>
                    <a:pt x="25" y="50"/>
                    <a:pt x="26" y="55"/>
                    <a:pt x="27" y="59"/>
                  </a:cubicBezTo>
                  <a:cubicBezTo>
                    <a:pt x="28" y="64"/>
                    <a:pt x="29" y="69"/>
                    <a:pt x="30" y="73"/>
                  </a:cubicBezTo>
                  <a:cubicBezTo>
                    <a:pt x="31" y="78"/>
                    <a:pt x="32" y="84"/>
                    <a:pt x="32" y="89"/>
                  </a:cubicBezTo>
                  <a:cubicBezTo>
                    <a:pt x="34" y="99"/>
                    <a:pt x="35" y="111"/>
                    <a:pt x="36" y="122"/>
                  </a:cubicBezTo>
                  <a:cubicBezTo>
                    <a:pt x="37" y="128"/>
                    <a:pt x="37" y="134"/>
                    <a:pt x="38" y="140"/>
                  </a:cubicBezTo>
                  <a:cubicBezTo>
                    <a:pt x="38" y="146"/>
                    <a:pt x="38" y="152"/>
                    <a:pt x="38" y="158"/>
                  </a:cubicBezTo>
                  <a:cubicBezTo>
                    <a:pt x="38" y="164"/>
                    <a:pt x="38" y="171"/>
                    <a:pt x="38" y="177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9"/>
                    <a:pt x="38" y="192"/>
                    <a:pt x="38" y="195"/>
                  </a:cubicBezTo>
                  <a:cubicBezTo>
                    <a:pt x="38" y="202"/>
                    <a:pt x="37" y="208"/>
                    <a:pt x="37" y="214"/>
                  </a:cubicBezTo>
                  <a:cubicBezTo>
                    <a:pt x="37" y="217"/>
                    <a:pt x="37" y="220"/>
                    <a:pt x="37" y="223"/>
                  </a:cubicBezTo>
                  <a:cubicBezTo>
                    <a:pt x="36" y="226"/>
                    <a:pt x="36" y="229"/>
                    <a:pt x="36" y="232"/>
                  </a:cubicBezTo>
                  <a:cubicBezTo>
                    <a:pt x="35" y="238"/>
                    <a:pt x="34" y="245"/>
                    <a:pt x="34" y="251"/>
                  </a:cubicBezTo>
                  <a:cubicBezTo>
                    <a:pt x="33" y="253"/>
                    <a:pt x="33" y="256"/>
                    <a:pt x="33" y="259"/>
                  </a:cubicBezTo>
                  <a:cubicBezTo>
                    <a:pt x="32" y="262"/>
                    <a:pt x="32" y="265"/>
                    <a:pt x="32" y="268"/>
                  </a:cubicBezTo>
                  <a:cubicBezTo>
                    <a:pt x="30" y="280"/>
                    <a:pt x="28" y="291"/>
                    <a:pt x="26" y="301"/>
                  </a:cubicBezTo>
                  <a:cubicBezTo>
                    <a:pt x="24" y="312"/>
                    <a:pt x="22" y="322"/>
                    <a:pt x="20" y="331"/>
                  </a:cubicBezTo>
                  <a:cubicBezTo>
                    <a:pt x="19" y="335"/>
                    <a:pt x="18" y="340"/>
                    <a:pt x="17" y="344"/>
                  </a:cubicBezTo>
                  <a:cubicBezTo>
                    <a:pt x="16" y="348"/>
                    <a:pt x="15" y="352"/>
                    <a:pt x="14" y="355"/>
                  </a:cubicBezTo>
                  <a:cubicBezTo>
                    <a:pt x="12" y="363"/>
                    <a:pt x="10" y="369"/>
                    <a:pt x="9" y="374"/>
                  </a:cubicBezTo>
                  <a:cubicBezTo>
                    <a:pt x="6" y="385"/>
                    <a:pt x="5" y="391"/>
                    <a:pt x="5" y="391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0" y="390"/>
                    <a:pt x="1" y="384"/>
                    <a:pt x="4" y="373"/>
                  </a:cubicBezTo>
                  <a:cubicBezTo>
                    <a:pt x="5" y="368"/>
                    <a:pt x="7" y="361"/>
                    <a:pt x="8" y="354"/>
                  </a:cubicBezTo>
                  <a:cubicBezTo>
                    <a:pt x="9" y="350"/>
                    <a:pt x="10" y="347"/>
                    <a:pt x="11" y="342"/>
                  </a:cubicBezTo>
                  <a:cubicBezTo>
                    <a:pt x="12" y="338"/>
                    <a:pt x="13" y="334"/>
                    <a:pt x="14" y="329"/>
                  </a:cubicBezTo>
                  <a:cubicBezTo>
                    <a:pt x="16" y="320"/>
                    <a:pt x="17" y="310"/>
                    <a:pt x="19" y="300"/>
                  </a:cubicBezTo>
                  <a:cubicBezTo>
                    <a:pt x="21" y="290"/>
                    <a:pt x="23" y="279"/>
                    <a:pt x="24" y="267"/>
                  </a:cubicBezTo>
                  <a:cubicBezTo>
                    <a:pt x="25" y="264"/>
                    <a:pt x="25" y="261"/>
                    <a:pt x="26" y="258"/>
                  </a:cubicBezTo>
                  <a:cubicBezTo>
                    <a:pt x="26" y="256"/>
                    <a:pt x="26" y="253"/>
                    <a:pt x="26" y="250"/>
                  </a:cubicBezTo>
                  <a:cubicBezTo>
                    <a:pt x="27" y="244"/>
                    <a:pt x="28" y="238"/>
                    <a:pt x="28" y="232"/>
                  </a:cubicBezTo>
                  <a:cubicBezTo>
                    <a:pt x="29" y="229"/>
                    <a:pt x="29" y="226"/>
                    <a:pt x="29" y="223"/>
                  </a:cubicBezTo>
                  <a:cubicBezTo>
                    <a:pt x="29" y="220"/>
                    <a:pt x="29" y="217"/>
                    <a:pt x="30" y="214"/>
                  </a:cubicBezTo>
                  <a:cubicBezTo>
                    <a:pt x="30" y="207"/>
                    <a:pt x="30" y="201"/>
                    <a:pt x="31" y="195"/>
                  </a:cubicBezTo>
                  <a:cubicBezTo>
                    <a:pt x="31" y="192"/>
                    <a:pt x="31" y="189"/>
                    <a:pt x="31" y="186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1"/>
                    <a:pt x="31" y="164"/>
                    <a:pt x="31" y="158"/>
                  </a:cubicBezTo>
                  <a:cubicBezTo>
                    <a:pt x="31" y="152"/>
                    <a:pt x="31" y="146"/>
                    <a:pt x="30" y="140"/>
                  </a:cubicBezTo>
                  <a:cubicBezTo>
                    <a:pt x="30" y="134"/>
                    <a:pt x="30" y="129"/>
                    <a:pt x="29" y="123"/>
                  </a:cubicBezTo>
                  <a:cubicBezTo>
                    <a:pt x="28" y="111"/>
                    <a:pt x="28" y="100"/>
                    <a:pt x="26" y="90"/>
                  </a:cubicBezTo>
                  <a:cubicBezTo>
                    <a:pt x="25" y="85"/>
                    <a:pt x="25" y="79"/>
                    <a:pt x="24" y="75"/>
                  </a:cubicBezTo>
                  <a:cubicBezTo>
                    <a:pt x="23" y="70"/>
                    <a:pt x="22" y="65"/>
                    <a:pt x="21" y="60"/>
                  </a:cubicBezTo>
                  <a:cubicBezTo>
                    <a:pt x="20" y="56"/>
                    <a:pt x="19" y="52"/>
                    <a:pt x="18" y="48"/>
                  </a:cubicBezTo>
                  <a:cubicBezTo>
                    <a:pt x="17" y="43"/>
                    <a:pt x="16" y="40"/>
                    <a:pt x="15" y="36"/>
                  </a:cubicBezTo>
                  <a:cubicBezTo>
                    <a:pt x="14" y="32"/>
                    <a:pt x="13" y="29"/>
                    <a:pt x="12" y="26"/>
                  </a:cubicBezTo>
                  <a:cubicBezTo>
                    <a:pt x="11" y="23"/>
                    <a:pt x="11" y="20"/>
                    <a:pt x="10" y="17"/>
                  </a:cubicBezTo>
                  <a:cubicBezTo>
                    <a:pt x="8" y="12"/>
                    <a:pt x="7" y="8"/>
                    <a:pt x="5" y="6"/>
                  </a:cubicBezTo>
                  <a:cubicBezTo>
                    <a:pt x="4" y="3"/>
                    <a:pt x="4" y="2"/>
                    <a:pt x="4" y="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7" name="Freeform 2286"/>
            <p:cNvSpPr>
              <a:spLocks/>
            </p:cNvSpPr>
            <p:nvPr/>
          </p:nvSpPr>
          <p:spPr bwMode="auto">
            <a:xfrm>
              <a:off x="10617200" y="2139950"/>
              <a:ext cx="136525" cy="1470025"/>
            </a:xfrm>
            <a:custGeom>
              <a:avLst/>
              <a:gdLst>
                <a:gd name="T0" fmla="*/ 33 w 36"/>
                <a:gd name="T1" fmla="*/ 2 h 391"/>
                <a:gd name="T2" fmla="*/ 32 w 36"/>
                <a:gd name="T3" fmla="*/ 6 h 391"/>
                <a:gd name="T4" fmla="*/ 28 w 36"/>
                <a:gd name="T5" fmla="*/ 18 h 391"/>
                <a:gd name="T6" fmla="*/ 23 w 36"/>
                <a:gd name="T7" fmla="*/ 36 h 391"/>
                <a:gd name="T8" fmla="*/ 18 w 36"/>
                <a:gd name="T9" fmla="*/ 61 h 391"/>
                <a:gd name="T10" fmla="*/ 16 w 36"/>
                <a:gd name="T11" fmla="*/ 75 h 391"/>
                <a:gd name="T12" fmla="*/ 13 w 36"/>
                <a:gd name="T13" fmla="*/ 90 h 391"/>
                <a:gd name="T14" fmla="*/ 10 w 36"/>
                <a:gd name="T15" fmla="*/ 123 h 391"/>
                <a:gd name="T16" fmla="*/ 8 w 36"/>
                <a:gd name="T17" fmla="*/ 141 h 391"/>
                <a:gd name="T18" fmla="*/ 8 w 36"/>
                <a:gd name="T19" fmla="*/ 159 h 391"/>
                <a:gd name="T20" fmla="*/ 7 w 36"/>
                <a:gd name="T21" fmla="*/ 168 h 391"/>
                <a:gd name="T22" fmla="*/ 7 w 36"/>
                <a:gd name="T23" fmla="*/ 177 h 391"/>
                <a:gd name="T24" fmla="*/ 7 w 36"/>
                <a:gd name="T25" fmla="*/ 195 h 391"/>
                <a:gd name="T26" fmla="*/ 9 w 36"/>
                <a:gd name="T27" fmla="*/ 232 h 391"/>
                <a:gd name="T28" fmla="*/ 12 w 36"/>
                <a:gd name="T29" fmla="*/ 267 h 391"/>
                <a:gd name="T30" fmla="*/ 17 w 36"/>
                <a:gd name="T31" fmla="*/ 300 h 391"/>
                <a:gd name="T32" fmla="*/ 18 w 36"/>
                <a:gd name="T33" fmla="*/ 308 h 391"/>
                <a:gd name="T34" fmla="*/ 20 w 36"/>
                <a:gd name="T35" fmla="*/ 316 h 391"/>
                <a:gd name="T36" fmla="*/ 22 w 36"/>
                <a:gd name="T37" fmla="*/ 330 h 391"/>
                <a:gd name="T38" fmla="*/ 25 w 36"/>
                <a:gd name="T39" fmla="*/ 343 h 391"/>
                <a:gd name="T40" fmla="*/ 28 w 36"/>
                <a:gd name="T41" fmla="*/ 354 h 391"/>
                <a:gd name="T42" fmla="*/ 32 w 36"/>
                <a:gd name="T43" fmla="*/ 373 h 391"/>
                <a:gd name="T44" fmla="*/ 36 w 36"/>
                <a:gd name="T45" fmla="*/ 389 h 391"/>
                <a:gd name="T46" fmla="*/ 32 w 36"/>
                <a:gd name="T47" fmla="*/ 391 h 391"/>
                <a:gd name="T48" fmla="*/ 27 w 36"/>
                <a:gd name="T49" fmla="*/ 374 h 391"/>
                <a:gd name="T50" fmla="*/ 22 w 36"/>
                <a:gd name="T51" fmla="*/ 356 h 391"/>
                <a:gd name="T52" fmla="*/ 16 w 36"/>
                <a:gd name="T53" fmla="*/ 331 h 391"/>
                <a:gd name="T54" fmla="*/ 13 w 36"/>
                <a:gd name="T55" fmla="*/ 317 h 391"/>
                <a:gd name="T56" fmla="*/ 11 w 36"/>
                <a:gd name="T57" fmla="*/ 309 h 391"/>
                <a:gd name="T58" fmla="*/ 10 w 36"/>
                <a:gd name="T59" fmla="*/ 301 h 391"/>
                <a:gd name="T60" fmla="*/ 5 w 36"/>
                <a:gd name="T61" fmla="*/ 268 h 391"/>
                <a:gd name="T62" fmla="*/ 1 w 36"/>
                <a:gd name="T63" fmla="*/ 233 h 391"/>
                <a:gd name="T64" fmla="*/ 0 w 36"/>
                <a:gd name="T65" fmla="*/ 196 h 391"/>
                <a:gd name="T66" fmla="*/ 0 w 36"/>
                <a:gd name="T67" fmla="*/ 177 h 391"/>
                <a:gd name="T68" fmla="*/ 0 w 36"/>
                <a:gd name="T69" fmla="*/ 168 h 391"/>
                <a:gd name="T70" fmla="*/ 0 w 36"/>
                <a:gd name="T71" fmla="*/ 159 h 391"/>
                <a:gd name="T72" fmla="*/ 1 w 36"/>
                <a:gd name="T73" fmla="*/ 140 h 391"/>
                <a:gd name="T74" fmla="*/ 3 w 36"/>
                <a:gd name="T75" fmla="*/ 123 h 391"/>
                <a:gd name="T76" fmla="*/ 7 w 36"/>
                <a:gd name="T77" fmla="*/ 89 h 391"/>
                <a:gd name="T78" fmla="*/ 9 w 36"/>
                <a:gd name="T79" fmla="*/ 74 h 391"/>
                <a:gd name="T80" fmla="*/ 12 w 36"/>
                <a:gd name="T81" fmla="*/ 60 h 391"/>
                <a:gd name="T82" fmla="*/ 15 w 36"/>
                <a:gd name="T83" fmla="*/ 47 h 391"/>
                <a:gd name="T84" fmla="*/ 18 w 36"/>
                <a:gd name="T85" fmla="*/ 35 h 391"/>
                <a:gd name="T86" fmla="*/ 23 w 36"/>
                <a:gd name="T87" fmla="*/ 16 h 391"/>
                <a:gd name="T88" fmla="*/ 27 w 36"/>
                <a:gd name="T89" fmla="*/ 4 h 391"/>
                <a:gd name="T90" fmla="*/ 29 w 36"/>
                <a:gd name="T91" fmla="*/ 0 h 391"/>
                <a:gd name="T92" fmla="*/ 33 w 36"/>
                <a:gd name="T93" fmla="*/ 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" h="391">
                  <a:moveTo>
                    <a:pt x="33" y="2"/>
                  </a:moveTo>
                  <a:cubicBezTo>
                    <a:pt x="33" y="2"/>
                    <a:pt x="33" y="3"/>
                    <a:pt x="32" y="6"/>
                  </a:cubicBezTo>
                  <a:cubicBezTo>
                    <a:pt x="31" y="8"/>
                    <a:pt x="30" y="13"/>
                    <a:pt x="28" y="18"/>
                  </a:cubicBezTo>
                  <a:cubicBezTo>
                    <a:pt x="27" y="23"/>
                    <a:pt x="25" y="29"/>
                    <a:pt x="23" y="36"/>
                  </a:cubicBezTo>
                  <a:cubicBezTo>
                    <a:pt x="21" y="44"/>
                    <a:pt x="20" y="52"/>
                    <a:pt x="18" y="61"/>
                  </a:cubicBezTo>
                  <a:cubicBezTo>
                    <a:pt x="17" y="66"/>
                    <a:pt x="16" y="70"/>
                    <a:pt x="16" y="75"/>
                  </a:cubicBezTo>
                  <a:cubicBezTo>
                    <a:pt x="15" y="80"/>
                    <a:pt x="14" y="85"/>
                    <a:pt x="13" y="90"/>
                  </a:cubicBezTo>
                  <a:cubicBezTo>
                    <a:pt x="12" y="101"/>
                    <a:pt x="11" y="112"/>
                    <a:pt x="10" y="123"/>
                  </a:cubicBezTo>
                  <a:cubicBezTo>
                    <a:pt x="9" y="129"/>
                    <a:pt x="9" y="135"/>
                    <a:pt x="8" y="141"/>
                  </a:cubicBezTo>
                  <a:cubicBezTo>
                    <a:pt x="8" y="147"/>
                    <a:pt x="8" y="153"/>
                    <a:pt x="8" y="159"/>
                  </a:cubicBezTo>
                  <a:cubicBezTo>
                    <a:pt x="8" y="162"/>
                    <a:pt x="7" y="165"/>
                    <a:pt x="7" y="168"/>
                  </a:cubicBezTo>
                  <a:cubicBezTo>
                    <a:pt x="7" y="171"/>
                    <a:pt x="7" y="174"/>
                    <a:pt x="7" y="177"/>
                  </a:cubicBezTo>
                  <a:cubicBezTo>
                    <a:pt x="7" y="183"/>
                    <a:pt x="7" y="189"/>
                    <a:pt x="7" y="195"/>
                  </a:cubicBezTo>
                  <a:cubicBezTo>
                    <a:pt x="8" y="208"/>
                    <a:pt x="8" y="220"/>
                    <a:pt x="9" y="232"/>
                  </a:cubicBezTo>
                  <a:cubicBezTo>
                    <a:pt x="10" y="244"/>
                    <a:pt x="11" y="256"/>
                    <a:pt x="12" y="267"/>
                  </a:cubicBezTo>
                  <a:cubicBezTo>
                    <a:pt x="14" y="279"/>
                    <a:pt x="15" y="290"/>
                    <a:pt x="17" y="300"/>
                  </a:cubicBezTo>
                  <a:cubicBezTo>
                    <a:pt x="17" y="303"/>
                    <a:pt x="18" y="306"/>
                    <a:pt x="18" y="308"/>
                  </a:cubicBezTo>
                  <a:cubicBezTo>
                    <a:pt x="19" y="311"/>
                    <a:pt x="19" y="313"/>
                    <a:pt x="20" y="316"/>
                  </a:cubicBezTo>
                  <a:cubicBezTo>
                    <a:pt x="21" y="320"/>
                    <a:pt x="21" y="325"/>
                    <a:pt x="22" y="330"/>
                  </a:cubicBezTo>
                  <a:cubicBezTo>
                    <a:pt x="23" y="334"/>
                    <a:pt x="24" y="338"/>
                    <a:pt x="25" y="343"/>
                  </a:cubicBezTo>
                  <a:cubicBezTo>
                    <a:pt x="26" y="347"/>
                    <a:pt x="27" y="351"/>
                    <a:pt x="28" y="354"/>
                  </a:cubicBezTo>
                  <a:cubicBezTo>
                    <a:pt x="29" y="362"/>
                    <a:pt x="31" y="368"/>
                    <a:pt x="32" y="373"/>
                  </a:cubicBezTo>
                  <a:cubicBezTo>
                    <a:pt x="35" y="384"/>
                    <a:pt x="36" y="389"/>
                    <a:pt x="36" y="389"/>
                  </a:cubicBezTo>
                  <a:cubicBezTo>
                    <a:pt x="32" y="391"/>
                    <a:pt x="32" y="391"/>
                    <a:pt x="32" y="391"/>
                  </a:cubicBezTo>
                  <a:cubicBezTo>
                    <a:pt x="32" y="391"/>
                    <a:pt x="30" y="385"/>
                    <a:pt x="27" y="374"/>
                  </a:cubicBezTo>
                  <a:cubicBezTo>
                    <a:pt x="26" y="369"/>
                    <a:pt x="24" y="363"/>
                    <a:pt x="22" y="356"/>
                  </a:cubicBezTo>
                  <a:cubicBezTo>
                    <a:pt x="20" y="348"/>
                    <a:pt x="18" y="340"/>
                    <a:pt x="16" y="331"/>
                  </a:cubicBezTo>
                  <a:cubicBezTo>
                    <a:pt x="15" y="326"/>
                    <a:pt x="14" y="322"/>
                    <a:pt x="13" y="317"/>
                  </a:cubicBezTo>
                  <a:cubicBezTo>
                    <a:pt x="12" y="314"/>
                    <a:pt x="12" y="312"/>
                    <a:pt x="11" y="309"/>
                  </a:cubicBezTo>
                  <a:cubicBezTo>
                    <a:pt x="11" y="307"/>
                    <a:pt x="11" y="304"/>
                    <a:pt x="10" y="301"/>
                  </a:cubicBezTo>
                  <a:cubicBezTo>
                    <a:pt x="8" y="291"/>
                    <a:pt x="7" y="280"/>
                    <a:pt x="5" y="268"/>
                  </a:cubicBezTo>
                  <a:cubicBezTo>
                    <a:pt x="4" y="257"/>
                    <a:pt x="3" y="245"/>
                    <a:pt x="1" y="233"/>
                  </a:cubicBezTo>
                  <a:cubicBezTo>
                    <a:pt x="1" y="220"/>
                    <a:pt x="0" y="208"/>
                    <a:pt x="0" y="196"/>
                  </a:cubicBezTo>
                  <a:cubicBezTo>
                    <a:pt x="0" y="189"/>
                    <a:pt x="0" y="183"/>
                    <a:pt x="0" y="177"/>
                  </a:cubicBezTo>
                  <a:cubicBezTo>
                    <a:pt x="0" y="174"/>
                    <a:pt x="0" y="171"/>
                    <a:pt x="0" y="168"/>
                  </a:cubicBezTo>
                  <a:cubicBezTo>
                    <a:pt x="0" y="165"/>
                    <a:pt x="0" y="162"/>
                    <a:pt x="0" y="159"/>
                  </a:cubicBezTo>
                  <a:cubicBezTo>
                    <a:pt x="1" y="152"/>
                    <a:pt x="1" y="146"/>
                    <a:pt x="1" y="140"/>
                  </a:cubicBezTo>
                  <a:cubicBezTo>
                    <a:pt x="2" y="134"/>
                    <a:pt x="2" y="129"/>
                    <a:pt x="3" y="123"/>
                  </a:cubicBezTo>
                  <a:cubicBezTo>
                    <a:pt x="4" y="111"/>
                    <a:pt x="5" y="100"/>
                    <a:pt x="7" y="89"/>
                  </a:cubicBezTo>
                  <a:cubicBezTo>
                    <a:pt x="7" y="84"/>
                    <a:pt x="9" y="79"/>
                    <a:pt x="9" y="74"/>
                  </a:cubicBezTo>
                  <a:cubicBezTo>
                    <a:pt x="10" y="69"/>
                    <a:pt x="11" y="64"/>
                    <a:pt x="12" y="60"/>
                  </a:cubicBezTo>
                  <a:cubicBezTo>
                    <a:pt x="13" y="55"/>
                    <a:pt x="14" y="51"/>
                    <a:pt x="15" y="47"/>
                  </a:cubicBezTo>
                  <a:cubicBezTo>
                    <a:pt x="16" y="43"/>
                    <a:pt x="17" y="39"/>
                    <a:pt x="18" y="35"/>
                  </a:cubicBezTo>
                  <a:cubicBezTo>
                    <a:pt x="20" y="28"/>
                    <a:pt x="22" y="21"/>
                    <a:pt x="23" y="16"/>
                  </a:cubicBezTo>
                  <a:cubicBezTo>
                    <a:pt x="25" y="11"/>
                    <a:pt x="26" y="7"/>
                    <a:pt x="27" y="4"/>
                  </a:cubicBezTo>
                  <a:cubicBezTo>
                    <a:pt x="28" y="2"/>
                    <a:pt x="29" y="0"/>
                    <a:pt x="29" y="0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8" name="Freeform 2287"/>
            <p:cNvSpPr>
              <a:spLocks/>
            </p:cNvSpPr>
            <p:nvPr/>
          </p:nvSpPr>
          <p:spPr bwMode="auto">
            <a:xfrm>
              <a:off x="10326688" y="2146300"/>
              <a:ext cx="309563" cy="1455738"/>
            </a:xfrm>
            <a:custGeom>
              <a:avLst/>
              <a:gdLst>
                <a:gd name="T0" fmla="*/ 82 w 82"/>
                <a:gd name="T1" fmla="*/ 3 h 387"/>
                <a:gd name="T2" fmla="*/ 69 w 82"/>
                <a:gd name="T3" fmla="*/ 16 h 387"/>
                <a:gd name="T4" fmla="*/ 56 w 82"/>
                <a:gd name="T5" fmla="*/ 32 h 387"/>
                <a:gd name="T6" fmla="*/ 42 w 82"/>
                <a:gd name="T7" fmla="*/ 54 h 387"/>
                <a:gd name="T8" fmla="*/ 27 w 82"/>
                <a:gd name="T9" fmla="*/ 83 h 387"/>
                <a:gd name="T10" fmla="*/ 16 w 82"/>
                <a:gd name="T11" fmla="*/ 116 h 387"/>
                <a:gd name="T12" fmla="*/ 9 w 82"/>
                <a:gd name="T13" fmla="*/ 153 h 387"/>
                <a:gd name="T14" fmla="*/ 8 w 82"/>
                <a:gd name="T15" fmla="*/ 172 h 387"/>
                <a:gd name="T16" fmla="*/ 8 w 82"/>
                <a:gd name="T17" fmla="*/ 192 h 387"/>
                <a:gd name="T18" fmla="*/ 13 w 82"/>
                <a:gd name="T19" fmla="*/ 230 h 387"/>
                <a:gd name="T20" fmla="*/ 17 w 82"/>
                <a:gd name="T21" fmla="*/ 249 h 387"/>
                <a:gd name="T22" fmla="*/ 22 w 82"/>
                <a:gd name="T23" fmla="*/ 267 h 387"/>
                <a:gd name="T24" fmla="*/ 34 w 82"/>
                <a:gd name="T25" fmla="*/ 300 h 387"/>
                <a:gd name="T26" fmla="*/ 48 w 82"/>
                <a:gd name="T27" fmla="*/ 328 h 387"/>
                <a:gd name="T28" fmla="*/ 55 w 82"/>
                <a:gd name="T29" fmla="*/ 341 h 387"/>
                <a:gd name="T30" fmla="*/ 61 w 82"/>
                <a:gd name="T31" fmla="*/ 352 h 387"/>
                <a:gd name="T32" fmla="*/ 67 w 82"/>
                <a:gd name="T33" fmla="*/ 361 h 387"/>
                <a:gd name="T34" fmla="*/ 72 w 82"/>
                <a:gd name="T35" fmla="*/ 369 h 387"/>
                <a:gd name="T36" fmla="*/ 82 w 82"/>
                <a:gd name="T37" fmla="*/ 384 h 387"/>
                <a:gd name="T38" fmla="*/ 78 w 82"/>
                <a:gd name="T39" fmla="*/ 387 h 387"/>
                <a:gd name="T40" fmla="*/ 68 w 82"/>
                <a:gd name="T41" fmla="*/ 372 h 387"/>
                <a:gd name="T42" fmla="*/ 62 w 82"/>
                <a:gd name="T43" fmla="*/ 364 h 387"/>
                <a:gd name="T44" fmla="*/ 56 w 82"/>
                <a:gd name="T45" fmla="*/ 355 h 387"/>
                <a:gd name="T46" fmla="*/ 50 w 82"/>
                <a:gd name="T47" fmla="*/ 344 h 387"/>
                <a:gd name="T48" fmla="*/ 43 w 82"/>
                <a:gd name="T49" fmla="*/ 331 h 387"/>
                <a:gd name="T50" fmla="*/ 28 w 82"/>
                <a:gd name="T51" fmla="*/ 303 h 387"/>
                <a:gd name="T52" fmla="*/ 15 w 82"/>
                <a:gd name="T53" fmla="*/ 269 h 387"/>
                <a:gd name="T54" fmla="*/ 10 w 82"/>
                <a:gd name="T55" fmla="*/ 251 h 387"/>
                <a:gd name="T56" fmla="*/ 5 w 82"/>
                <a:gd name="T57" fmla="*/ 232 h 387"/>
                <a:gd name="T58" fmla="*/ 0 w 82"/>
                <a:gd name="T59" fmla="*/ 192 h 387"/>
                <a:gd name="T60" fmla="*/ 0 w 82"/>
                <a:gd name="T61" fmla="*/ 172 h 387"/>
                <a:gd name="T62" fmla="*/ 2 w 82"/>
                <a:gd name="T63" fmla="*/ 152 h 387"/>
                <a:gd name="T64" fmla="*/ 9 w 82"/>
                <a:gd name="T65" fmla="*/ 114 h 387"/>
                <a:gd name="T66" fmla="*/ 21 w 82"/>
                <a:gd name="T67" fmla="*/ 80 h 387"/>
                <a:gd name="T68" fmla="*/ 36 w 82"/>
                <a:gd name="T69" fmla="*/ 51 h 387"/>
                <a:gd name="T70" fmla="*/ 66 w 82"/>
                <a:gd name="T71" fmla="*/ 13 h 387"/>
                <a:gd name="T72" fmla="*/ 79 w 82"/>
                <a:gd name="T73" fmla="*/ 0 h 387"/>
                <a:gd name="T74" fmla="*/ 82 w 82"/>
                <a:gd name="T75" fmla="*/ 3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2" h="387">
                  <a:moveTo>
                    <a:pt x="82" y="3"/>
                  </a:moveTo>
                  <a:cubicBezTo>
                    <a:pt x="82" y="3"/>
                    <a:pt x="77" y="7"/>
                    <a:pt x="69" y="16"/>
                  </a:cubicBezTo>
                  <a:cubicBezTo>
                    <a:pt x="65" y="20"/>
                    <a:pt x="61" y="26"/>
                    <a:pt x="56" y="32"/>
                  </a:cubicBezTo>
                  <a:cubicBezTo>
                    <a:pt x="52" y="38"/>
                    <a:pt x="47" y="46"/>
                    <a:pt x="42" y="54"/>
                  </a:cubicBezTo>
                  <a:cubicBezTo>
                    <a:pt x="37" y="63"/>
                    <a:pt x="32" y="72"/>
                    <a:pt x="27" y="83"/>
                  </a:cubicBezTo>
                  <a:cubicBezTo>
                    <a:pt x="23" y="93"/>
                    <a:pt x="19" y="104"/>
                    <a:pt x="16" y="116"/>
                  </a:cubicBezTo>
                  <a:cubicBezTo>
                    <a:pt x="13" y="128"/>
                    <a:pt x="10" y="140"/>
                    <a:pt x="9" y="153"/>
                  </a:cubicBezTo>
                  <a:cubicBezTo>
                    <a:pt x="8" y="159"/>
                    <a:pt x="8" y="166"/>
                    <a:pt x="8" y="172"/>
                  </a:cubicBezTo>
                  <a:cubicBezTo>
                    <a:pt x="7" y="179"/>
                    <a:pt x="8" y="185"/>
                    <a:pt x="8" y="192"/>
                  </a:cubicBezTo>
                  <a:cubicBezTo>
                    <a:pt x="9" y="205"/>
                    <a:pt x="10" y="218"/>
                    <a:pt x="13" y="230"/>
                  </a:cubicBezTo>
                  <a:cubicBezTo>
                    <a:pt x="14" y="236"/>
                    <a:pt x="15" y="243"/>
                    <a:pt x="17" y="249"/>
                  </a:cubicBezTo>
                  <a:cubicBezTo>
                    <a:pt x="18" y="255"/>
                    <a:pt x="20" y="261"/>
                    <a:pt x="22" y="267"/>
                  </a:cubicBezTo>
                  <a:cubicBezTo>
                    <a:pt x="26" y="278"/>
                    <a:pt x="30" y="289"/>
                    <a:pt x="34" y="300"/>
                  </a:cubicBezTo>
                  <a:cubicBezTo>
                    <a:pt x="39" y="310"/>
                    <a:pt x="43" y="320"/>
                    <a:pt x="48" y="328"/>
                  </a:cubicBezTo>
                  <a:cubicBezTo>
                    <a:pt x="51" y="333"/>
                    <a:pt x="53" y="337"/>
                    <a:pt x="55" y="341"/>
                  </a:cubicBezTo>
                  <a:cubicBezTo>
                    <a:pt x="57" y="345"/>
                    <a:pt x="59" y="348"/>
                    <a:pt x="61" y="352"/>
                  </a:cubicBezTo>
                  <a:cubicBezTo>
                    <a:pt x="63" y="355"/>
                    <a:pt x="65" y="358"/>
                    <a:pt x="67" y="361"/>
                  </a:cubicBezTo>
                  <a:cubicBezTo>
                    <a:pt x="69" y="364"/>
                    <a:pt x="71" y="367"/>
                    <a:pt x="72" y="369"/>
                  </a:cubicBezTo>
                  <a:cubicBezTo>
                    <a:pt x="79" y="379"/>
                    <a:pt x="82" y="384"/>
                    <a:pt x="82" y="384"/>
                  </a:cubicBezTo>
                  <a:cubicBezTo>
                    <a:pt x="78" y="387"/>
                    <a:pt x="78" y="387"/>
                    <a:pt x="78" y="387"/>
                  </a:cubicBezTo>
                  <a:cubicBezTo>
                    <a:pt x="78" y="387"/>
                    <a:pt x="75" y="382"/>
                    <a:pt x="68" y="372"/>
                  </a:cubicBezTo>
                  <a:cubicBezTo>
                    <a:pt x="66" y="370"/>
                    <a:pt x="64" y="367"/>
                    <a:pt x="62" y="364"/>
                  </a:cubicBezTo>
                  <a:cubicBezTo>
                    <a:pt x="61" y="361"/>
                    <a:pt x="59" y="358"/>
                    <a:pt x="56" y="355"/>
                  </a:cubicBezTo>
                  <a:cubicBezTo>
                    <a:pt x="54" y="351"/>
                    <a:pt x="52" y="348"/>
                    <a:pt x="50" y="344"/>
                  </a:cubicBezTo>
                  <a:cubicBezTo>
                    <a:pt x="47" y="340"/>
                    <a:pt x="45" y="336"/>
                    <a:pt x="43" y="331"/>
                  </a:cubicBezTo>
                  <a:cubicBezTo>
                    <a:pt x="38" y="323"/>
                    <a:pt x="33" y="313"/>
                    <a:pt x="28" y="303"/>
                  </a:cubicBezTo>
                  <a:cubicBezTo>
                    <a:pt x="24" y="292"/>
                    <a:pt x="19" y="281"/>
                    <a:pt x="15" y="269"/>
                  </a:cubicBezTo>
                  <a:cubicBezTo>
                    <a:pt x="13" y="263"/>
                    <a:pt x="11" y="257"/>
                    <a:pt x="10" y="251"/>
                  </a:cubicBezTo>
                  <a:cubicBezTo>
                    <a:pt x="8" y="244"/>
                    <a:pt x="7" y="238"/>
                    <a:pt x="5" y="232"/>
                  </a:cubicBezTo>
                  <a:cubicBezTo>
                    <a:pt x="3" y="219"/>
                    <a:pt x="1" y="205"/>
                    <a:pt x="0" y="192"/>
                  </a:cubicBezTo>
                  <a:cubicBezTo>
                    <a:pt x="0" y="185"/>
                    <a:pt x="0" y="178"/>
                    <a:pt x="0" y="172"/>
                  </a:cubicBezTo>
                  <a:cubicBezTo>
                    <a:pt x="1" y="165"/>
                    <a:pt x="1" y="158"/>
                    <a:pt x="2" y="152"/>
                  </a:cubicBezTo>
                  <a:cubicBezTo>
                    <a:pt x="3" y="139"/>
                    <a:pt x="6" y="126"/>
                    <a:pt x="9" y="114"/>
                  </a:cubicBezTo>
                  <a:cubicBezTo>
                    <a:pt x="12" y="102"/>
                    <a:pt x="17" y="90"/>
                    <a:pt x="21" y="80"/>
                  </a:cubicBezTo>
                  <a:cubicBezTo>
                    <a:pt x="26" y="69"/>
                    <a:pt x="31" y="60"/>
                    <a:pt x="36" y="51"/>
                  </a:cubicBezTo>
                  <a:cubicBezTo>
                    <a:pt x="47" y="34"/>
                    <a:pt x="58" y="21"/>
                    <a:pt x="66" y="13"/>
                  </a:cubicBezTo>
                  <a:cubicBezTo>
                    <a:pt x="74" y="4"/>
                    <a:pt x="79" y="0"/>
                    <a:pt x="79" y="0"/>
                  </a:cubicBezTo>
                  <a:lnTo>
                    <a:pt x="82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9" name="Freeform 2288"/>
            <p:cNvSpPr>
              <a:spLocks/>
            </p:cNvSpPr>
            <p:nvPr/>
          </p:nvSpPr>
          <p:spPr bwMode="auto">
            <a:xfrm>
              <a:off x="10058400" y="2176463"/>
              <a:ext cx="449263" cy="1403350"/>
            </a:xfrm>
            <a:custGeom>
              <a:avLst/>
              <a:gdLst>
                <a:gd name="T0" fmla="*/ 109 w 119"/>
                <a:gd name="T1" fmla="*/ 4 h 373"/>
                <a:gd name="T2" fmla="*/ 94 w 119"/>
                <a:gd name="T3" fmla="*/ 16 h 373"/>
                <a:gd name="T4" fmla="*/ 79 w 119"/>
                <a:gd name="T5" fmla="*/ 31 h 373"/>
                <a:gd name="T6" fmla="*/ 60 w 119"/>
                <a:gd name="T7" fmla="*/ 52 h 373"/>
                <a:gd name="T8" fmla="*/ 40 w 119"/>
                <a:gd name="T9" fmla="*/ 79 h 373"/>
                <a:gd name="T10" fmla="*/ 23 w 119"/>
                <a:gd name="T11" fmla="*/ 111 h 373"/>
                <a:gd name="T12" fmla="*/ 19 w 119"/>
                <a:gd name="T13" fmla="*/ 120 h 373"/>
                <a:gd name="T14" fmla="*/ 16 w 119"/>
                <a:gd name="T15" fmla="*/ 129 h 373"/>
                <a:gd name="T16" fmla="*/ 13 w 119"/>
                <a:gd name="T17" fmla="*/ 139 h 373"/>
                <a:gd name="T18" fmla="*/ 11 w 119"/>
                <a:gd name="T19" fmla="*/ 148 h 373"/>
                <a:gd name="T20" fmla="*/ 8 w 119"/>
                <a:gd name="T21" fmla="*/ 189 h 373"/>
                <a:gd name="T22" fmla="*/ 10 w 119"/>
                <a:gd name="T23" fmla="*/ 209 h 373"/>
                <a:gd name="T24" fmla="*/ 12 w 119"/>
                <a:gd name="T25" fmla="*/ 219 h 373"/>
                <a:gd name="T26" fmla="*/ 15 w 119"/>
                <a:gd name="T27" fmla="*/ 228 h 373"/>
                <a:gd name="T28" fmla="*/ 18 w 119"/>
                <a:gd name="T29" fmla="*/ 238 h 373"/>
                <a:gd name="T30" fmla="*/ 21 w 119"/>
                <a:gd name="T31" fmla="*/ 247 h 373"/>
                <a:gd name="T32" fmla="*/ 25 w 119"/>
                <a:gd name="T33" fmla="*/ 256 h 373"/>
                <a:gd name="T34" fmla="*/ 27 w 119"/>
                <a:gd name="T35" fmla="*/ 261 h 373"/>
                <a:gd name="T36" fmla="*/ 30 w 119"/>
                <a:gd name="T37" fmla="*/ 265 h 373"/>
                <a:gd name="T38" fmla="*/ 34 w 119"/>
                <a:gd name="T39" fmla="*/ 273 h 373"/>
                <a:gd name="T40" fmla="*/ 39 w 119"/>
                <a:gd name="T41" fmla="*/ 281 h 373"/>
                <a:gd name="T42" fmla="*/ 49 w 119"/>
                <a:gd name="T43" fmla="*/ 296 h 373"/>
                <a:gd name="T44" fmla="*/ 70 w 119"/>
                <a:gd name="T45" fmla="*/ 322 h 373"/>
                <a:gd name="T46" fmla="*/ 80 w 119"/>
                <a:gd name="T47" fmla="*/ 333 h 373"/>
                <a:gd name="T48" fmla="*/ 89 w 119"/>
                <a:gd name="T49" fmla="*/ 342 h 373"/>
                <a:gd name="T50" fmla="*/ 98 w 119"/>
                <a:gd name="T51" fmla="*/ 351 h 373"/>
                <a:gd name="T52" fmla="*/ 105 w 119"/>
                <a:gd name="T53" fmla="*/ 357 h 373"/>
                <a:gd name="T54" fmla="*/ 119 w 119"/>
                <a:gd name="T55" fmla="*/ 370 h 373"/>
                <a:gd name="T56" fmla="*/ 116 w 119"/>
                <a:gd name="T57" fmla="*/ 373 h 373"/>
                <a:gd name="T58" fmla="*/ 102 w 119"/>
                <a:gd name="T59" fmla="*/ 361 h 373"/>
                <a:gd name="T60" fmla="*/ 94 w 119"/>
                <a:gd name="T61" fmla="*/ 355 h 373"/>
                <a:gd name="T62" fmla="*/ 85 w 119"/>
                <a:gd name="T63" fmla="*/ 346 h 373"/>
                <a:gd name="T64" fmla="*/ 75 w 119"/>
                <a:gd name="T65" fmla="*/ 337 h 373"/>
                <a:gd name="T66" fmla="*/ 65 w 119"/>
                <a:gd name="T67" fmla="*/ 326 h 373"/>
                <a:gd name="T68" fmla="*/ 43 w 119"/>
                <a:gd name="T69" fmla="*/ 300 h 373"/>
                <a:gd name="T70" fmla="*/ 33 w 119"/>
                <a:gd name="T71" fmla="*/ 285 h 373"/>
                <a:gd name="T72" fmla="*/ 28 w 119"/>
                <a:gd name="T73" fmla="*/ 277 h 373"/>
                <a:gd name="T74" fmla="*/ 23 w 119"/>
                <a:gd name="T75" fmla="*/ 268 h 373"/>
                <a:gd name="T76" fmla="*/ 21 w 119"/>
                <a:gd name="T77" fmla="*/ 264 h 373"/>
                <a:gd name="T78" fmla="*/ 19 w 119"/>
                <a:gd name="T79" fmla="*/ 259 h 373"/>
                <a:gd name="T80" fmla="*/ 15 w 119"/>
                <a:gd name="T81" fmla="*/ 250 h 373"/>
                <a:gd name="T82" fmla="*/ 11 w 119"/>
                <a:gd name="T83" fmla="*/ 240 h 373"/>
                <a:gd name="T84" fmla="*/ 8 w 119"/>
                <a:gd name="T85" fmla="*/ 231 h 373"/>
                <a:gd name="T86" fmla="*/ 5 w 119"/>
                <a:gd name="T87" fmla="*/ 220 h 373"/>
                <a:gd name="T88" fmla="*/ 3 w 119"/>
                <a:gd name="T89" fmla="*/ 210 h 373"/>
                <a:gd name="T90" fmla="*/ 1 w 119"/>
                <a:gd name="T91" fmla="*/ 189 h 373"/>
                <a:gd name="T92" fmla="*/ 4 w 119"/>
                <a:gd name="T93" fmla="*/ 147 h 373"/>
                <a:gd name="T94" fmla="*/ 6 w 119"/>
                <a:gd name="T95" fmla="*/ 137 h 373"/>
                <a:gd name="T96" fmla="*/ 9 w 119"/>
                <a:gd name="T97" fmla="*/ 127 h 373"/>
                <a:gd name="T98" fmla="*/ 13 w 119"/>
                <a:gd name="T99" fmla="*/ 117 h 373"/>
                <a:gd name="T100" fmla="*/ 17 w 119"/>
                <a:gd name="T101" fmla="*/ 108 h 373"/>
                <a:gd name="T102" fmla="*/ 35 w 119"/>
                <a:gd name="T103" fmla="*/ 75 h 373"/>
                <a:gd name="T104" fmla="*/ 55 w 119"/>
                <a:gd name="T105" fmla="*/ 48 h 373"/>
                <a:gd name="T106" fmla="*/ 75 w 119"/>
                <a:gd name="T107" fmla="*/ 27 h 373"/>
                <a:gd name="T108" fmla="*/ 91 w 119"/>
                <a:gd name="T109" fmla="*/ 12 h 373"/>
                <a:gd name="T110" fmla="*/ 106 w 119"/>
                <a:gd name="T111" fmla="*/ 0 h 373"/>
                <a:gd name="T112" fmla="*/ 109 w 119"/>
                <a:gd name="T113" fmla="*/ 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9" h="373">
                  <a:moveTo>
                    <a:pt x="109" y="4"/>
                  </a:moveTo>
                  <a:cubicBezTo>
                    <a:pt x="109" y="4"/>
                    <a:pt x="103" y="8"/>
                    <a:pt x="94" y="16"/>
                  </a:cubicBezTo>
                  <a:cubicBezTo>
                    <a:pt x="90" y="20"/>
                    <a:pt x="85" y="25"/>
                    <a:pt x="79" y="31"/>
                  </a:cubicBezTo>
                  <a:cubicBezTo>
                    <a:pt x="73" y="37"/>
                    <a:pt x="66" y="44"/>
                    <a:pt x="60" y="52"/>
                  </a:cubicBezTo>
                  <a:cubicBezTo>
                    <a:pt x="53" y="60"/>
                    <a:pt x="47" y="69"/>
                    <a:pt x="40" y="79"/>
                  </a:cubicBezTo>
                  <a:cubicBezTo>
                    <a:pt x="34" y="88"/>
                    <a:pt x="28" y="99"/>
                    <a:pt x="23" y="111"/>
                  </a:cubicBezTo>
                  <a:cubicBezTo>
                    <a:pt x="22" y="114"/>
                    <a:pt x="21" y="117"/>
                    <a:pt x="19" y="120"/>
                  </a:cubicBezTo>
                  <a:cubicBezTo>
                    <a:pt x="18" y="123"/>
                    <a:pt x="17" y="126"/>
                    <a:pt x="16" y="129"/>
                  </a:cubicBezTo>
                  <a:cubicBezTo>
                    <a:pt x="15" y="132"/>
                    <a:pt x="14" y="136"/>
                    <a:pt x="13" y="139"/>
                  </a:cubicBezTo>
                  <a:cubicBezTo>
                    <a:pt x="13" y="142"/>
                    <a:pt x="12" y="145"/>
                    <a:pt x="11" y="148"/>
                  </a:cubicBezTo>
                  <a:cubicBezTo>
                    <a:pt x="9" y="162"/>
                    <a:pt x="7" y="175"/>
                    <a:pt x="8" y="189"/>
                  </a:cubicBezTo>
                  <a:cubicBezTo>
                    <a:pt x="8" y="195"/>
                    <a:pt x="9" y="202"/>
                    <a:pt x="10" y="209"/>
                  </a:cubicBezTo>
                  <a:cubicBezTo>
                    <a:pt x="11" y="212"/>
                    <a:pt x="12" y="215"/>
                    <a:pt x="12" y="219"/>
                  </a:cubicBezTo>
                  <a:cubicBezTo>
                    <a:pt x="13" y="222"/>
                    <a:pt x="14" y="225"/>
                    <a:pt x="15" y="228"/>
                  </a:cubicBezTo>
                  <a:cubicBezTo>
                    <a:pt x="16" y="232"/>
                    <a:pt x="17" y="235"/>
                    <a:pt x="18" y="238"/>
                  </a:cubicBezTo>
                  <a:cubicBezTo>
                    <a:pt x="19" y="241"/>
                    <a:pt x="20" y="244"/>
                    <a:pt x="21" y="247"/>
                  </a:cubicBezTo>
                  <a:cubicBezTo>
                    <a:pt x="23" y="250"/>
                    <a:pt x="24" y="253"/>
                    <a:pt x="25" y="256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8" y="262"/>
                    <a:pt x="29" y="263"/>
                    <a:pt x="30" y="265"/>
                  </a:cubicBezTo>
                  <a:cubicBezTo>
                    <a:pt x="31" y="268"/>
                    <a:pt x="33" y="270"/>
                    <a:pt x="34" y="273"/>
                  </a:cubicBezTo>
                  <a:cubicBezTo>
                    <a:pt x="36" y="276"/>
                    <a:pt x="37" y="279"/>
                    <a:pt x="39" y="281"/>
                  </a:cubicBezTo>
                  <a:cubicBezTo>
                    <a:pt x="42" y="286"/>
                    <a:pt x="46" y="291"/>
                    <a:pt x="49" y="296"/>
                  </a:cubicBezTo>
                  <a:cubicBezTo>
                    <a:pt x="56" y="305"/>
                    <a:pt x="63" y="314"/>
                    <a:pt x="70" y="322"/>
                  </a:cubicBezTo>
                  <a:cubicBezTo>
                    <a:pt x="73" y="326"/>
                    <a:pt x="77" y="329"/>
                    <a:pt x="80" y="333"/>
                  </a:cubicBezTo>
                  <a:cubicBezTo>
                    <a:pt x="83" y="336"/>
                    <a:pt x="86" y="339"/>
                    <a:pt x="89" y="342"/>
                  </a:cubicBezTo>
                  <a:cubicBezTo>
                    <a:pt x="92" y="345"/>
                    <a:pt x="95" y="348"/>
                    <a:pt x="98" y="351"/>
                  </a:cubicBezTo>
                  <a:cubicBezTo>
                    <a:pt x="100" y="353"/>
                    <a:pt x="103" y="355"/>
                    <a:pt x="105" y="357"/>
                  </a:cubicBezTo>
                  <a:cubicBezTo>
                    <a:pt x="114" y="365"/>
                    <a:pt x="119" y="370"/>
                    <a:pt x="119" y="370"/>
                  </a:cubicBezTo>
                  <a:cubicBezTo>
                    <a:pt x="116" y="373"/>
                    <a:pt x="116" y="373"/>
                    <a:pt x="116" y="373"/>
                  </a:cubicBezTo>
                  <a:cubicBezTo>
                    <a:pt x="116" y="373"/>
                    <a:pt x="111" y="369"/>
                    <a:pt x="102" y="361"/>
                  </a:cubicBezTo>
                  <a:cubicBezTo>
                    <a:pt x="99" y="359"/>
                    <a:pt x="97" y="357"/>
                    <a:pt x="94" y="355"/>
                  </a:cubicBezTo>
                  <a:cubicBezTo>
                    <a:pt x="91" y="352"/>
                    <a:pt x="88" y="349"/>
                    <a:pt x="85" y="346"/>
                  </a:cubicBezTo>
                  <a:cubicBezTo>
                    <a:pt x="82" y="344"/>
                    <a:pt x="79" y="340"/>
                    <a:pt x="75" y="337"/>
                  </a:cubicBezTo>
                  <a:cubicBezTo>
                    <a:pt x="72" y="334"/>
                    <a:pt x="69" y="330"/>
                    <a:pt x="65" y="326"/>
                  </a:cubicBezTo>
                  <a:cubicBezTo>
                    <a:pt x="58" y="319"/>
                    <a:pt x="51" y="310"/>
                    <a:pt x="43" y="300"/>
                  </a:cubicBezTo>
                  <a:cubicBezTo>
                    <a:pt x="40" y="295"/>
                    <a:pt x="36" y="290"/>
                    <a:pt x="33" y="285"/>
                  </a:cubicBezTo>
                  <a:cubicBezTo>
                    <a:pt x="31" y="282"/>
                    <a:pt x="29" y="280"/>
                    <a:pt x="28" y="277"/>
                  </a:cubicBezTo>
                  <a:cubicBezTo>
                    <a:pt x="26" y="274"/>
                    <a:pt x="25" y="271"/>
                    <a:pt x="23" y="268"/>
                  </a:cubicBezTo>
                  <a:cubicBezTo>
                    <a:pt x="22" y="267"/>
                    <a:pt x="22" y="265"/>
                    <a:pt x="21" y="264"/>
                  </a:cubicBezTo>
                  <a:cubicBezTo>
                    <a:pt x="19" y="259"/>
                    <a:pt x="19" y="259"/>
                    <a:pt x="19" y="259"/>
                  </a:cubicBezTo>
                  <a:cubicBezTo>
                    <a:pt x="17" y="256"/>
                    <a:pt x="16" y="253"/>
                    <a:pt x="15" y="250"/>
                  </a:cubicBezTo>
                  <a:cubicBezTo>
                    <a:pt x="13" y="247"/>
                    <a:pt x="12" y="244"/>
                    <a:pt x="11" y="240"/>
                  </a:cubicBezTo>
                  <a:cubicBezTo>
                    <a:pt x="10" y="237"/>
                    <a:pt x="9" y="234"/>
                    <a:pt x="8" y="231"/>
                  </a:cubicBezTo>
                  <a:cubicBezTo>
                    <a:pt x="7" y="227"/>
                    <a:pt x="6" y="224"/>
                    <a:pt x="5" y="220"/>
                  </a:cubicBezTo>
                  <a:cubicBezTo>
                    <a:pt x="4" y="217"/>
                    <a:pt x="3" y="214"/>
                    <a:pt x="3" y="210"/>
                  </a:cubicBezTo>
                  <a:cubicBezTo>
                    <a:pt x="2" y="203"/>
                    <a:pt x="1" y="196"/>
                    <a:pt x="1" y="189"/>
                  </a:cubicBezTo>
                  <a:cubicBezTo>
                    <a:pt x="0" y="175"/>
                    <a:pt x="1" y="161"/>
                    <a:pt x="4" y="147"/>
                  </a:cubicBezTo>
                  <a:cubicBezTo>
                    <a:pt x="5" y="144"/>
                    <a:pt x="6" y="140"/>
                    <a:pt x="6" y="137"/>
                  </a:cubicBezTo>
                  <a:cubicBezTo>
                    <a:pt x="7" y="134"/>
                    <a:pt x="8" y="130"/>
                    <a:pt x="9" y="127"/>
                  </a:cubicBezTo>
                  <a:cubicBezTo>
                    <a:pt x="10" y="124"/>
                    <a:pt x="12" y="121"/>
                    <a:pt x="13" y="117"/>
                  </a:cubicBezTo>
                  <a:cubicBezTo>
                    <a:pt x="14" y="114"/>
                    <a:pt x="15" y="111"/>
                    <a:pt x="17" y="108"/>
                  </a:cubicBezTo>
                  <a:cubicBezTo>
                    <a:pt x="22" y="96"/>
                    <a:pt x="28" y="85"/>
                    <a:pt x="35" y="75"/>
                  </a:cubicBezTo>
                  <a:cubicBezTo>
                    <a:pt x="42" y="65"/>
                    <a:pt x="48" y="56"/>
                    <a:pt x="55" y="48"/>
                  </a:cubicBezTo>
                  <a:cubicBezTo>
                    <a:pt x="62" y="40"/>
                    <a:pt x="69" y="33"/>
                    <a:pt x="75" y="27"/>
                  </a:cubicBezTo>
                  <a:cubicBezTo>
                    <a:pt x="81" y="21"/>
                    <a:pt x="87" y="16"/>
                    <a:pt x="91" y="12"/>
                  </a:cubicBezTo>
                  <a:cubicBezTo>
                    <a:pt x="101" y="4"/>
                    <a:pt x="106" y="0"/>
                    <a:pt x="106" y="0"/>
                  </a:cubicBezTo>
                  <a:lnTo>
                    <a:pt x="109" y="4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0" name="Freeform 2289"/>
            <p:cNvSpPr>
              <a:spLocks/>
            </p:cNvSpPr>
            <p:nvPr/>
          </p:nvSpPr>
          <p:spPr bwMode="auto">
            <a:xfrm>
              <a:off x="10526713" y="2057400"/>
              <a:ext cx="490538" cy="100013"/>
            </a:xfrm>
            <a:custGeom>
              <a:avLst/>
              <a:gdLst>
                <a:gd name="T0" fmla="*/ 115 w 130"/>
                <a:gd name="T1" fmla="*/ 27 h 27"/>
                <a:gd name="T2" fmla="*/ 129 w 130"/>
                <a:gd name="T3" fmla="*/ 13 h 27"/>
                <a:gd name="T4" fmla="*/ 114 w 130"/>
                <a:gd name="T5" fmla="*/ 2 h 27"/>
                <a:gd name="T6" fmla="*/ 21 w 130"/>
                <a:gd name="T7" fmla="*/ 0 h 27"/>
                <a:gd name="T8" fmla="*/ 2 w 130"/>
                <a:gd name="T9" fmla="*/ 8 h 27"/>
                <a:gd name="T10" fmla="*/ 4 w 130"/>
                <a:gd name="T11" fmla="*/ 20 h 27"/>
                <a:gd name="T12" fmla="*/ 15 w 130"/>
                <a:gd name="T13" fmla="*/ 26 h 27"/>
                <a:gd name="T14" fmla="*/ 65 w 130"/>
                <a:gd name="T15" fmla="*/ 23 h 27"/>
                <a:gd name="T16" fmla="*/ 115 w 130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27">
                  <a:moveTo>
                    <a:pt x="115" y="27"/>
                  </a:moveTo>
                  <a:cubicBezTo>
                    <a:pt x="122" y="26"/>
                    <a:pt x="130" y="20"/>
                    <a:pt x="129" y="13"/>
                  </a:cubicBezTo>
                  <a:cubicBezTo>
                    <a:pt x="127" y="6"/>
                    <a:pt x="122" y="3"/>
                    <a:pt x="114" y="2"/>
                  </a:cubicBezTo>
                  <a:cubicBezTo>
                    <a:pt x="84" y="0"/>
                    <a:pt x="51" y="0"/>
                    <a:pt x="21" y="0"/>
                  </a:cubicBezTo>
                  <a:cubicBezTo>
                    <a:pt x="13" y="0"/>
                    <a:pt x="4" y="1"/>
                    <a:pt x="2" y="8"/>
                  </a:cubicBezTo>
                  <a:cubicBezTo>
                    <a:pt x="0" y="12"/>
                    <a:pt x="2" y="17"/>
                    <a:pt x="4" y="20"/>
                  </a:cubicBezTo>
                  <a:cubicBezTo>
                    <a:pt x="7" y="23"/>
                    <a:pt x="11" y="25"/>
                    <a:pt x="15" y="26"/>
                  </a:cubicBezTo>
                  <a:cubicBezTo>
                    <a:pt x="15" y="26"/>
                    <a:pt x="43" y="22"/>
                    <a:pt x="65" y="23"/>
                  </a:cubicBezTo>
                  <a:cubicBezTo>
                    <a:pt x="88" y="24"/>
                    <a:pt x="115" y="27"/>
                    <a:pt x="115" y="27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1" name="Freeform 2290"/>
            <p:cNvSpPr>
              <a:spLocks/>
            </p:cNvSpPr>
            <p:nvPr/>
          </p:nvSpPr>
          <p:spPr bwMode="auto">
            <a:xfrm>
              <a:off x="10564813" y="3586163"/>
              <a:ext cx="411163" cy="184150"/>
            </a:xfrm>
            <a:custGeom>
              <a:avLst/>
              <a:gdLst>
                <a:gd name="T0" fmla="*/ 2 w 109"/>
                <a:gd name="T1" fmla="*/ 0 h 49"/>
                <a:gd name="T2" fmla="*/ 0 w 109"/>
                <a:gd name="T3" fmla="*/ 23 h 49"/>
                <a:gd name="T4" fmla="*/ 4 w 109"/>
                <a:gd name="T5" fmla="*/ 40 h 49"/>
                <a:gd name="T6" fmla="*/ 29 w 109"/>
                <a:gd name="T7" fmla="*/ 47 h 49"/>
                <a:gd name="T8" fmla="*/ 83 w 109"/>
                <a:gd name="T9" fmla="*/ 48 h 49"/>
                <a:gd name="T10" fmla="*/ 103 w 109"/>
                <a:gd name="T11" fmla="*/ 40 h 49"/>
                <a:gd name="T12" fmla="*/ 108 w 109"/>
                <a:gd name="T13" fmla="*/ 22 h 49"/>
                <a:gd name="T14" fmla="*/ 109 w 109"/>
                <a:gd name="T15" fmla="*/ 0 h 49"/>
                <a:gd name="T16" fmla="*/ 55 w 109"/>
                <a:gd name="T17" fmla="*/ 5 h 49"/>
                <a:gd name="T18" fmla="*/ 2 w 109"/>
                <a:gd name="T1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49">
                  <a:moveTo>
                    <a:pt x="2" y="0"/>
                  </a:moveTo>
                  <a:cubicBezTo>
                    <a:pt x="1" y="7"/>
                    <a:pt x="1" y="15"/>
                    <a:pt x="0" y="23"/>
                  </a:cubicBezTo>
                  <a:cubicBezTo>
                    <a:pt x="0" y="29"/>
                    <a:pt x="1" y="35"/>
                    <a:pt x="4" y="40"/>
                  </a:cubicBezTo>
                  <a:cubicBezTo>
                    <a:pt x="10" y="47"/>
                    <a:pt x="20" y="47"/>
                    <a:pt x="29" y="47"/>
                  </a:cubicBezTo>
                  <a:cubicBezTo>
                    <a:pt x="47" y="47"/>
                    <a:pt x="65" y="49"/>
                    <a:pt x="83" y="48"/>
                  </a:cubicBezTo>
                  <a:cubicBezTo>
                    <a:pt x="91" y="47"/>
                    <a:pt x="99" y="45"/>
                    <a:pt x="103" y="40"/>
                  </a:cubicBezTo>
                  <a:cubicBezTo>
                    <a:pt x="107" y="35"/>
                    <a:pt x="108" y="28"/>
                    <a:pt x="108" y="22"/>
                  </a:cubicBezTo>
                  <a:cubicBezTo>
                    <a:pt x="109" y="16"/>
                    <a:pt x="109" y="7"/>
                    <a:pt x="109" y="0"/>
                  </a:cubicBezTo>
                  <a:cubicBezTo>
                    <a:pt x="109" y="0"/>
                    <a:pt x="97" y="5"/>
                    <a:pt x="55" y="5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D"/>
            </a:solidFill>
            <a:ln w="15875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2" name="Line 2291"/>
            <p:cNvSpPr>
              <a:spLocks noChangeShapeType="1"/>
            </p:cNvSpPr>
            <p:nvPr/>
          </p:nvSpPr>
          <p:spPr bwMode="auto">
            <a:xfrm>
              <a:off x="10775950" y="3770313"/>
              <a:ext cx="0" cy="612775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3" name="Line 2292"/>
            <p:cNvSpPr>
              <a:spLocks noChangeShapeType="1"/>
            </p:cNvSpPr>
            <p:nvPr/>
          </p:nvSpPr>
          <p:spPr bwMode="auto">
            <a:xfrm>
              <a:off x="10874375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4" name="Line 2293"/>
            <p:cNvSpPr>
              <a:spLocks noChangeShapeType="1"/>
            </p:cNvSpPr>
            <p:nvPr/>
          </p:nvSpPr>
          <p:spPr bwMode="auto">
            <a:xfrm>
              <a:off x="10669588" y="3770313"/>
              <a:ext cx="0" cy="512763"/>
            </a:xfrm>
            <a:prstGeom prst="line">
              <a:avLst/>
            </a:prstGeom>
            <a:noFill/>
            <a:ln w="34925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5" name="Line 2294"/>
            <p:cNvSpPr>
              <a:spLocks noChangeShapeType="1"/>
            </p:cNvSpPr>
            <p:nvPr/>
          </p:nvSpPr>
          <p:spPr bwMode="auto">
            <a:xfrm flipV="1">
              <a:off x="10775950" y="0"/>
              <a:ext cx="22225" cy="2085975"/>
            </a:xfrm>
            <a:prstGeom prst="line">
              <a:avLst/>
            </a:prstGeom>
            <a:noFill/>
            <a:ln w="26988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82" name="组合 2381"/>
          <p:cNvGrpSpPr/>
          <p:nvPr/>
        </p:nvGrpSpPr>
        <p:grpSpPr>
          <a:xfrm>
            <a:off x="-84450" y="5045602"/>
            <a:ext cx="1502871" cy="1851751"/>
            <a:chOff x="784225" y="2882900"/>
            <a:chExt cx="3200401" cy="3943350"/>
          </a:xfrm>
        </p:grpSpPr>
        <p:sp>
          <p:nvSpPr>
            <p:cNvPr id="2340" name="Freeform 2336"/>
            <p:cNvSpPr>
              <a:spLocks/>
            </p:cNvSpPr>
            <p:nvPr/>
          </p:nvSpPr>
          <p:spPr bwMode="auto">
            <a:xfrm>
              <a:off x="2436813" y="2882900"/>
              <a:ext cx="541338" cy="663575"/>
            </a:xfrm>
            <a:custGeom>
              <a:avLst/>
              <a:gdLst>
                <a:gd name="T0" fmla="*/ 41 w 119"/>
                <a:gd name="T1" fmla="*/ 146 h 146"/>
                <a:gd name="T2" fmla="*/ 4 w 119"/>
                <a:gd name="T3" fmla="*/ 61 h 146"/>
                <a:gd name="T4" fmla="*/ 68 w 119"/>
                <a:gd name="T5" fmla="*/ 0 h 146"/>
                <a:gd name="T6" fmla="*/ 95 w 119"/>
                <a:gd name="T7" fmla="*/ 8 h 146"/>
                <a:gd name="T8" fmla="*/ 110 w 119"/>
                <a:gd name="T9" fmla="*/ 29 h 146"/>
                <a:gd name="T10" fmla="*/ 111 w 119"/>
                <a:gd name="T11" fmla="*/ 93 h 146"/>
                <a:gd name="T12" fmla="*/ 72 w 119"/>
                <a:gd name="T13" fmla="*/ 145 h 146"/>
                <a:gd name="T14" fmla="*/ 41 w 119"/>
                <a:gd name="T15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46">
                  <a:moveTo>
                    <a:pt x="41" y="146"/>
                  </a:moveTo>
                  <a:cubicBezTo>
                    <a:pt x="17" y="125"/>
                    <a:pt x="0" y="93"/>
                    <a:pt x="4" y="61"/>
                  </a:cubicBezTo>
                  <a:cubicBezTo>
                    <a:pt x="8" y="29"/>
                    <a:pt x="36" y="0"/>
                    <a:pt x="68" y="0"/>
                  </a:cubicBezTo>
                  <a:cubicBezTo>
                    <a:pt x="77" y="0"/>
                    <a:pt x="87" y="2"/>
                    <a:pt x="95" y="8"/>
                  </a:cubicBezTo>
                  <a:cubicBezTo>
                    <a:pt x="102" y="13"/>
                    <a:pt x="107" y="21"/>
                    <a:pt x="110" y="29"/>
                  </a:cubicBezTo>
                  <a:cubicBezTo>
                    <a:pt x="119" y="49"/>
                    <a:pt x="118" y="72"/>
                    <a:pt x="111" y="93"/>
                  </a:cubicBezTo>
                  <a:cubicBezTo>
                    <a:pt x="103" y="113"/>
                    <a:pt x="89" y="131"/>
                    <a:pt x="72" y="145"/>
                  </a:cubicBezTo>
                  <a:lnTo>
                    <a:pt x="41" y="146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1" name="Freeform 2337"/>
            <p:cNvSpPr>
              <a:spLocks/>
            </p:cNvSpPr>
            <p:nvPr/>
          </p:nvSpPr>
          <p:spPr bwMode="auto">
            <a:xfrm>
              <a:off x="2492375" y="3001963"/>
              <a:ext cx="404813" cy="527050"/>
            </a:xfrm>
            <a:custGeom>
              <a:avLst/>
              <a:gdLst>
                <a:gd name="T0" fmla="*/ 42 w 89"/>
                <a:gd name="T1" fmla="*/ 116 h 116"/>
                <a:gd name="T2" fmla="*/ 84 w 89"/>
                <a:gd name="T3" fmla="*/ 69 h 116"/>
                <a:gd name="T4" fmla="*/ 80 w 89"/>
                <a:gd name="T5" fmla="*/ 24 h 116"/>
                <a:gd name="T6" fmla="*/ 10 w 89"/>
                <a:gd name="T7" fmla="*/ 71 h 116"/>
                <a:gd name="T8" fmla="*/ 42 w 89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16">
                  <a:moveTo>
                    <a:pt x="42" y="116"/>
                  </a:moveTo>
                  <a:cubicBezTo>
                    <a:pt x="60" y="110"/>
                    <a:pt x="80" y="88"/>
                    <a:pt x="84" y="69"/>
                  </a:cubicBezTo>
                  <a:cubicBezTo>
                    <a:pt x="88" y="50"/>
                    <a:pt x="89" y="39"/>
                    <a:pt x="80" y="24"/>
                  </a:cubicBezTo>
                  <a:cubicBezTo>
                    <a:pt x="64" y="0"/>
                    <a:pt x="0" y="9"/>
                    <a:pt x="10" y="71"/>
                  </a:cubicBezTo>
                  <a:cubicBezTo>
                    <a:pt x="12" y="88"/>
                    <a:pt x="28" y="106"/>
                    <a:pt x="42" y="116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2" name="Freeform 2338"/>
            <p:cNvSpPr>
              <a:spLocks/>
            </p:cNvSpPr>
            <p:nvPr/>
          </p:nvSpPr>
          <p:spPr bwMode="auto">
            <a:xfrm>
              <a:off x="784225" y="4697413"/>
              <a:ext cx="884238" cy="1509713"/>
            </a:xfrm>
            <a:custGeom>
              <a:avLst/>
              <a:gdLst>
                <a:gd name="T0" fmla="*/ 186 w 194"/>
                <a:gd name="T1" fmla="*/ 292 h 332"/>
                <a:gd name="T2" fmla="*/ 22 w 194"/>
                <a:gd name="T3" fmla="*/ 181 h 332"/>
                <a:gd name="T4" fmla="*/ 73 w 194"/>
                <a:gd name="T5" fmla="*/ 114 h 332"/>
                <a:gd name="T6" fmla="*/ 116 w 194"/>
                <a:gd name="T7" fmla="*/ 85 h 332"/>
                <a:gd name="T8" fmla="*/ 139 w 194"/>
                <a:gd name="T9" fmla="*/ 15 h 332"/>
                <a:gd name="T10" fmla="*/ 128 w 194"/>
                <a:gd name="T11" fmla="*/ 1 h 332"/>
                <a:gd name="T12" fmla="*/ 75 w 194"/>
                <a:gd name="T13" fmla="*/ 92 h 332"/>
                <a:gd name="T14" fmla="*/ 2 w 194"/>
                <a:gd name="T15" fmla="*/ 179 h 332"/>
                <a:gd name="T16" fmla="*/ 12 w 194"/>
                <a:gd name="T17" fmla="*/ 236 h 332"/>
                <a:gd name="T18" fmla="*/ 194 w 194"/>
                <a:gd name="T19" fmla="*/ 328 h 332"/>
                <a:gd name="T20" fmla="*/ 186 w 194"/>
                <a:gd name="T21" fmla="*/ 29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4" h="332">
                  <a:moveTo>
                    <a:pt x="186" y="292"/>
                  </a:moveTo>
                  <a:cubicBezTo>
                    <a:pt x="50" y="289"/>
                    <a:pt x="19" y="210"/>
                    <a:pt x="22" y="181"/>
                  </a:cubicBezTo>
                  <a:cubicBezTo>
                    <a:pt x="25" y="152"/>
                    <a:pt x="48" y="130"/>
                    <a:pt x="73" y="114"/>
                  </a:cubicBezTo>
                  <a:cubicBezTo>
                    <a:pt x="88" y="105"/>
                    <a:pt x="104" y="97"/>
                    <a:pt x="116" y="85"/>
                  </a:cubicBezTo>
                  <a:cubicBezTo>
                    <a:pt x="134" y="67"/>
                    <a:pt x="143" y="40"/>
                    <a:pt x="139" y="15"/>
                  </a:cubicBezTo>
                  <a:cubicBezTo>
                    <a:pt x="138" y="8"/>
                    <a:pt x="134" y="0"/>
                    <a:pt x="128" y="1"/>
                  </a:cubicBezTo>
                  <a:cubicBezTo>
                    <a:pt x="123" y="37"/>
                    <a:pt x="106" y="73"/>
                    <a:pt x="75" y="92"/>
                  </a:cubicBezTo>
                  <a:cubicBezTo>
                    <a:pt x="51" y="106"/>
                    <a:pt x="6" y="137"/>
                    <a:pt x="2" y="179"/>
                  </a:cubicBezTo>
                  <a:cubicBezTo>
                    <a:pt x="0" y="199"/>
                    <a:pt x="3" y="217"/>
                    <a:pt x="12" y="236"/>
                  </a:cubicBezTo>
                  <a:cubicBezTo>
                    <a:pt x="31" y="276"/>
                    <a:pt x="85" y="332"/>
                    <a:pt x="194" y="328"/>
                  </a:cubicBezTo>
                  <a:lnTo>
                    <a:pt x="186" y="292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3" name="Freeform 2339"/>
            <p:cNvSpPr>
              <a:spLocks/>
            </p:cNvSpPr>
            <p:nvPr/>
          </p:nvSpPr>
          <p:spPr bwMode="auto">
            <a:xfrm>
              <a:off x="3219450" y="6475413"/>
              <a:ext cx="346075" cy="219075"/>
            </a:xfrm>
            <a:custGeom>
              <a:avLst/>
              <a:gdLst>
                <a:gd name="T0" fmla="*/ 17 w 76"/>
                <a:gd name="T1" fmla="*/ 3 h 48"/>
                <a:gd name="T2" fmla="*/ 57 w 76"/>
                <a:gd name="T3" fmla="*/ 7 h 48"/>
                <a:gd name="T4" fmla="*/ 73 w 76"/>
                <a:gd name="T5" fmla="*/ 15 h 48"/>
                <a:gd name="T6" fmla="*/ 75 w 76"/>
                <a:gd name="T7" fmla="*/ 18 h 48"/>
                <a:gd name="T8" fmla="*/ 71 w 76"/>
                <a:gd name="T9" fmla="*/ 24 h 48"/>
                <a:gd name="T10" fmla="*/ 63 w 76"/>
                <a:gd name="T11" fmla="*/ 24 h 48"/>
                <a:gd name="T12" fmla="*/ 71 w 76"/>
                <a:gd name="T13" fmla="*/ 31 h 48"/>
                <a:gd name="T14" fmla="*/ 71 w 76"/>
                <a:gd name="T15" fmla="*/ 35 h 48"/>
                <a:gd name="T16" fmla="*/ 69 w 76"/>
                <a:gd name="T17" fmla="*/ 35 h 48"/>
                <a:gd name="T18" fmla="*/ 61 w 76"/>
                <a:gd name="T19" fmla="*/ 34 h 48"/>
                <a:gd name="T20" fmla="*/ 65 w 76"/>
                <a:gd name="T21" fmla="*/ 42 h 48"/>
                <a:gd name="T22" fmla="*/ 56 w 76"/>
                <a:gd name="T23" fmla="*/ 48 h 48"/>
                <a:gd name="T24" fmla="*/ 46 w 76"/>
                <a:gd name="T25" fmla="*/ 45 h 48"/>
                <a:gd name="T26" fmla="*/ 0 w 76"/>
                <a:gd name="T27" fmla="*/ 13 h 48"/>
                <a:gd name="T28" fmla="*/ 17 w 76"/>
                <a:gd name="T2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48">
                  <a:moveTo>
                    <a:pt x="17" y="3"/>
                  </a:moveTo>
                  <a:cubicBezTo>
                    <a:pt x="30" y="0"/>
                    <a:pt x="44" y="2"/>
                    <a:pt x="57" y="7"/>
                  </a:cubicBezTo>
                  <a:cubicBezTo>
                    <a:pt x="63" y="9"/>
                    <a:pt x="68" y="11"/>
                    <a:pt x="73" y="15"/>
                  </a:cubicBezTo>
                  <a:cubicBezTo>
                    <a:pt x="74" y="16"/>
                    <a:pt x="75" y="17"/>
                    <a:pt x="75" y="18"/>
                  </a:cubicBezTo>
                  <a:cubicBezTo>
                    <a:pt x="76" y="21"/>
                    <a:pt x="73" y="24"/>
                    <a:pt x="71" y="24"/>
                  </a:cubicBezTo>
                  <a:cubicBezTo>
                    <a:pt x="68" y="25"/>
                    <a:pt x="65" y="25"/>
                    <a:pt x="63" y="24"/>
                  </a:cubicBezTo>
                  <a:cubicBezTo>
                    <a:pt x="66" y="26"/>
                    <a:pt x="69" y="28"/>
                    <a:pt x="71" y="31"/>
                  </a:cubicBezTo>
                  <a:cubicBezTo>
                    <a:pt x="71" y="32"/>
                    <a:pt x="72" y="34"/>
                    <a:pt x="71" y="35"/>
                  </a:cubicBezTo>
                  <a:cubicBezTo>
                    <a:pt x="70" y="35"/>
                    <a:pt x="70" y="35"/>
                    <a:pt x="69" y="35"/>
                  </a:cubicBezTo>
                  <a:cubicBezTo>
                    <a:pt x="66" y="35"/>
                    <a:pt x="64" y="35"/>
                    <a:pt x="61" y="34"/>
                  </a:cubicBezTo>
                  <a:cubicBezTo>
                    <a:pt x="65" y="35"/>
                    <a:pt x="66" y="39"/>
                    <a:pt x="65" y="42"/>
                  </a:cubicBezTo>
                  <a:cubicBezTo>
                    <a:pt x="63" y="46"/>
                    <a:pt x="60" y="47"/>
                    <a:pt x="56" y="48"/>
                  </a:cubicBezTo>
                  <a:cubicBezTo>
                    <a:pt x="53" y="48"/>
                    <a:pt x="49" y="46"/>
                    <a:pt x="46" y="45"/>
                  </a:cubicBezTo>
                  <a:cubicBezTo>
                    <a:pt x="30" y="38"/>
                    <a:pt x="14" y="25"/>
                    <a:pt x="0" y="13"/>
                  </a:cubicBezTo>
                  <a:cubicBezTo>
                    <a:pt x="17" y="3"/>
                    <a:pt x="17" y="3"/>
                    <a:pt x="17" y="3"/>
                  </a:cubicBezTo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4" name="Freeform 2340"/>
            <p:cNvSpPr>
              <a:spLocks/>
            </p:cNvSpPr>
            <p:nvPr/>
          </p:nvSpPr>
          <p:spPr bwMode="auto">
            <a:xfrm>
              <a:off x="2209800" y="6594475"/>
              <a:ext cx="368300" cy="231775"/>
            </a:xfrm>
            <a:custGeom>
              <a:avLst/>
              <a:gdLst>
                <a:gd name="T0" fmla="*/ 3 w 81"/>
                <a:gd name="T1" fmla="*/ 0 h 51"/>
                <a:gd name="T2" fmla="*/ 4 w 81"/>
                <a:gd name="T3" fmla="*/ 9 h 51"/>
                <a:gd name="T4" fmla="*/ 40 w 81"/>
                <a:gd name="T5" fmla="*/ 46 h 51"/>
                <a:gd name="T6" fmla="*/ 54 w 81"/>
                <a:gd name="T7" fmla="*/ 47 h 51"/>
                <a:gd name="T8" fmla="*/ 54 w 81"/>
                <a:gd name="T9" fmla="*/ 37 h 51"/>
                <a:gd name="T10" fmla="*/ 68 w 81"/>
                <a:gd name="T11" fmla="*/ 44 h 51"/>
                <a:gd name="T12" fmla="*/ 73 w 81"/>
                <a:gd name="T13" fmla="*/ 43 h 51"/>
                <a:gd name="T14" fmla="*/ 74 w 81"/>
                <a:gd name="T15" fmla="*/ 38 h 51"/>
                <a:gd name="T16" fmla="*/ 65 w 81"/>
                <a:gd name="T17" fmla="*/ 26 h 51"/>
                <a:gd name="T18" fmla="*/ 75 w 81"/>
                <a:gd name="T19" fmla="*/ 28 h 51"/>
                <a:gd name="T20" fmla="*/ 79 w 81"/>
                <a:gd name="T21" fmla="*/ 27 h 51"/>
                <a:gd name="T22" fmla="*/ 79 w 81"/>
                <a:gd name="T23" fmla="*/ 21 h 51"/>
                <a:gd name="T24" fmla="*/ 74 w 81"/>
                <a:gd name="T25" fmla="*/ 18 h 51"/>
                <a:gd name="T26" fmla="*/ 28 w 81"/>
                <a:gd name="T27" fmla="*/ 3 h 51"/>
                <a:gd name="T28" fmla="*/ 3 w 81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51">
                  <a:moveTo>
                    <a:pt x="3" y="0"/>
                  </a:moveTo>
                  <a:cubicBezTo>
                    <a:pt x="0" y="2"/>
                    <a:pt x="2" y="7"/>
                    <a:pt x="4" y="9"/>
                  </a:cubicBezTo>
                  <a:cubicBezTo>
                    <a:pt x="14" y="23"/>
                    <a:pt x="26" y="36"/>
                    <a:pt x="40" y="46"/>
                  </a:cubicBezTo>
                  <a:cubicBezTo>
                    <a:pt x="44" y="48"/>
                    <a:pt x="50" y="51"/>
                    <a:pt x="54" y="47"/>
                  </a:cubicBezTo>
                  <a:cubicBezTo>
                    <a:pt x="56" y="45"/>
                    <a:pt x="55" y="40"/>
                    <a:pt x="54" y="37"/>
                  </a:cubicBezTo>
                  <a:cubicBezTo>
                    <a:pt x="58" y="41"/>
                    <a:pt x="63" y="43"/>
                    <a:pt x="68" y="44"/>
                  </a:cubicBezTo>
                  <a:cubicBezTo>
                    <a:pt x="70" y="45"/>
                    <a:pt x="72" y="45"/>
                    <a:pt x="73" y="43"/>
                  </a:cubicBezTo>
                  <a:cubicBezTo>
                    <a:pt x="75" y="42"/>
                    <a:pt x="74" y="40"/>
                    <a:pt x="74" y="38"/>
                  </a:cubicBezTo>
                  <a:cubicBezTo>
                    <a:pt x="73" y="33"/>
                    <a:pt x="69" y="29"/>
                    <a:pt x="65" y="26"/>
                  </a:cubicBezTo>
                  <a:cubicBezTo>
                    <a:pt x="68" y="27"/>
                    <a:pt x="72" y="28"/>
                    <a:pt x="75" y="28"/>
                  </a:cubicBezTo>
                  <a:cubicBezTo>
                    <a:pt x="77" y="28"/>
                    <a:pt x="78" y="27"/>
                    <a:pt x="79" y="27"/>
                  </a:cubicBezTo>
                  <a:cubicBezTo>
                    <a:pt x="81" y="25"/>
                    <a:pt x="80" y="23"/>
                    <a:pt x="79" y="21"/>
                  </a:cubicBezTo>
                  <a:cubicBezTo>
                    <a:pt x="78" y="19"/>
                    <a:pt x="76" y="18"/>
                    <a:pt x="74" y="18"/>
                  </a:cubicBezTo>
                  <a:cubicBezTo>
                    <a:pt x="60" y="10"/>
                    <a:pt x="44" y="5"/>
                    <a:pt x="28" y="3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5" name="Freeform 2341"/>
            <p:cNvSpPr>
              <a:spLocks/>
            </p:cNvSpPr>
            <p:nvPr/>
          </p:nvSpPr>
          <p:spPr bwMode="auto">
            <a:xfrm>
              <a:off x="1398588" y="2960688"/>
              <a:ext cx="1042988" cy="822325"/>
            </a:xfrm>
            <a:custGeom>
              <a:avLst/>
              <a:gdLst>
                <a:gd name="T0" fmla="*/ 212 w 229"/>
                <a:gd name="T1" fmla="*/ 161 h 181"/>
                <a:gd name="T2" fmla="*/ 211 w 229"/>
                <a:gd name="T3" fmla="*/ 61 h 181"/>
                <a:gd name="T4" fmla="*/ 129 w 229"/>
                <a:gd name="T5" fmla="*/ 8 h 181"/>
                <a:gd name="T6" fmla="*/ 98 w 229"/>
                <a:gd name="T7" fmla="*/ 158 h 181"/>
                <a:gd name="T8" fmla="*/ 196 w 229"/>
                <a:gd name="T9" fmla="*/ 17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81">
                  <a:moveTo>
                    <a:pt x="212" y="161"/>
                  </a:moveTo>
                  <a:cubicBezTo>
                    <a:pt x="228" y="131"/>
                    <a:pt x="229" y="90"/>
                    <a:pt x="211" y="61"/>
                  </a:cubicBezTo>
                  <a:cubicBezTo>
                    <a:pt x="193" y="32"/>
                    <a:pt x="162" y="14"/>
                    <a:pt x="129" y="8"/>
                  </a:cubicBezTo>
                  <a:cubicBezTo>
                    <a:pt x="75" y="0"/>
                    <a:pt x="0" y="97"/>
                    <a:pt x="98" y="158"/>
                  </a:cubicBezTo>
                  <a:cubicBezTo>
                    <a:pt x="126" y="175"/>
                    <a:pt x="164" y="181"/>
                    <a:pt x="196" y="175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6" name="Freeform 2342"/>
            <p:cNvSpPr>
              <a:spLocks/>
            </p:cNvSpPr>
            <p:nvPr/>
          </p:nvSpPr>
          <p:spPr bwMode="auto">
            <a:xfrm>
              <a:off x="1663700" y="3173413"/>
              <a:ext cx="714375" cy="565150"/>
            </a:xfrm>
            <a:custGeom>
              <a:avLst/>
              <a:gdLst>
                <a:gd name="T0" fmla="*/ 146 w 157"/>
                <a:gd name="T1" fmla="*/ 120 h 124"/>
                <a:gd name="T2" fmla="*/ 138 w 157"/>
                <a:gd name="T3" fmla="*/ 41 h 124"/>
                <a:gd name="T4" fmla="*/ 90 w 157"/>
                <a:gd name="T5" fmla="*/ 6 h 124"/>
                <a:gd name="T6" fmla="*/ 70 w 157"/>
                <a:gd name="T7" fmla="*/ 110 h 124"/>
                <a:gd name="T8" fmla="*/ 146 w 157"/>
                <a:gd name="T9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24">
                  <a:moveTo>
                    <a:pt x="146" y="120"/>
                  </a:moveTo>
                  <a:cubicBezTo>
                    <a:pt x="157" y="98"/>
                    <a:pt x="153" y="61"/>
                    <a:pt x="138" y="41"/>
                  </a:cubicBezTo>
                  <a:cubicBezTo>
                    <a:pt x="123" y="21"/>
                    <a:pt x="114" y="10"/>
                    <a:pt x="90" y="6"/>
                  </a:cubicBezTo>
                  <a:cubicBezTo>
                    <a:pt x="52" y="0"/>
                    <a:pt x="0" y="66"/>
                    <a:pt x="70" y="110"/>
                  </a:cubicBezTo>
                  <a:cubicBezTo>
                    <a:pt x="90" y="122"/>
                    <a:pt x="122" y="124"/>
                    <a:pt x="146" y="120"/>
                  </a:cubicBez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7" name="Freeform 2343"/>
            <p:cNvSpPr>
              <a:spLocks/>
            </p:cNvSpPr>
            <p:nvPr/>
          </p:nvSpPr>
          <p:spPr bwMode="auto">
            <a:xfrm>
              <a:off x="1495425" y="3482975"/>
              <a:ext cx="2347913" cy="3155950"/>
            </a:xfrm>
            <a:custGeom>
              <a:avLst/>
              <a:gdLst>
                <a:gd name="T0" fmla="*/ 12 w 516"/>
                <a:gd name="T1" fmla="*/ 402 h 694"/>
                <a:gd name="T2" fmla="*/ 15 w 516"/>
                <a:gd name="T3" fmla="*/ 554 h 694"/>
                <a:gd name="T4" fmla="*/ 108 w 516"/>
                <a:gd name="T5" fmla="*/ 670 h 694"/>
                <a:gd name="T6" fmla="*/ 260 w 516"/>
                <a:gd name="T7" fmla="*/ 690 h 694"/>
                <a:gd name="T8" fmla="*/ 399 w 516"/>
                <a:gd name="T9" fmla="*/ 661 h 694"/>
                <a:gd name="T10" fmla="*/ 447 w 516"/>
                <a:gd name="T11" fmla="*/ 518 h 694"/>
                <a:gd name="T12" fmla="*/ 419 w 516"/>
                <a:gd name="T13" fmla="*/ 368 h 694"/>
                <a:gd name="T14" fmla="*/ 385 w 516"/>
                <a:gd name="T15" fmla="*/ 235 h 694"/>
                <a:gd name="T16" fmla="*/ 486 w 516"/>
                <a:gd name="T17" fmla="*/ 221 h 694"/>
                <a:gd name="T18" fmla="*/ 514 w 516"/>
                <a:gd name="T19" fmla="*/ 201 h 694"/>
                <a:gd name="T20" fmla="*/ 504 w 516"/>
                <a:gd name="T21" fmla="*/ 174 h 694"/>
                <a:gd name="T22" fmla="*/ 290 w 516"/>
                <a:gd name="T23" fmla="*/ 10 h 694"/>
                <a:gd name="T24" fmla="*/ 161 w 516"/>
                <a:gd name="T25" fmla="*/ 67 h 694"/>
                <a:gd name="T26" fmla="*/ 12 w 516"/>
                <a:gd name="T27" fmla="*/ 40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6" h="694">
                  <a:moveTo>
                    <a:pt x="12" y="402"/>
                  </a:moveTo>
                  <a:cubicBezTo>
                    <a:pt x="0" y="452"/>
                    <a:pt x="0" y="505"/>
                    <a:pt x="15" y="554"/>
                  </a:cubicBezTo>
                  <a:cubicBezTo>
                    <a:pt x="30" y="603"/>
                    <a:pt x="62" y="647"/>
                    <a:pt x="108" y="670"/>
                  </a:cubicBezTo>
                  <a:cubicBezTo>
                    <a:pt x="154" y="694"/>
                    <a:pt x="208" y="693"/>
                    <a:pt x="260" y="690"/>
                  </a:cubicBezTo>
                  <a:cubicBezTo>
                    <a:pt x="306" y="687"/>
                    <a:pt x="370" y="687"/>
                    <a:pt x="399" y="661"/>
                  </a:cubicBezTo>
                  <a:cubicBezTo>
                    <a:pt x="437" y="627"/>
                    <a:pt x="448" y="570"/>
                    <a:pt x="447" y="518"/>
                  </a:cubicBezTo>
                  <a:cubicBezTo>
                    <a:pt x="447" y="467"/>
                    <a:pt x="433" y="417"/>
                    <a:pt x="419" y="368"/>
                  </a:cubicBezTo>
                  <a:cubicBezTo>
                    <a:pt x="407" y="324"/>
                    <a:pt x="397" y="279"/>
                    <a:pt x="385" y="235"/>
                  </a:cubicBezTo>
                  <a:cubicBezTo>
                    <a:pt x="419" y="235"/>
                    <a:pt x="453" y="230"/>
                    <a:pt x="486" y="221"/>
                  </a:cubicBezTo>
                  <a:cubicBezTo>
                    <a:pt x="498" y="218"/>
                    <a:pt x="511" y="213"/>
                    <a:pt x="514" y="201"/>
                  </a:cubicBezTo>
                  <a:cubicBezTo>
                    <a:pt x="516" y="191"/>
                    <a:pt x="510" y="182"/>
                    <a:pt x="504" y="174"/>
                  </a:cubicBezTo>
                  <a:cubicBezTo>
                    <a:pt x="449" y="100"/>
                    <a:pt x="379" y="30"/>
                    <a:pt x="290" y="10"/>
                  </a:cubicBezTo>
                  <a:cubicBezTo>
                    <a:pt x="241" y="0"/>
                    <a:pt x="199" y="25"/>
                    <a:pt x="161" y="67"/>
                  </a:cubicBezTo>
                  <a:cubicBezTo>
                    <a:pt x="161" y="67"/>
                    <a:pt x="69" y="164"/>
                    <a:pt x="12" y="402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8" name="Freeform 2344"/>
            <p:cNvSpPr>
              <a:spLocks/>
            </p:cNvSpPr>
            <p:nvPr/>
          </p:nvSpPr>
          <p:spPr bwMode="auto">
            <a:xfrm>
              <a:off x="2573338" y="5087938"/>
              <a:ext cx="314325" cy="236538"/>
            </a:xfrm>
            <a:custGeom>
              <a:avLst/>
              <a:gdLst>
                <a:gd name="T0" fmla="*/ 0 w 69"/>
                <a:gd name="T1" fmla="*/ 27 h 52"/>
                <a:gd name="T2" fmla="*/ 28 w 69"/>
                <a:gd name="T3" fmla="*/ 32 h 52"/>
                <a:gd name="T4" fmla="*/ 32 w 69"/>
                <a:gd name="T5" fmla="*/ 39 h 52"/>
                <a:gd name="T6" fmla="*/ 39 w 69"/>
                <a:gd name="T7" fmla="*/ 43 h 52"/>
                <a:gd name="T8" fmla="*/ 41 w 69"/>
                <a:gd name="T9" fmla="*/ 42 h 52"/>
                <a:gd name="T10" fmla="*/ 41 w 69"/>
                <a:gd name="T11" fmla="*/ 41 h 52"/>
                <a:gd name="T12" fmla="*/ 37 w 69"/>
                <a:gd name="T13" fmla="*/ 33 h 52"/>
                <a:gd name="T14" fmla="*/ 48 w 69"/>
                <a:gd name="T15" fmla="*/ 43 h 52"/>
                <a:gd name="T16" fmla="*/ 61 w 69"/>
                <a:gd name="T17" fmla="*/ 51 h 52"/>
                <a:gd name="T18" fmla="*/ 69 w 69"/>
                <a:gd name="T19" fmla="*/ 41 h 52"/>
                <a:gd name="T20" fmla="*/ 64 w 69"/>
                <a:gd name="T21" fmla="*/ 28 h 52"/>
                <a:gd name="T22" fmla="*/ 16 w 69"/>
                <a:gd name="T23" fmla="*/ 0 h 52"/>
                <a:gd name="T24" fmla="*/ 0 w 69"/>
                <a:gd name="T25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52">
                  <a:moveTo>
                    <a:pt x="0" y="27"/>
                  </a:moveTo>
                  <a:cubicBezTo>
                    <a:pt x="0" y="26"/>
                    <a:pt x="22" y="25"/>
                    <a:pt x="28" y="32"/>
                  </a:cubicBezTo>
                  <a:cubicBezTo>
                    <a:pt x="30" y="34"/>
                    <a:pt x="31" y="37"/>
                    <a:pt x="32" y="39"/>
                  </a:cubicBezTo>
                  <a:cubicBezTo>
                    <a:pt x="34" y="41"/>
                    <a:pt x="36" y="43"/>
                    <a:pt x="39" y="43"/>
                  </a:cubicBez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1" y="41"/>
                    <a:pt x="41" y="41"/>
                  </a:cubicBezTo>
                  <a:cubicBezTo>
                    <a:pt x="39" y="38"/>
                    <a:pt x="38" y="35"/>
                    <a:pt x="37" y="33"/>
                  </a:cubicBezTo>
                  <a:cubicBezTo>
                    <a:pt x="42" y="34"/>
                    <a:pt x="45" y="39"/>
                    <a:pt x="48" y="43"/>
                  </a:cubicBezTo>
                  <a:cubicBezTo>
                    <a:pt x="51" y="47"/>
                    <a:pt x="56" y="52"/>
                    <a:pt x="61" y="51"/>
                  </a:cubicBezTo>
                  <a:cubicBezTo>
                    <a:pt x="66" y="50"/>
                    <a:pt x="69" y="46"/>
                    <a:pt x="69" y="41"/>
                  </a:cubicBezTo>
                  <a:cubicBezTo>
                    <a:pt x="69" y="36"/>
                    <a:pt x="67" y="32"/>
                    <a:pt x="64" y="28"/>
                  </a:cubicBezTo>
                  <a:cubicBezTo>
                    <a:pt x="53" y="12"/>
                    <a:pt x="35" y="1"/>
                    <a:pt x="16" y="0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9" name="Freeform 2345"/>
            <p:cNvSpPr>
              <a:spLocks/>
            </p:cNvSpPr>
            <p:nvPr/>
          </p:nvSpPr>
          <p:spPr bwMode="auto">
            <a:xfrm>
              <a:off x="3738563" y="4265613"/>
              <a:ext cx="246063" cy="195263"/>
            </a:xfrm>
            <a:custGeom>
              <a:avLst/>
              <a:gdLst>
                <a:gd name="T0" fmla="*/ 7 w 54"/>
                <a:gd name="T1" fmla="*/ 30 h 43"/>
                <a:gd name="T2" fmla="*/ 22 w 54"/>
                <a:gd name="T3" fmla="*/ 42 h 43"/>
                <a:gd name="T4" fmla="*/ 31 w 54"/>
                <a:gd name="T5" fmla="*/ 43 h 43"/>
                <a:gd name="T6" fmla="*/ 43 w 54"/>
                <a:gd name="T7" fmla="*/ 41 h 43"/>
                <a:gd name="T8" fmla="*/ 54 w 54"/>
                <a:gd name="T9" fmla="*/ 22 h 43"/>
                <a:gd name="T10" fmla="*/ 41 w 54"/>
                <a:gd name="T11" fmla="*/ 3 h 43"/>
                <a:gd name="T12" fmla="*/ 19 w 54"/>
                <a:gd name="T13" fmla="*/ 2 h 43"/>
                <a:gd name="T14" fmla="*/ 7 w 54"/>
                <a:gd name="T15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3">
                  <a:moveTo>
                    <a:pt x="7" y="30"/>
                  </a:moveTo>
                  <a:cubicBezTo>
                    <a:pt x="10" y="35"/>
                    <a:pt x="16" y="40"/>
                    <a:pt x="22" y="42"/>
                  </a:cubicBezTo>
                  <a:cubicBezTo>
                    <a:pt x="25" y="43"/>
                    <a:pt x="28" y="43"/>
                    <a:pt x="31" y="43"/>
                  </a:cubicBezTo>
                  <a:cubicBezTo>
                    <a:pt x="35" y="43"/>
                    <a:pt x="40" y="43"/>
                    <a:pt x="43" y="41"/>
                  </a:cubicBezTo>
                  <a:cubicBezTo>
                    <a:pt x="50" y="37"/>
                    <a:pt x="54" y="29"/>
                    <a:pt x="54" y="22"/>
                  </a:cubicBezTo>
                  <a:cubicBezTo>
                    <a:pt x="53" y="14"/>
                    <a:pt x="48" y="7"/>
                    <a:pt x="41" y="3"/>
                  </a:cubicBezTo>
                  <a:cubicBezTo>
                    <a:pt x="34" y="0"/>
                    <a:pt x="26" y="0"/>
                    <a:pt x="19" y="2"/>
                  </a:cubicBezTo>
                  <a:cubicBezTo>
                    <a:pt x="14" y="4"/>
                    <a:pt x="0" y="17"/>
                    <a:pt x="7" y="30"/>
                  </a:cubicBez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0" name="Freeform 2346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D2C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1" name="Freeform 2347"/>
            <p:cNvSpPr>
              <a:spLocks/>
            </p:cNvSpPr>
            <p:nvPr/>
          </p:nvSpPr>
          <p:spPr bwMode="auto">
            <a:xfrm>
              <a:off x="3038475" y="5033963"/>
              <a:ext cx="236538" cy="231775"/>
            </a:xfrm>
            <a:custGeom>
              <a:avLst/>
              <a:gdLst>
                <a:gd name="T0" fmla="*/ 52 w 52"/>
                <a:gd name="T1" fmla="*/ 20 h 51"/>
                <a:gd name="T2" fmla="*/ 41 w 52"/>
                <a:gd name="T3" fmla="*/ 32 h 51"/>
                <a:gd name="T4" fmla="*/ 37 w 52"/>
                <a:gd name="T5" fmla="*/ 39 h 51"/>
                <a:gd name="T6" fmla="*/ 30 w 52"/>
                <a:gd name="T7" fmla="*/ 40 h 51"/>
                <a:gd name="T8" fmla="*/ 27 w 52"/>
                <a:gd name="T9" fmla="*/ 30 h 51"/>
                <a:gd name="T10" fmla="*/ 12 w 52"/>
                <a:gd name="T11" fmla="*/ 47 h 51"/>
                <a:gd name="T12" fmla="*/ 7 w 52"/>
                <a:gd name="T13" fmla="*/ 50 h 51"/>
                <a:gd name="T14" fmla="*/ 0 w 52"/>
                <a:gd name="T15" fmla="*/ 43 h 51"/>
                <a:gd name="T16" fmla="*/ 6 w 52"/>
                <a:gd name="T17" fmla="*/ 27 h 51"/>
                <a:gd name="T18" fmla="*/ 39 w 52"/>
                <a:gd name="T19" fmla="*/ 0 h 51"/>
                <a:gd name="T20" fmla="*/ 52 w 52"/>
                <a:gd name="T21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1">
                  <a:moveTo>
                    <a:pt x="52" y="20"/>
                  </a:moveTo>
                  <a:cubicBezTo>
                    <a:pt x="47" y="23"/>
                    <a:pt x="43" y="27"/>
                    <a:pt x="41" y="32"/>
                  </a:cubicBezTo>
                  <a:cubicBezTo>
                    <a:pt x="40" y="34"/>
                    <a:pt x="39" y="37"/>
                    <a:pt x="37" y="39"/>
                  </a:cubicBezTo>
                  <a:cubicBezTo>
                    <a:pt x="36" y="40"/>
                    <a:pt x="33" y="42"/>
                    <a:pt x="30" y="40"/>
                  </a:cubicBezTo>
                  <a:cubicBezTo>
                    <a:pt x="27" y="38"/>
                    <a:pt x="29" y="33"/>
                    <a:pt x="27" y="30"/>
                  </a:cubicBezTo>
                  <a:cubicBezTo>
                    <a:pt x="22" y="35"/>
                    <a:pt x="17" y="41"/>
                    <a:pt x="12" y="47"/>
                  </a:cubicBezTo>
                  <a:cubicBezTo>
                    <a:pt x="11" y="48"/>
                    <a:pt x="9" y="50"/>
                    <a:pt x="7" y="50"/>
                  </a:cubicBezTo>
                  <a:cubicBezTo>
                    <a:pt x="4" y="51"/>
                    <a:pt x="1" y="47"/>
                    <a:pt x="0" y="43"/>
                  </a:cubicBezTo>
                  <a:cubicBezTo>
                    <a:pt x="0" y="37"/>
                    <a:pt x="3" y="32"/>
                    <a:pt x="6" y="27"/>
                  </a:cubicBezTo>
                  <a:cubicBezTo>
                    <a:pt x="14" y="15"/>
                    <a:pt x="40" y="0"/>
                    <a:pt x="39" y="0"/>
                  </a:cubicBezTo>
                  <a:lnTo>
                    <a:pt x="52" y="20"/>
                  </a:lnTo>
                  <a:close/>
                </a:path>
              </a:pathLst>
            </a:custGeom>
            <a:solidFill>
              <a:srgbClr val="FFC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2" name="Freeform 2348"/>
            <p:cNvSpPr>
              <a:spLocks/>
            </p:cNvSpPr>
            <p:nvPr/>
          </p:nvSpPr>
          <p:spPr bwMode="auto">
            <a:xfrm>
              <a:off x="1912938" y="5516563"/>
              <a:ext cx="611188" cy="1022350"/>
            </a:xfrm>
            <a:custGeom>
              <a:avLst/>
              <a:gdLst>
                <a:gd name="T0" fmla="*/ 0 w 134"/>
                <a:gd name="T1" fmla="*/ 9 h 225"/>
                <a:gd name="T2" fmla="*/ 94 w 134"/>
                <a:gd name="T3" fmla="*/ 33 h 225"/>
                <a:gd name="T4" fmla="*/ 133 w 134"/>
                <a:gd name="T5" fmla="*/ 124 h 225"/>
                <a:gd name="T6" fmla="*/ 96 w 134"/>
                <a:gd name="T7" fmla="*/ 225 h 225"/>
                <a:gd name="T8" fmla="*/ 0 w 134"/>
                <a:gd name="T9" fmla="*/ 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25">
                  <a:moveTo>
                    <a:pt x="0" y="9"/>
                  </a:moveTo>
                  <a:cubicBezTo>
                    <a:pt x="32" y="0"/>
                    <a:pt x="69" y="10"/>
                    <a:pt x="94" y="33"/>
                  </a:cubicBezTo>
                  <a:cubicBezTo>
                    <a:pt x="118" y="56"/>
                    <a:pt x="132" y="90"/>
                    <a:pt x="133" y="124"/>
                  </a:cubicBezTo>
                  <a:cubicBezTo>
                    <a:pt x="134" y="160"/>
                    <a:pt x="120" y="198"/>
                    <a:pt x="96" y="225"/>
                  </a:cubicBez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3" name="Freeform 2349"/>
            <p:cNvSpPr>
              <a:spLocks/>
            </p:cNvSpPr>
            <p:nvPr/>
          </p:nvSpPr>
          <p:spPr bwMode="auto">
            <a:xfrm>
              <a:off x="1912938" y="5538788"/>
              <a:ext cx="615950" cy="1000125"/>
            </a:xfrm>
            <a:custGeom>
              <a:avLst/>
              <a:gdLst>
                <a:gd name="T0" fmla="*/ 0 w 135"/>
                <a:gd name="T1" fmla="*/ 4 h 220"/>
                <a:gd name="T2" fmla="*/ 3 w 135"/>
                <a:gd name="T3" fmla="*/ 3 h 220"/>
                <a:gd name="T4" fmla="*/ 13 w 135"/>
                <a:gd name="T5" fmla="*/ 1 h 220"/>
                <a:gd name="T6" fmla="*/ 28 w 135"/>
                <a:gd name="T7" fmla="*/ 0 h 220"/>
                <a:gd name="T8" fmla="*/ 48 w 135"/>
                <a:gd name="T9" fmla="*/ 3 h 220"/>
                <a:gd name="T10" fmla="*/ 93 w 135"/>
                <a:gd name="T11" fmla="*/ 26 h 220"/>
                <a:gd name="T12" fmla="*/ 103 w 135"/>
                <a:gd name="T13" fmla="*/ 35 h 220"/>
                <a:gd name="T14" fmla="*/ 112 w 135"/>
                <a:gd name="T15" fmla="*/ 47 h 220"/>
                <a:gd name="T16" fmla="*/ 126 w 135"/>
                <a:gd name="T17" fmla="*/ 73 h 220"/>
                <a:gd name="T18" fmla="*/ 128 w 135"/>
                <a:gd name="T19" fmla="*/ 80 h 220"/>
                <a:gd name="T20" fmla="*/ 130 w 135"/>
                <a:gd name="T21" fmla="*/ 87 h 220"/>
                <a:gd name="T22" fmla="*/ 133 w 135"/>
                <a:gd name="T23" fmla="*/ 102 h 220"/>
                <a:gd name="T24" fmla="*/ 134 w 135"/>
                <a:gd name="T25" fmla="*/ 105 h 220"/>
                <a:gd name="T26" fmla="*/ 134 w 135"/>
                <a:gd name="T27" fmla="*/ 109 h 220"/>
                <a:gd name="T28" fmla="*/ 134 w 135"/>
                <a:gd name="T29" fmla="*/ 116 h 220"/>
                <a:gd name="T30" fmla="*/ 134 w 135"/>
                <a:gd name="T31" fmla="*/ 130 h 220"/>
                <a:gd name="T32" fmla="*/ 133 w 135"/>
                <a:gd name="T33" fmla="*/ 144 h 220"/>
                <a:gd name="T34" fmla="*/ 130 w 135"/>
                <a:gd name="T35" fmla="*/ 157 h 220"/>
                <a:gd name="T36" fmla="*/ 127 w 135"/>
                <a:gd name="T37" fmla="*/ 169 h 220"/>
                <a:gd name="T38" fmla="*/ 125 w 135"/>
                <a:gd name="T39" fmla="*/ 174 h 220"/>
                <a:gd name="T40" fmla="*/ 122 w 135"/>
                <a:gd name="T41" fmla="*/ 179 h 220"/>
                <a:gd name="T42" fmla="*/ 113 w 135"/>
                <a:gd name="T43" fmla="*/ 197 h 220"/>
                <a:gd name="T44" fmla="*/ 104 w 135"/>
                <a:gd name="T45" fmla="*/ 210 h 220"/>
                <a:gd name="T46" fmla="*/ 96 w 135"/>
                <a:gd name="T47" fmla="*/ 220 h 220"/>
                <a:gd name="T48" fmla="*/ 104 w 135"/>
                <a:gd name="T49" fmla="*/ 209 h 220"/>
                <a:gd name="T50" fmla="*/ 112 w 135"/>
                <a:gd name="T51" fmla="*/ 196 h 220"/>
                <a:gd name="T52" fmla="*/ 120 w 135"/>
                <a:gd name="T53" fmla="*/ 178 h 220"/>
                <a:gd name="T54" fmla="*/ 122 w 135"/>
                <a:gd name="T55" fmla="*/ 173 h 220"/>
                <a:gd name="T56" fmla="*/ 124 w 135"/>
                <a:gd name="T57" fmla="*/ 168 h 220"/>
                <a:gd name="T58" fmla="*/ 127 w 135"/>
                <a:gd name="T59" fmla="*/ 156 h 220"/>
                <a:gd name="T60" fmla="*/ 129 w 135"/>
                <a:gd name="T61" fmla="*/ 144 h 220"/>
                <a:gd name="T62" fmla="*/ 131 w 135"/>
                <a:gd name="T63" fmla="*/ 130 h 220"/>
                <a:gd name="T64" fmla="*/ 131 w 135"/>
                <a:gd name="T65" fmla="*/ 116 h 220"/>
                <a:gd name="T66" fmla="*/ 130 w 135"/>
                <a:gd name="T67" fmla="*/ 109 h 220"/>
                <a:gd name="T68" fmla="*/ 130 w 135"/>
                <a:gd name="T69" fmla="*/ 106 h 220"/>
                <a:gd name="T70" fmla="*/ 129 w 135"/>
                <a:gd name="T71" fmla="*/ 102 h 220"/>
                <a:gd name="T72" fmla="*/ 126 w 135"/>
                <a:gd name="T73" fmla="*/ 88 h 220"/>
                <a:gd name="T74" fmla="*/ 124 w 135"/>
                <a:gd name="T75" fmla="*/ 82 h 220"/>
                <a:gd name="T76" fmla="*/ 122 w 135"/>
                <a:gd name="T77" fmla="*/ 75 h 220"/>
                <a:gd name="T78" fmla="*/ 109 w 135"/>
                <a:gd name="T79" fmla="*/ 49 h 220"/>
                <a:gd name="T80" fmla="*/ 100 w 135"/>
                <a:gd name="T81" fmla="*/ 38 h 220"/>
                <a:gd name="T82" fmla="*/ 91 w 135"/>
                <a:gd name="T83" fmla="*/ 28 h 220"/>
                <a:gd name="T84" fmla="*/ 48 w 135"/>
                <a:gd name="T85" fmla="*/ 5 h 220"/>
                <a:gd name="T86" fmla="*/ 28 w 135"/>
                <a:gd name="T87" fmla="*/ 2 h 220"/>
                <a:gd name="T88" fmla="*/ 13 w 135"/>
                <a:gd name="T89" fmla="*/ 2 h 220"/>
                <a:gd name="T90" fmla="*/ 3 w 135"/>
                <a:gd name="T91" fmla="*/ 3 h 220"/>
                <a:gd name="T92" fmla="*/ 0 w 135"/>
                <a:gd name="T93" fmla="*/ 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5" h="220">
                  <a:moveTo>
                    <a:pt x="0" y="4"/>
                  </a:moveTo>
                  <a:cubicBezTo>
                    <a:pt x="0" y="4"/>
                    <a:pt x="1" y="4"/>
                    <a:pt x="3" y="3"/>
                  </a:cubicBezTo>
                  <a:cubicBezTo>
                    <a:pt x="5" y="3"/>
                    <a:pt x="9" y="2"/>
                    <a:pt x="13" y="1"/>
                  </a:cubicBezTo>
                  <a:cubicBezTo>
                    <a:pt x="17" y="1"/>
                    <a:pt x="22" y="0"/>
                    <a:pt x="28" y="0"/>
                  </a:cubicBezTo>
                  <a:cubicBezTo>
                    <a:pt x="34" y="0"/>
                    <a:pt x="41" y="1"/>
                    <a:pt x="48" y="3"/>
                  </a:cubicBezTo>
                  <a:cubicBezTo>
                    <a:pt x="63" y="6"/>
                    <a:pt x="79" y="13"/>
                    <a:pt x="93" y="26"/>
                  </a:cubicBezTo>
                  <a:cubicBezTo>
                    <a:pt x="97" y="29"/>
                    <a:pt x="100" y="32"/>
                    <a:pt x="103" y="35"/>
                  </a:cubicBezTo>
                  <a:cubicBezTo>
                    <a:pt x="106" y="39"/>
                    <a:pt x="109" y="43"/>
                    <a:pt x="112" y="47"/>
                  </a:cubicBezTo>
                  <a:cubicBezTo>
                    <a:pt x="117" y="55"/>
                    <a:pt x="122" y="64"/>
                    <a:pt x="126" y="73"/>
                  </a:cubicBezTo>
                  <a:cubicBezTo>
                    <a:pt x="128" y="80"/>
                    <a:pt x="128" y="80"/>
                    <a:pt x="128" y="80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2" y="92"/>
                    <a:pt x="132" y="97"/>
                    <a:pt x="133" y="102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2"/>
                    <a:pt x="134" y="114"/>
                    <a:pt x="134" y="116"/>
                  </a:cubicBezTo>
                  <a:cubicBezTo>
                    <a:pt x="135" y="121"/>
                    <a:pt x="134" y="126"/>
                    <a:pt x="134" y="130"/>
                  </a:cubicBezTo>
                  <a:cubicBezTo>
                    <a:pt x="134" y="135"/>
                    <a:pt x="133" y="140"/>
                    <a:pt x="133" y="144"/>
                  </a:cubicBezTo>
                  <a:cubicBezTo>
                    <a:pt x="132" y="148"/>
                    <a:pt x="131" y="153"/>
                    <a:pt x="130" y="157"/>
                  </a:cubicBezTo>
                  <a:cubicBezTo>
                    <a:pt x="129" y="161"/>
                    <a:pt x="128" y="165"/>
                    <a:pt x="127" y="169"/>
                  </a:cubicBezTo>
                  <a:cubicBezTo>
                    <a:pt x="126" y="170"/>
                    <a:pt x="125" y="172"/>
                    <a:pt x="125" y="174"/>
                  </a:cubicBezTo>
                  <a:cubicBezTo>
                    <a:pt x="124" y="176"/>
                    <a:pt x="123" y="178"/>
                    <a:pt x="122" y="179"/>
                  </a:cubicBezTo>
                  <a:cubicBezTo>
                    <a:pt x="120" y="186"/>
                    <a:pt x="116" y="192"/>
                    <a:pt x="113" y="197"/>
                  </a:cubicBezTo>
                  <a:cubicBezTo>
                    <a:pt x="110" y="202"/>
                    <a:pt x="107" y="206"/>
                    <a:pt x="104" y="210"/>
                  </a:cubicBezTo>
                  <a:cubicBezTo>
                    <a:pt x="99" y="216"/>
                    <a:pt x="96" y="220"/>
                    <a:pt x="96" y="220"/>
                  </a:cubicBezTo>
                  <a:cubicBezTo>
                    <a:pt x="96" y="220"/>
                    <a:pt x="99" y="216"/>
                    <a:pt x="104" y="209"/>
                  </a:cubicBezTo>
                  <a:cubicBezTo>
                    <a:pt x="106" y="206"/>
                    <a:pt x="109" y="202"/>
                    <a:pt x="112" y="196"/>
                  </a:cubicBezTo>
                  <a:cubicBezTo>
                    <a:pt x="114" y="191"/>
                    <a:pt x="118" y="185"/>
                    <a:pt x="120" y="178"/>
                  </a:cubicBezTo>
                  <a:cubicBezTo>
                    <a:pt x="121" y="177"/>
                    <a:pt x="122" y="175"/>
                    <a:pt x="122" y="173"/>
                  </a:cubicBezTo>
                  <a:cubicBezTo>
                    <a:pt x="123" y="171"/>
                    <a:pt x="123" y="170"/>
                    <a:pt x="124" y="168"/>
                  </a:cubicBezTo>
                  <a:cubicBezTo>
                    <a:pt x="125" y="164"/>
                    <a:pt x="126" y="160"/>
                    <a:pt x="127" y="156"/>
                  </a:cubicBezTo>
                  <a:cubicBezTo>
                    <a:pt x="128" y="152"/>
                    <a:pt x="129" y="148"/>
                    <a:pt x="129" y="144"/>
                  </a:cubicBezTo>
                  <a:cubicBezTo>
                    <a:pt x="130" y="139"/>
                    <a:pt x="130" y="135"/>
                    <a:pt x="131" y="130"/>
                  </a:cubicBezTo>
                  <a:cubicBezTo>
                    <a:pt x="131" y="126"/>
                    <a:pt x="131" y="121"/>
                    <a:pt x="131" y="116"/>
                  </a:cubicBezTo>
                  <a:cubicBezTo>
                    <a:pt x="130" y="114"/>
                    <a:pt x="130" y="112"/>
                    <a:pt x="130" y="109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28" y="98"/>
                    <a:pt x="128" y="93"/>
                    <a:pt x="126" y="88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2" y="75"/>
                    <a:pt x="122" y="75"/>
                    <a:pt x="122" y="75"/>
                  </a:cubicBezTo>
                  <a:cubicBezTo>
                    <a:pt x="119" y="66"/>
                    <a:pt x="114" y="57"/>
                    <a:pt x="109" y="49"/>
                  </a:cubicBezTo>
                  <a:cubicBezTo>
                    <a:pt x="106" y="45"/>
                    <a:pt x="103" y="42"/>
                    <a:pt x="100" y="38"/>
                  </a:cubicBezTo>
                  <a:cubicBezTo>
                    <a:pt x="97" y="35"/>
                    <a:pt x="94" y="31"/>
                    <a:pt x="91" y="28"/>
                  </a:cubicBezTo>
                  <a:cubicBezTo>
                    <a:pt x="77" y="16"/>
                    <a:pt x="62" y="9"/>
                    <a:pt x="48" y="5"/>
                  </a:cubicBezTo>
                  <a:cubicBezTo>
                    <a:pt x="41" y="3"/>
                    <a:pt x="34" y="2"/>
                    <a:pt x="28" y="2"/>
                  </a:cubicBezTo>
                  <a:cubicBezTo>
                    <a:pt x="22" y="1"/>
                    <a:pt x="17" y="2"/>
                    <a:pt x="13" y="2"/>
                  </a:cubicBezTo>
                  <a:cubicBezTo>
                    <a:pt x="9" y="2"/>
                    <a:pt x="5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4" name="Oval 2350"/>
            <p:cNvSpPr>
              <a:spLocks noChangeArrowheads="1"/>
            </p:cNvSpPr>
            <p:nvPr/>
          </p:nvSpPr>
          <p:spPr bwMode="auto">
            <a:xfrm>
              <a:off x="2997200" y="3992563"/>
              <a:ext cx="158750" cy="158750"/>
            </a:xfrm>
            <a:prstGeom prst="ellipse">
              <a:avLst/>
            </a:pr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5" name="Freeform 2351"/>
            <p:cNvSpPr>
              <a:spLocks/>
            </p:cNvSpPr>
            <p:nvPr/>
          </p:nvSpPr>
          <p:spPr bwMode="auto">
            <a:xfrm>
              <a:off x="2209800" y="4856163"/>
              <a:ext cx="468313" cy="350838"/>
            </a:xfrm>
            <a:custGeom>
              <a:avLst/>
              <a:gdLst>
                <a:gd name="T0" fmla="*/ 48 w 103"/>
                <a:gd name="T1" fmla="*/ 3 h 77"/>
                <a:gd name="T2" fmla="*/ 47 w 103"/>
                <a:gd name="T3" fmla="*/ 26 h 77"/>
                <a:gd name="T4" fmla="*/ 66 w 103"/>
                <a:gd name="T5" fmla="*/ 40 h 77"/>
                <a:gd name="T6" fmla="*/ 89 w 103"/>
                <a:gd name="T7" fmla="*/ 48 h 77"/>
                <a:gd name="T8" fmla="*/ 99 w 103"/>
                <a:gd name="T9" fmla="*/ 55 h 77"/>
                <a:gd name="T10" fmla="*/ 102 w 103"/>
                <a:gd name="T11" fmla="*/ 67 h 77"/>
                <a:gd name="T12" fmla="*/ 84 w 103"/>
                <a:gd name="T13" fmla="*/ 77 h 77"/>
                <a:gd name="T14" fmla="*/ 52 w 103"/>
                <a:gd name="T15" fmla="*/ 76 h 77"/>
                <a:gd name="T16" fmla="*/ 14 w 103"/>
                <a:gd name="T17" fmla="*/ 61 h 77"/>
                <a:gd name="T18" fmla="*/ 2 w 103"/>
                <a:gd name="T19" fmla="*/ 32 h 77"/>
                <a:gd name="T20" fmla="*/ 2 w 103"/>
                <a:gd name="T2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" h="77">
                  <a:moveTo>
                    <a:pt x="48" y="3"/>
                  </a:moveTo>
                  <a:cubicBezTo>
                    <a:pt x="42" y="9"/>
                    <a:pt x="43" y="19"/>
                    <a:pt x="47" y="26"/>
                  </a:cubicBezTo>
                  <a:cubicBezTo>
                    <a:pt x="51" y="33"/>
                    <a:pt x="58" y="37"/>
                    <a:pt x="66" y="40"/>
                  </a:cubicBezTo>
                  <a:cubicBezTo>
                    <a:pt x="73" y="43"/>
                    <a:pt x="81" y="45"/>
                    <a:pt x="89" y="48"/>
                  </a:cubicBezTo>
                  <a:cubicBezTo>
                    <a:pt x="93" y="50"/>
                    <a:pt x="96" y="52"/>
                    <a:pt x="99" y="55"/>
                  </a:cubicBezTo>
                  <a:cubicBezTo>
                    <a:pt x="102" y="59"/>
                    <a:pt x="103" y="63"/>
                    <a:pt x="102" y="67"/>
                  </a:cubicBezTo>
                  <a:cubicBezTo>
                    <a:pt x="100" y="74"/>
                    <a:pt x="91" y="76"/>
                    <a:pt x="84" y="77"/>
                  </a:cubicBezTo>
                  <a:cubicBezTo>
                    <a:pt x="73" y="77"/>
                    <a:pt x="62" y="77"/>
                    <a:pt x="52" y="76"/>
                  </a:cubicBezTo>
                  <a:cubicBezTo>
                    <a:pt x="38" y="74"/>
                    <a:pt x="24" y="71"/>
                    <a:pt x="14" y="61"/>
                  </a:cubicBezTo>
                  <a:cubicBezTo>
                    <a:pt x="7" y="54"/>
                    <a:pt x="3" y="43"/>
                    <a:pt x="2" y="32"/>
                  </a:cubicBezTo>
                  <a:cubicBezTo>
                    <a:pt x="0" y="22"/>
                    <a:pt x="1" y="11"/>
                    <a:pt x="2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6" name="Freeform 2352"/>
            <p:cNvSpPr>
              <a:spLocks/>
            </p:cNvSpPr>
            <p:nvPr/>
          </p:nvSpPr>
          <p:spPr bwMode="auto">
            <a:xfrm>
              <a:off x="2209800" y="4856163"/>
              <a:ext cx="477838" cy="360363"/>
            </a:xfrm>
            <a:custGeom>
              <a:avLst/>
              <a:gdLst>
                <a:gd name="T0" fmla="*/ 48 w 105"/>
                <a:gd name="T1" fmla="*/ 3 h 79"/>
                <a:gd name="T2" fmla="*/ 46 w 105"/>
                <a:gd name="T3" fmla="*/ 5 h 79"/>
                <a:gd name="T4" fmla="*/ 44 w 105"/>
                <a:gd name="T5" fmla="*/ 13 h 79"/>
                <a:gd name="T6" fmla="*/ 47 w 105"/>
                <a:gd name="T7" fmla="*/ 25 h 79"/>
                <a:gd name="T8" fmla="*/ 59 w 105"/>
                <a:gd name="T9" fmla="*/ 35 h 79"/>
                <a:gd name="T10" fmla="*/ 67 w 105"/>
                <a:gd name="T11" fmla="*/ 39 h 79"/>
                <a:gd name="T12" fmla="*/ 77 w 105"/>
                <a:gd name="T13" fmla="*/ 42 h 79"/>
                <a:gd name="T14" fmla="*/ 87 w 105"/>
                <a:gd name="T15" fmla="*/ 46 h 79"/>
                <a:gd name="T16" fmla="*/ 89 w 105"/>
                <a:gd name="T17" fmla="*/ 47 h 79"/>
                <a:gd name="T18" fmla="*/ 92 w 105"/>
                <a:gd name="T19" fmla="*/ 48 h 79"/>
                <a:gd name="T20" fmla="*/ 97 w 105"/>
                <a:gd name="T21" fmla="*/ 51 h 79"/>
                <a:gd name="T22" fmla="*/ 99 w 105"/>
                <a:gd name="T23" fmla="*/ 53 h 79"/>
                <a:gd name="T24" fmla="*/ 101 w 105"/>
                <a:gd name="T25" fmla="*/ 54 h 79"/>
                <a:gd name="T26" fmla="*/ 102 w 105"/>
                <a:gd name="T27" fmla="*/ 55 h 79"/>
                <a:gd name="T28" fmla="*/ 104 w 105"/>
                <a:gd name="T29" fmla="*/ 61 h 79"/>
                <a:gd name="T30" fmla="*/ 104 w 105"/>
                <a:gd name="T31" fmla="*/ 68 h 79"/>
                <a:gd name="T32" fmla="*/ 102 w 105"/>
                <a:gd name="T33" fmla="*/ 71 h 79"/>
                <a:gd name="T34" fmla="*/ 100 w 105"/>
                <a:gd name="T35" fmla="*/ 74 h 79"/>
                <a:gd name="T36" fmla="*/ 75 w 105"/>
                <a:gd name="T37" fmla="*/ 79 h 79"/>
                <a:gd name="T38" fmla="*/ 51 w 105"/>
                <a:gd name="T39" fmla="*/ 78 h 79"/>
                <a:gd name="T40" fmla="*/ 28 w 105"/>
                <a:gd name="T41" fmla="*/ 72 h 79"/>
                <a:gd name="T42" fmla="*/ 10 w 105"/>
                <a:gd name="T43" fmla="*/ 59 h 79"/>
                <a:gd name="T44" fmla="*/ 2 w 105"/>
                <a:gd name="T45" fmla="*/ 41 h 79"/>
                <a:gd name="T46" fmla="*/ 1 w 105"/>
                <a:gd name="T47" fmla="*/ 32 h 79"/>
                <a:gd name="T48" fmla="*/ 0 w 105"/>
                <a:gd name="T49" fmla="*/ 24 h 79"/>
                <a:gd name="T50" fmla="*/ 1 w 105"/>
                <a:gd name="T51" fmla="*/ 11 h 79"/>
                <a:gd name="T52" fmla="*/ 2 w 105"/>
                <a:gd name="T53" fmla="*/ 3 h 79"/>
                <a:gd name="T54" fmla="*/ 2 w 105"/>
                <a:gd name="T55" fmla="*/ 0 h 79"/>
                <a:gd name="T56" fmla="*/ 2 w 105"/>
                <a:gd name="T57" fmla="*/ 11 h 79"/>
                <a:gd name="T58" fmla="*/ 2 w 105"/>
                <a:gd name="T59" fmla="*/ 24 h 79"/>
                <a:gd name="T60" fmla="*/ 3 w 105"/>
                <a:gd name="T61" fmla="*/ 32 h 79"/>
                <a:gd name="T62" fmla="*/ 4 w 105"/>
                <a:gd name="T63" fmla="*/ 40 h 79"/>
                <a:gd name="T64" fmla="*/ 13 w 105"/>
                <a:gd name="T65" fmla="*/ 57 h 79"/>
                <a:gd name="T66" fmla="*/ 30 w 105"/>
                <a:gd name="T67" fmla="*/ 69 h 79"/>
                <a:gd name="T68" fmla="*/ 52 w 105"/>
                <a:gd name="T69" fmla="*/ 74 h 79"/>
                <a:gd name="T70" fmla="*/ 75 w 105"/>
                <a:gd name="T71" fmla="*/ 75 h 79"/>
                <a:gd name="T72" fmla="*/ 81 w 105"/>
                <a:gd name="T73" fmla="*/ 75 h 79"/>
                <a:gd name="T74" fmla="*/ 87 w 105"/>
                <a:gd name="T75" fmla="*/ 74 h 79"/>
                <a:gd name="T76" fmla="*/ 97 w 105"/>
                <a:gd name="T77" fmla="*/ 71 h 79"/>
                <a:gd name="T78" fmla="*/ 99 w 105"/>
                <a:gd name="T79" fmla="*/ 69 h 79"/>
                <a:gd name="T80" fmla="*/ 100 w 105"/>
                <a:gd name="T81" fmla="*/ 67 h 79"/>
                <a:gd name="T82" fmla="*/ 100 w 105"/>
                <a:gd name="T83" fmla="*/ 62 h 79"/>
                <a:gd name="T84" fmla="*/ 99 w 105"/>
                <a:gd name="T85" fmla="*/ 58 h 79"/>
                <a:gd name="T86" fmla="*/ 98 w 105"/>
                <a:gd name="T87" fmla="*/ 57 h 79"/>
                <a:gd name="T88" fmla="*/ 97 w 105"/>
                <a:gd name="T89" fmla="*/ 56 h 79"/>
                <a:gd name="T90" fmla="*/ 95 w 105"/>
                <a:gd name="T91" fmla="*/ 54 h 79"/>
                <a:gd name="T92" fmla="*/ 90 w 105"/>
                <a:gd name="T93" fmla="*/ 51 h 79"/>
                <a:gd name="T94" fmla="*/ 88 w 105"/>
                <a:gd name="T95" fmla="*/ 50 h 79"/>
                <a:gd name="T96" fmla="*/ 86 w 105"/>
                <a:gd name="T97" fmla="*/ 49 h 79"/>
                <a:gd name="T98" fmla="*/ 76 w 105"/>
                <a:gd name="T99" fmla="*/ 45 h 79"/>
                <a:gd name="T100" fmla="*/ 66 w 105"/>
                <a:gd name="T101" fmla="*/ 42 h 79"/>
                <a:gd name="T102" fmla="*/ 58 w 105"/>
                <a:gd name="T103" fmla="*/ 37 h 79"/>
                <a:gd name="T104" fmla="*/ 46 w 105"/>
                <a:gd name="T105" fmla="*/ 26 h 79"/>
                <a:gd name="T106" fmla="*/ 43 w 105"/>
                <a:gd name="T107" fmla="*/ 13 h 79"/>
                <a:gd name="T108" fmla="*/ 46 w 105"/>
                <a:gd name="T109" fmla="*/ 5 h 79"/>
                <a:gd name="T110" fmla="*/ 48 w 105"/>
                <a:gd name="T111" fmla="*/ 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" h="79">
                  <a:moveTo>
                    <a:pt x="48" y="3"/>
                  </a:moveTo>
                  <a:cubicBezTo>
                    <a:pt x="48" y="3"/>
                    <a:pt x="47" y="4"/>
                    <a:pt x="46" y="5"/>
                  </a:cubicBezTo>
                  <a:cubicBezTo>
                    <a:pt x="45" y="7"/>
                    <a:pt x="44" y="9"/>
                    <a:pt x="44" y="13"/>
                  </a:cubicBezTo>
                  <a:cubicBezTo>
                    <a:pt x="44" y="16"/>
                    <a:pt x="45" y="21"/>
                    <a:pt x="47" y="25"/>
                  </a:cubicBezTo>
                  <a:cubicBezTo>
                    <a:pt x="50" y="29"/>
                    <a:pt x="54" y="32"/>
                    <a:pt x="59" y="35"/>
                  </a:cubicBezTo>
                  <a:cubicBezTo>
                    <a:pt x="61" y="37"/>
                    <a:pt x="64" y="38"/>
                    <a:pt x="67" y="39"/>
                  </a:cubicBezTo>
                  <a:cubicBezTo>
                    <a:pt x="70" y="40"/>
                    <a:pt x="73" y="41"/>
                    <a:pt x="77" y="42"/>
                  </a:cubicBezTo>
                  <a:cubicBezTo>
                    <a:pt x="80" y="44"/>
                    <a:pt x="83" y="45"/>
                    <a:pt x="87" y="46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94" y="49"/>
                    <a:pt x="96" y="50"/>
                    <a:pt x="97" y="51"/>
                  </a:cubicBezTo>
                  <a:cubicBezTo>
                    <a:pt x="98" y="52"/>
                    <a:pt x="99" y="52"/>
                    <a:pt x="99" y="53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5"/>
                    <a:pt x="101" y="55"/>
                    <a:pt x="102" y="55"/>
                  </a:cubicBezTo>
                  <a:cubicBezTo>
                    <a:pt x="103" y="57"/>
                    <a:pt x="104" y="59"/>
                    <a:pt x="104" y="61"/>
                  </a:cubicBezTo>
                  <a:cubicBezTo>
                    <a:pt x="105" y="64"/>
                    <a:pt x="105" y="66"/>
                    <a:pt x="104" y="68"/>
                  </a:cubicBezTo>
                  <a:cubicBezTo>
                    <a:pt x="103" y="69"/>
                    <a:pt x="103" y="70"/>
                    <a:pt x="102" y="71"/>
                  </a:cubicBezTo>
                  <a:cubicBezTo>
                    <a:pt x="101" y="72"/>
                    <a:pt x="101" y="73"/>
                    <a:pt x="100" y="74"/>
                  </a:cubicBezTo>
                  <a:cubicBezTo>
                    <a:pt x="92" y="79"/>
                    <a:pt x="83" y="79"/>
                    <a:pt x="75" y="79"/>
                  </a:cubicBezTo>
                  <a:cubicBezTo>
                    <a:pt x="67" y="79"/>
                    <a:pt x="59" y="78"/>
                    <a:pt x="51" y="78"/>
                  </a:cubicBezTo>
                  <a:cubicBezTo>
                    <a:pt x="43" y="77"/>
                    <a:pt x="35" y="75"/>
                    <a:pt x="28" y="72"/>
                  </a:cubicBezTo>
                  <a:cubicBezTo>
                    <a:pt x="21" y="69"/>
                    <a:pt x="15" y="64"/>
                    <a:pt x="10" y="59"/>
                  </a:cubicBezTo>
                  <a:cubicBezTo>
                    <a:pt x="6" y="53"/>
                    <a:pt x="4" y="47"/>
                    <a:pt x="2" y="41"/>
                  </a:cubicBezTo>
                  <a:cubicBezTo>
                    <a:pt x="1" y="38"/>
                    <a:pt x="1" y="35"/>
                    <a:pt x="1" y="32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19"/>
                    <a:pt x="1" y="15"/>
                    <a:pt x="1" y="11"/>
                  </a:cubicBezTo>
                  <a:cubicBezTo>
                    <a:pt x="1" y="8"/>
                    <a:pt x="2" y="5"/>
                    <a:pt x="2" y="3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4"/>
                    <a:pt x="2" y="11"/>
                  </a:cubicBezTo>
                  <a:cubicBezTo>
                    <a:pt x="2" y="15"/>
                    <a:pt x="2" y="19"/>
                    <a:pt x="2" y="24"/>
                  </a:cubicBezTo>
                  <a:cubicBezTo>
                    <a:pt x="2" y="26"/>
                    <a:pt x="2" y="29"/>
                    <a:pt x="3" y="32"/>
                  </a:cubicBezTo>
                  <a:cubicBezTo>
                    <a:pt x="3" y="34"/>
                    <a:pt x="4" y="37"/>
                    <a:pt x="4" y="40"/>
                  </a:cubicBezTo>
                  <a:cubicBezTo>
                    <a:pt x="6" y="46"/>
                    <a:pt x="9" y="52"/>
                    <a:pt x="13" y="57"/>
                  </a:cubicBezTo>
                  <a:cubicBezTo>
                    <a:pt x="17" y="62"/>
                    <a:pt x="23" y="66"/>
                    <a:pt x="30" y="69"/>
                  </a:cubicBezTo>
                  <a:cubicBezTo>
                    <a:pt x="36" y="71"/>
                    <a:pt x="44" y="73"/>
                    <a:pt x="52" y="74"/>
                  </a:cubicBezTo>
                  <a:cubicBezTo>
                    <a:pt x="59" y="74"/>
                    <a:pt x="67" y="75"/>
                    <a:pt x="7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3" y="75"/>
                    <a:pt x="85" y="74"/>
                    <a:pt x="87" y="74"/>
                  </a:cubicBezTo>
                  <a:cubicBezTo>
                    <a:pt x="91" y="74"/>
                    <a:pt x="95" y="73"/>
                    <a:pt x="97" y="71"/>
                  </a:cubicBezTo>
                  <a:cubicBezTo>
                    <a:pt x="98" y="70"/>
                    <a:pt x="98" y="70"/>
                    <a:pt x="99" y="69"/>
                  </a:cubicBezTo>
                  <a:cubicBezTo>
                    <a:pt x="99" y="69"/>
                    <a:pt x="100" y="67"/>
                    <a:pt x="100" y="67"/>
                  </a:cubicBezTo>
                  <a:cubicBezTo>
                    <a:pt x="101" y="66"/>
                    <a:pt x="101" y="64"/>
                    <a:pt x="100" y="62"/>
                  </a:cubicBezTo>
                  <a:cubicBezTo>
                    <a:pt x="100" y="61"/>
                    <a:pt x="99" y="59"/>
                    <a:pt x="99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6" y="55"/>
                    <a:pt x="96" y="54"/>
                    <a:pt x="95" y="54"/>
                  </a:cubicBezTo>
                  <a:cubicBezTo>
                    <a:pt x="94" y="53"/>
                    <a:pt x="92" y="52"/>
                    <a:pt x="90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2" y="48"/>
                    <a:pt x="79" y="47"/>
                    <a:pt x="76" y="45"/>
                  </a:cubicBezTo>
                  <a:cubicBezTo>
                    <a:pt x="72" y="44"/>
                    <a:pt x="69" y="43"/>
                    <a:pt x="66" y="42"/>
                  </a:cubicBezTo>
                  <a:cubicBezTo>
                    <a:pt x="63" y="41"/>
                    <a:pt x="60" y="39"/>
                    <a:pt x="58" y="37"/>
                  </a:cubicBezTo>
                  <a:cubicBezTo>
                    <a:pt x="52" y="34"/>
                    <a:pt x="48" y="30"/>
                    <a:pt x="46" y="26"/>
                  </a:cubicBezTo>
                  <a:cubicBezTo>
                    <a:pt x="44" y="21"/>
                    <a:pt x="43" y="16"/>
                    <a:pt x="43" y="13"/>
                  </a:cubicBezTo>
                  <a:cubicBezTo>
                    <a:pt x="44" y="9"/>
                    <a:pt x="45" y="7"/>
                    <a:pt x="46" y="5"/>
                  </a:cubicBezTo>
                  <a:cubicBezTo>
                    <a:pt x="47" y="4"/>
                    <a:pt x="48" y="3"/>
                    <a:pt x="48" y="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7" name="Freeform 2353"/>
            <p:cNvSpPr>
              <a:spLocks/>
            </p:cNvSpPr>
            <p:nvPr/>
          </p:nvSpPr>
          <p:spPr bwMode="auto">
            <a:xfrm>
              <a:off x="3201988" y="4551363"/>
              <a:ext cx="290513" cy="568325"/>
            </a:xfrm>
            <a:custGeom>
              <a:avLst/>
              <a:gdLst>
                <a:gd name="T0" fmla="*/ 14 w 64"/>
                <a:gd name="T1" fmla="*/ 53 h 125"/>
                <a:gd name="T2" fmla="*/ 28 w 64"/>
                <a:gd name="T3" fmla="*/ 72 h 125"/>
                <a:gd name="T4" fmla="*/ 30 w 64"/>
                <a:gd name="T5" fmla="*/ 80 h 125"/>
                <a:gd name="T6" fmla="*/ 23 w 64"/>
                <a:gd name="T7" fmla="*/ 93 h 125"/>
                <a:gd name="T8" fmla="*/ 13 w 64"/>
                <a:gd name="T9" fmla="*/ 101 h 125"/>
                <a:gd name="T10" fmla="*/ 2 w 64"/>
                <a:gd name="T11" fmla="*/ 109 h 125"/>
                <a:gd name="T12" fmla="*/ 1 w 64"/>
                <a:gd name="T13" fmla="*/ 120 h 125"/>
                <a:gd name="T14" fmla="*/ 10 w 64"/>
                <a:gd name="T15" fmla="*/ 125 h 125"/>
                <a:gd name="T16" fmla="*/ 31 w 64"/>
                <a:gd name="T17" fmla="*/ 124 h 125"/>
                <a:gd name="T18" fmla="*/ 60 w 64"/>
                <a:gd name="T19" fmla="*/ 110 h 125"/>
                <a:gd name="T20" fmla="*/ 64 w 64"/>
                <a:gd name="T21" fmla="*/ 94 h 125"/>
                <a:gd name="T22" fmla="*/ 50 w 64"/>
                <a:gd name="T23" fmla="*/ 52 h 125"/>
                <a:gd name="T24" fmla="*/ 10 w 64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25">
                  <a:moveTo>
                    <a:pt x="14" y="53"/>
                  </a:moveTo>
                  <a:cubicBezTo>
                    <a:pt x="21" y="57"/>
                    <a:pt x="25" y="65"/>
                    <a:pt x="28" y="72"/>
                  </a:cubicBezTo>
                  <a:cubicBezTo>
                    <a:pt x="29" y="75"/>
                    <a:pt x="30" y="77"/>
                    <a:pt x="30" y="80"/>
                  </a:cubicBezTo>
                  <a:cubicBezTo>
                    <a:pt x="30" y="85"/>
                    <a:pt x="27" y="89"/>
                    <a:pt x="23" y="93"/>
                  </a:cubicBezTo>
                  <a:cubicBezTo>
                    <a:pt x="20" y="96"/>
                    <a:pt x="17" y="99"/>
                    <a:pt x="13" y="101"/>
                  </a:cubicBezTo>
                  <a:cubicBezTo>
                    <a:pt x="9" y="103"/>
                    <a:pt x="4" y="105"/>
                    <a:pt x="2" y="109"/>
                  </a:cubicBezTo>
                  <a:cubicBezTo>
                    <a:pt x="0" y="112"/>
                    <a:pt x="0" y="117"/>
                    <a:pt x="1" y="120"/>
                  </a:cubicBezTo>
                  <a:cubicBezTo>
                    <a:pt x="3" y="123"/>
                    <a:pt x="7" y="125"/>
                    <a:pt x="10" y="125"/>
                  </a:cubicBezTo>
                  <a:cubicBezTo>
                    <a:pt x="17" y="125"/>
                    <a:pt x="24" y="125"/>
                    <a:pt x="31" y="124"/>
                  </a:cubicBezTo>
                  <a:cubicBezTo>
                    <a:pt x="42" y="123"/>
                    <a:pt x="55" y="120"/>
                    <a:pt x="60" y="110"/>
                  </a:cubicBezTo>
                  <a:cubicBezTo>
                    <a:pt x="63" y="105"/>
                    <a:pt x="64" y="99"/>
                    <a:pt x="64" y="94"/>
                  </a:cubicBezTo>
                  <a:cubicBezTo>
                    <a:pt x="63" y="79"/>
                    <a:pt x="58" y="64"/>
                    <a:pt x="50" y="52"/>
                  </a:cubicBezTo>
                  <a:cubicBezTo>
                    <a:pt x="41" y="40"/>
                    <a:pt x="21" y="8"/>
                    <a:pt x="10" y="0"/>
                  </a:cubicBezTo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8" name="Freeform 2354"/>
            <p:cNvSpPr>
              <a:spLocks/>
            </p:cNvSpPr>
            <p:nvPr/>
          </p:nvSpPr>
          <p:spPr bwMode="auto">
            <a:xfrm>
              <a:off x="3192463" y="4551363"/>
              <a:ext cx="309563" cy="577850"/>
            </a:xfrm>
            <a:custGeom>
              <a:avLst/>
              <a:gdLst>
                <a:gd name="T0" fmla="*/ 19 w 68"/>
                <a:gd name="T1" fmla="*/ 55 h 127"/>
                <a:gd name="T2" fmla="*/ 31 w 68"/>
                <a:gd name="T3" fmla="*/ 73 h 127"/>
                <a:gd name="T4" fmla="*/ 29 w 68"/>
                <a:gd name="T5" fmla="*/ 91 h 127"/>
                <a:gd name="T6" fmla="*/ 26 w 68"/>
                <a:gd name="T7" fmla="*/ 94 h 127"/>
                <a:gd name="T8" fmla="*/ 21 w 68"/>
                <a:gd name="T9" fmla="*/ 98 h 127"/>
                <a:gd name="T10" fmla="*/ 5 w 68"/>
                <a:gd name="T11" fmla="*/ 112 h 127"/>
                <a:gd name="T12" fmla="*/ 4 w 68"/>
                <a:gd name="T13" fmla="*/ 117 h 127"/>
                <a:gd name="T14" fmla="*/ 6 w 68"/>
                <a:gd name="T15" fmla="*/ 120 h 127"/>
                <a:gd name="T16" fmla="*/ 11 w 68"/>
                <a:gd name="T17" fmla="*/ 123 h 127"/>
                <a:gd name="T18" fmla="*/ 23 w 68"/>
                <a:gd name="T19" fmla="*/ 123 h 127"/>
                <a:gd name="T20" fmla="*/ 53 w 68"/>
                <a:gd name="T21" fmla="*/ 116 h 127"/>
                <a:gd name="T22" fmla="*/ 62 w 68"/>
                <a:gd name="T23" fmla="*/ 105 h 127"/>
                <a:gd name="T24" fmla="*/ 63 w 68"/>
                <a:gd name="T25" fmla="*/ 99 h 127"/>
                <a:gd name="T26" fmla="*/ 60 w 68"/>
                <a:gd name="T27" fmla="*/ 72 h 127"/>
                <a:gd name="T28" fmla="*/ 38 w 68"/>
                <a:gd name="T29" fmla="*/ 34 h 127"/>
                <a:gd name="T30" fmla="*/ 20 w 68"/>
                <a:gd name="T31" fmla="*/ 9 h 127"/>
                <a:gd name="T32" fmla="*/ 14 w 68"/>
                <a:gd name="T33" fmla="*/ 2 h 127"/>
                <a:gd name="T34" fmla="*/ 15 w 68"/>
                <a:gd name="T35" fmla="*/ 2 h 127"/>
                <a:gd name="T36" fmla="*/ 21 w 68"/>
                <a:gd name="T37" fmla="*/ 8 h 127"/>
                <a:gd name="T38" fmla="*/ 40 w 68"/>
                <a:gd name="T39" fmla="*/ 33 h 127"/>
                <a:gd name="T40" fmla="*/ 63 w 68"/>
                <a:gd name="T41" fmla="*/ 71 h 127"/>
                <a:gd name="T42" fmla="*/ 67 w 68"/>
                <a:gd name="T43" fmla="*/ 100 h 127"/>
                <a:gd name="T44" fmla="*/ 66 w 68"/>
                <a:gd name="T45" fmla="*/ 107 h 127"/>
                <a:gd name="T46" fmla="*/ 55 w 68"/>
                <a:gd name="T47" fmla="*/ 120 h 127"/>
                <a:gd name="T48" fmla="*/ 23 w 68"/>
                <a:gd name="T49" fmla="*/ 127 h 127"/>
                <a:gd name="T50" fmla="*/ 13 w 68"/>
                <a:gd name="T51" fmla="*/ 127 h 127"/>
                <a:gd name="T52" fmla="*/ 4 w 68"/>
                <a:gd name="T53" fmla="*/ 123 h 127"/>
                <a:gd name="T54" fmla="*/ 10 w 68"/>
                <a:gd name="T55" fmla="*/ 102 h 127"/>
                <a:gd name="T56" fmla="*/ 23 w 68"/>
                <a:gd name="T57" fmla="*/ 93 h 127"/>
                <a:gd name="T58" fmla="*/ 25 w 68"/>
                <a:gd name="T59" fmla="*/ 91 h 127"/>
                <a:gd name="T60" fmla="*/ 31 w 68"/>
                <a:gd name="T61" fmla="*/ 82 h 127"/>
                <a:gd name="T62" fmla="*/ 24 w 68"/>
                <a:gd name="T63" fmla="*/ 62 h 127"/>
                <a:gd name="T64" fmla="*/ 16 w 68"/>
                <a:gd name="T65" fmla="*/ 5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27">
                  <a:moveTo>
                    <a:pt x="16" y="53"/>
                  </a:moveTo>
                  <a:cubicBezTo>
                    <a:pt x="16" y="53"/>
                    <a:pt x="17" y="54"/>
                    <a:pt x="19" y="55"/>
                  </a:cubicBezTo>
                  <a:cubicBezTo>
                    <a:pt x="20" y="56"/>
                    <a:pt x="23" y="58"/>
                    <a:pt x="25" y="61"/>
                  </a:cubicBezTo>
                  <a:cubicBezTo>
                    <a:pt x="27" y="64"/>
                    <a:pt x="29" y="68"/>
                    <a:pt x="31" y="73"/>
                  </a:cubicBezTo>
                  <a:cubicBezTo>
                    <a:pt x="32" y="76"/>
                    <a:pt x="33" y="79"/>
                    <a:pt x="33" y="82"/>
                  </a:cubicBezTo>
                  <a:cubicBezTo>
                    <a:pt x="32" y="85"/>
                    <a:pt x="31" y="88"/>
                    <a:pt x="29" y="91"/>
                  </a:cubicBezTo>
                  <a:cubicBezTo>
                    <a:pt x="28" y="92"/>
                    <a:pt x="27" y="92"/>
                    <a:pt x="27" y="93"/>
                  </a:cubicBezTo>
                  <a:cubicBezTo>
                    <a:pt x="27" y="93"/>
                    <a:pt x="26" y="94"/>
                    <a:pt x="26" y="94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24" y="96"/>
                    <a:pt x="23" y="97"/>
                    <a:pt x="21" y="98"/>
                  </a:cubicBezTo>
                  <a:cubicBezTo>
                    <a:pt x="18" y="100"/>
                    <a:pt x="15" y="103"/>
                    <a:pt x="12" y="104"/>
                  </a:cubicBezTo>
                  <a:cubicBezTo>
                    <a:pt x="9" y="106"/>
                    <a:pt x="6" y="108"/>
                    <a:pt x="5" y="112"/>
                  </a:cubicBezTo>
                  <a:cubicBezTo>
                    <a:pt x="4" y="113"/>
                    <a:pt x="4" y="113"/>
                    <a:pt x="4" y="114"/>
                  </a:cubicBezTo>
                  <a:cubicBezTo>
                    <a:pt x="4" y="115"/>
                    <a:pt x="4" y="116"/>
                    <a:pt x="4" y="117"/>
                  </a:cubicBezTo>
                  <a:cubicBezTo>
                    <a:pt x="4" y="117"/>
                    <a:pt x="5" y="118"/>
                    <a:pt x="5" y="119"/>
                  </a:cubicBezTo>
                  <a:cubicBezTo>
                    <a:pt x="5" y="119"/>
                    <a:pt x="5" y="120"/>
                    <a:pt x="6" y="120"/>
                  </a:cubicBezTo>
                  <a:cubicBezTo>
                    <a:pt x="6" y="121"/>
                    <a:pt x="6" y="121"/>
                    <a:pt x="6" y="121"/>
                  </a:cubicBezTo>
                  <a:cubicBezTo>
                    <a:pt x="8" y="122"/>
                    <a:pt x="9" y="123"/>
                    <a:pt x="11" y="123"/>
                  </a:cubicBezTo>
                  <a:cubicBezTo>
                    <a:pt x="12" y="124"/>
                    <a:pt x="14" y="123"/>
                    <a:pt x="16" y="123"/>
                  </a:cubicBezTo>
                  <a:cubicBezTo>
                    <a:pt x="19" y="123"/>
                    <a:pt x="21" y="123"/>
                    <a:pt x="23" y="123"/>
                  </a:cubicBezTo>
                  <a:cubicBezTo>
                    <a:pt x="25" y="123"/>
                    <a:pt x="27" y="123"/>
                    <a:pt x="29" y="123"/>
                  </a:cubicBezTo>
                  <a:cubicBezTo>
                    <a:pt x="37" y="122"/>
                    <a:pt x="46" y="120"/>
                    <a:pt x="53" y="116"/>
                  </a:cubicBezTo>
                  <a:cubicBezTo>
                    <a:pt x="56" y="114"/>
                    <a:pt x="59" y="111"/>
                    <a:pt x="61" y="108"/>
                  </a:cubicBezTo>
                  <a:cubicBezTo>
                    <a:pt x="61" y="107"/>
                    <a:pt x="62" y="106"/>
                    <a:pt x="62" y="10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1"/>
                    <a:pt x="63" y="100"/>
                    <a:pt x="63" y="99"/>
                  </a:cubicBezTo>
                  <a:cubicBezTo>
                    <a:pt x="64" y="98"/>
                    <a:pt x="64" y="97"/>
                    <a:pt x="64" y="96"/>
                  </a:cubicBezTo>
                  <a:cubicBezTo>
                    <a:pt x="64" y="88"/>
                    <a:pt x="62" y="80"/>
                    <a:pt x="60" y="72"/>
                  </a:cubicBezTo>
                  <a:cubicBezTo>
                    <a:pt x="57" y="65"/>
                    <a:pt x="54" y="58"/>
                    <a:pt x="50" y="52"/>
                  </a:cubicBezTo>
                  <a:cubicBezTo>
                    <a:pt x="46" y="46"/>
                    <a:pt x="42" y="40"/>
                    <a:pt x="38" y="34"/>
                  </a:cubicBezTo>
                  <a:cubicBezTo>
                    <a:pt x="35" y="29"/>
                    <a:pt x="31" y="24"/>
                    <a:pt x="28" y="20"/>
                  </a:cubicBezTo>
                  <a:cubicBezTo>
                    <a:pt x="25" y="15"/>
                    <a:pt x="23" y="12"/>
                    <a:pt x="20" y="9"/>
                  </a:cubicBezTo>
                  <a:cubicBezTo>
                    <a:pt x="19" y="7"/>
                    <a:pt x="18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2" y="0"/>
                    <a:pt x="13" y="0"/>
                    <a:pt x="15" y="2"/>
                  </a:cubicBezTo>
                  <a:cubicBezTo>
                    <a:pt x="15" y="3"/>
                    <a:pt x="16" y="3"/>
                    <a:pt x="17" y="4"/>
                  </a:cubicBezTo>
                  <a:cubicBezTo>
                    <a:pt x="18" y="5"/>
                    <a:pt x="20" y="7"/>
                    <a:pt x="21" y="8"/>
                  </a:cubicBezTo>
                  <a:cubicBezTo>
                    <a:pt x="23" y="11"/>
                    <a:pt x="26" y="14"/>
                    <a:pt x="30" y="19"/>
                  </a:cubicBezTo>
                  <a:cubicBezTo>
                    <a:pt x="33" y="23"/>
                    <a:pt x="36" y="28"/>
                    <a:pt x="40" y="33"/>
                  </a:cubicBezTo>
                  <a:cubicBezTo>
                    <a:pt x="44" y="38"/>
                    <a:pt x="48" y="44"/>
                    <a:pt x="52" y="50"/>
                  </a:cubicBezTo>
                  <a:cubicBezTo>
                    <a:pt x="57" y="56"/>
                    <a:pt x="61" y="63"/>
                    <a:pt x="63" y="71"/>
                  </a:cubicBezTo>
                  <a:cubicBezTo>
                    <a:pt x="66" y="79"/>
                    <a:pt x="68" y="88"/>
                    <a:pt x="68" y="96"/>
                  </a:cubicBezTo>
                  <a:cubicBezTo>
                    <a:pt x="68" y="98"/>
                    <a:pt x="68" y="99"/>
                    <a:pt x="67" y="100"/>
                  </a:cubicBezTo>
                  <a:cubicBezTo>
                    <a:pt x="67" y="101"/>
                    <a:pt x="67" y="102"/>
                    <a:pt x="67" y="103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8"/>
                    <a:pt x="65" y="109"/>
                    <a:pt x="65" y="110"/>
                  </a:cubicBezTo>
                  <a:cubicBezTo>
                    <a:pt x="62" y="114"/>
                    <a:pt x="59" y="118"/>
                    <a:pt x="55" y="120"/>
                  </a:cubicBezTo>
                  <a:cubicBezTo>
                    <a:pt x="47" y="125"/>
                    <a:pt x="38" y="126"/>
                    <a:pt x="29" y="127"/>
                  </a:cubicBezTo>
                  <a:cubicBezTo>
                    <a:pt x="27" y="127"/>
                    <a:pt x="25" y="127"/>
                    <a:pt x="23" y="127"/>
                  </a:cubicBezTo>
                  <a:cubicBezTo>
                    <a:pt x="21" y="127"/>
                    <a:pt x="19" y="127"/>
                    <a:pt x="17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1" y="127"/>
                    <a:pt x="10" y="127"/>
                  </a:cubicBezTo>
                  <a:cubicBezTo>
                    <a:pt x="8" y="126"/>
                    <a:pt x="5" y="125"/>
                    <a:pt x="4" y="123"/>
                  </a:cubicBezTo>
                  <a:cubicBezTo>
                    <a:pt x="0" y="120"/>
                    <a:pt x="0" y="114"/>
                    <a:pt x="2" y="110"/>
                  </a:cubicBezTo>
                  <a:cubicBezTo>
                    <a:pt x="3" y="106"/>
                    <a:pt x="7" y="104"/>
                    <a:pt x="10" y="102"/>
                  </a:cubicBezTo>
                  <a:cubicBezTo>
                    <a:pt x="14" y="100"/>
                    <a:pt x="17" y="98"/>
                    <a:pt x="19" y="96"/>
                  </a:cubicBezTo>
                  <a:cubicBezTo>
                    <a:pt x="21" y="95"/>
                    <a:pt x="22" y="94"/>
                    <a:pt x="23" y="9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6" y="91"/>
                    <a:pt x="26" y="90"/>
                    <a:pt x="27" y="90"/>
                  </a:cubicBezTo>
                  <a:cubicBezTo>
                    <a:pt x="29" y="87"/>
                    <a:pt x="30" y="84"/>
                    <a:pt x="31" y="82"/>
                  </a:cubicBezTo>
                  <a:cubicBezTo>
                    <a:pt x="31" y="79"/>
                    <a:pt x="31" y="76"/>
                    <a:pt x="30" y="74"/>
                  </a:cubicBezTo>
                  <a:cubicBezTo>
                    <a:pt x="28" y="69"/>
                    <a:pt x="26" y="65"/>
                    <a:pt x="24" y="62"/>
                  </a:cubicBezTo>
                  <a:cubicBezTo>
                    <a:pt x="22" y="58"/>
                    <a:pt x="20" y="56"/>
                    <a:pt x="19" y="55"/>
                  </a:cubicBezTo>
                  <a:cubicBezTo>
                    <a:pt x="17" y="54"/>
                    <a:pt x="16" y="53"/>
                    <a:pt x="16" y="53"/>
                  </a:cubicBezTo>
                  <a:close/>
                </a:path>
              </a:pathLst>
            </a:custGeom>
            <a:solidFill>
              <a:srgbClr val="C7B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9" name="Freeform 2355"/>
            <p:cNvSpPr>
              <a:spLocks/>
            </p:cNvSpPr>
            <p:nvPr/>
          </p:nvSpPr>
          <p:spPr bwMode="auto">
            <a:xfrm>
              <a:off x="3128963" y="4360863"/>
              <a:ext cx="146050" cy="114300"/>
            </a:xfrm>
            <a:custGeom>
              <a:avLst/>
              <a:gdLst>
                <a:gd name="T0" fmla="*/ 31 w 32"/>
                <a:gd name="T1" fmla="*/ 25 h 25"/>
                <a:gd name="T2" fmla="*/ 29 w 32"/>
                <a:gd name="T3" fmla="*/ 25 h 25"/>
                <a:gd name="T4" fmla="*/ 25 w 32"/>
                <a:gd name="T5" fmla="*/ 24 h 25"/>
                <a:gd name="T6" fmla="*/ 22 w 32"/>
                <a:gd name="T7" fmla="*/ 23 h 25"/>
                <a:gd name="T8" fmla="*/ 19 w 32"/>
                <a:gd name="T9" fmla="*/ 21 h 25"/>
                <a:gd name="T10" fmla="*/ 16 w 32"/>
                <a:gd name="T11" fmla="*/ 20 h 25"/>
                <a:gd name="T12" fmla="*/ 12 w 32"/>
                <a:gd name="T13" fmla="*/ 18 h 25"/>
                <a:gd name="T14" fmla="*/ 7 w 32"/>
                <a:gd name="T15" fmla="*/ 12 h 25"/>
                <a:gd name="T16" fmla="*/ 5 w 32"/>
                <a:gd name="T17" fmla="*/ 10 h 25"/>
                <a:gd name="T18" fmla="*/ 3 w 32"/>
                <a:gd name="T19" fmla="*/ 7 h 25"/>
                <a:gd name="T20" fmla="*/ 1 w 32"/>
                <a:gd name="T21" fmla="*/ 3 h 25"/>
                <a:gd name="T22" fmla="*/ 0 w 32"/>
                <a:gd name="T23" fmla="*/ 1 h 25"/>
                <a:gd name="T24" fmla="*/ 3 w 32"/>
                <a:gd name="T25" fmla="*/ 0 h 25"/>
                <a:gd name="T26" fmla="*/ 3 w 32"/>
                <a:gd name="T27" fmla="*/ 2 h 25"/>
                <a:gd name="T28" fmla="*/ 6 w 32"/>
                <a:gd name="T29" fmla="*/ 5 h 25"/>
                <a:gd name="T30" fmla="*/ 8 w 32"/>
                <a:gd name="T31" fmla="*/ 7 h 25"/>
                <a:gd name="T32" fmla="*/ 10 w 32"/>
                <a:gd name="T33" fmla="*/ 10 h 25"/>
                <a:gd name="T34" fmla="*/ 12 w 32"/>
                <a:gd name="T35" fmla="*/ 12 h 25"/>
                <a:gd name="T36" fmla="*/ 15 w 32"/>
                <a:gd name="T37" fmla="*/ 14 h 25"/>
                <a:gd name="T38" fmla="*/ 18 w 32"/>
                <a:gd name="T39" fmla="*/ 16 h 25"/>
                <a:gd name="T40" fmla="*/ 21 w 32"/>
                <a:gd name="T41" fmla="*/ 18 h 25"/>
                <a:gd name="T42" fmla="*/ 23 w 32"/>
                <a:gd name="T43" fmla="*/ 20 h 25"/>
                <a:gd name="T44" fmla="*/ 26 w 32"/>
                <a:gd name="T45" fmla="*/ 21 h 25"/>
                <a:gd name="T46" fmla="*/ 30 w 32"/>
                <a:gd name="T47" fmla="*/ 22 h 25"/>
                <a:gd name="T48" fmla="*/ 32 w 32"/>
                <a:gd name="T49" fmla="*/ 23 h 25"/>
                <a:gd name="T50" fmla="*/ 31 w 32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25">
                  <a:moveTo>
                    <a:pt x="31" y="25"/>
                  </a:moveTo>
                  <a:cubicBezTo>
                    <a:pt x="31" y="25"/>
                    <a:pt x="30" y="25"/>
                    <a:pt x="29" y="25"/>
                  </a:cubicBezTo>
                  <a:cubicBezTo>
                    <a:pt x="28" y="25"/>
                    <a:pt x="27" y="25"/>
                    <a:pt x="25" y="24"/>
                  </a:cubicBezTo>
                  <a:cubicBezTo>
                    <a:pt x="24" y="24"/>
                    <a:pt x="23" y="23"/>
                    <a:pt x="22" y="23"/>
                  </a:cubicBezTo>
                  <a:cubicBezTo>
                    <a:pt x="21" y="23"/>
                    <a:pt x="20" y="22"/>
                    <a:pt x="19" y="21"/>
                  </a:cubicBezTo>
                  <a:cubicBezTo>
                    <a:pt x="18" y="21"/>
                    <a:pt x="17" y="20"/>
                    <a:pt x="16" y="20"/>
                  </a:cubicBezTo>
                  <a:cubicBezTo>
                    <a:pt x="15" y="19"/>
                    <a:pt x="13" y="18"/>
                    <a:pt x="12" y="18"/>
                  </a:cubicBezTo>
                  <a:cubicBezTo>
                    <a:pt x="10" y="16"/>
                    <a:pt x="8" y="14"/>
                    <a:pt x="7" y="12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4" y="9"/>
                    <a:pt x="4" y="8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4" y="2"/>
                    <a:pt x="5" y="4"/>
                    <a:pt x="6" y="5"/>
                  </a:cubicBezTo>
                  <a:cubicBezTo>
                    <a:pt x="7" y="6"/>
                    <a:pt x="7" y="6"/>
                    <a:pt x="8" y="7"/>
                  </a:cubicBezTo>
                  <a:cubicBezTo>
                    <a:pt x="8" y="8"/>
                    <a:pt x="9" y="9"/>
                    <a:pt x="10" y="10"/>
                  </a:cubicBezTo>
                  <a:cubicBezTo>
                    <a:pt x="11" y="10"/>
                    <a:pt x="11" y="11"/>
                    <a:pt x="12" y="12"/>
                  </a:cubicBezTo>
                  <a:cubicBezTo>
                    <a:pt x="13" y="13"/>
                    <a:pt x="14" y="13"/>
                    <a:pt x="15" y="14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19" y="17"/>
                    <a:pt x="20" y="17"/>
                    <a:pt x="21" y="18"/>
                  </a:cubicBezTo>
                  <a:cubicBezTo>
                    <a:pt x="22" y="18"/>
                    <a:pt x="23" y="19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7" y="21"/>
                    <a:pt x="29" y="22"/>
                    <a:pt x="30" y="22"/>
                  </a:cubicBezTo>
                  <a:cubicBezTo>
                    <a:pt x="31" y="23"/>
                    <a:pt x="32" y="23"/>
                    <a:pt x="32" y="23"/>
                  </a:cubicBezTo>
                  <a:lnTo>
                    <a:pt x="31" y="25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0" name="Rectangle 2356"/>
            <p:cNvSpPr>
              <a:spLocks noChangeArrowheads="1"/>
            </p:cNvSpPr>
            <p:nvPr/>
          </p:nvSpPr>
          <p:spPr bwMode="auto">
            <a:xfrm>
              <a:off x="2127250" y="4002088"/>
              <a:ext cx="50800" cy="63500"/>
            </a:xfrm>
            <a:prstGeom prst="rect">
              <a:avLst/>
            </a:pr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1" name="Freeform 2357"/>
            <p:cNvSpPr>
              <a:spLocks/>
            </p:cNvSpPr>
            <p:nvPr/>
          </p:nvSpPr>
          <p:spPr bwMode="auto">
            <a:xfrm>
              <a:off x="2014538" y="4119563"/>
              <a:ext cx="53975" cy="82550"/>
            </a:xfrm>
            <a:custGeom>
              <a:avLst/>
              <a:gdLst>
                <a:gd name="T0" fmla="*/ 9 w 12"/>
                <a:gd name="T1" fmla="*/ 0 h 18"/>
                <a:gd name="T2" fmla="*/ 8 w 12"/>
                <a:gd name="T3" fmla="*/ 0 h 18"/>
                <a:gd name="T4" fmla="*/ 6 w 12"/>
                <a:gd name="T5" fmla="*/ 2 h 18"/>
                <a:gd name="T6" fmla="*/ 2 w 12"/>
                <a:gd name="T7" fmla="*/ 7 h 18"/>
                <a:gd name="T8" fmla="*/ 0 w 12"/>
                <a:gd name="T9" fmla="*/ 12 h 18"/>
                <a:gd name="T10" fmla="*/ 0 w 12"/>
                <a:gd name="T11" fmla="*/ 15 h 18"/>
                <a:gd name="T12" fmla="*/ 0 w 12"/>
                <a:gd name="T13" fmla="*/ 17 h 18"/>
                <a:gd name="T14" fmla="*/ 2 w 12"/>
                <a:gd name="T15" fmla="*/ 18 h 18"/>
                <a:gd name="T16" fmla="*/ 4 w 12"/>
                <a:gd name="T17" fmla="*/ 17 h 18"/>
                <a:gd name="T18" fmla="*/ 6 w 12"/>
                <a:gd name="T19" fmla="*/ 15 h 18"/>
                <a:gd name="T20" fmla="*/ 9 w 12"/>
                <a:gd name="T21" fmla="*/ 11 h 18"/>
                <a:gd name="T22" fmla="*/ 11 w 12"/>
                <a:gd name="T23" fmla="*/ 5 h 18"/>
                <a:gd name="T24" fmla="*/ 12 w 12"/>
                <a:gd name="T25" fmla="*/ 2 h 18"/>
                <a:gd name="T26" fmla="*/ 11 w 12"/>
                <a:gd name="T27" fmla="*/ 1 h 18"/>
                <a:gd name="T28" fmla="*/ 9 w 12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8"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7" y="1"/>
                    <a:pt x="6" y="2"/>
                  </a:cubicBezTo>
                  <a:cubicBezTo>
                    <a:pt x="5" y="3"/>
                    <a:pt x="3" y="5"/>
                    <a:pt x="2" y="7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7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2" y="4"/>
                    <a:pt x="12" y="2"/>
                    <a:pt x="12" y="2"/>
                  </a:cubicBezTo>
                  <a:cubicBezTo>
                    <a:pt x="12" y="2"/>
                    <a:pt x="12" y="1"/>
                    <a:pt x="11" y="1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2" name="Freeform 2358"/>
            <p:cNvSpPr>
              <a:spLocks/>
            </p:cNvSpPr>
            <p:nvPr/>
          </p:nvSpPr>
          <p:spPr bwMode="auto">
            <a:xfrm>
              <a:off x="2046288" y="4214813"/>
              <a:ext cx="49213" cy="87313"/>
            </a:xfrm>
            <a:custGeom>
              <a:avLst/>
              <a:gdLst>
                <a:gd name="T0" fmla="*/ 9 w 11"/>
                <a:gd name="T1" fmla="*/ 0 h 19"/>
                <a:gd name="T2" fmla="*/ 7 w 11"/>
                <a:gd name="T3" fmla="*/ 1 h 19"/>
                <a:gd name="T4" fmla="*/ 5 w 11"/>
                <a:gd name="T5" fmla="*/ 3 h 19"/>
                <a:gd name="T6" fmla="*/ 2 w 11"/>
                <a:gd name="T7" fmla="*/ 8 h 19"/>
                <a:gd name="T8" fmla="*/ 0 w 11"/>
                <a:gd name="T9" fmla="*/ 14 h 19"/>
                <a:gd name="T10" fmla="*/ 0 w 11"/>
                <a:gd name="T11" fmla="*/ 17 h 19"/>
                <a:gd name="T12" fmla="*/ 1 w 11"/>
                <a:gd name="T13" fmla="*/ 19 h 19"/>
                <a:gd name="T14" fmla="*/ 3 w 11"/>
                <a:gd name="T15" fmla="*/ 19 h 19"/>
                <a:gd name="T16" fmla="*/ 5 w 11"/>
                <a:gd name="T17" fmla="*/ 18 h 19"/>
                <a:gd name="T18" fmla="*/ 5 w 11"/>
                <a:gd name="T19" fmla="*/ 18 h 19"/>
                <a:gd name="T20" fmla="*/ 7 w 11"/>
                <a:gd name="T21" fmla="*/ 16 h 19"/>
                <a:gd name="T22" fmla="*/ 9 w 11"/>
                <a:gd name="T23" fmla="*/ 11 h 19"/>
                <a:gd name="T24" fmla="*/ 11 w 11"/>
                <a:gd name="T25" fmla="*/ 5 h 19"/>
                <a:gd name="T26" fmla="*/ 11 w 11"/>
                <a:gd name="T27" fmla="*/ 3 h 19"/>
                <a:gd name="T28" fmla="*/ 11 w 11"/>
                <a:gd name="T29" fmla="*/ 1 h 19"/>
                <a:gd name="T30" fmla="*/ 9 w 11"/>
                <a:gd name="T3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9">
                  <a:moveTo>
                    <a:pt x="9" y="0"/>
                  </a:moveTo>
                  <a:cubicBezTo>
                    <a:pt x="8" y="0"/>
                    <a:pt x="8" y="0"/>
                    <a:pt x="7" y="1"/>
                  </a:cubicBezTo>
                  <a:cubicBezTo>
                    <a:pt x="7" y="1"/>
                    <a:pt x="6" y="1"/>
                    <a:pt x="5" y="3"/>
                  </a:cubicBezTo>
                  <a:cubicBezTo>
                    <a:pt x="4" y="4"/>
                    <a:pt x="3" y="6"/>
                    <a:pt x="2" y="8"/>
                  </a:cubicBezTo>
                  <a:cubicBezTo>
                    <a:pt x="1" y="10"/>
                    <a:pt x="1" y="12"/>
                    <a:pt x="0" y="14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9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7" y="16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10" y="9"/>
                    <a:pt x="11" y="7"/>
                    <a:pt x="11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3" name="Freeform 2359"/>
            <p:cNvSpPr>
              <a:spLocks/>
            </p:cNvSpPr>
            <p:nvPr/>
          </p:nvSpPr>
          <p:spPr bwMode="auto">
            <a:xfrm>
              <a:off x="1927225" y="4302125"/>
              <a:ext cx="53975" cy="68263"/>
            </a:xfrm>
            <a:custGeom>
              <a:avLst/>
              <a:gdLst>
                <a:gd name="T0" fmla="*/ 9 w 12"/>
                <a:gd name="T1" fmla="*/ 0 h 15"/>
                <a:gd name="T2" fmla="*/ 8 w 12"/>
                <a:gd name="T3" fmla="*/ 1 h 15"/>
                <a:gd name="T4" fmla="*/ 6 w 12"/>
                <a:gd name="T5" fmla="*/ 1 h 15"/>
                <a:gd name="T6" fmla="*/ 4 w 12"/>
                <a:gd name="T7" fmla="*/ 3 h 15"/>
                <a:gd name="T8" fmla="*/ 2 w 12"/>
                <a:gd name="T9" fmla="*/ 5 h 15"/>
                <a:gd name="T10" fmla="*/ 0 w 12"/>
                <a:gd name="T11" fmla="*/ 10 h 15"/>
                <a:gd name="T12" fmla="*/ 0 w 12"/>
                <a:gd name="T13" fmla="*/ 12 h 15"/>
                <a:gd name="T14" fmla="*/ 0 w 12"/>
                <a:gd name="T15" fmla="*/ 14 h 15"/>
                <a:gd name="T16" fmla="*/ 3 w 12"/>
                <a:gd name="T17" fmla="*/ 15 h 15"/>
                <a:gd name="T18" fmla="*/ 4 w 12"/>
                <a:gd name="T19" fmla="*/ 14 h 15"/>
                <a:gd name="T20" fmla="*/ 5 w 12"/>
                <a:gd name="T21" fmla="*/ 14 h 15"/>
                <a:gd name="T22" fmla="*/ 6 w 12"/>
                <a:gd name="T23" fmla="*/ 13 h 15"/>
                <a:gd name="T24" fmla="*/ 9 w 12"/>
                <a:gd name="T25" fmla="*/ 10 h 15"/>
                <a:gd name="T26" fmla="*/ 10 w 12"/>
                <a:gd name="T27" fmla="*/ 8 h 15"/>
                <a:gd name="T28" fmla="*/ 10 w 12"/>
                <a:gd name="T29" fmla="*/ 7 h 15"/>
                <a:gd name="T30" fmla="*/ 11 w 12"/>
                <a:gd name="T31" fmla="*/ 6 h 15"/>
                <a:gd name="T32" fmla="*/ 11 w 12"/>
                <a:gd name="T33" fmla="*/ 4 h 15"/>
                <a:gd name="T34" fmla="*/ 11 w 12"/>
                <a:gd name="T35" fmla="*/ 2 h 15"/>
                <a:gd name="T36" fmla="*/ 9 w 12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2"/>
                    <a:pt x="5" y="2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3" y="15"/>
                    <a:pt x="4" y="15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6" y="13"/>
                  </a:cubicBezTo>
                  <a:cubicBezTo>
                    <a:pt x="7" y="12"/>
                    <a:pt x="8" y="11"/>
                    <a:pt x="9" y="10"/>
                  </a:cubicBezTo>
                  <a:cubicBezTo>
                    <a:pt x="9" y="9"/>
                    <a:pt x="9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4" name="Freeform 2360"/>
            <p:cNvSpPr>
              <a:spLocks/>
            </p:cNvSpPr>
            <p:nvPr/>
          </p:nvSpPr>
          <p:spPr bwMode="auto">
            <a:xfrm>
              <a:off x="1968500" y="4419600"/>
              <a:ext cx="46038" cy="68263"/>
            </a:xfrm>
            <a:custGeom>
              <a:avLst/>
              <a:gdLst>
                <a:gd name="T0" fmla="*/ 7 w 10"/>
                <a:gd name="T1" fmla="*/ 0 h 15"/>
                <a:gd name="T2" fmla="*/ 5 w 10"/>
                <a:gd name="T3" fmla="*/ 0 h 15"/>
                <a:gd name="T4" fmla="*/ 4 w 10"/>
                <a:gd name="T5" fmla="*/ 1 h 15"/>
                <a:gd name="T6" fmla="*/ 1 w 10"/>
                <a:gd name="T7" fmla="*/ 5 h 15"/>
                <a:gd name="T8" fmla="*/ 0 w 10"/>
                <a:gd name="T9" fmla="*/ 11 h 15"/>
                <a:gd name="T10" fmla="*/ 0 w 10"/>
                <a:gd name="T11" fmla="*/ 13 h 15"/>
                <a:gd name="T12" fmla="*/ 1 w 10"/>
                <a:gd name="T13" fmla="*/ 14 h 15"/>
                <a:gd name="T14" fmla="*/ 3 w 10"/>
                <a:gd name="T15" fmla="*/ 15 h 15"/>
                <a:gd name="T16" fmla="*/ 5 w 10"/>
                <a:gd name="T17" fmla="*/ 14 h 15"/>
                <a:gd name="T18" fmla="*/ 5 w 10"/>
                <a:gd name="T19" fmla="*/ 14 h 15"/>
                <a:gd name="T20" fmla="*/ 6 w 10"/>
                <a:gd name="T21" fmla="*/ 12 h 15"/>
                <a:gd name="T22" fmla="*/ 8 w 10"/>
                <a:gd name="T23" fmla="*/ 9 h 15"/>
                <a:gd name="T24" fmla="*/ 9 w 10"/>
                <a:gd name="T25" fmla="*/ 4 h 15"/>
                <a:gd name="T26" fmla="*/ 9 w 10"/>
                <a:gd name="T27" fmla="*/ 2 h 15"/>
                <a:gd name="T28" fmla="*/ 9 w 10"/>
                <a:gd name="T29" fmla="*/ 1 h 15"/>
                <a:gd name="T30" fmla="*/ 7 w 10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9" y="7"/>
                    <a:pt x="9" y="6"/>
                    <a:pt x="9" y="4"/>
                  </a:cubicBezTo>
                  <a:cubicBezTo>
                    <a:pt x="10" y="3"/>
                    <a:pt x="9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5" name="Freeform 2361"/>
            <p:cNvSpPr>
              <a:spLocks/>
            </p:cNvSpPr>
            <p:nvPr/>
          </p:nvSpPr>
          <p:spPr bwMode="auto">
            <a:xfrm>
              <a:off x="1863725" y="4483100"/>
              <a:ext cx="49213" cy="82550"/>
            </a:xfrm>
            <a:custGeom>
              <a:avLst/>
              <a:gdLst>
                <a:gd name="T0" fmla="*/ 8 w 11"/>
                <a:gd name="T1" fmla="*/ 0 h 18"/>
                <a:gd name="T2" fmla="*/ 7 w 11"/>
                <a:gd name="T3" fmla="*/ 0 h 18"/>
                <a:gd name="T4" fmla="*/ 5 w 11"/>
                <a:gd name="T5" fmla="*/ 2 h 18"/>
                <a:gd name="T6" fmla="*/ 2 w 11"/>
                <a:gd name="T7" fmla="*/ 7 h 18"/>
                <a:gd name="T8" fmla="*/ 0 w 11"/>
                <a:gd name="T9" fmla="*/ 12 h 18"/>
                <a:gd name="T10" fmla="*/ 0 w 11"/>
                <a:gd name="T11" fmla="*/ 15 h 18"/>
                <a:gd name="T12" fmla="*/ 1 w 11"/>
                <a:gd name="T13" fmla="*/ 17 h 18"/>
                <a:gd name="T14" fmla="*/ 3 w 11"/>
                <a:gd name="T15" fmla="*/ 18 h 18"/>
                <a:gd name="T16" fmla="*/ 5 w 11"/>
                <a:gd name="T17" fmla="*/ 17 h 18"/>
                <a:gd name="T18" fmla="*/ 5 w 11"/>
                <a:gd name="T19" fmla="*/ 17 h 18"/>
                <a:gd name="T20" fmla="*/ 6 w 11"/>
                <a:gd name="T21" fmla="*/ 15 h 18"/>
                <a:gd name="T22" fmla="*/ 9 w 11"/>
                <a:gd name="T23" fmla="*/ 10 h 18"/>
                <a:gd name="T24" fmla="*/ 10 w 11"/>
                <a:gd name="T25" fmla="*/ 5 h 18"/>
                <a:gd name="T26" fmla="*/ 11 w 11"/>
                <a:gd name="T27" fmla="*/ 2 h 18"/>
                <a:gd name="T28" fmla="*/ 10 w 11"/>
                <a:gd name="T29" fmla="*/ 1 h 18"/>
                <a:gd name="T30" fmla="*/ 8 w 11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4" y="3"/>
                    <a:pt x="2" y="5"/>
                    <a:pt x="2" y="7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1" y="17"/>
                    <a:pt x="2" y="18"/>
                    <a:pt x="3" y="18"/>
                  </a:cubicBezTo>
                  <a:cubicBezTo>
                    <a:pt x="3" y="18"/>
                    <a:pt x="4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6" y="16"/>
                    <a:pt x="6" y="15"/>
                  </a:cubicBezTo>
                  <a:cubicBezTo>
                    <a:pt x="7" y="14"/>
                    <a:pt x="8" y="12"/>
                    <a:pt x="9" y="10"/>
                  </a:cubicBezTo>
                  <a:cubicBezTo>
                    <a:pt x="10" y="8"/>
                    <a:pt x="10" y="6"/>
                    <a:pt x="10" y="5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6" name="Freeform 2362"/>
            <p:cNvSpPr>
              <a:spLocks/>
            </p:cNvSpPr>
            <p:nvPr/>
          </p:nvSpPr>
          <p:spPr bwMode="auto">
            <a:xfrm>
              <a:off x="1863725" y="4646613"/>
              <a:ext cx="49213" cy="65088"/>
            </a:xfrm>
            <a:custGeom>
              <a:avLst/>
              <a:gdLst>
                <a:gd name="T0" fmla="*/ 8 w 11"/>
                <a:gd name="T1" fmla="*/ 0 h 14"/>
                <a:gd name="T2" fmla="*/ 8 w 11"/>
                <a:gd name="T3" fmla="*/ 0 h 14"/>
                <a:gd name="T4" fmla="*/ 6 w 11"/>
                <a:gd name="T5" fmla="*/ 1 h 14"/>
                <a:gd name="T6" fmla="*/ 5 w 11"/>
                <a:gd name="T7" fmla="*/ 1 h 14"/>
                <a:gd name="T8" fmla="*/ 4 w 11"/>
                <a:gd name="T9" fmla="*/ 2 h 14"/>
                <a:gd name="T10" fmla="*/ 2 w 11"/>
                <a:gd name="T11" fmla="*/ 5 h 14"/>
                <a:gd name="T12" fmla="*/ 1 w 11"/>
                <a:gd name="T13" fmla="*/ 7 h 14"/>
                <a:gd name="T14" fmla="*/ 0 w 11"/>
                <a:gd name="T15" fmla="*/ 10 h 14"/>
                <a:gd name="T16" fmla="*/ 1 w 11"/>
                <a:gd name="T17" fmla="*/ 12 h 14"/>
                <a:gd name="T18" fmla="*/ 1 w 11"/>
                <a:gd name="T19" fmla="*/ 13 h 14"/>
                <a:gd name="T20" fmla="*/ 3 w 11"/>
                <a:gd name="T21" fmla="*/ 14 h 14"/>
                <a:gd name="T22" fmla="*/ 5 w 11"/>
                <a:gd name="T23" fmla="*/ 13 h 14"/>
                <a:gd name="T24" fmla="*/ 6 w 11"/>
                <a:gd name="T25" fmla="*/ 13 h 14"/>
                <a:gd name="T26" fmla="*/ 7 w 11"/>
                <a:gd name="T27" fmla="*/ 11 h 14"/>
                <a:gd name="T28" fmla="*/ 7 w 11"/>
                <a:gd name="T29" fmla="*/ 11 h 14"/>
                <a:gd name="T30" fmla="*/ 8 w 11"/>
                <a:gd name="T31" fmla="*/ 10 h 14"/>
                <a:gd name="T32" fmla="*/ 9 w 11"/>
                <a:gd name="T33" fmla="*/ 8 h 14"/>
                <a:gd name="T34" fmla="*/ 9 w 11"/>
                <a:gd name="T35" fmla="*/ 7 h 14"/>
                <a:gd name="T36" fmla="*/ 10 w 11"/>
                <a:gd name="T37" fmla="*/ 6 h 14"/>
                <a:gd name="T38" fmla="*/ 10 w 11"/>
                <a:gd name="T39" fmla="*/ 5 h 14"/>
                <a:gd name="T40" fmla="*/ 11 w 11"/>
                <a:gd name="T41" fmla="*/ 3 h 14"/>
                <a:gd name="T42" fmla="*/ 11 w 11"/>
                <a:gd name="T43" fmla="*/ 2 h 14"/>
                <a:gd name="T44" fmla="*/ 8 w 11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1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7" name="Freeform 2363"/>
            <p:cNvSpPr>
              <a:spLocks/>
            </p:cNvSpPr>
            <p:nvPr/>
          </p:nvSpPr>
          <p:spPr bwMode="auto">
            <a:xfrm>
              <a:off x="1754188" y="4729163"/>
              <a:ext cx="46038" cy="82550"/>
            </a:xfrm>
            <a:custGeom>
              <a:avLst/>
              <a:gdLst>
                <a:gd name="T0" fmla="*/ 7 w 10"/>
                <a:gd name="T1" fmla="*/ 0 h 18"/>
                <a:gd name="T2" fmla="*/ 5 w 10"/>
                <a:gd name="T3" fmla="*/ 1 h 18"/>
                <a:gd name="T4" fmla="*/ 3 w 10"/>
                <a:gd name="T5" fmla="*/ 3 h 18"/>
                <a:gd name="T6" fmla="*/ 1 w 10"/>
                <a:gd name="T7" fmla="*/ 8 h 18"/>
                <a:gd name="T8" fmla="*/ 0 w 10"/>
                <a:gd name="T9" fmla="*/ 13 h 18"/>
                <a:gd name="T10" fmla="*/ 0 w 10"/>
                <a:gd name="T11" fmla="*/ 15 h 18"/>
                <a:gd name="T12" fmla="*/ 0 w 10"/>
                <a:gd name="T13" fmla="*/ 17 h 18"/>
                <a:gd name="T14" fmla="*/ 2 w 10"/>
                <a:gd name="T15" fmla="*/ 18 h 18"/>
                <a:gd name="T16" fmla="*/ 4 w 10"/>
                <a:gd name="T17" fmla="*/ 17 h 18"/>
                <a:gd name="T18" fmla="*/ 6 w 10"/>
                <a:gd name="T19" fmla="*/ 15 h 18"/>
                <a:gd name="T20" fmla="*/ 8 w 10"/>
                <a:gd name="T21" fmla="*/ 10 h 18"/>
                <a:gd name="T22" fmla="*/ 10 w 10"/>
                <a:gd name="T23" fmla="*/ 5 h 18"/>
                <a:gd name="T24" fmla="*/ 9 w 10"/>
                <a:gd name="T25" fmla="*/ 3 h 18"/>
                <a:gd name="T26" fmla="*/ 9 w 10"/>
                <a:gd name="T27" fmla="*/ 1 h 18"/>
                <a:gd name="T28" fmla="*/ 7 w 10"/>
                <a:gd name="T2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18"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3" y="18"/>
                    <a:pt x="4" y="18"/>
                    <a:pt x="4" y="17"/>
                  </a:cubicBezTo>
                  <a:cubicBezTo>
                    <a:pt x="4" y="17"/>
                    <a:pt x="5" y="16"/>
                    <a:pt x="6" y="15"/>
                  </a:cubicBezTo>
                  <a:cubicBezTo>
                    <a:pt x="7" y="14"/>
                    <a:pt x="8" y="12"/>
                    <a:pt x="8" y="10"/>
                  </a:cubicBezTo>
                  <a:cubicBezTo>
                    <a:pt x="9" y="9"/>
                    <a:pt x="9" y="7"/>
                    <a:pt x="10" y="5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8" name="Freeform 2364"/>
            <p:cNvSpPr>
              <a:spLocks/>
            </p:cNvSpPr>
            <p:nvPr/>
          </p:nvSpPr>
          <p:spPr bwMode="auto">
            <a:xfrm>
              <a:off x="2327275" y="5748338"/>
              <a:ext cx="68263" cy="68263"/>
            </a:xfrm>
            <a:custGeom>
              <a:avLst/>
              <a:gdLst>
                <a:gd name="T0" fmla="*/ 3 w 15"/>
                <a:gd name="T1" fmla="*/ 0 h 15"/>
                <a:gd name="T2" fmla="*/ 2 w 15"/>
                <a:gd name="T3" fmla="*/ 0 h 15"/>
                <a:gd name="T4" fmla="*/ 1 w 15"/>
                <a:gd name="T5" fmla="*/ 3 h 15"/>
                <a:gd name="T6" fmla="*/ 2 w 15"/>
                <a:gd name="T7" fmla="*/ 6 h 15"/>
                <a:gd name="T8" fmla="*/ 3 w 15"/>
                <a:gd name="T9" fmla="*/ 7 h 15"/>
                <a:gd name="T10" fmla="*/ 4 w 15"/>
                <a:gd name="T11" fmla="*/ 8 h 15"/>
                <a:gd name="T12" fmla="*/ 5 w 15"/>
                <a:gd name="T13" fmla="*/ 9 h 15"/>
                <a:gd name="T14" fmla="*/ 9 w 15"/>
                <a:gd name="T15" fmla="*/ 13 h 15"/>
                <a:gd name="T16" fmla="*/ 11 w 15"/>
                <a:gd name="T17" fmla="*/ 15 h 15"/>
                <a:gd name="T18" fmla="*/ 11 w 15"/>
                <a:gd name="T19" fmla="*/ 15 h 15"/>
                <a:gd name="T20" fmla="*/ 12 w 15"/>
                <a:gd name="T21" fmla="*/ 15 h 15"/>
                <a:gd name="T22" fmla="*/ 13 w 15"/>
                <a:gd name="T23" fmla="*/ 15 h 15"/>
                <a:gd name="T24" fmla="*/ 15 w 15"/>
                <a:gd name="T25" fmla="*/ 12 h 15"/>
                <a:gd name="T26" fmla="*/ 14 w 15"/>
                <a:gd name="T27" fmla="*/ 10 h 15"/>
                <a:gd name="T28" fmla="*/ 11 w 15"/>
                <a:gd name="T29" fmla="*/ 4 h 15"/>
                <a:gd name="T30" fmla="*/ 9 w 15"/>
                <a:gd name="T31" fmla="*/ 2 h 15"/>
                <a:gd name="T32" fmla="*/ 6 w 15"/>
                <a:gd name="T33" fmla="*/ 0 h 15"/>
                <a:gd name="T34" fmla="*/ 4 w 15"/>
                <a:gd name="T35" fmla="*/ 0 h 15"/>
                <a:gd name="T36" fmla="*/ 3 w 15"/>
                <a:gd name="T3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1" y="3"/>
                    <a:pt x="1" y="4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5" y="9"/>
                  </a:cubicBezTo>
                  <a:cubicBezTo>
                    <a:pt x="6" y="11"/>
                    <a:pt x="8" y="12"/>
                    <a:pt x="9" y="13"/>
                  </a:cubicBezTo>
                  <a:cubicBezTo>
                    <a:pt x="10" y="14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5" y="14"/>
                    <a:pt x="15" y="12"/>
                  </a:cubicBezTo>
                  <a:cubicBezTo>
                    <a:pt x="15" y="12"/>
                    <a:pt x="15" y="11"/>
                    <a:pt x="14" y="10"/>
                  </a:cubicBezTo>
                  <a:cubicBezTo>
                    <a:pt x="14" y="8"/>
                    <a:pt x="13" y="6"/>
                    <a:pt x="11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9" name="Freeform 2365"/>
            <p:cNvSpPr>
              <a:spLocks/>
            </p:cNvSpPr>
            <p:nvPr/>
          </p:nvSpPr>
          <p:spPr bwMode="auto">
            <a:xfrm>
              <a:off x="2305050" y="5848350"/>
              <a:ext cx="50800" cy="53975"/>
            </a:xfrm>
            <a:custGeom>
              <a:avLst/>
              <a:gdLst>
                <a:gd name="T0" fmla="*/ 3 w 11"/>
                <a:gd name="T1" fmla="*/ 0 h 12"/>
                <a:gd name="T2" fmla="*/ 2 w 11"/>
                <a:gd name="T3" fmla="*/ 0 h 12"/>
                <a:gd name="T4" fmla="*/ 0 w 11"/>
                <a:gd name="T5" fmla="*/ 3 h 12"/>
                <a:gd name="T6" fmla="*/ 1 w 11"/>
                <a:gd name="T7" fmla="*/ 5 h 12"/>
                <a:gd name="T8" fmla="*/ 1 w 11"/>
                <a:gd name="T9" fmla="*/ 6 h 12"/>
                <a:gd name="T10" fmla="*/ 2 w 11"/>
                <a:gd name="T11" fmla="*/ 7 h 12"/>
                <a:gd name="T12" fmla="*/ 2 w 11"/>
                <a:gd name="T13" fmla="*/ 8 h 12"/>
                <a:gd name="T14" fmla="*/ 4 w 11"/>
                <a:gd name="T15" fmla="*/ 10 h 12"/>
                <a:gd name="T16" fmla="*/ 6 w 11"/>
                <a:gd name="T17" fmla="*/ 11 h 12"/>
                <a:gd name="T18" fmla="*/ 6 w 11"/>
                <a:gd name="T19" fmla="*/ 12 h 12"/>
                <a:gd name="T20" fmla="*/ 7 w 11"/>
                <a:gd name="T21" fmla="*/ 12 h 12"/>
                <a:gd name="T22" fmla="*/ 8 w 11"/>
                <a:gd name="T23" fmla="*/ 12 h 12"/>
                <a:gd name="T24" fmla="*/ 10 w 11"/>
                <a:gd name="T25" fmla="*/ 10 h 12"/>
                <a:gd name="T26" fmla="*/ 10 w 11"/>
                <a:gd name="T27" fmla="*/ 8 h 12"/>
                <a:gd name="T28" fmla="*/ 9 w 11"/>
                <a:gd name="T29" fmla="*/ 3 h 12"/>
                <a:gd name="T30" fmla="*/ 7 w 11"/>
                <a:gd name="T31" fmla="*/ 1 h 12"/>
                <a:gd name="T32" fmla="*/ 6 w 11"/>
                <a:gd name="T33" fmla="*/ 1 h 12"/>
                <a:gd name="T34" fmla="*/ 5 w 11"/>
                <a:gd name="T35" fmla="*/ 0 h 12"/>
                <a:gd name="T36" fmla="*/ 3 w 11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2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9"/>
                    <a:pt x="4" y="10"/>
                    <a:pt x="4" y="10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6"/>
                    <a:pt x="10" y="5"/>
                    <a:pt x="9" y="3"/>
                  </a:cubicBezTo>
                  <a:cubicBezTo>
                    <a:pt x="8" y="3"/>
                    <a:pt x="7" y="2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0" name="Freeform 2366"/>
            <p:cNvSpPr>
              <a:spLocks/>
            </p:cNvSpPr>
            <p:nvPr/>
          </p:nvSpPr>
          <p:spPr bwMode="auto">
            <a:xfrm>
              <a:off x="2395538" y="5897563"/>
              <a:ext cx="41275" cy="55563"/>
            </a:xfrm>
            <a:custGeom>
              <a:avLst/>
              <a:gdLst>
                <a:gd name="T0" fmla="*/ 3 w 9"/>
                <a:gd name="T1" fmla="*/ 0 h 12"/>
                <a:gd name="T2" fmla="*/ 0 w 9"/>
                <a:gd name="T3" fmla="*/ 3 h 12"/>
                <a:gd name="T4" fmla="*/ 0 w 9"/>
                <a:gd name="T5" fmla="*/ 5 h 12"/>
                <a:gd name="T6" fmla="*/ 1 w 9"/>
                <a:gd name="T7" fmla="*/ 6 h 12"/>
                <a:gd name="T8" fmla="*/ 1 w 9"/>
                <a:gd name="T9" fmla="*/ 7 h 12"/>
                <a:gd name="T10" fmla="*/ 1 w 9"/>
                <a:gd name="T11" fmla="*/ 8 h 12"/>
                <a:gd name="T12" fmla="*/ 2 w 9"/>
                <a:gd name="T13" fmla="*/ 10 h 12"/>
                <a:gd name="T14" fmla="*/ 3 w 9"/>
                <a:gd name="T15" fmla="*/ 11 h 12"/>
                <a:gd name="T16" fmla="*/ 4 w 9"/>
                <a:gd name="T17" fmla="*/ 12 h 12"/>
                <a:gd name="T18" fmla="*/ 4 w 9"/>
                <a:gd name="T19" fmla="*/ 12 h 12"/>
                <a:gd name="T20" fmla="*/ 6 w 9"/>
                <a:gd name="T21" fmla="*/ 12 h 12"/>
                <a:gd name="T22" fmla="*/ 8 w 9"/>
                <a:gd name="T23" fmla="*/ 11 h 12"/>
                <a:gd name="T24" fmla="*/ 9 w 9"/>
                <a:gd name="T25" fmla="*/ 9 h 12"/>
                <a:gd name="T26" fmla="*/ 8 w 9"/>
                <a:gd name="T27" fmla="*/ 5 h 12"/>
                <a:gd name="T28" fmla="*/ 7 w 9"/>
                <a:gd name="T29" fmla="*/ 2 h 12"/>
                <a:gd name="T30" fmla="*/ 6 w 9"/>
                <a:gd name="T31" fmla="*/ 2 h 12"/>
                <a:gd name="T32" fmla="*/ 5 w 9"/>
                <a:gd name="T33" fmla="*/ 1 h 12"/>
                <a:gd name="T34" fmla="*/ 4 w 9"/>
                <a:gd name="T35" fmla="*/ 0 h 12"/>
                <a:gd name="T36" fmla="*/ 3 w 9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12">
                  <a:moveTo>
                    <a:pt x="3" y="0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7" y="12"/>
                    <a:pt x="8" y="12"/>
                    <a:pt x="8" y="11"/>
                  </a:cubicBezTo>
                  <a:cubicBezTo>
                    <a:pt x="8" y="11"/>
                    <a:pt x="9" y="10"/>
                    <a:pt x="9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1" name="Freeform 2367"/>
            <p:cNvSpPr>
              <a:spLocks/>
            </p:cNvSpPr>
            <p:nvPr/>
          </p:nvSpPr>
          <p:spPr bwMode="auto">
            <a:xfrm>
              <a:off x="2341563" y="6002338"/>
              <a:ext cx="41275" cy="55563"/>
            </a:xfrm>
            <a:custGeom>
              <a:avLst/>
              <a:gdLst>
                <a:gd name="T0" fmla="*/ 4 w 9"/>
                <a:gd name="T1" fmla="*/ 0 h 12"/>
                <a:gd name="T2" fmla="*/ 1 w 9"/>
                <a:gd name="T3" fmla="*/ 1 h 12"/>
                <a:gd name="T4" fmla="*/ 1 w 9"/>
                <a:gd name="T5" fmla="*/ 3 h 12"/>
                <a:gd name="T6" fmla="*/ 0 w 9"/>
                <a:gd name="T7" fmla="*/ 6 h 12"/>
                <a:gd name="T8" fmla="*/ 2 w 9"/>
                <a:gd name="T9" fmla="*/ 9 h 12"/>
                <a:gd name="T10" fmla="*/ 3 w 9"/>
                <a:gd name="T11" fmla="*/ 11 h 12"/>
                <a:gd name="T12" fmla="*/ 3 w 9"/>
                <a:gd name="T13" fmla="*/ 11 h 12"/>
                <a:gd name="T14" fmla="*/ 5 w 9"/>
                <a:gd name="T15" fmla="*/ 12 h 12"/>
                <a:gd name="T16" fmla="*/ 8 w 9"/>
                <a:gd name="T17" fmla="*/ 10 h 12"/>
                <a:gd name="T18" fmla="*/ 8 w 9"/>
                <a:gd name="T19" fmla="*/ 8 h 12"/>
                <a:gd name="T20" fmla="*/ 8 w 9"/>
                <a:gd name="T21" fmla="*/ 5 h 12"/>
                <a:gd name="T22" fmla="*/ 7 w 9"/>
                <a:gd name="T23" fmla="*/ 2 h 12"/>
                <a:gd name="T24" fmla="*/ 6 w 9"/>
                <a:gd name="T25" fmla="*/ 1 h 12"/>
                <a:gd name="T26" fmla="*/ 5 w 9"/>
                <a:gd name="T27" fmla="*/ 0 h 12"/>
                <a:gd name="T28" fmla="*/ 4 w 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2"/>
                    <a:pt x="5" y="12"/>
                  </a:cubicBezTo>
                  <a:cubicBezTo>
                    <a:pt x="6" y="12"/>
                    <a:pt x="7" y="11"/>
                    <a:pt x="8" y="10"/>
                  </a:cubicBezTo>
                  <a:cubicBezTo>
                    <a:pt x="8" y="10"/>
                    <a:pt x="8" y="9"/>
                    <a:pt x="8" y="8"/>
                  </a:cubicBezTo>
                  <a:cubicBezTo>
                    <a:pt x="9" y="7"/>
                    <a:pt x="9" y="6"/>
                    <a:pt x="8" y="5"/>
                  </a:cubicBezTo>
                  <a:cubicBezTo>
                    <a:pt x="8" y="4"/>
                    <a:pt x="8" y="3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2" name="Freeform 2368"/>
            <p:cNvSpPr>
              <a:spLocks/>
            </p:cNvSpPr>
            <p:nvPr/>
          </p:nvSpPr>
          <p:spPr bwMode="auto">
            <a:xfrm>
              <a:off x="2432050" y="6061075"/>
              <a:ext cx="36513" cy="77788"/>
            </a:xfrm>
            <a:custGeom>
              <a:avLst/>
              <a:gdLst>
                <a:gd name="T0" fmla="*/ 4 w 8"/>
                <a:gd name="T1" fmla="*/ 0 h 17"/>
                <a:gd name="T2" fmla="*/ 1 w 8"/>
                <a:gd name="T3" fmla="*/ 2 h 17"/>
                <a:gd name="T4" fmla="*/ 1 w 8"/>
                <a:gd name="T5" fmla="*/ 5 h 17"/>
                <a:gd name="T6" fmla="*/ 1 w 8"/>
                <a:gd name="T7" fmla="*/ 6 h 17"/>
                <a:gd name="T8" fmla="*/ 1 w 8"/>
                <a:gd name="T9" fmla="*/ 7 h 17"/>
                <a:gd name="T10" fmla="*/ 0 w 8"/>
                <a:gd name="T11" fmla="*/ 9 h 17"/>
                <a:gd name="T12" fmla="*/ 1 w 8"/>
                <a:gd name="T13" fmla="*/ 13 h 17"/>
                <a:gd name="T14" fmla="*/ 1 w 8"/>
                <a:gd name="T15" fmla="*/ 15 h 17"/>
                <a:gd name="T16" fmla="*/ 2 w 8"/>
                <a:gd name="T17" fmla="*/ 15 h 17"/>
                <a:gd name="T18" fmla="*/ 2 w 8"/>
                <a:gd name="T19" fmla="*/ 17 h 17"/>
                <a:gd name="T20" fmla="*/ 4 w 8"/>
                <a:gd name="T21" fmla="*/ 17 h 17"/>
                <a:gd name="T22" fmla="*/ 6 w 8"/>
                <a:gd name="T23" fmla="*/ 16 h 17"/>
                <a:gd name="T24" fmla="*/ 7 w 8"/>
                <a:gd name="T25" fmla="*/ 14 h 17"/>
                <a:gd name="T26" fmla="*/ 8 w 8"/>
                <a:gd name="T27" fmla="*/ 9 h 17"/>
                <a:gd name="T28" fmla="*/ 8 w 8"/>
                <a:gd name="T29" fmla="*/ 6 h 17"/>
                <a:gd name="T30" fmla="*/ 7 w 8"/>
                <a:gd name="T31" fmla="*/ 3 h 17"/>
                <a:gd name="T32" fmla="*/ 6 w 8"/>
                <a:gd name="T33" fmla="*/ 1 h 17"/>
                <a:gd name="T34" fmla="*/ 5 w 8"/>
                <a:gd name="T35" fmla="*/ 1 h 17"/>
                <a:gd name="T36" fmla="*/ 4 w 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7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1" y="2"/>
                    <a:pt x="1" y="3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2"/>
                    <a:pt x="1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3" y="17"/>
                    <a:pt x="3" y="17"/>
                    <a:pt x="4" y="17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8" y="13"/>
                    <a:pt x="8" y="11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3" name="Freeform 2369"/>
            <p:cNvSpPr>
              <a:spLocks/>
            </p:cNvSpPr>
            <p:nvPr/>
          </p:nvSpPr>
          <p:spPr bwMode="auto">
            <a:xfrm>
              <a:off x="2368550" y="6170613"/>
              <a:ext cx="36513" cy="68263"/>
            </a:xfrm>
            <a:custGeom>
              <a:avLst/>
              <a:gdLst>
                <a:gd name="T0" fmla="*/ 4 w 8"/>
                <a:gd name="T1" fmla="*/ 0 h 15"/>
                <a:gd name="T2" fmla="*/ 2 w 8"/>
                <a:gd name="T3" fmla="*/ 1 h 15"/>
                <a:gd name="T4" fmla="*/ 1 w 8"/>
                <a:gd name="T5" fmla="*/ 3 h 15"/>
                <a:gd name="T6" fmla="*/ 1 w 8"/>
                <a:gd name="T7" fmla="*/ 4 h 15"/>
                <a:gd name="T8" fmla="*/ 1 w 8"/>
                <a:gd name="T9" fmla="*/ 5 h 15"/>
                <a:gd name="T10" fmla="*/ 0 w 8"/>
                <a:gd name="T11" fmla="*/ 7 h 15"/>
                <a:gd name="T12" fmla="*/ 0 w 8"/>
                <a:gd name="T13" fmla="*/ 10 h 15"/>
                <a:gd name="T14" fmla="*/ 0 w 8"/>
                <a:gd name="T15" fmla="*/ 12 h 15"/>
                <a:gd name="T16" fmla="*/ 0 w 8"/>
                <a:gd name="T17" fmla="*/ 13 h 15"/>
                <a:gd name="T18" fmla="*/ 1 w 8"/>
                <a:gd name="T19" fmla="*/ 14 h 15"/>
                <a:gd name="T20" fmla="*/ 3 w 8"/>
                <a:gd name="T21" fmla="*/ 15 h 15"/>
                <a:gd name="T22" fmla="*/ 4 w 8"/>
                <a:gd name="T23" fmla="*/ 15 h 15"/>
                <a:gd name="T24" fmla="*/ 6 w 8"/>
                <a:gd name="T25" fmla="*/ 13 h 15"/>
                <a:gd name="T26" fmla="*/ 8 w 8"/>
                <a:gd name="T27" fmla="*/ 8 h 15"/>
                <a:gd name="T28" fmla="*/ 8 w 8"/>
                <a:gd name="T29" fmla="*/ 5 h 15"/>
                <a:gd name="T30" fmla="*/ 8 w 8"/>
                <a:gd name="T31" fmla="*/ 4 h 15"/>
                <a:gd name="T32" fmla="*/ 8 w 8"/>
                <a:gd name="T33" fmla="*/ 3 h 15"/>
                <a:gd name="T34" fmla="*/ 7 w 8"/>
                <a:gd name="T35" fmla="*/ 1 h 15"/>
                <a:gd name="T36" fmla="*/ 6 w 8"/>
                <a:gd name="T37" fmla="*/ 0 h 15"/>
                <a:gd name="T38" fmla="*/ 4 w 8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2" y="15"/>
                    <a:pt x="3" y="15"/>
                  </a:cubicBezTo>
                  <a:cubicBezTo>
                    <a:pt x="3" y="15"/>
                    <a:pt x="4" y="15"/>
                    <a:pt x="4" y="15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4" name="Freeform 2370"/>
            <p:cNvSpPr>
              <a:spLocks/>
            </p:cNvSpPr>
            <p:nvPr/>
          </p:nvSpPr>
          <p:spPr bwMode="auto">
            <a:xfrm>
              <a:off x="2222500" y="5734050"/>
              <a:ext cx="60325" cy="46038"/>
            </a:xfrm>
            <a:custGeom>
              <a:avLst/>
              <a:gdLst>
                <a:gd name="T0" fmla="*/ 4 w 13"/>
                <a:gd name="T1" fmla="*/ 0 h 10"/>
                <a:gd name="T2" fmla="*/ 3 w 13"/>
                <a:gd name="T3" fmla="*/ 0 h 10"/>
                <a:gd name="T4" fmla="*/ 2 w 13"/>
                <a:gd name="T5" fmla="*/ 0 h 10"/>
                <a:gd name="T6" fmla="*/ 1 w 13"/>
                <a:gd name="T7" fmla="*/ 4 h 10"/>
                <a:gd name="T8" fmla="*/ 2 w 13"/>
                <a:gd name="T9" fmla="*/ 5 h 10"/>
                <a:gd name="T10" fmla="*/ 5 w 13"/>
                <a:gd name="T11" fmla="*/ 8 h 10"/>
                <a:gd name="T12" fmla="*/ 7 w 13"/>
                <a:gd name="T13" fmla="*/ 9 h 10"/>
                <a:gd name="T14" fmla="*/ 9 w 13"/>
                <a:gd name="T15" fmla="*/ 10 h 10"/>
                <a:gd name="T16" fmla="*/ 10 w 13"/>
                <a:gd name="T17" fmla="*/ 10 h 10"/>
                <a:gd name="T18" fmla="*/ 11 w 13"/>
                <a:gd name="T19" fmla="*/ 10 h 10"/>
                <a:gd name="T20" fmla="*/ 13 w 13"/>
                <a:gd name="T21" fmla="*/ 6 h 10"/>
                <a:gd name="T22" fmla="*/ 13 w 13"/>
                <a:gd name="T23" fmla="*/ 6 h 10"/>
                <a:gd name="T24" fmla="*/ 12 w 13"/>
                <a:gd name="T25" fmla="*/ 4 h 10"/>
                <a:gd name="T26" fmla="*/ 9 w 13"/>
                <a:gd name="T27" fmla="*/ 1 h 10"/>
                <a:gd name="T28" fmla="*/ 5 w 13"/>
                <a:gd name="T29" fmla="*/ 0 h 10"/>
                <a:gd name="T30" fmla="*/ 4 w 13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10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3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5" name="Freeform 2371"/>
            <p:cNvSpPr>
              <a:spLocks/>
            </p:cNvSpPr>
            <p:nvPr/>
          </p:nvSpPr>
          <p:spPr bwMode="auto">
            <a:xfrm>
              <a:off x="3375025" y="6243638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0 h 8"/>
                <a:gd name="T4" fmla="*/ 2 w 8"/>
                <a:gd name="T5" fmla="*/ 1 h 8"/>
                <a:gd name="T6" fmla="*/ 0 w 8"/>
                <a:gd name="T7" fmla="*/ 2 h 8"/>
                <a:gd name="T8" fmla="*/ 0 w 8"/>
                <a:gd name="T9" fmla="*/ 5 h 8"/>
                <a:gd name="T10" fmla="*/ 1 w 8"/>
                <a:gd name="T11" fmla="*/ 6 h 8"/>
                <a:gd name="T12" fmla="*/ 4 w 8"/>
                <a:gd name="T13" fmla="*/ 8 h 8"/>
                <a:gd name="T14" fmla="*/ 5 w 8"/>
                <a:gd name="T15" fmla="*/ 8 h 8"/>
                <a:gd name="T16" fmla="*/ 6 w 8"/>
                <a:gd name="T17" fmla="*/ 7 h 8"/>
                <a:gd name="T18" fmla="*/ 8 w 8"/>
                <a:gd name="T19" fmla="*/ 5 h 8"/>
                <a:gd name="T20" fmla="*/ 8 w 8"/>
                <a:gd name="T21" fmla="*/ 3 h 8"/>
                <a:gd name="T22" fmla="*/ 7 w 8"/>
                <a:gd name="T23" fmla="*/ 2 h 8"/>
                <a:gd name="T24" fmla="*/ 4 w 8"/>
                <a:gd name="T2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7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6" y="8"/>
                    <a:pt x="6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5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6" name="Freeform 2372"/>
            <p:cNvSpPr>
              <a:spLocks/>
            </p:cNvSpPr>
            <p:nvPr/>
          </p:nvSpPr>
          <p:spPr bwMode="auto">
            <a:xfrm>
              <a:off x="3316288" y="6284913"/>
              <a:ext cx="36513" cy="41275"/>
            </a:xfrm>
            <a:custGeom>
              <a:avLst/>
              <a:gdLst>
                <a:gd name="T0" fmla="*/ 4 w 8"/>
                <a:gd name="T1" fmla="*/ 0 h 9"/>
                <a:gd name="T2" fmla="*/ 2 w 8"/>
                <a:gd name="T3" fmla="*/ 0 h 9"/>
                <a:gd name="T4" fmla="*/ 1 w 8"/>
                <a:gd name="T5" fmla="*/ 1 h 9"/>
                <a:gd name="T6" fmla="*/ 1 w 8"/>
                <a:gd name="T7" fmla="*/ 2 h 9"/>
                <a:gd name="T8" fmla="*/ 1 w 8"/>
                <a:gd name="T9" fmla="*/ 2 h 9"/>
                <a:gd name="T10" fmla="*/ 0 w 8"/>
                <a:gd name="T11" fmla="*/ 2 h 9"/>
                <a:gd name="T12" fmla="*/ 0 w 8"/>
                <a:gd name="T13" fmla="*/ 4 h 9"/>
                <a:gd name="T14" fmla="*/ 0 w 8"/>
                <a:gd name="T15" fmla="*/ 5 h 9"/>
                <a:gd name="T16" fmla="*/ 0 w 8"/>
                <a:gd name="T17" fmla="*/ 6 h 9"/>
                <a:gd name="T18" fmla="*/ 3 w 8"/>
                <a:gd name="T19" fmla="*/ 9 h 9"/>
                <a:gd name="T20" fmla="*/ 3 w 8"/>
                <a:gd name="T21" fmla="*/ 9 h 9"/>
                <a:gd name="T22" fmla="*/ 5 w 8"/>
                <a:gd name="T23" fmla="*/ 8 h 9"/>
                <a:gd name="T24" fmla="*/ 7 w 8"/>
                <a:gd name="T25" fmla="*/ 6 h 9"/>
                <a:gd name="T26" fmla="*/ 8 w 8"/>
                <a:gd name="T27" fmla="*/ 4 h 9"/>
                <a:gd name="T28" fmla="*/ 8 w 8"/>
                <a:gd name="T29" fmla="*/ 3 h 9"/>
                <a:gd name="T30" fmla="*/ 8 w 8"/>
                <a:gd name="T31" fmla="*/ 3 h 9"/>
                <a:gd name="T32" fmla="*/ 7 w 8"/>
                <a:gd name="T33" fmla="*/ 1 h 9"/>
                <a:gd name="T34" fmla="*/ 4 w 8"/>
                <a:gd name="T3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7" name="Freeform 2373"/>
            <p:cNvSpPr>
              <a:spLocks/>
            </p:cNvSpPr>
            <p:nvPr/>
          </p:nvSpPr>
          <p:spPr bwMode="auto">
            <a:xfrm>
              <a:off x="3328988" y="6357938"/>
              <a:ext cx="36513" cy="39688"/>
            </a:xfrm>
            <a:custGeom>
              <a:avLst/>
              <a:gdLst>
                <a:gd name="T0" fmla="*/ 5 w 8"/>
                <a:gd name="T1" fmla="*/ 0 h 9"/>
                <a:gd name="T2" fmla="*/ 5 w 8"/>
                <a:gd name="T3" fmla="*/ 0 h 9"/>
                <a:gd name="T4" fmla="*/ 3 w 8"/>
                <a:gd name="T5" fmla="*/ 0 h 9"/>
                <a:gd name="T6" fmla="*/ 1 w 8"/>
                <a:gd name="T7" fmla="*/ 2 h 9"/>
                <a:gd name="T8" fmla="*/ 0 w 8"/>
                <a:gd name="T9" fmla="*/ 4 h 9"/>
                <a:gd name="T10" fmla="*/ 0 w 8"/>
                <a:gd name="T11" fmla="*/ 5 h 9"/>
                <a:gd name="T12" fmla="*/ 0 w 8"/>
                <a:gd name="T13" fmla="*/ 6 h 9"/>
                <a:gd name="T14" fmla="*/ 3 w 8"/>
                <a:gd name="T15" fmla="*/ 9 h 9"/>
                <a:gd name="T16" fmla="*/ 4 w 8"/>
                <a:gd name="T17" fmla="*/ 9 h 9"/>
                <a:gd name="T18" fmla="*/ 7 w 8"/>
                <a:gd name="T19" fmla="*/ 7 h 9"/>
                <a:gd name="T20" fmla="*/ 8 w 8"/>
                <a:gd name="T21" fmla="*/ 4 h 9"/>
                <a:gd name="T22" fmla="*/ 8 w 8"/>
                <a:gd name="T23" fmla="*/ 3 h 9"/>
                <a:gd name="T24" fmla="*/ 5 w 8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7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8" name="Freeform 2374"/>
            <p:cNvSpPr>
              <a:spLocks/>
            </p:cNvSpPr>
            <p:nvPr/>
          </p:nvSpPr>
          <p:spPr bwMode="auto">
            <a:xfrm>
              <a:off x="3248025" y="6365875"/>
              <a:ext cx="44450" cy="41275"/>
            </a:xfrm>
            <a:custGeom>
              <a:avLst/>
              <a:gdLst>
                <a:gd name="T0" fmla="*/ 7 w 10"/>
                <a:gd name="T1" fmla="*/ 0 h 9"/>
                <a:gd name="T2" fmla="*/ 6 w 10"/>
                <a:gd name="T3" fmla="*/ 0 h 9"/>
                <a:gd name="T4" fmla="*/ 5 w 10"/>
                <a:gd name="T5" fmla="*/ 1 h 9"/>
                <a:gd name="T6" fmla="*/ 4 w 10"/>
                <a:gd name="T7" fmla="*/ 1 h 9"/>
                <a:gd name="T8" fmla="*/ 4 w 10"/>
                <a:gd name="T9" fmla="*/ 1 h 9"/>
                <a:gd name="T10" fmla="*/ 3 w 10"/>
                <a:gd name="T11" fmla="*/ 1 h 9"/>
                <a:gd name="T12" fmla="*/ 1 w 10"/>
                <a:gd name="T13" fmla="*/ 3 h 9"/>
                <a:gd name="T14" fmla="*/ 1 w 10"/>
                <a:gd name="T15" fmla="*/ 4 h 9"/>
                <a:gd name="T16" fmla="*/ 1 w 10"/>
                <a:gd name="T17" fmla="*/ 5 h 9"/>
                <a:gd name="T18" fmla="*/ 3 w 10"/>
                <a:gd name="T19" fmla="*/ 9 h 9"/>
                <a:gd name="T20" fmla="*/ 4 w 10"/>
                <a:gd name="T21" fmla="*/ 9 h 9"/>
                <a:gd name="T22" fmla="*/ 4 w 10"/>
                <a:gd name="T23" fmla="*/ 9 h 9"/>
                <a:gd name="T24" fmla="*/ 4 w 10"/>
                <a:gd name="T25" fmla="*/ 9 h 9"/>
                <a:gd name="T26" fmla="*/ 8 w 10"/>
                <a:gd name="T27" fmla="*/ 8 h 9"/>
                <a:gd name="T28" fmla="*/ 9 w 10"/>
                <a:gd name="T29" fmla="*/ 6 h 9"/>
                <a:gd name="T30" fmla="*/ 10 w 10"/>
                <a:gd name="T31" fmla="*/ 5 h 9"/>
                <a:gd name="T32" fmla="*/ 10 w 10"/>
                <a:gd name="T33" fmla="*/ 5 h 9"/>
                <a:gd name="T34" fmla="*/ 10 w 10"/>
                <a:gd name="T35" fmla="*/ 3 h 9"/>
                <a:gd name="T36" fmla="*/ 10 w 10"/>
                <a:gd name="T37" fmla="*/ 3 h 9"/>
                <a:gd name="T38" fmla="*/ 7 w 10"/>
                <a:gd name="T3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9" name="Freeform 2375"/>
            <p:cNvSpPr>
              <a:spLocks/>
            </p:cNvSpPr>
            <p:nvPr/>
          </p:nvSpPr>
          <p:spPr bwMode="auto">
            <a:xfrm>
              <a:off x="3248025" y="6443663"/>
              <a:ext cx="49213" cy="41275"/>
            </a:xfrm>
            <a:custGeom>
              <a:avLst/>
              <a:gdLst>
                <a:gd name="T0" fmla="*/ 8 w 11"/>
                <a:gd name="T1" fmla="*/ 0 h 9"/>
                <a:gd name="T2" fmla="*/ 7 w 11"/>
                <a:gd name="T3" fmla="*/ 0 h 9"/>
                <a:gd name="T4" fmla="*/ 6 w 11"/>
                <a:gd name="T5" fmla="*/ 1 h 9"/>
                <a:gd name="T6" fmla="*/ 5 w 11"/>
                <a:gd name="T7" fmla="*/ 1 h 9"/>
                <a:gd name="T8" fmla="*/ 4 w 11"/>
                <a:gd name="T9" fmla="*/ 1 h 9"/>
                <a:gd name="T10" fmla="*/ 4 w 11"/>
                <a:gd name="T11" fmla="*/ 1 h 9"/>
                <a:gd name="T12" fmla="*/ 2 w 11"/>
                <a:gd name="T13" fmla="*/ 3 h 9"/>
                <a:gd name="T14" fmla="*/ 1 w 11"/>
                <a:gd name="T15" fmla="*/ 4 h 9"/>
                <a:gd name="T16" fmla="*/ 1 w 11"/>
                <a:gd name="T17" fmla="*/ 4 h 9"/>
                <a:gd name="T18" fmla="*/ 1 w 11"/>
                <a:gd name="T19" fmla="*/ 5 h 9"/>
                <a:gd name="T20" fmla="*/ 1 w 11"/>
                <a:gd name="T21" fmla="*/ 5 h 9"/>
                <a:gd name="T22" fmla="*/ 2 w 11"/>
                <a:gd name="T23" fmla="*/ 9 h 9"/>
                <a:gd name="T24" fmla="*/ 2 w 11"/>
                <a:gd name="T25" fmla="*/ 9 h 9"/>
                <a:gd name="T26" fmla="*/ 4 w 11"/>
                <a:gd name="T27" fmla="*/ 9 h 9"/>
                <a:gd name="T28" fmla="*/ 5 w 11"/>
                <a:gd name="T29" fmla="*/ 9 h 9"/>
                <a:gd name="T30" fmla="*/ 8 w 11"/>
                <a:gd name="T31" fmla="*/ 8 h 9"/>
                <a:gd name="T32" fmla="*/ 10 w 11"/>
                <a:gd name="T33" fmla="*/ 6 h 9"/>
                <a:gd name="T34" fmla="*/ 10 w 11"/>
                <a:gd name="T35" fmla="*/ 6 h 9"/>
                <a:gd name="T36" fmla="*/ 10 w 11"/>
                <a:gd name="T37" fmla="*/ 5 h 9"/>
                <a:gd name="T38" fmla="*/ 11 w 11"/>
                <a:gd name="T39" fmla="*/ 3 h 9"/>
                <a:gd name="T40" fmla="*/ 11 w 11"/>
                <a:gd name="T41" fmla="*/ 3 h 9"/>
                <a:gd name="T42" fmla="*/ 8 w 11"/>
                <a:gd name="T4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9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0" name="Freeform 2376"/>
            <p:cNvSpPr>
              <a:spLocks/>
            </p:cNvSpPr>
            <p:nvPr/>
          </p:nvSpPr>
          <p:spPr bwMode="auto">
            <a:xfrm>
              <a:off x="3170238" y="6457950"/>
              <a:ext cx="41275" cy="36513"/>
            </a:xfrm>
            <a:custGeom>
              <a:avLst/>
              <a:gdLst>
                <a:gd name="T0" fmla="*/ 5 w 9"/>
                <a:gd name="T1" fmla="*/ 0 h 8"/>
                <a:gd name="T2" fmla="*/ 4 w 9"/>
                <a:gd name="T3" fmla="*/ 0 h 8"/>
                <a:gd name="T4" fmla="*/ 2 w 9"/>
                <a:gd name="T5" fmla="*/ 1 h 8"/>
                <a:gd name="T6" fmla="*/ 2 w 9"/>
                <a:gd name="T7" fmla="*/ 1 h 8"/>
                <a:gd name="T8" fmla="*/ 2 w 9"/>
                <a:gd name="T9" fmla="*/ 1 h 8"/>
                <a:gd name="T10" fmla="*/ 1 w 9"/>
                <a:gd name="T11" fmla="*/ 1 h 8"/>
                <a:gd name="T12" fmla="*/ 1 w 9"/>
                <a:gd name="T13" fmla="*/ 2 h 8"/>
                <a:gd name="T14" fmla="*/ 1 w 9"/>
                <a:gd name="T15" fmla="*/ 3 h 8"/>
                <a:gd name="T16" fmla="*/ 0 w 9"/>
                <a:gd name="T17" fmla="*/ 5 h 8"/>
                <a:gd name="T18" fmla="*/ 2 w 9"/>
                <a:gd name="T19" fmla="*/ 8 h 8"/>
                <a:gd name="T20" fmla="*/ 4 w 9"/>
                <a:gd name="T21" fmla="*/ 8 h 8"/>
                <a:gd name="T22" fmla="*/ 4 w 9"/>
                <a:gd name="T23" fmla="*/ 8 h 8"/>
                <a:gd name="T24" fmla="*/ 7 w 9"/>
                <a:gd name="T25" fmla="*/ 7 h 8"/>
                <a:gd name="T26" fmla="*/ 8 w 9"/>
                <a:gd name="T27" fmla="*/ 5 h 8"/>
                <a:gd name="T28" fmla="*/ 9 w 9"/>
                <a:gd name="T29" fmla="*/ 4 h 8"/>
                <a:gd name="T30" fmla="*/ 8 w 9"/>
                <a:gd name="T31" fmla="*/ 3 h 8"/>
                <a:gd name="T32" fmla="*/ 8 w 9"/>
                <a:gd name="T33" fmla="*/ 2 h 8"/>
                <a:gd name="T34" fmla="*/ 5 w 9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2" y="8"/>
                    <a:pt x="2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1" name="Freeform 2377"/>
            <p:cNvSpPr>
              <a:spLocks/>
            </p:cNvSpPr>
            <p:nvPr/>
          </p:nvSpPr>
          <p:spPr bwMode="auto">
            <a:xfrm>
              <a:off x="3370263" y="6153150"/>
              <a:ext cx="36513" cy="36513"/>
            </a:xfrm>
            <a:custGeom>
              <a:avLst/>
              <a:gdLst>
                <a:gd name="T0" fmla="*/ 4 w 8"/>
                <a:gd name="T1" fmla="*/ 0 h 8"/>
                <a:gd name="T2" fmla="*/ 3 w 8"/>
                <a:gd name="T3" fmla="*/ 1 h 8"/>
                <a:gd name="T4" fmla="*/ 2 w 8"/>
                <a:gd name="T5" fmla="*/ 2 h 8"/>
                <a:gd name="T6" fmla="*/ 1 w 8"/>
                <a:gd name="T7" fmla="*/ 3 h 8"/>
                <a:gd name="T8" fmla="*/ 1 w 8"/>
                <a:gd name="T9" fmla="*/ 4 h 8"/>
                <a:gd name="T10" fmla="*/ 1 w 8"/>
                <a:gd name="T11" fmla="*/ 5 h 8"/>
                <a:gd name="T12" fmla="*/ 1 w 8"/>
                <a:gd name="T13" fmla="*/ 5 h 8"/>
                <a:gd name="T14" fmla="*/ 2 w 8"/>
                <a:gd name="T15" fmla="*/ 7 h 8"/>
                <a:gd name="T16" fmla="*/ 5 w 8"/>
                <a:gd name="T17" fmla="*/ 8 h 8"/>
                <a:gd name="T18" fmla="*/ 6 w 8"/>
                <a:gd name="T19" fmla="*/ 8 h 8"/>
                <a:gd name="T20" fmla="*/ 7 w 8"/>
                <a:gd name="T21" fmla="*/ 7 h 8"/>
                <a:gd name="T22" fmla="*/ 8 w 8"/>
                <a:gd name="T23" fmla="*/ 4 h 8"/>
                <a:gd name="T24" fmla="*/ 8 w 8"/>
                <a:gd name="T25" fmla="*/ 2 h 8"/>
                <a:gd name="T26" fmla="*/ 7 w 8"/>
                <a:gd name="T27" fmla="*/ 1 h 8"/>
                <a:gd name="T28" fmla="*/ 4 w 8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rgbClr val="D2C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6" name="Freeform 2381"/>
          <p:cNvSpPr>
            <a:spLocks/>
          </p:cNvSpPr>
          <p:nvPr/>
        </p:nvSpPr>
        <p:spPr bwMode="auto">
          <a:xfrm>
            <a:off x="10257848" y="5845158"/>
            <a:ext cx="2055593" cy="951358"/>
          </a:xfrm>
          <a:custGeom>
            <a:avLst/>
            <a:gdLst>
              <a:gd name="T0" fmla="*/ 507 w 739"/>
              <a:gd name="T1" fmla="*/ 104 h 342"/>
              <a:gd name="T2" fmla="*/ 486 w 739"/>
              <a:gd name="T3" fmla="*/ 135 h 342"/>
              <a:gd name="T4" fmla="*/ 488 w 739"/>
              <a:gd name="T5" fmla="*/ 153 h 342"/>
              <a:gd name="T6" fmla="*/ 489 w 739"/>
              <a:gd name="T7" fmla="*/ 155 h 342"/>
              <a:gd name="T8" fmla="*/ 497 w 739"/>
              <a:gd name="T9" fmla="*/ 163 h 342"/>
              <a:gd name="T10" fmla="*/ 518 w 739"/>
              <a:gd name="T11" fmla="*/ 161 h 342"/>
              <a:gd name="T12" fmla="*/ 529 w 739"/>
              <a:gd name="T13" fmla="*/ 155 h 342"/>
              <a:gd name="T14" fmla="*/ 530 w 739"/>
              <a:gd name="T15" fmla="*/ 166 h 342"/>
              <a:gd name="T16" fmla="*/ 487 w 739"/>
              <a:gd name="T17" fmla="*/ 174 h 342"/>
              <a:gd name="T18" fmla="*/ 475 w 739"/>
              <a:gd name="T19" fmla="*/ 161 h 342"/>
              <a:gd name="T20" fmla="*/ 474 w 739"/>
              <a:gd name="T21" fmla="*/ 160 h 342"/>
              <a:gd name="T22" fmla="*/ 471 w 739"/>
              <a:gd name="T23" fmla="*/ 148 h 342"/>
              <a:gd name="T24" fmla="*/ 488 w 739"/>
              <a:gd name="T25" fmla="*/ 103 h 342"/>
              <a:gd name="T26" fmla="*/ 376 w 739"/>
              <a:gd name="T27" fmla="*/ 43 h 342"/>
              <a:gd name="T28" fmla="*/ 385 w 739"/>
              <a:gd name="T29" fmla="*/ 58 h 342"/>
              <a:gd name="T30" fmla="*/ 384 w 739"/>
              <a:gd name="T31" fmla="*/ 102 h 342"/>
              <a:gd name="T32" fmla="*/ 336 w 739"/>
              <a:gd name="T33" fmla="*/ 150 h 342"/>
              <a:gd name="T34" fmla="*/ 288 w 739"/>
              <a:gd name="T35" fmla="*/ 141 h 342"/>
              <a:gd name="T36" fmla="*/ 265 w 739"/>
              <a:gd name="T37" fmla="*/ 107 h 342"/>
              <a:gd name="T38" fmla="*/ 264 w 739"/>
              <a:gd name="T39" fmla="*/ 83 h 342"/>
              <a:gd name="T40" fmla="*/ 266 w 739"/>
              <a:gd name="T41" fmla="*/ 75 h 342"/>
              <a:gd name="T42" fmla="*/ 296 w 739"/>
              <a:gd name="T43" fmla="*/ 47 h 342"/>
              <a:gd name="T44" fmla="*/ 327 w 739"/>
              <a:gd name="T45" fmla="*/ 48 h 342"/>
              <a:gd name="T46" fmla="*/ 345 w 739"/>
              <a:gd name="T47" fmla="*/ 65 h 342"/>
              <a:gd name="T48" fmla="*/ 348 w 739"/>
              <a:gd name="T49" fmla="*/ 72 h 342"/>
              <a:gd name="T50" fmla="*/ 349 w 739"/>
              <a:gd name="T51" fmla="*/ 92 h 342"/>
              <a:gd name="T52" fmla="*/ 336 w 739"/>
              <a:gd name="T53" fmla="*/ 108 h 342"/>
              <a:gd name="T54" fmla="*/ 326 w 739"/>
              <a:gd name="T55" fmla="*/ 102 h 342"/>
              <a:gd name="T56" fmla="*/ 334 w 739"/>
              <a:gd name="T57" fmla="*/ 96 h 342"/>
              <a:gd name="T58" fmla="*/ 338 w 739"/>
              <a:gd name="T59" fmla="*/ 87 h 342"/>
              <a:gd name="T60" fmla="*/ 336 w 739"/>
              <a:gd name="T61" fmla="*/ 73 h 342"/>
              <a:gd name="T62" fmla="*/ 323 w 739"/>
              <a:gd name="T63" fmla="*/ 61 h 342"/>
              <a:gd name="T64" fmla="*/ 314 w 739"/>
              <a:gd name="T65" fmla="*/ 58 h 342"/>
              <a:gd name="T66" fmla="*/ 281 w 739"/>
              <a:gd name="T67" fmla="*/ 78 h 342"/>
              <a:gd name="T68" fmla="*/ 294 w 739"/>
              <a:gd name="T69" fmla="*/ 127 h 342"/>
              <a:gd name="T70" fmla="*/ 332 w 739"/>
              <a:gd name="T71" fmla="*/ 136 h 342"/>
              <a:gd name="T72" fmla="*/ 377 w 739"/>
              <a:gd name="T73" fmla="*/ 73 h 342"/>
              <a:gd name="T74" fmla="*/ 363 w 739"/>
              <a:gd name="T75" fmla="*/ 37 h 342"/>
              <a:gd name="T76" fmla="*/ 194 w 739"/>
              <a:gd name="T77" fmla="*/ 125 h 342"/>
              <a:gd name="T78" fmla="*/ 210 w 739"/>
              <a:gd name="T79" fmla="*/ 168 h 342"/>
              <a:gd name="T80" fmla="*/ 210 w 739"/>
              <a:gd name="T81" fmla="*/ 175 h 342"/>
              <a:gd name="T82" fmla="*/ 194 w 739"/>
              <a:gd name="T83" fmla="*/ 201 h 342"/>
              <a:gd name="T84" fmla="*/ 189 w 739"/>
              <a:gd name="T85" fmla="*/ 205 h 342"/>
              <a:gd name="T86" fmla="*/ 161 w 739"/>
              <a:gd name="T87" fmla="*/ 208 h 342"/>
              <a:gd name="T88" fmla="*/ 136 w 739"/>
              <a:gd name="T89" fmla="*/ 181 h 342"/>
              <a:gd name="T90" fmla="*/ 146 w 739"/>
              <a:gd name="T91" fmla="*/ 172 h 342"/>
              <a:gd name="T92" fmla="*/ 148 w 739"/>
              <a:gd name="T93" fmla="*/ 182 h 342"/>
              <a:gd name="T94" fmla="*/ 175 w 739"/>
              <a:gd name="T95" fmla="*/ 194 h 342"/>
              <a:gd name="T96" fmla="*/ 194 w 739"/>
              <a:gd name="T97" fmla="*/ 174 h 342"/>
              <a:gd name="T98" fmla="*/ 195 w 739"/>
              <a:gd name="T99" fmla="*/ 171 h 342"/>
              <a:gd name="T100" fmla="*/ 191 w 739"/>
              <a:gd name="T101" fmla="*/ 143 h 342"/>
              <a:gd name="T102" fmla="*/ 93 w 739"/>
              <a:gd name="T103" fmla="*/ 192 h 342"/>
              <a:gd name="T104" fmla="*/ 318 w 739"/>
              <a:gd name="T105" fmla="*/ 282 h 342"/>
              <a:gd name="T106" fmla="*/ 298 w 739"/>
              <a:gd name="T107" fmla="*/ 225 h 342"/>
              <a:gd name="T108" fmla="*/ 335 w 739"/>
              <a:gd name="T109" fmla="*/ 183 h 342"/>
              <a:gd name="T110" fmla="*/ 371 w 739"/>
              <a:gd name="T111" fmla="*/ 186 h 342"/>
              <a:gd name="T112" fmla="*/ 363 w 739"/>
              <a:gd name="T113" fmla="*/ 195 h 342"/>
              <a:gd name="T114" fmla="*/ 339 w 739"/>
              <a:gd name="T115" fmla="*/ 197 h 342"/>
              <a:gd name="T116" fmla="*/ 311 w 739"/>
              <a:gd name="T117" fmla="*/ 239 h 342"/>
              <a:gd name="T118" fmla="*/ 423 w 739"/>
              <a:gd name="T119" fmla="*/ 259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9" h="342">
                <a:moveTo>
                  <a:pt x="563" y="113"/>
                </a:moveTo>
                <a:cubicBezTo>
                  <a:pt x="548" y="98"/>
                  <a:pt x="541" y="93"/>
                  <a:pt x="528" y="94"/>
                </a:cubicBezTo>
                <a:cubicBezTo>
                  <a:pt x="519" y="97"/>
                  <a:pt x="515" y="100"/>
                  <a:pt x="512" y="101"/>
                </a:cubicBezTo>
                <a:cubicBezTo>
                  <a:pt x="510" y="102"/>
                  <a:pt x="508" y="103"/>
                  <a:pt x="507" y="104"/>
                </a:cubicBezTo>
                <a:cubicBezTo>
                  <a:pt x="505" y="105"/>
                  <a:pt x="503" y="107"/>
                  <a:pt x="500" y="109"/>
                </a:cubicBezTo>
                <a:cubicBezTo>
                  <a:pt x="498" y="111"/>
                  <a:pt x="496" y="113"/>
                  <a:pt x="494" y="116"/>
                </a:cubicBezTo>
                <a:cubicBezTo>
                  <a:pt x="492" y="118"/>
                  <a:pt x="491" y="121"/>
                  <a:pt x="489" y="125"/>
                </a:cubicBezTo>
                <a:cubicBezTo>
                  <a:pt x="488" y="128"/>
                  <a:pt x="487" y="131"/>
                  <a:pt x="486" y="135"/>
                </a:cubicBezTo>
                <a:cubicBezTo>
                  <a:pt x="485" y="139"/>
                  <a:pt x="485" y="142"/>
                  <a:pt x="486" y="146"/>
                </a:cubicBezTo>
                <a:cubicBezTo>
                  <a:pt x="486" y="146"/>
                  <a:pt x="486" y="147"/>
                  <a:pt x="486" y="148"/>
                </a:cubicBezTo>
                <a:cubicBezTo>
                  <a:pt x="486" y="149"/>
                  <a:pt x="486" y="149"/>
                  <a:pt x="487" y="150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3"/>
                  <a:pt x="488" y="153"/>
                  <a:pt x="488" y="153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8" y="154"/>
                  <a:pt x="488" y="154"/>
                  <a:pt x="488" y="154"/>
                </a:cubicBezTo>
                <a:cubicBezTo>
                  <a:pt x="489" y="155"/>
                  <a:pt x="489" y="155"/>
                  <a:pt x="489" y="155"/>
                </a:cubicBezTo>
                <a:cubicBezTo>
                  <a:pt x="490" y="156"/>
                  <a:pt x="491" y="158"/>
                  <a:pt x="492" y="159"/>
                </a:cubicBezTo>
                <a:cubicBezTo>
                  <a:pt x="493" y="161"/>
                  <a:pt x="493" y="161"/>
                  <a:pt x="493" y="161"/>
                </a:cubicBezTo>
                <a:cubicBezTo>
                  <a:pt x="494" y="161"/>
                  <a:pt x="495" y="162"/>
                  <a:pt x="495" y="162"/>
                </a:cubicBezTo>
                <a:cubicBezTo>
                  <a:pt x="496" y="163"/>
                  <a:pt x="496" y="163"/>
                  <a:pt x="497" y="163"/>
                </a:cubicBezTo>
                <a:cubicBezTo>
                  <a:pt x="497" y="163"/>
                  <a:pt x="498" y="164"/>
                  <a:pt x="499" y="164"/>
                </a:cubicBezTo>
                <a:cubicBezTo>
                  <a:pt x="500" y="164"/>
                  <a:pt x="501" y="165"/>
                  <a:pt x="503" y="165"/>
                </a:cubicBezTo>
                <a:cubicBezTo>
                  <a:pt x="505" y="165"/>
                  <a:pt x="508" y="165"/>
                  <a:pt x="511" y="164"/>
                </a:cubicBezTo>
                <a:cubicBezTo>
                  <a:pt x="514" y="163"/>
                  <a:pt x="516" y="162"/>
                  <a:pt x="518" y="161"/>
                </a:cubicBezTo>
                <a:cubicBezTo>
                  <a:pt x="520" y="160"/>
                  <a:pt x="522" y="159"/>
                  <a:pt x="524" y="158"/>
                </a:cubicBezTo>
                <a:cubicBezTo>
                  <a:pt x="525" y="157"/>
                  <a:pt x="527" y="157"/>
                  <a:pt x="527" y="156"/>
                </a:cubicBezTo>
                <a:cubicBezTo>
                  <a:pt x="528" y="156"/>
                  <a:pt x="529" y="155"/>
                  <a:pt x="529" y="155"/>
                </a:cubicBezTo>
                <a:cubicBezTo>
                  <a:pt x="529" y="155"/>
                  <a:pt x="529" y="155"/>
                  <a:pt x="529" y="155"/>
                </a:cubicBezTo>
                <a:cubicBezTo>
                  <a:pt x="531" y="154"/>
                  <a:pt x="534" y="154"/>
                  <a:pt x="535" y="156"/>
                </a:cubicBezTo>
                <a:cubicBezTo>
                  <a:pt x="536" y="158"/>
                  <a:pt x="536" y="160"/>
                  <a:pt x="535" y="162"/>
                </a:cubicBezTo>
                <a:cubicBezTo>
                  <a:pt x="535" y="162"/>
                  <a:pt x="534" y="162"/>
                  <a:pt x="533" y="163"/>
                </a:cubicBezTo>
                <a:cubicBezTo>
                  <a:pt x="532" y="164"/>
                  <a:pt x="531" y="165"/>
                  <a:pt x="530" y="166"/>
                </a:cubicBezTo>
                <a:cubicBezTo>
                  <a:pt x="527" y="169"/>
                  <a:pt x="522" y="173"/>
                  <a:pt x="515" y="176"/>
                </a:cubicBezTo>
                <a:cubicBezTo>
                  <a:pt x="511" y="177"/>
                  <a:pt x="507" y="178"/>
                  <a:pt x="502" y="178"/>
                </a:cubicBezTo>
                <a:cubicBezTo>
                  <a:pt x="500" y="179"/>
                  <a:pt x="497" y="178"/>
                  <a:pt x="495" y="178"/>
                </a:cubicBezTo>
                <a:cubicBezTo>
                  <a:pt x="492" y="177"/>
                  <a:pt x="489" y="176"/>
                  <a:pt x="487" y="174"/>
                </a:cubicBezTo>
                <a:cubicBezTo>
                  <a:pt x="486" y="173"/>
                  <a:pt x="485" y="173"/>
                  <a:pt x="484" y="172"/>
                </a:cubicBezTo>
                <a:cubicBezTo>
                  <a:pt x="483" y="171"/>
                  <a:pt x="482" y="170"/>
                  <a:pt x="481" y="169"/>
                </a:cubicBezTo>
                <a:cubicBezTo>
                  <a:pt x="479" y="167"/>
                  <a:pt x="478" y="165"/>
                  <a:pt x="476" y="163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5" y="161"/>
                  <a:pt x="475" y="161"/>
                  <a:pt x="475" y="161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60"/>
                  <a:pt x="474" y="160"/>
                  <a:pt x="474" y="160"/>
                </a:cubicBezTo>
                <a:cubicBezTo>
                  <a:pt x="474" y="159"/>
                  <a:pt x="474" y="159"/>
                  <a:pt x="474" y="159"/>
                </a:cubicBezTo>
                <a:cubicBezTo>
                  <a:pt x="473" y="156"/>
                  <a:pt x="473" y="156"/>
                  <a:pt x="473" y="156"/>
                </a:cubicBezTo>
                <a:cubicBezTo>
                  <a:pt x="472" y="154"/>
                  <a:pt x="471" y="150"/>
                  <a:pt x="471" y="148"/>
                </a:cubicBezTo>
                <a:cubicBezTo>
                  <a:pt x="470" y="142"/>
                  <a:pt x="470" y="137"/>
                  <a:pt x="471" y="132"/>
                </a:cubicBezTo>
                <a:cubicBezTo>
                  <a:pt x="472" y="127"/>
                  <a:pt x="474" y="122"/>
                  <a:pt x="476" y="118"/>
                </a:cubicBezTo>
                <a:cubicBezTo>
                  <a:pt x="478" y="114"/>
                  <a:pt x="481" y="110"/>
                  <a:pt x="483" y="107"/>
                </a:cubicBezTo>
                <a:cubicBezTo>
                  <a:pt x="485" y="105"/>
                  <a:pt x="486" y="104"/>
                  <a:pt x="488" y="103"/>
                </a:cubicBezTo>
                <a:cubicBezTo>
                  <a:pt x="489" y="101"/>
                  <a:pt x="491" y="100"/>
                  <a:pt x="492" y="99"/>
                </a:cubicBezTo>
                <a:cubicBezTo>
                  <a:pt x="495" y="97"/>
                  <a:pt x="498" y="95"/>
                  <a:pt x="501" y="94"/>
                </a:cubicBezTo>
                <a:cubicBezTo>
                  <a:pt x="503" y="92"/>
                  <a:pt x="505" y="92"/>
                  <a:pt x="507" y="91"/>
                </a:cubicBezTo>
                <a:cubicBezTo>
                  <a:pt x="480" y="0"/>
                  <a:pt x="393" y="35"/>
                  <a:pt x="376" y="43"/>
                </a:cubicBezTo>
                <a:cubicBezTo>
                  <a:pt x="378" y="44"/>
                  <a:pt x="377" y="44"/>
                  <a:pt x="378" y="45"/>
                </a:cubicBezTo>
                <a:cubicBezTo>
                  <a:pt x="379" y="46"/>
                  <a:pt x="379" y="47"/>
                  <a:pt x="380" y="48"/>
                </a:cubicBezTo>
                <a:cubicBezTo>
                  <a:pt x="380" y="49"/>
                  <a:pt x="381" y="50"/>
                  <a:pt x="382" y="51"/>
                </a:cubicBezTo>
                <a:cubicBezTo>
                  <a:pt x="383" y="54"/>
                  <a:pt x="384" y="56"/>
                  <a:pt x="385" y="58"/>
                </a:cubicBezTo>
                <a:cubicBezTo>
                  <a:pt x="386" y="63"/>
                  <a:pt x="387" y="68"/>
                  <a:pt x="388" y="73"/>
                </a:cubicBezTo>
                <a:cubicBezTo>
                  <a:pt x="388" y="83"/>
                  <a:pt x="387" y="93"/>
                  <a:pt x="385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4" y="102"/>
                  <a:pt x="384" y="102"/>
                  <a:pt x="384" y="102"/>
                </a:cubicBezTo>
                <a:cubicBezTo>
                  <a:pt x="382" y="108"/>
                  <a:pt x="379" y="113"/>
                  <a:pt x="376" y="118"/>
                </a:cubicBezTo>
                <a:cubicBezTo>
                  <a:pt x="373" y="122"/>
                  <a:pt x="370" y="127"/>
                  <a:pt x="366" y="131"/>
                </a:cubicBezTo>
                <a:cubicBezTo>
                  <a:pt x="362" y="136"/>
                  <a:pt x="358" y="140"/>
                  <a:pt x="353" y="143"/>
                </a:cubicBezTo>
                <a:cubicBezTo>
                  <a:pt x="347" y="146"/>
                  <a:pt x="342" y="149"/>
                  <a:pt x="336" y="150"/>
                </a:cubicBezTo>
                <a:cubicBezTo>
                  <a:pt x="330" y="152"/>
                  <a:pt x="323" y="152"/>
                  <a:pt x="317" y="151"/>
                </a:cubicBezTo>
                <a:cubicBezTo>
                  <a:pt x="311" y="151"/>
                  <a:pt x="305" y="149"/>
                  <a:pt x="300" y="147"/>
                </a:cubicBezTo>
                <a:cubicBezTo>
                  <a:pt x="297" y="146"/>
                  <a:pt x="294" y="145"/>
                  <a:pt x="292" y="143"/>
                </a:cubicBezTo>
                <a:cubicBezTo>
                  <a:pt x="291" y="142"/>
                  <a:pt x="290" y="142"/>
                  <a:pt x="288" y="141"/>
                </a:cubicBezTo>
                <a:cubicBezTo>
                  <a:pt x="286" y="140"/>
                  <a:pt x="285" y="139"/>
                  <a:pt x="284" y="138"/>
                </a:cubicBezTo>
                <a:cubicBezTo>
                  <a:pt x="279" y="133"/>
                  <a:pt x="276" y="129"/>
                  <a:pt x="272" y="124"/>
                </a:cubicBezTo>
                <a:cubicBezTo>
                  <a:pt x="270" y="122"/>
                  <a:pt x="269" y="119"/>
                  <a:pt x="268" y="116"/>
                </a:cubicBezTo>
                <a:cubicBezTo>
                  <a:pt x="266" y="113"/>
                  <a:pt x="265" y="110"/>
                  <a:pt x="265" y="107"/>
                </a:cubicBezTo>
                <a:cubicBezTo>
                  <a:pt x="263" y="101"/>
                  <a:pt x="263" y="95"/>
                  <a:pt x="263" y="89"/>
                </a:cubicBezTo>
                <a:cubicBezTo>
                  <a:pt x="263" y="88"/>
                  <a:pt x="263" y="86"/>
                  <a:pt x="264" y="85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5" y="80"/>
                  <a:pt x="265" y="80"/>
                  <a:pt x="265" y="80"/>
                </a:cubicBezTo>
                <a:cubicBezTo>
                  <a:pt x="265" y="79"/>
                  <a:pt x="266" y="77"/>
                  <a:pt x="266" y="75"/>
                </a:cubicBezTo>
                <a:cubicBezTo>
                  <a:pt x="267" y="73"/>
                  <a:pt x="268" y="72"/>
                  <a:pt x="269" y="71"/>
                </a:cubicBezTo>
                <a:cubicBezTo>
                  <a:pt x="272" y="65"/>
                  <a:pt x="276" y="60"/>
                  <a:pt x="280" y="56"/>
                </a:cubicBezTo>
                <a:cubicBezTo>
                  <a:pt x="283" y="54"/>
                  <a:pt x="285" y="53"/>
                  <a:pt x="288" y="51"/>
                </a:cubicBezTo>
                <a:cubicBezTo>
                  <a:pt x="290" y="49"/>
                  <a:pt x="293" y="48"/>
                  <a:pt x="296" y="47"/>
                </a:cubicBezTo>
                <a:cubicBezTo>
                  <a:pt x="302" y="44"/>
                  <a:pt x="309" y="44"/>
                  <a:pt x="315" y="44"/>
                </a:cubicBezTo>
                <a:cubicBezTo>
                  <a:pt x="317" y="45"/>
                  <a:pt x="318" y="45"/>
                  <a:pt x="320" y="45"/>
                </a:cubicBezTo>
                <a:cubicBezTo>
                  <a:pt x="325" y="47"/>
                  <a:pt x="325" y="47"/>
                  <a:pt x="325" y="47"/>
                </a:cubicBezTo>
                <a:cubicBezTo>
                  <a:pt x="325" y="47"/>
                  <a:pt x="326" y="47"/>
                  <a:pt x="327" y="48"/>
                </a:cubicBezTo>
                <a:cubicBezTo>
                  <a:pt x="329" y="49"/>
                  <a:pt x="329" y="49"/>
                  <a:pt x="329" y="49"/>
                </a:cubicBezTo>
                <a:cubicBezTo>
                  <a:pt x="333" y="51"/>
                  <a:pt x="333" y="51"/>
                  <a:pt x="333" y="51"/>
                </a:cubicBezTo>
                <a:cubicBezTo>
                  <a:pt x="335" y="53"/>
                  <a:pt x="338" y="55"/>
                  <a:pt x="340" y="58"/>
                </a:cubicBezTo>
                <a:cubicBezTo>
                  <a:pt x="345" y="65"/>
                  <a:pt x="345" y="65"/>
                  <a:pt x="345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6" y="65"/>
                  <a:pt x="346" y="65"/>
                  <a:pt x="346" y="65"/>
                </a:cubicBezTo>
                <a:cubicBezTo>
                  <a:pt x="347" y="67"/>
                  <a:pt x="347" y="67"/>
                  <a:pt x="347" y="68"/>
                </a:cubicBezTo>
                <a:cubicBezTo>
                  <a:pt x="348" y="70"/>
                  <a:pt x="348" y="71"/>
                  <a:pt x="348" y="72"/>
                </a:cubicBezTo>
                <a:cubicBezTo>
                  <a:pt x="349" y="74"/>
                  <a:pt x="349" y="76"/>
                  <a:pt x="350" y="78"/>
                </a:cubicBezTo>
                <a:cubicBezTo>
                  <a:pt x="350" y="80"/>
                  <a:pt x="350" y="83"/>
                  <a:pt x="350" y="85"/>
                </a:cubicBezTo>
                <a:cubicBezTo>
                  <a:pt x="350" y="86"/>
                  <a:pt x="350" y="87"/>
                  <a:pt x="349" y="88"/>
                </a:cubicBezTo>
                <a:cubicBezTo>
                  <a:pt x="349" y="89"/>
                  <a:pt x="349" y="91"/>
                  <a:pt x="349" y="92"/>
                </a:cubicBezTo>
                <a:cubicBezTo>
                  <a:pt x="348" y="94"/>
                  <a:pt x="347" y="96"/>
                  <a:pt x="346" y="98"/>
                </a:cubicBezTo>
                <a:cubicBezTo>
                  <a:pt x="344" y="101"/>
                  <a:pt x="344" y="101"/>
                  <a:pt x="344" y="101"/>
                </a:cubicBezTo>
                <a:cubicBezTo>
                  <a:pt x="343" y="102"/>
                  <a:pt x="342" y="103"/>
                  <a:pt x="341" y="104"/>
                </a:cubicBezTo>
                <a:cubicBezTo>
                  <a:pt x="339" y="105"/>
                  <a:pt x="338" y="106"/>
                  <a:pt x="336" y="108"/>
                </a:cubicBezTo>
                <a:cubicBezTo>
                  <a:pt x="335" y="108"/>
                  <a:pt x="334" y="109"/>
                  <a:pt x="333" y="109"/>
                </a:cubicBezTo>
                <a:cubicBezTo>
                  <a:pt x="330" y="110"/>
                  <a:pt x="330" y="110"/>
                  <a:pt x="330" y="110"/>
                </a:cubicBezTo>
                <a:cubicBezTo>
                  <a:pt x="328" y="112"/>
                  <a:pt x="325" y="111"/>
                  <a:pt x="324" y="108"/>
                </a:cubicBezTo>
                <a:cubicBezTo>
                  <a:pt x="323" y="106"/>
                  <a:pt x="323" y="103"/>
                  <a:pt x="326" y="102"/>
                </a:cubicBezTo>
                <a:cubicBezTo>
                  <a:pt x="326" y="102"/>
                  <a:pt x="326" y="102"/>
                  <a:pt x="326" y="102"/>
                </a:cubicBezTo>
                <a:cubicBezTo>
                  <a:pt x="328" y="100"/>
                  <a:pt x="328" y="100"/>
                  <a:pt x="328" y="100"/>
                </a:cubicBezTo>
                <a:cubicBezTo>
                  <a:pt x="329" y="100"/>
                  <a:pt x="330" y="100"/>
                  <a:pt x="330" y="99"/>
                </a:cubicBezTo>
                <a:cubicBezTo>
                  <a:pt x="331" y="98"/>
                  <a:pt x="333" y="97"/>
                  <a:pt x="334" y="96"/>
                </a:cubicBezTo>
                <a:cubicBezTo>
                  <a:pt x="334" y="96"/>
                  <a:pt x="335" y="95"/>
                  <a:pt x="335" y="94"/>
                </a:cubicBezTo>
                <a:cubicBezTo>
                  <a:pt x="336" y="93"/>
                  <a:pt x="336" y="93"/>
                  <a:pt x="336" y="93"/>
                </a:cubicBezTo>
                <a:cubicBezTo>
                  <a:pt x="337" y="91"/>
                  <a:pt x="338" y="90"/>
                  <a:pt x="338" y="89"/>
                </a:cubicBezTo>
                <a:cubicBezTo>
                  <a:pt x="338" y="88"/>
                  <a:pt x="338" y="87"/>
                  <a:pt x="338" y="87"/>
                </a:cubicBezTo>
                <a:cubicBezTo>
                  <a:pt x="338" y="86"/>
                  <a:pt x="338" y="85"/>
                  <a:pt x="338" y="84"/>
                </a:cubicBezTo>
                <a:cubicBezTo>
                  <a:pt x="338" y="83"/>
                  <a:pt x="338" y="81"/>
                  <a:pt x="338" y="80"/>
                </a:cubicBezTo>
                <a:cubicBezTo>
                  <a:pt x="338" y="78"/>
                  <a:pt x="337" y="77"/>
                  <a:pt x="337" y="75"/>
                </a:cubicBezTo>
                <a:cubicBezTo>
                  <a:pt x="336" y="75"/>
                  <a:pt x="336" y="74"/>
                  <a:pt x="336" y="73"/>
                </a:cubicBezTo>
                <a:cubicBezTo>
                  <a:pt x="336" y="73"/>
                  <a:pt x="335" y="72"/>
                  <a:pt x="335" y="72"/>
                </a:cubicBezTo>
                <a:cubicBezTo>
                  <a:pt x="331" y="66"/>
                  <a:pt x="331" y="66"/>
                  <a:pt x="331" y="66"/>
                </a:cubicBezTo>
                <a:cubicBezTo>
                  <a:pt x="329" y="65"/>
                  <a:pt x="327" y="64"/>
                  <a:pt x="325" y="62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21" y="60"/>
                  <a:pt x="321" y="60"/>
                  <a:pt x="321" y="60"/>
                </a:cubicBezTo>
                <a:cubicBezTo>
                  <a:pt x="321" y="60"/>
                  <a:pt x="320" y="59"/>
                  <a:pt x="320" y="59"/>
                </a:cubicBezTo>
                <a:cubicBezTo>
                  <a:pt x="317" y="58"/>
                  <a:pt x="317" y="58"/>
                  <a:pt x="317" y="58"/>
                </a:cubicBezTo>
                <a:cubicBezTo>
                  <a:pt x="314" y="58"/>
                  <a:pt x="314" y="58"/>
                  <a:pt x="314" y="58"/>
                </a:cubicBezTo>
                <a:cubicBezTo>
                  <a:pt x="310" y="58"/>
                  <a:pt x="305" y="58"/>
                  <a:pt x="301" y="60"/>
                </a:cubicBezTo>
                <a:cubicBezTo>
                  <a:pt x="299" y="61"/>
                  <a:pt x="298" y="62"/>
                  <a:pt x="296" y="63"/>
                </a:cubicBezTo>
                <a:cubicBezTo>
                  <a:pt x="294" y="65"/>
                  <a:pt x="292" y="66"/>
                  <a:pt x="290" y="67"/>
                </a:cubicBezTo>
                <a:cubicBezTo>
                  <a:pt x="287" y="70"/>
                  <a:pt x="284" y="74"/>
                  <a:pt x="281" y="78"/>
                </a:cubicBezTo>
                <a:cubicBezTo>
                  <a:pt x="279" y="81"/>
                  <a:pt x="278" y="85"/>
                  <a:pt x="278" y="90"/>
                </a:cubicBezTo>
                <a:cubicBezTo>
                  <a:pt x="278" y="94"/>
                  <a:pt x="278" y="99"/>
                  <a:pt x="280" y="104"/>
                </a:cubicBezTo>
                <a:cubicBezTo>
                  <a:pt x="281" y="108"/>
                  <a:pt x="282" y="112"/>
                  <a:pt x="285" y="116"/>
                </a:cubicBezTo>
                <a:cubicBezTo>
                  <a:pt x="287" y="119"/>
                  <a:pt x="291" y="123"/>
                  <a:pt x="294" y="127"/>
                </a:cubicBezTo>
                <a:cubicBezTo>
                  <a:pt x="295" y="127"/>
                  <a:pt x="296" y="128"/>
                  <a:pt x="296" y="128"/>
                </a:cubicBezTo>
                <a:cubicBezTo>
                  <a:pt x="297" y="129"/>
                  <a:pt x="298" y="129"/>
                  <a:pt x="299" y="130"/>
                </a:cubicBezTo>
                <a:cubicBezTo>
                  <a:pt x="301" y="131"/>
                  <a:pt x="303" y="132"/>
                  <a:pt x="306" y="133"/>
                </a:cubicBezTo>
                <a:cubicBezTo>
                  <a:pt x="314" y="137"/>
                  <a:pt x="324" y="138"/>
                  <a:pt x="332" y="136"/>
                </a:cubicBezTo>
                <a:cubicBezTo>
                  <a:pt x="341" y="134"/>
                  <a:pt x="349" y="129"/>
                  <a:pt x="356" y="122"/>
                </a:cubicBezTo>
                <a:cubicBezTo>
                  <a:pt x="360" y="119"/>
                  <a:pt x="363" y="115"/>
                  <a:pt x="366" y="111"/>
                </a:cubicBezTo>
                <a:cubicBezTo>
                  <a:pt x="368" y="107"/>
                  <a:pt x="371" y="102"/>
                  <a:pt x="373" y="98"/>
                </a:cubicBezTo>
                <a:cubicBezTo>
                  <a:pt x="375" y="90"/>
                  <a:pt x="377" y="82"/>
                  <a:pt x="377" y="73"/>
                </a:cubicBezTo>
                <a:cubicBezTo>
                  <a:pt x="377" y="69"/>
                  <a:pt x="376" y="65"/>
                  <a:pt x="375" y="61"/>
                </a:cubicBezTo>
                <a:cubicBezTo>
                  <a:pt x="375" y="59"/>
                  <a:pt x="374" y="57"/>
                  <a:pt x="373" y="55"/>
                </a:cubicBezTo>
                <a:cubicBezTo>
                  <a:pt x="373" y="54"/>
                  <a:pt x="372" y="53"/>
                  <a:pt x="372" y="53"/>
                </a:cubicBezTo>
                <a:cubicBezTo>
                  <a:pt x="372" y="52"/>
                  <a:pt x="367" y="42"/>
                  <a:pt x="363" y="37"/>
                </a:cubicBezTo>
                <a:cubicBezTo>
                  <a:pt x="337" y="3"/>
                  <a:pt x="281" y="8"/>
                  <a:pt x="281" y="8"/>
                </a:cubicBezTo>
                <a:cubicBezTo>
                  <a:pt x="180" y="4"/>
                  <a:pt x="175" y="103"/>
                  <a:pt x="175" y="115"/>
                </a:cubicBezTo>
                <a:cubicBezTo>
                  <a:pt x="175" y="115"/>
                  <a:pt x="175" y="115"/>
                  <a:pt x="176" y="115"/>
                </a:cubicBezTo>
                <a:cubicBezTo>
                  <a:pt x="180" y="117"/>
                  <a:pt x="187" y="119"/>
                  <a:pt x="194" y="125"/>
                </a:cubicBezTo>
                <a:cubicBezTo>
                  <a:pt x="197" y="128"/>
                  <a:pt x="200" y="132"/>
                  <a:pt x="203" y="137"/>
                </a:cubicBezTo>
                <a:cubicBezTo>
                  <a:pt x="206" y="141"/>
                  <a:pt x="208" y="146"/>
                  <a:pt x="209" y="152"/>
                </a:cubicBezTo>
                <a:cubicBezTo>
                  <a:pt x="209" y="154"/>
                  <a:pt x="210" y="157"/>
                  <a:pt x="210" y="160"/>
                </a:cubicBezTo>
                <a:cubicBezTo>
                  <a:pt x="210" y="163"/>
                  <a:pt x="210" y="166"/>
                  <a:pt x="210" y="168"/>
                </a:cubicBezTo>
                <a:cubicBezTo>
                  <a:pt x="210" y="173"/>
                  <a:pt x="210" y="173"/>
                  <a:pt x="210" y="173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4"/>
                  <a:pt x="210" y="174"/>
                  <a:pt x="210" y="174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09" y="176"/>
                  <a:pt x="209" y="177"/>
                  <a:pt x="209" y="178"/>
                </a:cubicBezTo>
                <a:cubicBezTo>
                  <a:pt x="208" y="181"/>
                  <a:pt x="207" y="183"/>
                  <a:pt x="206" y="186"/>
                </a:cubicBezTo>
                <a:cubicBezTo>
                  <a:pt x="203" y="192"/>
                  <a:pt x="200" y="197"/>
                  <a:pt x="194" y="201"/>
                </a:cubicBezTo>
                <a:cubicBezTo>
                  <a:pt x="193" y="202"/>
                  <a:pt x="192" y="203"/>
                  <a:pt x="190" y="204"/>
                </a:cubicBezTo>
                <a:cubicBezTo>
                  <a:pt x="190" y="204"/>
                  <a:pt x="190" y="204"/>
                  <a:pt x="190" y="204"/>
                </a:cubicBezTo>
                <a:cubicBezTo>
                  <a:pt x="189" y="204"/>
                  <a:pt x="189" y="204"/>
                  <a:pt x="189" y="204"/>
                </a:cubicBezTo>
                <a:cubicBezTo>
                  <a:pt x="189" y="205"/>
                  <a:pt x="189" y="205"/>
                  <a:pt x="189" y="205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87" y="205"/>
                  <a:pt x="187" y="206"/>
                  <a:pt x="186" y="206"/>
                </a:cubicBezTo>
                <a:cubicBezTo>
                  <a:pt x="183" y="207"/>
                  <a:pt x="180" y="208"/>
                  <a:pt x="177" y="208"/>
                </a:cubicBezTo>
                <a:cubicBezTo>
                  <a:pt x="171" y="209"/>
                  <a:pt x="166" y="209"/>
                  <a:pt x="161" y="208"/>
                </a:cubicBezTo>
                <a:cubicBezTo>
                  <a:pt x="155" y="207"/>
                  <a:pt x="150" y="204"/>
                  <a:pt x="147" y="201"/>
                </a:cubicBezTo>
                <a:cubicBezTo>
                  <a:pt x="143" y="198"/>
                  <a:pt x="140" y="194"/>
                  <a:pt x="139" y="190"/>
                </a:cubicBezTo>
                <a:cubicBezTo>
                  <a:pt x="138" y="188"/>
                  <a:pt x="137" y="187"/>
                  <a:pt x="137" y="185"/>
                </a:cubicBezTo>
                <a:cubicBezTo>
                  <a:pt x="137" y="183"/>
                  <a:pt x="136" y="182"/>
                  <a:pt x="136" y="181"/>
                </a:cubicBezTo>
                <a:cubicBezTo>
                  <a:pt x="136" y="178"/>
                  <a:pt x="136" y="176"/>
                  <a:pt x="136" y="175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6" y="170"/>
                  <a:pt x="138" y="168"/>
                  <a:pt x="141" y="168"/>
                </a:cubicBezTo>
                <a:cubicBezTo>
                  <a:pt x="143" y="168"/>
                  <a:pt x="145" y="170"/>
                  <a:pt x="146" y="172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73"/>
                  <a:pt x="146" y="173"/>
                  <a:pt x="146" y="174"/>
                </a:cubicBezTo>
                <a:cubicBezTo>
                  <a:pt x="146" y="175"/>
                  <a:pt x="146" y="177"/>
                  <a:pt x="147" y="179"/>
                </a:cubicBezTo>
                <a:cubicBezTo>
                  <a:pt x="147" y="180"/>
                  <a:pt x="147" y="181"/>
                  <a:pt x="148" y="182"/>
                </a:cubicBezTo>
                <a:cubicBezTo>
                  <a:pt x="148" y="183"/>
                  <a:pt x="149" y="184"/>
                  <a:pt x="149" y="185"/>
                </a:cubicBezTo>
                <a:cubicBezTo>
                  <a:pt x="151" y="187"/>
                  <a:pt x="152" y="189"/>
                  <a:pt x="155" y="191"/>
                </a:cubicBezTo>
                <a:cubicBezTo>
                  <a:pt x="157" y="192"/>
                  <a:pt x="160" y="193"/>
                  <a:pt x="163" y="194"/>
                </a:cubicBezTo>
                <a:cubicBezTo>
                  <a:pt x="167" y="195"/>
                  <a:pt x="171" y="194"/>
                  <a:pt x="175" y="194"/>
                </a:cubicBezTo>
                <a:cubicBezTo>
                  <a:pt x="177" y="193"/>
                  <a:pt x="179" y="193"/>
                  <a:pt x="180" y="192"/>
                </a:cubicBezTo>
                <a:cubicBezTo>
                  <a:pt x="182" y="191"/>
                  <a:pt x="183" y="191"/>
                  <a:pt x="185" y="189"/>
                </a:cubicBezTo>
                <a:cubicBezTo>
                  <a:pt x="188" y="187"/>
                  <a:pt x="190" y="184"/>
                  <a:pt x="192" y="180"/>
                </a:cubicBezTo>
                <a:cubicBezTo>
                  <a:pt x="193" y="178"/>
                  <a:pt x="194" y="176"/>
                  <a:pt x="194" y="174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2"/>
                  <a:pt x="195" y="172"/>
                  <a:pt x="195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5" y="168"/>
                  <a:pt x="195" y="168"/>
                  <a:pt x="195" y="168"/>
                </a:cubicBezTo>
                <a:cubicBezTo>
                  <a:pt x="195" y="165"/>
                  <a:pt x="195" y="163"/>
                  <a:pt x="195" y="161"/>
                </a:cubicBezTo>
                <a:cubicBezTo>
                  <a:pt x="195" y="159"/>
                  <a:pt x="195" y="156"/>
                  <a:pt x="195" y="154"/>
                </a:cubicBezTo>
                <a:cubicBezTo>
                  <a:pt x="194" y="150"/>
                  <a:pt x="193" y="146"/>
                  <a:pt x="191" y="143"/>
                </a:cubicBezTo>
                <a:cubicBezTo>
                  <a:pt x="189" y="140"/>
                  <a:pt x="188" y="137"/>
                  <a:pt x="185" y="134"/>
                </a:cubicBezTo>
                <a:cubicBezTo>
                  <a:pt x="183" y="132"/>
                  <a:pt x="181" y="130"/>
                  <a:pt x="178" y="128"/>
                </a:cubicBezTo>
                <a:cubicBezTo>
                  <a:pt x="168" y="118"/>
                  <a:pt x="153" y="115"/>
                  <a:pt x="153" y="115"/>
                </a:cubicBezTo>
                <a:cubicBezTo>
                  <a:pt x="80" y="118"/>
                  <a:pt x="93" y="192"/>
                  <a:pt x="93" y="192"/>
                </a:cubicBezTo>
                <a:cubicBezTo>
                  <a:pt x="41" y="193"/>
                  <a:pt x="0" y="160"/>
                  <a:pt x="0" y="160"/>
                </a:cubicBezTo>
                <a:cubicBezTo>
                  <a:pt x="54" y="326"/>
                  <a:pt x="189" y="245"/>
                  <a:pt x="189" y="245"/>
                </a:cubicBezTo>
                <a:cubicBezTo>
                  <a:pt x="245" y="314"/>
                  <a:pt x="303" y="290"/>
                  <a:pt x="319" y="282"/>
                </a:cubicBezTo>
                <a:cubicBezTo>
                  <a:pt x="317" y="283"/>
                  <a:pt x="318" y="282"/>
                  <a:pt x="318" y="282"/>
                </a:cubicBezTo>
                <a:cubicBezTo>
                  <a:pt x="317" y="281"/>
                  <a:pt x="316" y="280"/>
                  <a:pt x="315" y="278"/>
                </a:cubicBezTo>
                <a:cubicBezTo>
                  <a:pt x="311" y="275"/>
                  <a:pt x="307" y="271"/>
                  <a:pt x="304" y="264"/>
                </a:cubicBezTo>
                <a:cubicBezTo>
                  <a:pt x="300" y="258"/>
                  <a:pt x="297" y="249"/>
                  <a:pt x="297" y="240"/>
                </a:cubicBezTo>
                <a:cubicBezTo>
                  <a:pt x="297" y="235"/>
                  <a:pt x="297" y="230"/>
                  <a:pt x="298" y="225"/>
                </a:cubicBezTo>
                <a:cubicBezTo>
                  <a:pt x="299" y="220"/>
                  <a:pt x="300" y="216"/>
                  <a:pt x="302" y="211"/>
                </a:cubicBezTo>
                <a:cubicBezTo>
                  <a:pt x="304" y="206"/>
                  <a:pt x="307" y="202"/>
                  <a:pt x="311" y="198"/>
                </a:cubicBezTo>
                <a:cubicBezTo>
                  <a:pt x="314" y="194"/>
                  <a:pt x="318" y="191"/>
                  <a:pt x="322" y="188"/>
                </a:cubicBezTo>
                <a:cubicBezTo>
                  <a:pt x="327" y="186"/>
                  <a:pt x="331" y="184"/>
                  <a:pt x="335" y="183"/>
                </a:cubicBezTo>
                <a:cubicBezTo>
                  <a:pt x="340" y="182"/>
                  <a:pt x="344" y="182"/>
                  <a:pt x="347" y="182"/>
                </a:cubicBezTo>
                <a:cubicBezTo>
                  <a:pt x="351" y="182"/>
                  <a:pt x="354" y="182"/>
                  <a:pt x="357" y="183"/>
                </a:cubicBezTo>
                <a:cubicBezTo>
                  <a:pt x="360" y="183"/>
                  <a:pt x="363" y="183"/>
                  <a:pt x="365" y="184"/>
                </a:cubicBezTo>
                <a:cubicBezTo>
                  <a:pt x="369" y="185"/>
                  <a:pt x="371" y="186"/>
                  <a:pt x="371" y="186"/>
                </a:cubicBezTo>
                <a:cubicBezTo>
                  <a:pt x="373" y="186"/>
                  <a:pt x="375" y="189"/>
                  <a:pt x="374" y="192"/>
                </a:cubicBezTo>
                <a:cubicBezTo>
                  <a:pt x="373" y="194"/>
                  <a:pt x="371" y="195"/>
                  <a:pt x="369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7" y="195"/>
                  <a:pt x="363" y="195"/>
                </a:cubicBezTo>
                <a:cubicBezTo>
                  <a:pt x="361" y="194"/>
                  <a:pt x="359" y="195"/>
                  <a:pt x="356" y="194"/>
                </a:cubicBezTo>
                <a:cubicBezTo>
                  <a:pt x="355" y="194"/>
                  <a:pt x="354" y="195"/>
                  <a:pt x="352" y="195"/>
                </a:cubicBezTo>
                <a:cubicBezTo>
                  <a:pt x="351" y="195"/>
                  <a:pt x="350" y="195"/>
                  <a:pt x="348" y="195"/>
                </a:cubicBezTo>
                <a:cubicBezTo>
                  <a:pt x="345" y="195"/>
                  <a:pt x="342" y="196"/>
                  <a:pt x="339" y="197"/>
                </a:cubicBezTo>
                <a:cubicBezTo>
                  <a:pt x="336" y="198"/>
                  <a:pt x="333" y="199"/>
                  <a:pt x="330" y="201"/>
                </a:cubicBezTo>
                <a:cubicBezTo>
                  <a:pt x="328" y="202"/>
                  <a:pt x="327" y="203"/>
                  <a:pt x="326" y="205"/>
                </a:cubicBezTo>
                <a:cubicBezTo>
                  <a:pt x="323" y="207"/>
                  <a:pt x="320" y="211"/>
                  <a:pt x="318" y="214"/>
                </a:cubicBezTo>
                <a:cubicBezTo>
                  <a:pt x="313" y="222"/>
                  <a:pt x="311" y="231"/>
                  <a:pt x="311" y="239"/>
                </a:cubicBezTo>
                <a:cubicBezTo>
                  <a:pt x="311" y="243"/>
                  <a:pt x="311" y="247"/>
                  <a:pt x="312" y="250"/>
                </a:cubicBezTo>
                <a:cubicBezTo>
                  <a:pt x="313" y="253"/>
                  <a:pt x="314" y="256"/>
                  <a:pt x="315" y="259"/>
                </a:cubicBezTo>
                <a:cubicBezTo>
                  <a:pt x="317" y="264"/>
                  <a:pt x="325" y="280"/>
                  <a:pt x="334" y="285"/>
                </a:cubicBezTo>
                <a:cubicBezTo>
                  <a:pt x="377" y="310"/>
                  <a:pt x="423" y="259"/>
                  <a:pt x="423" y="259"/>
                </a:cubicBezTo>
                <a:cubicBezTo>
                  <a:pt x="524" y="342"/>
                  <a:pt x="573" y="225"/>
                  <a:pt x="573" y="225"/>
                </a:cubicBezTo>
                <a:cubicBezTo>
                  <a:pt x="722" y="263"/>
                  <a:pt x="739" y="152"/>
                  <a:pt x="739" y="152"/>
                </a:cubicBezTo>
                <a:cubicBezTo>
                  <a:pt x="672" y="211"/>
                  <a:pt x="615" y="163"/>
                  <a:pt x="563" y="113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7" name="Freeform 2382"/>
          <p:cNvSpPr>
            <a:spLocks/>
          </p:cNvSpPr>
          <p:nvPr/>
        </p:nvSpPr>
        <p:spPr bwMode="auto">
          <a:xfrm>
            <a:off x="265329" y="791496"/>
            <a:ext cx="1908175" cy="887412"/>
          </a:xfrm>
          <a:custGeom>
            <a:avLst/>
            <a:gdLst>
              <a:gd name="T0" fmla="*/ 348 w 508"/>
              <a:gd name="T1" fmla="*/ 72 h 236"/>
              <a:gd name="T2" fmla="*/ 334 w 508"/>
              <a:gd name="T3" fmla="*/ 93 h 236"/>
              <a:gd name="T4" fmla="*/ 335 w 508"/>
              <a:gd name="T5" fmla="*/ 105 h 236"/>
              <a:gd name="T6" fmla="*/ 336 w 508"/>
              <a:gd name="T7" fmla="*/ 107 h 236"/>
              <a:gd name="T8" fmla="*/ 341 w 508"/>
              <a:gd name="T9" fmla="*/ 112 h 236"/>
              <a:gd name="T10" fmla="*/ 356 w 508"/>
              <a:gd name="T11" fmla="*/ 111 h 236"/>
              <a:gd name="T12" fmla="*/ 363 w 508"/>
              <a:gd name="T13" fmla="*/ 107 h 236"/>
              <a:gd name="T14" fmla="*/ 364 w 508"/>
              <a:gd name="T15" fmla="*/ 114 h 236"/>
              <a:gd name="T16" fmla="*/ 335 w 508"/>
              <a:gd name="T17" fmla="*/ 120 h 236"/>
              <a:gd name="T18" fmla="*/ 327 w 508"/>
              <a:gd name="T19" fmla="*/ 111 h 236"/>
              <a:gd name="T20" fmla="*/ 326 w 508"/>
              <a:gd name="T21" fmla="*/ 110 h 236"/>
              <a:gd name="T22" fmla="*/ 323 w 508"/>
              <a:gd name="T23" fmla="*/ 102 h 236"/>
              <a:gd name="T24" fmla="*/ 335 w 508"/>
              <a:gd name="T25" fmla="*/ 71 h 236"/>
              <a:gd name="T26" fmla="*/ 258 w 508"/>
              <a:gd name="T27" fmla="*/ 29 h 236"/>
              <a:gd name="T28" fmla="*/ 264 w 508"/>
              <a:gd name="T29" fmla="*/ 40 h 236"/>
              <a:gd name="T30" fmla="*/ 264 w 508"/>
              <a:gd name="T31" fmla="*/ 70 h 236"/>
              <a:gd name="T32" fmla="*/ 231 w 508"/>
              <a:gd name="T33" fmla="*/ 103 h 236"/>
              <a:gd name="T34" fmla="*/ 198 w 508"/>
              <a:gd name="T35" fmla="*/ 97 h 236"/>
              <a:gd name="T36" fmla="*/ 182 w 508"/>
              <a:gd name="T37" fmla="*/ 74 h 236"/>
              <a:gd name="T38" fmla="*/ 181 w 508"/>
              <a:gd name="T39" fmla="*/ 57 h 236"/>
              <a:gd name="T40" fmla="*/ 183 w 508"/>
              <a:gd name="T41" fmla="*/ 52 h 236"/>
              <a:gd name="T42" fmla="*/ 203 w 508"/>
              <a:gd name="T43" fmla="*/ 32 h 236"/>
              <a:gd name="T44" fmla="*/ 225 w 508"/>
              <a:gd name="T45" fmla="*/ 33 h 236"/>
              <a:gd name="T46" fmla="*/ 237 w 508"/>
              <a:gd name="T47" fmla="*/ 44 h 236"/>
              <a:gd name="T48" fmla="*/ 239 w 508"/>
              <a:gd name="T49" fmla="*/ 49 h 236"/>
              <a:gd name="T50" fmla="*/ 239 w 508"/>
              <a:gd name="T51" fmla="*/ 63 h 236"/>
              <a:gd name="T52" fmla="*/ 231 w 508"/>
              <a:gd name="T53" fmla="*/ 74 h 236"/>
              <a:gd name="T54" fmla="*/ 224 w 508"/>
              <a:gd name="T55" fmla="*/ 70 h 236"/>
              <a:gd name="T56" fmla="*/ 229 w 508"/>
              <a:gd name="T57" fmla="*/ 66 h 236"/>
              <a:gd name="T58" fmla="*/ 232 w 508"/>
              <a:gd name="T59" fmla="*/ 60 h 236"/>
              <a:gd name="T60" fmla="*/ 231 w 508"/>
              <a:gd name="T61" fmla="*/ 50 h 236"/>
              <a:gd name="T62" fmla="*/ 222 w 508"/>
              <a:gd name="T63" fmla="*/ 42 h 236"/>
              <a:gd name="T64" fmla="*/ 216 w 508"/>
              <a:gd name="T65" fmla="*/ 40 h 236"/>
              <a:gd name="T66" fmla="*/ 193 w 508"/>
              <a:gd name="T67" fmla="*/ 54 h 236"/>
              <a:gd name="T68" fmla="*/ 202 w 508"/>
              <a:gd name="T69" fmla="*/ 87 h 236"/>
              <a:gd name="T70" fmla="*/ 228 w 508"/>
              <a:gd name="T71" fmla="*/ 94 h 236"/>
              <a:gd name="T72" fmla="*/ 259 w 508"/>
              <a:gd name="T73" fmla="*/ 51 h 236"/>
              <a:gd name="T74" fmla="*/ 250 w 508"/>
              <a:gd name="T75" fmla="*/ 26 h 236"/>
              <a:gd name="T76" fmla="*/ 133 w 508"/>
              <a:gd name="T77" fmla="*/ 86 h 236"/>
              <a:gd name="T78" fmla="*/ 144 w 508"/>
              <a:gd name="T79" fmla="*/ 116 h 236"/>
              <a:gd name="T80" fmla="*/ 144 w 508"/>
              <a:gd name="T81" fmla="*/ 120 h 236"/>
              <a:gd name="T82" fmla="*/ 133 w 508"/>
              <a:gd name="T83" fmla="*/ 138 h 236"/>
              <a:gd name="T84" fmla="*/ 130 w 508"/>
              <a:gd name="T85" fmla="*/ 141 h 236"/>
              <a:gd name="T86" fmla="*/ 110 w 508"/>
              <a:gd name="T87" fmla="*/ 143 h 236"/>
              <a:gd name="T88" fmla="*/ 93 w 508"/>
              <a:gd name="T89" fmla="*/ 124 h 236"/>
              <a:gd name="T90" fmla="*/ 100 w 508"/>
              <a:gd name="T91" fmla="*/ 118 h 236"/>
              <a:gd name="T92" fmla="*/ 101 w 508"/>
              <a:gd name="T93" fmla="*/ 125 h 236"/>
              <a:gd name="T94" fmla="*/ 120 w 508"/>
              <a:gd name="T95" fmla="*/ 133 h 236"/>
              <a:gd name="T96" fmla="*/ 133 w 508"/>
              <a:gd name="T97" fmla="*/ 120 h 236"/>
              <a:gd name="T98" fmla="*/ 134 w 508"/>
              <a:gd name="T99" fmla="*/ 118 h 236"/>
              <a:gd name="T100" fmla="*/ 131 w 508"/>
              <a:gd name="T101" fmla="*/ 98 h 236"/>
              <a:gd name="T102" fmla="*/ 64 w 508"/>
              <a:gd name="T103" fmla="*/ 132 h 236"/>
              <a:gd name="T104" fmla="*/ 219 w 508"/>
              <a:gd name="T105" fmla="*/ 194 h 236"/>
              <a:gd name="T106" fmla="*/ 204 w 508"/>
              <a:gd name="T107" fmla="*/ 155 h 236"/>
              <a:gd name="T108" fmla="*/ 230 w 508"/>
              <a:gd name="T109" fmla="*/ 126 h 236"/>
              <a:gd name="T110" fmla="*/ 255 w 508"/>
              <a:gd name="T111" fmla="*/ 128 h 236"/>
              <a:gd name="T112" fmla="*/ 249 w 508"/>
              <a:gd name="T113" fmla="*/ 134 h 236"/>
              <a:gd name="T114" fmla="*/ 233 w 508"/>
              <a:gd name="T115" fmla="*/ 135 h 236"/>
              <a:gd name="T116" fmla="*/ 214 w 508"/>
              <a:gd name="T117" fmla="*/ 165 h 236"/>
              <a:gd name="T118" fmla="*/ 291 w 508"/>
              <a:gd name="T119" fmla="*/ 17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08" h="236">
                <a:moveTo>
                  <a:pt x="387" y="77"/>
                </a:moveTo>
                <a:cubicBezTo>
                  <a:pt x="377" y="67"/>
                  <a:pt x="372" y="64"/>
                  <a:pt x="363" y="65"/>
                </a:cubicBezTo>
                <a:cubicBezTo>
                  <a:pt x="357" y="67"/>
                  <a:pt x="354" y="69"/>
                  <a:pt x="352" y="70"/>
                </a:cubicBezTo>
                <a:cubicBezTo>
                  <a:pt x="351" y="70"/>
                  <a:pt x="349" y="71"/>
                  <a:pt x="348" y="72"/>
                </a:cubicBezTo>
                <a:cubicBezTo>
                  <a:pt x="347" y="72"/>
                  <a:pt x="345" y="74"/>
                  <a:pt x="344" y="75"/>
                </a:cubicBezTo>
                <a:cubicBezTo>
                  <a:pt x="343" y="76"/>
                  <a:pt x="341" y="78"/>
                  <a:pt x="340" y="80"/>
                </a:cubicBezTo>
                <a:cubicBezTo>
                  <a:pt x="338" y="82"/>
                  <a:pt x="337" y="84"/>
                  <a:pt x="336" y="86"/>
                </a:cubicBezTo>
                <a:cubicBezTo>
                  <a:pt x="335" y="88"/>
                  <a:pt x="335" y="90"/>
                  <a:pt x="334" y="93"/>
                </a:cubicBezTo>
                <a:cubicBezTo>
                  <a:pt x="334" y="95"/>
                  <a:pt x="333" y="98"/>
                  <a:pt x="334" y="100"/>
                </a:cubicBezTo>
                <a:cubicBezTo>
                  <a:pt x="334" y="101"/>
                  <a:pt x="334" y="101"/>
                  <a:pt x="334" y="102"/>
                </a:cubicBezTo>
                <a:cubicBezTo>
                  <a:pt x="334" y="102"/>
                  <a:pt x="334" y="103"/>
                  <a:pt x="334" y="103"/>
                </a:cubicBezTo>
                <a:cubicBezTo>
                  <a:pt x="335" y="105"/>
                  <a:pt x="335" y="105"/>
                  <a:pt x="335" y="105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336" y="106"/>
                  <a:pt x="336" y="106"/>
                  <a:pt x="336" y="106"/>
                </a:cubicBezTo>
                <a:cubicBezTo>
                  <a:pt x="336" y="107"/>
                  <a:pt x="336" y="107"/>
                  <a:pt x="336" y="107"/>
                </a:cubicBezTo>
                <a:cubicBezTo>
                  <a:pt x="337" y="108"/>
                  <a:pt x="337" y="109"/>
                  <a:pt x="338" y="109"/>
                </a:cubicBezTo>
                <a:cubicBezTo>
                  <a:pt x="339" y="111"/>
                  <a:pt x="339" y="111"/>
                  <a:pt x="339" y="111"/>
                </a:cubicBezTo>
                <a:cubicBezTo>
                  <a:pt x="340" y="111"/>
                  <a:pt x="340" y="111"/>
                  <a:pt x="340" y="112"/>
                </a:cubicBezTo>
                <a:cubicBezTo>
                  <a:pt x="341" y="112"/>
                  <a:pt x="341" y="112"/>
                  <a:pt x="341" y="112"/>
                </a:cubicBezTo>
                <a:cubicBezTo>
                  <a:pt x="342" y="112"/>
                  <a:pt x="342" y="113"/>
                  <a:pt x="343" y="113"/>
                </a:cubicBezTo>
                <a:cubicBezTo>
                  <a:pt x="344" y="113"/>
                  <a:pt x="344" y="114"/>
                  <a:pt x="345" y="113"/>
                </a:cubicBezTo>
                <a:cubicBezTo>
                  <a:pt x="347" y="114"/>
                  <a:pt x="349" y="113"/>
                  <a:pt x="351" y="113"/>
                </a:cubicBezTo>
                <a:cubicBezTo>
                  <a:pt x="353" y="112"/>
                  <a:pt x="355" y="112"/>
                  <a:pt x="356" y="111"/>
                </a:cubicBezTo>
                <a:cubicBezTo>
                  <a:pt x="358" y="110"/>
                  <a:pt x="359" y="110"/>
                  <a:pt x="360" y="109"/>
                </a:cubicBezTo>
                <a:cubicBezTo>
                  <a:pt x="361" y="108"/>
                  <a:pt x="362" y="108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3" y="107"/>
                  <a:pt x="363" y="107"/>
                  <a:pt x="363" y="107"/>
                </a:cubicBezTo>
                <a:cubicBezTo>
                  <a:pt x="365" y="106"/>
                  <a:pt x="367" y="106"/>
                  <a:pt x="368" y="107"/>
                </a:cubicBezTo>
                <a:cubicBezTo>
                  <a:pt x="368" y="109"/>
                  <a:pt x="368" y="110"/>
                  <a:pt x="367" y="111"/>
                </a:cubicBezTo>
                <a:cubicBezTo>
                  <a:pt x="367" y="111"/>
                  <a:pt x="367" y="112"/>
                  <a:pt x="367" y="112"/>
                </a:cubicBezTo>
                <a:cubicBezTo>
                  <a:pt x="366" y="113"/>
                  <a:pt x="365" y="114"/>
                  <a:pt x="364" y="114"/>
                </a:cubicBezTo>
                <a:cubicBezTo>
                  <a:pt x="362" y="116"/>
                  <a:pt x="359" y="119"/>
                  <a:pt x="354" y="121"/>
                </a:cubicBezTo>
                <a:cubicBezTo>
                  <a:pt x="351" y="122"/>
                  <a:pt x="349" y="123"/>
                  <a:pt x="345" y="123"/>
                </a:cubicBezTo>
                <a:cubicBezTo>
                  <a:pt x="344" y="123"/>
                  <a:pt x="342" y="122"/>
                  <a:pt x="340" y="122"/>
                </a:cubicBezTo>
                <a:cubicBezTo>
                  <a:pt x="338" y="121"/>
                  <a:pt x="336" y="121"/>
                  <a:pt x="335" y="120"/>
                </a:cubicBezTo>
                <a:cubicBezTo>
                  <a:pt x="334" y="119"/>
                  <a:pt x="333" y="119"/>
                  <a:pt x="333" y="118"/>
                </a:cubicBezTo>
                <a:cubicBezTo>
                  <a:pt x="332" y="118"/>
                  <a:pt x="331" y="117"/>
                  <a:pt x="331" y="116"/>
                </a:cubicBezTo>
                <a:cubicBezTo>
                  <a:pt x="329" y="115"/>
                  <a:pt x="328" y="114"/>
                  <a:pt x="327" y="112"/>
                </a:cubicBezTo>
                <a:cubicBezTo>
                  <a:pt x="327" y="111"/>
                  <a:pt x="327" y="111"/>
                  <a:pt x="327" y="11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10"/>
                  <a:pt x="326" y="110"/>
                  <a:pt x="326" y="110"/>
                </a:cubicBezTo>
                <a:cubicBezTo>
                  <a:pt x="326" y="109"/>
                  <a:pt x="326" y="109"/>
                  <a:pt x="326" y="109"/>
                </a:cubicBezTo>
                <a:cubicBezTo>
                  <a:pt x="325" y="107"/>
                  <a:pt x="325" y="107"/>
                  <a:pt x="325" y="107"/>
                </a:cubicBezTo>
                <a:cubicBezTo>
                  <a:pt x="324" y="106"/>
                  <a:pt x="324" y="103"/>
                  <a:pt x="323" y="102"/>
                </a:cubicBezTo>
                <a:cubicBezTo>
                  <a:pt x="323" y="98"/>
                  <a:pt x="323" y="94"/>
                  <a:pt x="324" y="91"/>
                </a:cubicBezTo>
                <a:cubicBezTo>
                  <a:pt x="324" y="88"/>
                  <a:pt x="326" y="84"/>
                  <a:pt x="327" y="81"/>
                </a:cubicBezTo>
                <a:cubicBezTo>
                  <a:pt x="328" y="78"/>
                  <a:pt x="330" y="76"/>
                  <a:pt x="332" y="74"/>
                </a:cubicBezTo>
                <a:cubicBezTo>
                  <a:pt x="333" y="73"/>
                  <a:pt x="334" y="72"/>
                  <a:pt x="335" y="71"/>
                </a:cubicBezTo>
                <a:cubicBezTo>
                  <a:pt x="336" y="70"/>
                  <a:pt x="337" y="69"/>
                  <a:pt x="338" y="68"/>
                </a:cubicBezTo>
                <a:cubicBezTo>
                  <a:pt x="340" y="66"/>
                  <a:pt x="342" y="65"/>
                  <a:pt x="344" y="64"/>
                </a:cubicBezTo>
                <a:cubicBezTo>
                  <a:pt x="346" y="64"/>
                  <a:pt x="347" y="63"/>
                  <a:pt x="349" y="63"/>
                </a:cubicBezTo>
                <a:cubicBezTo>
                  <a:pt x="330" y="0"/>
                  <a:pt x="270" y="24"/>
                  <a:pt x="258" y="29"/>
                </a:cubicBezTo>
                <a:cubicBezTo>
                  <a:pt x="259" y="31"/>
                  <a:pt x="259" y="30"/>
                  <a:pt x="260" y="31"/>
                </a:cubicBezTo>
                <a:cubicBezTo>
                  <a:pt x="260" y="32"/>
                  <a:pt x="261" y="32"/>
                  <a:pt x="261" y="33"/>
                </a:cubicBezTo>
                <a:cubicBezTo>
                  <a:pt x="261" y="34"/>
                  <a:pt x="262" y="35"/>
                  <a:pt x="262" y="35"/>
                </a:cubicBezTo>
                <a:cubicBezTo>
                  <a:pt x="263" y="37"/>
                  <a:pt x="264" y="38"/>
                  <a:pt x="264" y="40"/>
                </a:cubicBezTo>
                <a:cubicBezTo>
                  <a:pt x="265" y="43"/>
                  <a:pt x="266" y="47"/>
                  <a:pt x="266" y="50"/>
                </a:cubicBezTo>
                <a:cubicBezTo>
                  <a:pt x="267" y="57"/>
                  <a:pt x="266" y="64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4" y="70"/>
                  <a:pt x="264" y="70"/>
                  <a:pt x="264" y="70"/>
                </a:cubicBezTo>
                <a:cubicBezTo>
                  <a:pt x="262" y="74"/>
                  <a:pt x="261" y="78"/>
                  <a:pt x="259" y="81"/>
                </a:cubicBezTo>
                <a:cubicBezTo>
                  <a:pt x="257" y="84"/>
                  <a:pt x="254" y="87"/>
                  <a:pt x="251" y="90"/>
                </a:cubicBezTo>
                <a:cubicBezTo>
                  <a:pt x="249" y="93"/>
                  <a:pt x="246" y="96"/>
                  <a:pt x="242" y="98"/>
                </a:cubicBezTo>
                <a:cubicBezTo>
                  <a:pt x="239" y="101"/>
                  <a:pt x="235" y="102"/>
                  <a:pt x="231" y="103"/>
                </a:cubicBezTo>
                <a:cubicBezTo>
                  <a:pt x="227" y="104"/>
                  <a:pt x="222" y="105"/>
                  <a:pt x="218" y="104"/>
                </a:cubicBezTo>
                <a:cubicBezTo>
                  <a:pt x="214" y="104"/>
                  <a:pt x="210" y="103"/>
                  <a:pt x="206" y="101"/>
                </a:cubicBezTo>
                <a:cubicBezTo>
                  <a:pt x="204" y="100"/>
                  <a:pt x="202" y="100"/>
                  <a:pt x="201" y="99"/>
                </a:cubicBezTo>
                <a:cubicBezTo>
                  <a:pt x="200" y="98"/>
                  <a:pt x="199" y="98"/>
                  <a:pt x="198" y="97"/>
                </a:cubicBezTo>
                <a:cubicBezTo>
                  <a:pt x="196" y="96"/>
                  <a:pt x="196" y="95"/>
                  <a:pt x="195" y="95"/>
                </a:cubicBezTo>
                <a:cubicBezTo>
                  <a:pt x="192" y="92"/>
                  <a:pt x="189" y="89"/>
                  <a:pt x="187" y="86"/>
                </a:cubicBezTo>
                <a:cubicBezTo>
                  <a:pt x="186" y="84"/>
                  <a:pt x="185" y="82"/>
                  <a:pt x="184" y="80"/>
                </a:cubicBezTo>
                <a:cubicBezTo>
                  <a:pt x="183" y="78"/>
                  <a:pt x="182" y="76"/>
                  <a:pt x="182" y="74"/>
                </a:cubicBezTo>
                <a:cubicBezTo>
                  <a:pt x="181" y="70"/>
                  <a:pt x="181" y="65"/>
                  <a:pt x="181" y="61"/>
                </a:cubicBezTo>
                <a:cubicBezTo>
                  <a:pt x="181" y="60"/>
                  <a:pt x="181" y="59"/>
                  <a:pt x="181" y="58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7"/>
                  <a:pt x="181" y="57"/>
                  <a:pt x="181" y="57"/>
                </a:cubicBezTo>
                <a:cubicBezTo>
                  <a:pt x="181" y="56"/>
                  <a:pt x="181" y="56"/>
                  <a:pt x="181" y="56"/>
                </a:cubicBezTo>
                <a:cubicBezTo>
                  <a:pt x="182" y="55"/>
                  <a:pt x="182" y="55"/>
                  <a:pt x="182" y="55"/>
                </a:cubicBezTo>
                <a:cubicBezTo>
                  <a:pt x="182" y="54"/>
                  <a:pt x="182" y="53"/>
                  <a:pt x="183" y="52"/>
                </a:cubicBezTo>
                <a:cubicBezTo>
                  <a:pt x="183" y="50"/>
                  <a:pt x="184" y="49"/>
                  <a:pt x="185" y="49"/>
                </a:cubicBezTo>
                <a:cubicBezTo>
                  <a:pt x="187" y="45"/>
                  <a:pt x="189" y="42"/>
                  <a:pt x="193" y="39"/>
                </a:cubicBezTo>
                <a:cubicBezTo>
                  <a:pt x="194" y="37"/>
                  <a:pt x="196" y="36"/>
                  <a:pt x="198" y="35"/>
                </a:cubicBezTo>
                <a:cubicBezTo>
                  <a:pt x="200" y="34"/>
                  <a:pt x="201" y="33"/>
                  <a:pt x="203" y="32"/>
                </a:cubicBezTo>
                <a:cubicBezTo>
                  <a:pt x="207" y="31"/>
                  <a:pt x="212" y="30"/>
                  <a:pt x="216" y="30"/>
                </a:cubicBezTo>
                <a:cubicBezTo>
                  <a:pt x="218" y="31"/>
                  <a:pt x="219" y="31"/>
                  <a:pt x="220" y="31"/>
                </a:cubicBezTo>
                <a:cubicBezTo>
                  <a:pt x="223" y="32"/>
                  <a:pt x="223" y="32"/>
                  <a:pt x="223" y="32"/>
                </a:cubicBezTo>
                <a:cubicBezTo>
                  <a:pt x="224" y="32"/>
                  <a:pt x="224" y="33"/>
                  <a:pt x="225" y="33"/>
                </a:cubicBezTo>
                <a:cubicBezTo>
                  <a:pt x="226" y="34"/>
                  <a:pt x="226" y="34"/>
                  <a:pt x="226" y="34"/>
                </a:cubicBezTo>
                <a:cubicBezTo>
                  <a:pt x="229" y="35"/>
                  <a:pt x="229" y="35"/>
                  <a:pt x="229" y="35"/>
                </a:cubicBezTo>
                <a:cubicBezTo>
                  <a:pt x="230" y="37"/>
                  <a:pt x="232" y="38"/>
                  <a:pt x="234" y="40"/>
                </a:cubicBezTo>
                <a:cubicBezTo>
                  <a:pt x="237" y="44"/>
                  <a:pt x="237" y="44"/>
                  <a:pt x="237" y="44"/>
                </a:cubicBezTo>
                <a:cubicBezTo>
                  <a:pt x="237" y="45"/>
                  <a:pt x="238" y="45"/>
                  <a:pt x="238" y="45"/>
                </a:cubicBezTo>
                <a:cubicBezTo>
                  <a:pt x="238" y="45"/>
                  <a:pt x="238" y="45"/>
                  <a:pt x="238" y="45"/>
                </a:cubicBezTo>
                <a:cubicBezTo>
                  <a:pt x="238" y="46"/>
                  <a:pt x="238" y="46"/>
                  <a:pt x="239" y="47"/>
                </a:cubicBezTo>
                <a:cubicBezTo>
                  <a:pt x="239" y="48"/>
                  <a:pt x="239" y="49"/>
                  <a:pt x="239" y="49"/>
                </a:cubicBezTo>
                <a:cubicBezTo>
                  <a:pt x="240" y="51"/>
                  <a:pt x="240" y="52"/>
                  <a:pt x="240" y="54"/>
                </a:cubicBezTo>
                <a:cubicBezTo>
                  <a:pt x="240" y="55"/>
                  <a:pt x="240" y="57"/>
                  <a:pt x="240" y="58"/>
                </a:cubicBezTo>
                <a:cubicBezTo>
                  <a:pt x="240" y="59"/>
                  <a:pt x="240" y="60"/>
                  <a:pt x="240" y="61"/>
                </a:cubicBezTo>
                <a:cubicBezTo>
                  <a:pt x="240" y="62"/>
                  <a:pt x="240" y="62"/>
                  <a:pt x="239" y="63"/>
                </a:cubicBezTo>
                <a:cubicBezTo>
                  <a:pt x="239" y="65"/>
                  <a:pt x="238" y="66"/>
                  <a:pt x="237" y="68"/>
                </a:cubicBezTo>
                <a:cubicBezTo>
                  <a:pt x="236" y="70"/>
                  <a:pt x="236" y="70"/>
                  <a:pt x="236" y="70"/>
                </a:cubicBezTo>
                <a:cubicBezTo>
                  <a:pt x="236" y="70"/>
                  <a:pt x="235" y="71"/>
                  <a:pt x="234" y="71"/>
                </a:cubicBezTo>
                <a:cubicBezTo>
                  <a:pt x="233" y="72"/>
                  <a:pt x="232" y="73"/>
                  <a:pt x="231" y="74"/>
                </a:cubicBezTo>
                <a:cubicBezTo>
                  <a:pt x="230" y="74"/>
                  <a:pt x="229" y="75"/>
                  <a:pt x="229" y="75"/>
                </a:cubicBezTo>
                <a:cubicBezTo>
                  <a:pt x="227" y="76"/>
                  <a:pt x="227" y="76"/>
                  <a:pt x="227" y="76"/>
                </a:cubicBezTo>
                <a:cubicBezTo>
                  <a:pt x="225" y="77"/>
                  <a:pt x="223" y="76"/>
                  <a:pt x="222" y="74"/>
                </a:cubicBezTo>
                <a:cubicBezTo>
                  <a:pt x="222" y="73"/>
                  <a:pt x="222" y="71"/>
                  <a:pt x="224" y="70"/>
                </a:cubicBezTo>
                <a:cubicBezTo>
                  <a:pt x="224" y="70"/>
                  <a:pt x="224" y="70"/>
                  <a:pt x="224" y="70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6" y="69"/>
                  <a:pt x="227" y="69"/>
                  <a:pt x="227" y="68"/>
                </a:cubicBezTo>
                <a:cubicBezTo>
                  <a:pt x="228" y="68"/>
                  <a:pt x="229" y="67"/>
                  <a:pt x="229" y="66"/>
                </a:cubicBezTo>
                <a:cubicBezTo>
                  <a:pt x="230" y="66"/>
                  <a:pt x="230" y="65"/>
                  <a:pt x="230" y="65"/>
                </a:cubicBezTo>
                <a:cubicBezTo>
                  <a:pt x="231" y="64"/>
                  <a:pt x="231" y="64"/>
                  <a:pt x="231" y="64"/>
                </a:cubicBezTo>
                <a:cubicBezTo>
                  <a:pt x="231" y="63"/>
                  <a:pt x="232" y="62"/>
                  <a:pt x="232" y="61"/>
                </a:cubicBezTo>
                <a:cubicBezTo>
                  <a:pt x="232" y="61"/>
                  <a:pt x="232" y="60"/>
                  <a:pt x="232" y="60"/>
                </a:cubicBezTo>
                <a:cubicBezTo>
                  <a:pt x="232" y="59"/>
                  <a:pt x="232" y="59"/>
                  <a:pt x="232" y="58"/>
                </a:cubicBezTo>
                <a:cubicBezTo>
                  <a:pt x="232" y="57"/>
                  <a:pt x="232" y="56"/>
                  <a:pt x="232" y="55"/>
                </a:cubicBezTo>
                <a:cubicBezTo>
                  <a:pt x="232" y="54"/>
                  <a:pt x="232" y="53"/>
                  <a:pt x="231" y="52"/>
                </a:cubicBezTo>
                <a:cubicBezTo>
                  <a:pt x="231" y="51"/>
                  <a:pt x="231" y="51"/>
                  <a:pt x="231" y="50"/>
                </a:cubicBezTo>
                <a:cubicBezTo>
                  <a:pt x="231" y="50"/>
                  <a:pt x="230" y="50"/>
                  <a:pt x="230" y="49"/>
                </a:cubicBezTo>
                <a:cubicBezTo>
                  <a:pt x="227" y="46"/>
                  <a:pt x="227" y="46"/>
                  <a:pt x="227" y="46"/>
                </a:cubicBezTo>
                <a:cubicBezTo>
                  <a:pt x="226" y="45"/>
                  <a:pt x="225" y="44"/>
                  <a:pt x="224" y="43"/>
                </a:cubicBezTo>
                <a:cubicBezTo>
                  <a:pt x="222" y="42"/>
                  <a:pt x="222" y="42"/>
                  <a:pt x="222" y="42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18" y="40"/>
                  <a:pt x="218" y="40"/>
                  <a:pt x="218" y="40"/>
                </a:cubicBezTo>
                <a:cubicBezTo>
                  <a:pt x="216" y="40"/>
                  <a:pt x="216" y="40"/>
                  <a:pt x="216" y="40"/>
                </a:cubicBezTo>
                <a:cubicBezTo>
                  <a:pt x="213" y="40"/>
                  <a:pt x="210" y="40"/>
                  <a:pt x="207" y="41"/>
                </a:cubicBezTo>
                <a:cubicBezTo>
                  <a:pt x="206" y="42"/>
                  <a:pt x="204" y="43"/>
                  <a:pt x="203" y="44"/>
                </a:cubicBezTo>
                <a:cubicBezTo>
                  <a:pt x="202" y="44"/>
                  <a:pt x="200" y="45"/>
                  <a:pt x="199" y="46"/>
                </a:cubicBezTo>
                <a:cubicBezTo>
                  <a:pt x="197" y="48"/>
                  <a:pt x="195" y="51"/>
                  <a:pt x="193" y="54"/>
                </a:cubicBezTo>
                <a:cubicBezTo>
                  <a:pt x="192" y="56"/>
                  <a:pt x="191" y="58"/>
                  <a:pt x="191" y="62"/>
                </a:cubicBezTo>
                <a:cubicBezTo>
                  <a:pt x="191" y="65"/>
                  <a:pt x="191" y="68"/>
                  <a:pt x="192" y="71"/>
                </a:cubicBezTo>
                <a:cubicBezTo>
                  <a:pt x="193" y="74"/>
                  <a:pt x="194" y="77"/>
                  <a:pt x="196" y="80"/>
                </a:cubicBezTo>
                <a:cubicBezTo>
                  <a:pt x="197" y="82"/>
                  <a:pt x="200" y="85"/>
                  <a:pt x="202" y="87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4" y="89"/>
                  <a:pt x="205" y="89"/>
                  <a:pt x="205" y="89"/>
                </a:cubicBezTo>
                <a:cubicBezTo>
                  <a:pt x="207" y="90"/>
                  <a:pt x="208" y="91"/>
                  <a:pt x="210" y="92"/>
                </a:cubicBezTo>
                <a:cubicBezTo>
                  <a:pt x="216" y="94"/>
                  <a:pt x="222" y="95"/>
                  <a:pt x="228" y="94"/>
                </a:cubicBezTo>
                <a:cubicBezTo>
                  <a:pt x="234" y="92"/>
                  <a:pt x="240" y="89"/>
                  <a:pt x="245" y="84"/>
                </a:cubicBezTo>
                <a:cubicBezTo>
                  <a:pt x="247" y="82"/>
                  <a:pt x="249" y="79"/>
                  <a:pt x="251" y="76"/>
                </a:cubicBezTo>
                <a:cubicBezTo>
                  <a:pt x="253" y="73"/>
                  <a:pt x="255" y="70"/>
                  <a:pt x="256" y="67"/>
                </a:cubicBezTo>
                <a:cubicBezTo>
                  <a:pt x="258" y="62"/>
                  <a:pt x="259" y="56"/>
                  <a:pt x="259" y="51"/>
                </a:cubicBezTo>
                <a:cubicBezTo>
                  <a:pt x="259" y="48"/>
                  <a:pt x="259" y="45"/>
                  <a:pt x="258" y="42"/>
                </a:cubicBezTo>
                <a:cubicBezTo>
                  <a:pt x="257" y="41"/>
                  <a:pt x="257" y="39"/>
                  <a:pt x="256" y="38"/>
                </a:cubicBezTo>
                <a:cubicBezTo>
                  <a:pt x="256" y="37"/>
                  <a:pt x="256" y="37"/>
                  <a:pt x="256" y="36"/>
                </a:cubicBezTo>
                <a:cubicBezTo>
                  <a:pt x="255" y="36"/>
                  <a:pt x="252" y="29"/>
                  <a:pt x="250" y="26"/>
                </a:cubicBezTo>
                <a:cubicBezTo>
                  <a:pt x="232" y="2"/>
                  <a:pt x="193" y="5"/>
                  <a:pt x="193" y="5"/>
                </a:cubicBezTo>
                <a:cubicBezTo>
                  <a:pt x="123" y="3"/>
                  <a:pt x="120" y="71"/>
                  <a:pt x="120" y="79"/>
                </a:cubicBezTo>
                <a:cubicBezTo>
                  <a:pt x="120" y="79"/>
                  <a:pt x="120" y="79"/>
                  <a:pt x="121" y="79"/>
                </a:cubicBezTo>
                <a:cubicBezTo>
                  <a:pt x="124" y="80"/>
                  <a:pt x="128" y="82"/>
                  <a:pt x="133" y="86"/>
                </a:cubicBezTo>
                <a:cubicBezTo>
                  <a:pt x="135" y="88"/>
                  <a:pt x="138" y="91"/>
                  <a:pt x="139" y="94"/>
                </a:cubicBezTo>
                <a:cubicBezTo>
                  <a:pt x="141" y="97"/>
                  <a:pt x="143" y="101"/>
                  <a:pt x="143" y="104"/>
                </a:cubicBezTo>
                <a:cubicBezTo>
                  <a:pt x="144" y="106"/>
                  <a:pt x="144" y="108"/>
                  <a:pt x="144" y="110"/>
                </a:cubicBezTo>
                <a:cubicBezTo>
                  <a:pt x="144" y="112"/>
                  <a:pt x="144" y="114"/>
                  <a:pt x="144" y="116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19"/>
                  <a:pt x="144" y="119"/>
                  <a:pt x="144" y="119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0"/>
                  <a:pt x="144" y="120"/>
                  <a:pt x="144" y="120"/>
                </a:cubicBezTo>
                <a:cubicBezTo>
                  <a:pt x="144" y="121"/>
                  <a:pt x="144" y="121"/>
                  <a:pt x="144" y="121"/>
                </a:cubicBezTo>
                <a:cubicBezTo>
                  <a:pt x="144" y="121"/>
                  <a:pt x="144" y="122"/>
                  <a:pt x="143" y="122"/>
                </a:cubicBezTo>
                <a:cubicBezTo>
                  <a:pt x="143" y="124"/>
                  <a:pt x="142" y="126"/>
                  <a:pt x="141" y="128"/>
                </a:cubicBezTo>
                <a:cubicBezTo>
                  <a:pt x="140" y="132"/>
                  <a:pt x="137" y="136"/>
                  <a:pt x="133" y="138"/>
                </a:cubicBezTo>
                <a:cubicBezTo>
                  <a:pt x="133" y="139"/>
                  <a:pt x="132" y="140"/>
                  <a:pt x="131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29" y="141"/>
                  <a:pt x="129" y="141"/>
                  <a:pt x="129" y="141"/>
                </a:cubicBezTo>
                <a:cubicBezTo>
                  <a:pt x="129" y="141"/>
                  <a:pt x="128" y="141"/>
                  <a:pt x="128" y="142"/>
                </a:cubicBezTo>
                <a:cubicBezTo>
                  <a:pt x="125" y="143"/>
                  <a:pt x="124" y="143"/>
                  <a:pt x="122" y="143"/>
                </a:cubicBezTo>
                <a:cubicBezTo>
                  <a:pt x="118" y="144"/>
                  <a:pt x="114" y="144"/>
                  <a:pt x="110" y="143"/>
                </a:cubicBezTo>
                <a:cubicBezTo>
                  <a:pt x="106" y="142"/>
                  <a:pt x="103" y="140"/>
                  <a:pt x="101" y="138"/>
                </a:cubicBezTo>
                <a:cubicBezTo>
                  <a:pt x="98" y="136"/>
                  <a:pt x="96" y="133"/>
                  <a:pt x="95" y="131"/>
                </a:cubicBezTo>
                <a:cubicBezTo>
                  <a:pt x="95" y="130"/>
                  <a:pt x="94" y="128"/>
                  <a:pt x="94" y="127"/>
                </a:cubicBezTo>
                <a:cubicBezTo>
                  <a:pt x="94" y="126"/>
                  <a:pt x="94" y="125"/>
                  <a:pt x="93" y="124"/>
                </a:cubicBezTo>
                <a:cubicBezTo>
                  <a:pt x="93" y="122"/>
                  <a:pt x="93" y="121"/>
                  <a:pt x="93" y="120"/>
                </a:cubicBezTo>
                <a:cubicBezTo>
                  <a:pt x="93" y="119"/>
                  <a:pt x="93" y="119"/>
                  <a:pt x="93" y="119"/>
                </a:cubicBezTo>
                <a:cubicBezTo>
                  <a:pt x="93" y="117"/>
                  <a:pt x="95" y="115"/>
                  <a:pt x="97" y="116"/>
                </a:cubicBezTo>
                <a:cubicBezTo>
                  <a:pt x="98" y="116"/>
                  <a:pt x="100" y="117"/>
                  <a:pt x="100" y="118"/>
                </a:cubicBezTo>
                <a:cubicBezTo>
                  <a:pt x="100" y="119"/>
                  <a:pt x="100" y="119"/>
                  <a:pt x="100" y="119"/>
                </a:cubicBezTo>
                <a:cubicBezTo>
                  <a:pt x="100" y="119"/>
                  <a:pt x="100" y="119"/>
                  <a:pt x="100" y="120"/>
                </a:cubicBezTo>
                <a:cubicBezTo>
                  <a:pt x="100" y="121"/>
                  <a:pt x="100" y="122"/>
                  <a:pt x="101" y="123"/>
                </a:cubicBezTo>
                <a:cubicBezTo>
                  <a:pt x="101" y="124"/>
                  <a:pt x="101" y="124"/>
                  <a:pt x="101" y="125"/>
                </a:cubicBezTo>
                <a:cubicBezTo>
                  <a:pt x="102" y="126"/>
                  <a:pt x="102" y="126"/>
                  <a:pt x="102" y="127"/>
                </a:cubicBezTo>
                <a:cubicBezTo>
                  <a:pt x="103" y="129"/>
                  <a:pt x="104" y="130"/>
                  <a:pt x="106" y="131"/>
                </a:cubicBezTo>
                <a:cubicBezTo>
                  <a:pt x="108" y="132"/>
                  <a:pt x="110" y="133"/>
                  <a:pt x="112" y="133"/>
                </a:cubicBezTo>
                <a:cubicBezTo>
                  <a:pt x="114" y="134"/>
                  <a:pt x="117" y="134"/>
                  <a:pt x="120" y="133"/>
                </a:cubicBezTo>
                <a:cubicBezTo>
                  <a:pt x="121" y="133"/>
                  <a:pt x="123" y="133"/>
                  <a:pt x="123" y="132"/>
                </a:cubicBezTo>
                <a:cubicBezTo>
                  <a:pt x="125" y="131"/>
                  <a:pt x="126" y="131"/>
                  <a:pt x="127" y="130"/>
                </a:cubicBezTo>
                <a:cubicBezTo>
                  <a:pt x="129" y="129"/>
                  <a:pt x="131" y="126"/>
                  <a:pt x="132" y="124"/>
                </a:cubicBezTo>
                <a:cubicBezTo>
                  <a:pt x="132" y="122"/>
                  <a:pt x="133" y="121"/>
                  <a:pt x="133" y="120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9"/>
                  <a:pt x="134" y="119"/>
                  <a:pt x="134" y="119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8"/>
                  <a:pt x="134" y="118"/>
                  <a:pt x="134" y="118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34" y="114"/>
                  <a:pt x="134" y="112"/>
                  <a:pt x="134" y="111"/>
                </a:cubicBezTo>
                <a:cubicBezTo>
                  <a:pt x="134" y="109"/>
                  <a:pt x="134" y="108"/>
                  <a:pt x="134" y="106"/>
                </a:cubicBezTo>
                <a:cubicBezTo>
                  <a:pt x="133" y="103"/>
                  <a:pt x="132" y="101"/>
                  <a:pt x="131" y="98"/>
                </a:cubicBezTo>
                <a:cubicBezTo>
                  <a:pt x="130" y="96"/>
                  <a:pt x="129" y="94"/>
                  <a:pt x="127" y="92"/>
                </a:cubicBezTo>
                <a:cubicBezTo>
                  <a:pt x="126" y="91"/>
                  <a:pt x="124" y="89"/>
                  <a:pt x="122" y="88"/>
                </a:cubicBezTo>
                <a:cubicBezTo>
                  <a:pt x="115" y="81"/>
                  <a:pt x="105" y="79"/>
                  <a:pt x="105" y="79"/>
                </a:cubicBezTo>
                <a:cubicBezTo>
                  <a:pt x="55" y="81"/>
                  <a:pt x="64" y="132"/>
                  <a:pt x="64" y="132"/>
                </a:cubicBezTo>
                <a:cubicBezTo>
                  <a:pt x="28" y="133"/>
                  <a:pt x="0" y="110"/>
                  <a:pt x="0" y="110"/>
                </a:cubicBezTo>
                <a:cubicBezTo>
                  <a:pt x="37" y="224"/>
                  <a:pt x="130" y="168"/>
                  <a:pt x="130" y="168"/>
                </a:cubicBezTo>
                <a:cubicBezTo>
                  <a:pt x="168" y="216"/>
                  <a:pt x="208" y="200"/>
                  <a:pt x="219" y="194"/>
                </a:cubicBezTo>
                <a:cubicBezTo>
                  <a:pt x="218" y="194"/>
                  <a:pt x="219" y="194"/>
                  <a:pt x="219" y="194"/>
                </a:cubicBezTo>
                <a:cubicBezTo>
                  <a:pt x="218" y="193"/>
                  <a:pt x="217" y="193"/>
                  <a:pt x="216" y="192"/>
                </a:cubicBezTo>
                <a:cubicBezTo>
                  <a:pt x="214" y="189"/>
                  <a:pt x="211" y="186"/>
                  <a:pt x="209" y="182"/>
                </a:cubicBezTo>
                <a:cubicBezTo>
                  <a:pt x="206" y="177"/>
                  <a:pt x="204" y="171"/>
                  <a:pt x="204" y="165"/>
                </a:cubicBezTo>
                <a:cubicBezTo>
                  <a:pt x="204" y="162"/>
                  <a:pt x="204" y="158"/>
                  <a:pt x="204" y="155"/>
                </a:cubicBezTo>
                <a:cubicBezTo>
                  <a:pt x="205" y="152"/>
                  <a:pt x="206" y="148"/>
                  <a:pt x="208" y="145"/>
                </a:cubicBezTo>
                <a:cubicBezTo>
                  <a:pt x="209" y="142"/>
                  <a:pt x="211" y="139"/>
                  <a:pt x="213" y="136"/>
                </a:cubicBezTo>
                <a:cubicBezTo>
                  <a:pt x="216" y="134"/>
                  <a:pt x="218" y="131"/>
                  <a:pt x="221" y="130"/>
                </a:cubicBezTo>
                <a:cubicBezTo>
                  <a:pt x="224" y="128"/>
                  <a:pt x="227" y="127"/>
                  <a:pt x="230" y="126"/>
                </a:cubicBezTo>
                <a:cubicBezTo>
                  <a:pt x="233" y="125"/>
                  <a:pt x="236" y="125"/>
                  <a:pt x="239" y="125"/>
                </a:cubicBezTo>
                <a:cubicBezTo>
                  <a:pt x="241" y="125"/>
                  <a:pt x="243" y="125"/>
                  <a:pt x="245" y="126"/>
                </a:cubicBezTo>
                <a:cubicBezTo>
                  <a:pt x="247" y="126"/>
                  <a:pt x="249" y="126"/>
                  <a:pt x="251" y="127"/>
                </a:cubicBezTo>
                <a:cubicBezTo>
                  <a:pt x="253" y="127"/>
                  <a:pt x="255" y="128"/>
                  <a:pt x="255" y="128"/>
                </a:cubicBezTo>
                <a:cubicBezTo>
                  <a:pt x="257" y="128"/>
                  <a:pt x="258" y="130"/>
                  <a:pt x="257" y="132"/>
                </a:cubicBezTo>
                <a:cubicBezTo>
                  <a:pt x="257" y="133"/>
                  <a:pt x="255" y="134"/>
                  <a:pt x="254" y="134"/>
                </a:cubicBezTo>
                <a:cubicBezTo>
                  <a:pt x="253" y="134"/>
                  <a:pt x="253" y="134"/>
                  <a:pt x="253" y="134"/>
                </a:cubicBezTo>
                <a:cubicBezTo>
                  <a:pt x="253" y="134"/>
                  <a:pt x="252" y="134"/>
                  <a:pt x="249" y="134"/>
                </a:cubicBezTo>
                <a:cubicBezTo>
                  <a:pt x="248" y="134"/>
                  <a:pt x="247" y="134"/>
                  <a:pt x="245" y="134"/>
                </a:cubicBezTo>
                <a:cubicBezTo>
                  <a:pt x="244" y="134"/>
                  <a:pt x="243" y="134"/>
                  <a:pt x="242" y="134"/>
                </a:cubicBezTo>
                <a:cubicBezTo>
                  <a:pt x="241" y="134"/>
                  <a:pt x="240" y="134"/>
                  <a:pt x="239" y="134"/>
                </a:cubicBezTo>
                <a:cubicBezTo>
                  <a:pt x="237" y="134"/>
                  <a:pt x="235" y="135"/>
                  <a:pt x="233" y="135"/>
                </a:cubicBezTo>
                <a:cubicBezTo>
                  <a:pt x="231" y="136"/>
                  <a:pt x="229" y="137"/>
                  <a:pt x="227" y="138"/>
                </a:cubicBezTo>
                <a:cubicBezTo>
                  <a:pt x="226" y="139"/>
                  <a:pt x="225" y="140"/>
                  <a:pt x="224" y="141"/>
                </a:cubicBezTo>
                <a:cubicBezTo>
                  <a:pt x="222" y="142"/>
                  <a:pt x="220" y="145"/>
                  <a:pt x="218" y="147"/>
                </a:cubicBezTo>
                <a:cubicBezTo>
                  <a:pt x="215" y="153"/>
                  <a:pt x="214" y="159"/>
                  <a:pt x="214" y="165"/>
                </a:cubicBezTo>
                <a:cubicBezTo>
                  <a:pt x="214" y="167"/>
                  <a:pt x="214" y="170"/>
                  <a:pt x="214" y="172"/>
                </a:cubicBezTo>
                <a:cubicBezTo>
                  <a:pt x="215" y="174"/>
                  <a:pt x="215" y="176"/>
                  <a:pt x="216" y="178"/>
                </a:cubicBezTo>
                <a:cubicBezTo>
                  <a:pt x="218" y="182"/>
                  <a:pt x="223" y="193"/>
                  <a:pt x="230" y="196"/>
                </a:cubicBezTo>
                <a:cubicBezTo>
                  <a:pt x="259" y="213"/>
                  <a:pt x="291" y="178"/>
                  <a:pt x="291" y="178"/>
                </a:cubicBezTo>
                <a:cubicBezTo>
                  <a:pt x="360" y="236"/>
                  <a:pt x="394" y="155"/>
                  <a:pt x="394" y="155"/>
                </a:cubicBezTo>
                <a:cubicBezTo>
                  <a:pt x="497" y="181"/>
                  <a:pt x="508" y="104"/>
                  <a:pt x="508" y="104"/>
                </a:cubicBezTo>
                <a:cubicBezTo>
                  <a:pt x="462" y="145"/>
                  <a:pt x="423" y="112"/>
                  <a:pt x="387" y="77"/>
                </a:cubicBezTo>
                <a:close/>
              </a:path>
            </a:pathLst>
          </a:custGeom>
          <a:solidFill>
            <a:srgbClr val="FFD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14" name="组合 2313"/>
          <p:cNvGrpSpPr/>
          <p:nvPr/>
        </p:nvGrpSpPr>
        <p:grpSpPr>
          <a:xfrm>
            <a:off x="103188" y="20638"/>
            <a:ext cx="1020697" cy="2087371"/>
            <a:chOff x="712788" y="0"/>
            <a:chExt cx="1409700" cy="2882900"/>
          </a:xfrm>
        </p:grpSpPr>
        <p:sp>
          <p:nvSpPr>
            <p:cNvPr id="2300" name="Oval 2298"/>
            <p:cNvSpPr>
              <a:spLocks noChangeArrowheads="1"/>
            </p:cNvSpPr>
            <p:nvPr/>
          </p:nvSpPr>
          <p:spPr bwMode="auto">
            <a:xfrm>
              <a:off x="723901" y="1163638"/>
              <a:ext cx="1390650" cy="1125538"/>
            </a:xfrm>
            <a:prstGeom prst="ellipse">
              <a:avLst/>
            </a:prstGeom>
            <a:solidFill>
              <a:srgbClr val="E5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1" name="Freeform 2299"/>
            <p:cNvSpPr>
              <a:spLocks noEditPoints="1"/>
            </p:cNvSpPr>
            <p:nvPr/>
          </p:nvSpPr>
          <p:spPr bwMode="auto">
            <a:xfrm>
              <a:off x="712788" y="1147763"/>
              <a:ext cx="1409700" cy="1147763"/>
            </a:xfrm>
            <a:custGeom>
              <a:avLst/>
              <a:gdLst>
                <a:gd name="T0" fmla="*/ 372 w 373"/>
                <a:gd name="T1" fmla="*/ 165 h 305"/>
                <a:gd name="T2" fmla="*/ 337 w 373"/>
                <a:gd name="T3" fmla="*/ 243 h 305"/>
                <a:gd name="T4" fmla="*/ 206 w 373"/>
                <a:gd name="T5" fmla="*/ 305 h 305"/>
                <a:gd name="T6" fmla="*/ 174 w 373"/>
                <a:gd name="T7" fmla="*/ 305 h 305"/>
                <a:gd name="T8" fmla="*/ 163 w 373"/>
                <a:gd name="T9" fmla="*/ 304 h 305"/>
                <a:gd name="T10" fmla="*/ 140 w 373"/>
                <a:gd name="T11" fmla="*/ 300 h 305"/>
                <a:gd name="T12" fmla="*/ 75 w 373"/>
                <a:gd name="T13" fmla="*/ 275 h 305"/>
                <a:gd name="T14" fmla="*/ 65 w 373"/>
                <a:gd name="T15" fmla="*/ 268 h 305"/>
                <a:gd name="T16" fmla="*/ 37 w 373"/>
                <a:gd name="T17" fmla="*/ 244 h 305"/>
                <a:gd name="T18" fmla="*/ 0 w 373"/>
                <a:gd name="T19" fmla="*/ 153 h 305"/>
                <a:gd name="T20" fmla="*/ 37 w 373"/>
                <a:gd name="T21" fmla="*/ 63 h 305"/>
                <a:gd name="T22" fmla="*/ 65 w 373"/>
                <a:gd name="T23" fmla="*/ 39 h 305"/>
                <a:gd name="T24" fmla="*/ 75 w 373"/>
                <a:gd name="T25" fmla="*/ 32 h 305"/>
                <a:gd name="T26" fmla="*/ 206 w 373"/>
                <a:gd name="T27" fmla="*/ 2 h 305"/>
                <a:gd name="T28" fmla="*/ 337 w 373"/>
                <a:gd name="T29" fmla="*/ 64 h 305"/>
                <a:gd name="T30" fmla="*/ 372 w 373"/>
                <a:gd name="T31" fmla="*/ 141 h 305"/>
                <a:gd name="T32" fmla="*/ 369 w 373"/>
                <a:gd name="T33" fmla="*/ 153 h 305"/>
                <a:gd name="T34" fmla="*/ 361 w 373"/>
                <a:gd name="T35" fmla="*/ 110 h 305"/>
                <a:gd name="T36" fmla="*/ 281 w 373"/>
                <a:gd name="T37" fmla="*/ 27 h 305"/>
                <a:gd name="T38" fmla="*/ 119 w 373"/>
                <a:gd name="T39" fmla="*/ 17 h 305"/>
                <a:gd name="T40" fmla="*/ 73 w 373"/>
                <a:gd name="T41" fmla="*/ 39 h 305"/>
                <a:gd name="T42" fmla="*/ 58 w 373"/>
                <a:gd name="T43" fmla="*/ 50 h 305"/>
                <a:gd name="T44" fmla="*/ 16 w 373"/>
                <a:gd name="T45" fmla="*/ 106 h 305"/>
                <a:gd name="T46" fmla="*/ 16 w 373"/>
                <a:gd name="T47" fmla="*/ 200 h 305"/>
                <a:gd name="T48" fmla="*/ 58 w 373"/>
                <a:gd name="T49" fmla="*/ 257 h 305"/>
                <a:gd name="T50" fmla="*/ 73 w 373"/>
                <a:gd name="T51" fmla="*/ 267 h 305"/>
                <a:gd name="T52" fmla="*/ 119 w 373"/>
                <a:gd name="T53" fmla="*/ 290 h 305"/>
                <a:gd name="T54" fmla="*/ 152 w 373"/>
                <a:gd name="T55" fmla="*/ 298 h 305"/>
                <a:gd name="T56" fmla="*/ 168 w 373"/>
                <a:gd name="T57" fmla="*/ 300 h 305"/>
                <a:gd name="T58" fmla="*/ 185 w 373"/>
                <a:gd name="T59" fmla="*/ 300 h 305"/>
                <a:gd name="T60" fmla="*/ 281 w 373"/>
                <a:gd name="T61" fmla="*/ 279 h 305"/>
                <a:gd name="T62" fmla="*/ 361 w 373"/>
                <a:gd name="T63" fmla="*/ 197 h 305"/>
                <a:gd name="T64" fmla="*/ 370 w 373"/>
                <a:gd name="T65" fmla="*/ 153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3" h="305">
                  <a:moveTo>
                    <a:pt x="373" y="153"/>
                  </a:moveTo>
                  <a:cubicBezTo>
                    <a:pt x="373" y="153"/>
                    <a:pt x="373" y="157"/>
                    <a:pt x="372" y="165"/>
                  </a:cubicBezTo>
                  <a:cubicBezTo>
                    <a:pt x="372" y="173"/>
                    <a:pt x="370" y="184"/>
                    <a:pt x="365" y="198"/>
                  </a:cubicBezTo>
                  <a:cubicBezTo>
                    <a:pt x="359" y="212"/>
                    <a:pt x="351" y="227"/>
                    <a:pt x="337" y="243"/>
                  </a:cubicBezTo>
                  <a:cubicBezTo>
                    <a:pt x="324" y="258"/>
                    <a:pt x="306" y="272"/>
                    <a:pt x="283" y="283"/>
                  </a:cubicBezTo>
                  <a:cubicBezTo>
                    <a:pt x="261" y="294"/>
                    <a:pt x="235" y="302"/>
                    <a:pt x="206" y="305"/>
                  </a:cubicBezTo>
                  <a:cubicBezTo>
                    <a:pt x="199" y="305"/>
                    <a:pt x="192" y="305"/>
                    <a:pt x="185" y="305"/>
                  </a:cubicBezTo>
                  <a:cubicBezTo>
                    <a:pt x="181" y="305"/>
                    <a:pt x="177" y="305"/>
                    <a:pt x="174" y="305"/>
                  </a:cubicBezTo>
                  <a:cubicBezTo>
                    <a:pt x="168" y="305"/>
                    <a:pt x="168" y="305"/>
                    <a:pt x="168" y="305"/>
                  </a:cubicBezTo>
                  <a:cubicBezTo>
                    <a:pt x="163" y="304"/>
                    <a:pt x="163" y="304"/>
                    <a:pt x="163" y="304"/>
                  </a:cubicBezTo>
                  <a:cubicBezTo>
                    <a:pt x="159" y="303"/>
                    <a:pt x="155" y="303"/>
                    <a:pt x="151" y="303"/>
                  </a:cubicBezTo>
                  <a:cubicBezTo>
                    <a:pt x="148" y="302"/>
                    <a:pt x="144" y="301"/>
                    <a:pt x="140" y="300"/>
                  </a:cubicBezTo>
                  <a:cubicBezTo>
                    <a:pt x="133" y="299"/>
                    <a:pt x="125" y="297"/>
                    <a:pt x="118" y="294"/>
                  </a:cubicBezTo>
                  <a:cubicBezTo>
                    <a:pt x="103" y="289"/>
                    <a:pt x="88" y="283"/>
                    <a:pt x="75" y="275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68" y="270"/>
                    <a:pt x="66" y="269"/>
                    <a:pt x="65" y="268"/>
                  </a:cubicBezTo>
                  <a:cubicBezTo>
                    <a:pt x="62" y="266"/>
                    <a:pt x="58" y="263"/>
                    <a:pt x="55" y="261"/>
                  </a:cubicBezTo>
                  <a:cubicBezTo>
                    <a:pt x="49" y="255"/>
                    <a:pt x="43" y="250"/>
                    <a:pt x="37" y="244"/>
                  </a:cubicBezTo>
                  <a:cubicBezTo>
                    <a:pt x="26" y="232"/>
                    <a:pt x="17" y="218"/>
                    <a:pt x="11" y="202"/>
                  </a:cubicBezTo>
                  <a:cubicBezTo>
                    <a:pt x="4" y="187"/>
                    <a:pt x="1" y="170"/>
                    <a:pt x="0" y="153"/>
                  </a:cubicBezTo>
                  <a:cubicBezTo>
                    <a:pt x="1" y="137"/>
                    <a:pt x="4" y="120"/>
                    <a:pt x="10" y="104"/>
                  </a:cubicBezTo>
                  <a:cubicBezTo>
                    <a:pt x="17" y="89"/>
                    <a:pt x="26" y="75"/>
                    <a:pt x="37" y="63"/>
                  </a:cubicBezTo>
                  <a:cubicBezTo>
                    <a:pt x="43" y="56"/>
                    <a:pt x="49" y="51"/>
                    <a:pt x="55" y="46"/>
                  </a:cubicBezTo>
                  <a:cubicBezTo>
                    <a:pt x="58" y="43"/>
                    <a:pt x="62" y="41"/>
                    <a:pt x="65" y="39"/>
                  </a:cubicBezTo>
                  <a:cubicBezTo>
                    <a:pt x="66" y="37"/>
                    <a:pt x="68" y="36"/>
                    <a:pt x="70" y="35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88" y="23"/>
                    <a:pt x="103" y="17"/>
                    <a:pt x="118" y="12"/>
                  </a:cubicBezTo>
                  <a:cubicBezTo>
                    <a:pt x="148" y="3"/>
                    <a:pt x="178" y="0"/>
                    <a:pt x="206" y="2"/>
                  </a:cubicBezTo>
                  <a:cubicBezTo>
                    <a:pt x="235" y="5"/>
                    <a:pt x="261" y="12"/>
                    <a:pt x="283" y="23"/>
                  </a:cubicBezTo>
                  <a:cubicBezTo>
                    <a:pt x="306" y="34"/>
                    <a:pt x="324" y="49"/>
                    <a:pt x="337" y="64"/>
                  </a:cubicBezTo>
                  <a:cubicBezTo>
                    <a:pt x="351" y="79"/>
                    <a:pt x="359" y="95"/>
                    <a:pt x="365" y="108"/>
                  </a:cubicBezTo>
                  <a:cubicBezTo>
                    <a:pt x="370" y="122"/>
                    <a:pt x="372" y="134"/>
                    <a:pt x="372" y="141"/>
                  </a:cubicBezTo>
                  <a:cubicBezTo>
                    <a:pt x="373" y="149"/>
                    <a:pt x="373" y="153"/>
                    <a:pt x="373" y="153"/>
                  </a:cubicBezTo>
                  <a:close/>
                  <a:moveTo>
                    <a:pt x="369" y="153"/>
                  </a:moveTo>
                  <a:cubicBezTo>
                    <a:pt x="369" y="153"/>
                    <a:pt x="369" y="149"/>
                    <a:pt x="369" y="142"/>
                  </a:cubicBezTo>
                  <a:cubicBezTo>
                    <a:pt x="368" y="134"/>
                    <a:pt x="366" y="123"/>
                    <a:pt x="361" y="110"/>
                  </a:cubicBezTo>
                  <a:cubicBezTo>
                    <a:pt x="356" y="97"/>
                    <a:pt x="348" y="81"/>
                    <a:pt x="334" y="67"/>
                  </a:cubicBezTo>
                  <a:cubicBezTo>
                    <a:pt x="321" y="52"/>
                    <a:pt x="303" y="38"/>
                    <a:pt x="281" y="27"/>
                  </a:cubicBezTo>
                  <a:cubicBezTo>
                    <a:pt x="260" y="17"/>
                    <a:pt x="234" y="9"/>
                    <a:pt x="206" y="7"/>
                  </a:cubicBezTo>
                  <a:cubicBezTo>
                    <a:pt x="178" y="5"/>
                    <a:pt x="148" y="8"/>
                    <a:pt x="119" y="17"/>
                  </a:cubicBezTo>
                  <a:cubicBezTo>
                    <a:pt x="105" y="22"/>
                    <a:pt x="91" y="28"/>
                    <a:pt x="78" y="36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1" y="40"/>
                    <a:pt x="69" y="42"/>
                    <a:pt x="68" y="43"/>
                  </a:cubicBezTo>
                  <a:cubicBezTo>
                    <a:pt x="65" y="45"/>
                    <a:pt x="62" y="47"/>
                    <a:pt x="58" y="50"/>
                  </a:cubicBezTo>
                  <a:cubicBezTo>
                    <a:pt x="53" y="55"/>
                    <a:pt x="46" y="60"/>
                    <a:pt x="41" y="66"/>
                  </a:cubicBezTo>
                  <a:cubicBezTo>
                    <a:pt x="31" y="78"/>
                    <a:pt x="22" y="92"/>
                    <a:pt x="16" y="106"/>
                  </a:cubicBezTo>
                  <a:cubicBezTo>
                    <a:pt x="10" y="121"/>
                    <a:pt x="7" y="137"/>
                    <a:pt x="6" y="153"/>
                  </a:cubicBezTo>
                  <a:cubicBezTo>
                    <a:pt x="6" y="169"/>
                    <a:pt x="10" y="185"/>
                    <a:pt x="16" y="200"/>
                  </a:cubicBezTo>
                  <a:cubicBezTo>
                    <a:pt x="22" y="215"/>
                    <a:pt x="31" y="228"/>
                    <a:pt x="41" y="240"/>
                  </a:cubicBezTo>
                  <a:cubicBezTo>
                    <a:pt x="46" y="246"/>
                    <a:pt x="53" y="251"/>
                    <a:pt x="58" y="257"/>
                  </a:cubicBezTo>
                  <a:cubicBezTo>
                    <a:pt x="62" y="259"/>
                    <a:pt x="65" y="261"/>
                    <a:pt x="68" y="264"/>
                  </a:cubicBezTo>
                  <a:cubicBezTo>
                    <a:pt x="69" y="265"/>
                    <a:pt x="71" y="266"/>
                    <a:pt x="73" y="267"/>
                  </a:cubicBezTo>
                  <a:cubicBezTo>
                    <a:pt x="78" y="270"/>
                    <a:pt x="78" y="270"/>
                    <a:pt x="78" y="270"/>
                  </a:cubicBezTo>
                  <a:cubicBezTo>
                    <a:pt x="91" y="279"/>
                    <a:pt x="105" y="285"/>
                    <a:pt x="119" y="290"/>
                  </a:cubicBezTo>
                  <a:cubicBezTo>
                    <a:pt x="127" y="292"/>
                    <a:pt x="134" y="294"/>
                    <a:pt x="141" y="295"/>
                  </a:cubicBezTo>
                  <a:cubicBezTo>
                    <a:pt x="145" y="296"/>
                    <a:pt x="149" y="297"/>
                    <a:pt x="152" y="298"/>
                  </a:cubicBezTo>
                  <a:cubicBezTo>
                    <a:pt x="156" y="298"/>
                    <a:pt x="159" y="298"/>
                    <a:pt x="163" y="299"/>
                  </a:cubicBezTo>
                  <a:cubicBezTo>
                    <a:pt x="168" y="300"/>
                    <a:pt x="168" y="300"/>
                    <a:pt x="168" y="300"/>
                  </a:cubicBezTo>
                  <a:cubicBezTo>
                    <a:pt x="174" y="300"/>
                    <a:pt x="174" y="300"/>
                    <a:pt x="174" y="300"/>
                  </a:cubicBezTo>
                  <a:cubicBezTo>
                    <a:pt x="178" y="300"/>
                    <a:pt x="181" y="300"/>
                    <a:pt x="185" y="300"/>
                  </a:cubicBezTo>
                  <a:cubicBezTo>
                    <a:pt x="192" y="300"/>
                    <a:pt x="199" y="300"/>
                    <a:pt x="206" y="300"/>
                  </a:cubicBezTo>
                  <a:cubicBezTo>
                    <a:pt x="234" y="297"/>
                    <a:pt x="260" y="290"/>
                    <a:pt x="281" y="279"/>
                  </a:cubicBezTo>
                  <a:cubicBezTo>
                    <a:pt x="303" y="268"/>
                    <a:pt x="321" y="254"/>
                    <a:pt x="334" y="240"/>
                  </a:cubicBezTo>
                  <a:cubicBezTo>
                    <a:pt x="348" y="225"/>
                    <a:pt x="356" y="210"/>
                    <a:pt x="361" y="197"/>
                  </a:cubicBezTo>
                  <a:cubicBezTo>
                    <a:pt x="366" y="183"/>
                    <a:pt x="368" y="173"/>
                    <a:pt x="369" y="165"/>
                  </a:cubicBezTo>
                  <a:cubicBezTo>
                    <a:pt x="369" y="157"/>
                    <a:pt x="370" y="153"/>
                    <a:pt x="370" y="153"/>
                  </a:cubicBezTo>
                  <a:lnTo>
                    <a:pt x="369" y="15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2" name="Freeform 2300"/>
            <p:cNvSpPr>
              <a:spLocks/>
            </p:cNvSpPr>
            <p:nvPr/>
          </p:nvSpPr>
          <p:spPr bwMode="auto">
            <a:xfrm>
              <a:off x="1624013" y="1182688"/>
              <a:ext cx="358775" cy="1087438"/>
            </a:xfrm>
            <a:custGeom>
              <a:avLst/>
              <a:gdLst>
                <a:gd name="T0" fmla="*/ 2 w 95"/>
                <a:gd name="T1" fmla="*/ 0 h 289"/>
                <a:gd name="T2" fmla="*/ 15 w 95"/>
                <a:gd name="T3" fmla="*/ 8 h 289"/>
                <a:gd name="T4" fmla="*/ 46 w 95"/>
                <a:gd name="T5" fmla="*/ 34 h 289"/>
                <a:gd name="T6" fmla="*/ 80 w 95"/>
                <a:gd name="T7" fmla="*/ 79 h 289"/>
                <a:gd name="T8" fmla="*/ 91 w 95"/>
                <a:gd name="T9" fmla="*/ 110 h 289"/>
                <a:gd name="T10" fmla="*/ 95 w 95"/>
                <a:gd name="T11" fmla="*/ 143 h 289"/>
                <a:gd name="T12" fmla="*/ 93 w 95"/>
                <a:gd name="T13" fmla="*/ 160 h 289"/>
                <a:gd name="T14" fmla="*/ 89 w 95"/>
                <a:gd name="T15" fmla="*/ 176 h 289"/>
                <a:gd name="T16" fmla="*/ 84 w 95"/>
                <a:gd name="T17" fmla="*/ 192 h 289"/>
                <a:gd name="T18" fmla="*/ 77 w 95"/>
                <a:gd name="T19" fmla="*/ 206 h 289"/>
                <a:gd name="T20" fmla="*/ 70 w 95"/>
                <a:gd name="T21" fmla="*/ 220 h 289"/>
                <a:gd name="T22" fmla="*/ 61 w 95"/>
                <a:gd name="T23" fmla="*/ 232 h 289"/>
                <a:gd name="T24" fmla="*/ 44 w 95"/>
                <a:gd name="T25" fmla="*/ 253 h 289"/>
                <a:gd name="T26" fmla="*/ 14 w 95"/>
                <a:gd name="T27" fmla="*/ 280 h 289"/>
                <a:gd name="T28" fmla="*/ 2 w 95"/>
                <a:gd name="T29" fmla="*/ 289 h 289"/>
                <a:gd name="T30" fmla="*/ 0 w 95"/>
                <a:gd name="T31" fmla="*/ 286 h 289"/>
                <a:gd name="T32" fmla="*/ 3 w 95"/>
                <a:gd name="T33" fmla="*/ 283 h 289"/>
                <a:gd name="T34" fmla="*/ 12 w 95"/>
                <a:gd name="T35" fmla="*/ 277 h 289"/>
                <a:gd name="T36" fmla="*/ 40 w 95"/>
                <a:gd name="T37" fmla="*/ 249 h 289"/>
                <a:gd name="T38" fmla="*/ 57 w 95"/>
                <a:gd name="T39" fmla="*/ 229 h 289"/>
                <a:gd name="T40" fmla="*/ 65 w 95"/>
                <a:gd name="T41" fmla="*/ 217 h 289"/>
                <a:gd name="T42" fmla="*/ 72 w 95"/>
                <a:gd name="T43" fmla="*/ 204 h 289"/>
                <a:gd name="T44" fmla="*/ 79 w 95"/>
                <a:gd name="T45" fmla="*/ 190 h 289"/>
                <a:gd name="T46" fmla="*/ 84 w 95"/>
                <a:gd name="T47" fmla="*/ 175 h 289"/>
                <a:gd name="T48" fmla="*/ 87 w 95"/>
                <a:gd name="T49" fmla="*/ 159 h 289"/>
                <a:gd name="T50" fmla="*/ 89 w 95"/>
                <a:gd name="T51" fmla="*/ 143 h 289"/>
                <a:gd name="T52" fmla="*/ 86 w 95"/>
                <a:gd name="T53" fmla="*/ 111 h 289"/>
                <a:gd name="T54" fmla="*/ 75 w 95"/>
                <a:gd name="T55" fmla="*/ 82 h 289"/>
                <a:gd name="T56" fmla="*/ 42 w 95"/>
                <a:gd name="T57" fmla="*/ 37 h 289"/>
                <a:gd name="T58" fmla="*/ 13 w 95"/>
                <a:gd name="T59" fmla="*/ 11 h 289"/>
                <a:gd name="T60" fmla="*/ 0 w 95"/>
                <a:gd name="T61" fmla="*/ 3 h 289"/>
                <a:gd name="T62" fmla="*/ 2 w 95"/>
                <a:gd name="T6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89">
                  <a:moveTo>
                    <a:pt x="2" y="0"/>
                  </a:moveTo>
                  <a:cubicBezTo>
                    <a:pt x="2" y="0"/>
                    <a:pt x="7" y="3"/>
                    <a:pt x="15" y="8"/>
                  </a:cubicBezTo>
                  <a:cubicBezTo>
                    <a:pt x="23" y="14"/>
                    <a:pt x="34" y="22"/>
                    <a:pt x="46" y="34"/>
                  </a:cubicBezTo>
                  <a:cubicBezTo>
                    <a:pt x="57" y="46"/>
                    <a:pt x="70" y="61"/>
                    <a:pt x="80" y="79"/>
                  </a:cubicBezTo>
                  <a:cubicBezTo>
                    <a:pt x="85" y="89"/>
                    <a:pt x="89" y="99"/>
                    <a:pt x="91" y="110"/>
                  </a:cubicBezTo>
                  <a:cubicBezTo>
                    <a:pt x="94" y="121"/>
                    <a:pt x="95" y="132"/>
                    <a:pt x="95" y="143"/>
                  </a:cubicBezTo>
                  <a:cubicBezTo>
                    <a:pt x="94" y="149"/>
                    <a:pt x="93" y="154"/>
                    <a:pt x="93" y="160"/>
                  </a:cubicBezTo>
                  <a:cubicBezTo>
                    <a:pt x="92" y="165"/>
                    <a:pt x="90" y="171"/>
                    <a:pt x="89" y="176"/>
                  </a:cubicBezTo>
                  <a:cubicBezTo>
                    <a:pt x="87" y="181"/>
                    <a:pt x="86" y="187"/>
                    <a:pt x="84" y="192"/>
                  </a:cubicBezTo>
                  <a:cubicBezTo>
                    <a:pt x="82" y="197"/>
                    <a:pt x="79" y="202"/>
                    <a:pt x="77" y="206"/>
                  </a:cubicBezTo>
                  <a:cubicBezTo>
                    <a:pt x="75" y="211"/>
                    <a:pt x="72" y="215"/>
                    <a:pt x="70" y="220"/>
                  </a:cubicBezTo>
                  <a:cubicBezTo>
                    <a:pt x="67" y="224"/>
                    <a:pt x="64" y="228"/>
                    <a:pt x="61" y="232"/>
                  </a:cubicBezTo>
                  <a:cubicBezTo>
                    <a:pt x="56" y="240"/>
                    <a:pt x="50" y="246"/>
                    <a:pt x="44" y="253"/>
                  </a:cubicBezTo>
                  <a:cubicBezTo>
                    <a:pt x="33" y="265"/>
                    <a:pt x="22" y="274"/>
                    <a:pt x="14" y="280"/>
                  </a:cubicBezTo>
                  <a:cubicBezTo>
                    <a:pt x="7" y="286"/>
                    <a:pt x="2" y="289"/>
                    <a:pt x="2" y="289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86"/>
                    <a:pt x="1" y="285"/>
                    <a:pt x="3" y="283"/>
                  </a:cubicBezTo>
                  <a:cubicBezTo>
                    <a:pt x="5" y="282"/>
                    <a:pt x="8" y="280"/>
                    <a:pt x="12" y="277"/>
                  </a:cubicBezTo>
                  <a:cubicBezTo>
                    <a:pt x="19" y="271"/>
                    <a:pt x="30" y="261"/>
                    <a:pt x="40" y="249"/>
                  </a:cubicBezTo>
                  <a:cubicBezTo>
                    <a:pt x="46" y="243"/>
                    <a:pt x="52" y="236"/>
                    <a:pt x="57" y="229"/>
                  </a:cubicBezTo>
                  <a:cubicBezTo>
                    <a:pt x="60" y="225"/>
                    <a:pt x="62" y="221"/>
                    <a:pt x="65" y="217"/>
                  </a:cubicBezTo>
                  <a:cubicBezTo>
                    <a:pt x="67" y="213"/>
                    <a:pt x="70" y="208"/>
                    <a:pt x="72" y="204"/>
                  </a:cubicBezTo>
                  <a:cubicBezTo>
                    <a:pt x="74" y="199"/>
                    <a:pt x="76" y="194"/>
                    <a:pt x="79" y="190"/>
                  </a:cubicBezTo>
                  <a:cubicBezTo>
                    <a:pt x="80" y="185"/>
                    <a:pt x="82" y="180"/>
                    <a:pt x="84" y="175"/>
                  </a:cubicBezTo>
                  <a:cubicBezTo>
                    <a:pt x="85" y="169"/>
                    <a:pt x="86" y="164"/>
                    <a:pt x="87" y="159"/>
                  </a:cubicBezTo>
                  <a:cubicBezTo>
                    <a:pt x="88" y="154"/>
                    <a:pt x="88" y="148"/>
                    <a:pt x="89" y="143"/>
                  </a:cubicBezTo>
                  <a:cubicBezTo>
                    <a:pt x="89" y="132"/>
                    <a:pt x="88" y="121"/>
                    <a:pt x="86" y="111"/>
                  </a:cubicBezTo>
                  <a:cubicBezTo>
                    <a:pt x="83" y="101"/>
                    <a:pt x="80" y="91"/>
                    <a:pt x="75" y="82"/>
                  </a:cubicBezTo>
                  <a:cubicBezTo>
                    <a:pt x="66" y="64"/>
                    <a:pt x="54" y="49"/>
                    <a:pt x="42" y="37"/>
                  </a:cubicBezTo>
                  <a:cubicBezTo>
                    <a:pt x="31" y="26"/>
                    <a:pt x="20" y="17"/>
                    <a:pt x="13" y="11"/>
                  </a:cubicBezTo>
                  <a:cubicBezTo>
                    <a:pt x="5" y="6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3" name="Freeform 2301"/>
            <p:cNvSpPr>
              <a:spLocks/>
            </p:cNvSpPr>
            <p:nvPr/>
          </p:nvSpPr>
          <p:spPr bwMode="auto">
            <a:xfrm>
              <a:off x="1517651" y="1163638"/>
              <a:ext cx="249238" cy="1125538"/>
            </a:xfrm>
            <a:custGeom>
              <a:avLst/>
              <a:gdLst>
                <a:gd name="T0" fmla="*/ 7 w 66"/>
                <a:gd name="T1" fmla="*/ 0 h 299"/>
                <a:gd name="T2" fmla="*/ 10 w 66"/>
                <a:gd name="T3" fmla="*/ 3 h 299"/>
                <a:gd name="T4" fmla="*/ 18 w 66"/>
                <a:gd name="T5" fmla="*/ 10 h 299"/>
                <a:gd name="T6" fmla="*/ 23 w 66"/>
                <a:gd name="T7" fmla="*/ 15 h 299"/>
                <a:gd name="T8" fmla="*/ 29 w 66"/>
                <a:gd name="T9" fmla="*/ 22 h 299"/>
                <a:gd name="T10" fmla="*/ 35 w 66"/>
                <a:gd name="T11" fmla="*/ 30 h 299"/>
                <a:gd name="T12" fmla="*/ 41 w 66"/>
                <a:gd name="T13" fmla="*/ 39 h 299"/>
                <a:gd name="T14" fmla="*/ 47 w 66"/>
                <a:gd name="T15" fmla="*/ 50 h 299"/>
                <a:gd name="T16" fmla="*/ 52 w 66"/>
                <a:gd name="T17" fmla="*/ 62 h 299"/>
                <a:gd name="T18" fmla="*/ 57 w 66"/>
                <a:gd name="T19" fmla="*/ 75 h 299"/>
                <a:gd name="T20" fmla="*/ 61 w 66"/>
                <a:gd name="T21" fmla="*/ 88 h 299"/>
                <a:gd name="T22" fmla="*/ 64 w 66"/>
                <a:gd name="T23" fmla="*/ 103 h 299"/>
                <a:gd name="T24" fmla="*/ 65 w 66"/>
                <a:gd name="T25" fmla="*/ 118 h 299"/>
                <a:gd name="T26" fmla="*/ 66 w 66"/>
                <a:gd name="T27" fmla="*/ 134 h 299"/>
                <a:gd name="T28" fmla="*/ 66 w 66"/>
                <a:gd name="T29" fmla="*/ 137 h 299"/>
                <a:gd name="T30" fmla="*/ 65 w 66"/>
                <a:gd name="T31" fmla="*/ 141 h 299"/>
                <a:gd name="T32" fmla="*/ 65 w 66"/>
                <a:gd name="T33" fmla="*/ 149 h 299"/>
                <a:gd name="T34" fmla="*/ 64 w 66"/>
                <a:gd name="T35" fmla="*/ 157 h 299"/>
                <a:gd name="T36" fmla="*/ 63 w 66"/>
                <a:gd name="T37" fmla="*/ 165 h 299"/>
                <a:gd name="T38" fmla="*/ 61 w 66"/>
                <a:gd name="T39" fmla="*/ 180 h 299"/>
                <a:gd name="T40" fmla="*/ 58 w 66"/>
                <a:gd name="T41" fmla="*/ 194 h 299"/>
                <a:gd name="T42" fmla="*/ 54 w 66"/>
                <a:gd name="T43" fmla="*/ 209 h 299"/>
                <a:gd name="T44" fmla="*/ 50 w 66"/>
                <a:gd name="T45" fmla="*/ 222 h 299"/>
                <a:gd name="T46" fmla="*/ 45 w 66"/>
                <a:gd name="T47" fmla="*/ 235 h 299"/>
                <a:gd name="T48" fmla="*/ 40 w 66"/>
                <a:gd name="T49" fmla="*/ 247 h 299"/>
                <a:gd name="T50" fmla="*/ 35 w 66"/>
                <a:gd name="T51" fmla="*/ 258 h 299"/>
                <a:gd name="T52" fmla="*/ 29 w 66"/>
                <a:gd name="T53" fmla="*/ 268 h 299"/>
                <a:gd name="T54" fmla="*/ 24 w 66"/>
                <a:gd name="T55" fmla="*/ 276 h 299"/>
                <a:gd name="T56" fmla="*/ 13 w 66"/>
                <a:gd name="T57" fmla="*/ 289 h 299"/>
                <a:gd name="T58" fmla="*/ 6 w 66"/>
                <a:gd name="T59" fmla="*/ 296 h 299"/>
                <a:gd name="T60" fmla="*/ 3 w 66"/>
                <a:gd name="T61" fmla="*/ 299 h 299"/>
                <a:gd name="T62" fmla="*/ 0 w 66"/>
                <a:gd name="T63" fmla="*/ 296 h 299"/>
                <a:gd name="T64" fmla="*/ 3 w 66"/>
                <a:gd name="T65" fmla="*/ 293 h 299"/>
                <a:gd name="T66" fmla="*/ 10 w 66"/>
                <a:gd name="T67" fmla="*/ 286 h 299"/>
                <a:gd name="T68" fmla="*/ 20 w 66"/>
                <a:gd name="T69" fmla="*/ 273 h 299"/>
                <a:gd name="T70" fmla="*/ 25 w 66"/>
                <a:gd name="T71" fmla="*/ 265 h 299"/>
                <a:gd name="T72" fmla="*/ 30 w 66"/>
                <a:gd name="T73" fmla="*/ 256 h 299"/>
                <a:gd name="T74" fmla="*/ 36 w 66"/>
                <a:gd name="T75" fmla="*/ 245 h 299"/>
                <a:gd name="T76" fmla="*/ 40 w 66"/>
                <a:gd name="T77" fmla="*/ 233 h 299"/>
                <a:gd name="T78" fmla="*/ 45 w 66"/>
                <a:gd name="T79" fmla="*/ 221 h 299"/>
                <a:gd name="T80" fmla="*/ 49 w 66"/>
                <a:gd name="T81" fmla="*/ 207 h 299"/>
                <a:gd name="T82" fmla="*/ 52 w 66"/>
                <a:gd name="T83" fmla="*/ 193 h 299"/>
                <a:gd name="T84" fmla="*/ 55 w 66"/>
                <a:gd name="T85" fmla="*/ 179 h 299"/>
                <a:gd name="T86" fmla="*/ 58 w 66"/>
                <a:gd name="T87" fmla="*/ 164 h 299"/>
                <a:gd name="T88" fmla="*/ 59 w 66"/>
                <a:gd name="T89" fmla="*/ 156 h 299"/>
                <a:gd name="T90" fmla="*/ 59 w 66"/>
                <a:gd name="T91" fmla="*/ 149 h 299"/>
                <a:gd name="T92" fmla="*/ 60 w 66"/>
                <a:gd name="T93" fmla="*/ 141 h 299"/>
                <a:gd name="T94" fmla="*/ 60 w 66"/>
                <a:gd name="T95" fmla="*/ 137 h 299"/>
                <a:gd name="T96" fmla="*/ 60 w 66"/>
                <a:gd name="T97" fmla="*/ 134 h 299"/>
                <a:gd name="T98" fmla="*/ 60 w 66"/>
                <a:gd name="T99" fmla="*/ 119 h 299"/>
                <a:gd name="T100" fmla="*/ 58 w 66"/>
                <a:gd name="T101" fmla="*/ 104 h 299"/>
                <a:gd name="T102" fmla="*/ 56 w 66"/>
                <a:gd name="T103" fmla="*/ 90 h 299"/>
                <a:gd name="T104" fmla="*/ 52 w 66"/>
                <a:gd name="T105" fmla="*/ 76 h 299"/>
                <a:gd name="T106" fmla="*/ 48 w 66"/>
                <a:gd name="T107" fmla="*/ 64 h 299"/>
                <a:gd name="T108" fmla="*/ 43 w 66"/>
                <a:gd name="T109" fmla="*/ 52 h 299"/>
                <a:gd name="T110" fmla="*/ 37 w 66"/>
                <a:gd name="T111" fmla="*/ 42 h 299"/>
                <a:gd name="T112" fmla="*/ 31 w 66"/>
                <a:gd name="T113" fmla="*/ 33 h 299"/>
                <a:gd name="T114" fmla="*/ 25 w 66"/>
                <a:gd name="T115" fmla="*/ 25 h 299"/>
                <a:gd name="T116" fmla="*/ 20 w 66"/>
                <a:gd name="T117" fmla="*/ 18 h 299"/>
                <a:gd name="T118" fmla="*/ 15 w 66"/>
                <a:gd name="T119" fmla="*/ 12 h 299"/>
                <a:gd name="T120" fmla="*/ 8 w 66"/>
                <a:gd name="T121" fmla="*/ 5 h 299"/>
                <a:gd name="T122" fmla="*/ 5 w 66"/>
                <a:gd name="T123" fmla="*/ 3 h 299"/>
                <a:gd name="T124" fmla="*/ 7 w 66"/>
                <a:gd name="T125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" h="299">
                  <a:moveTo>
                    <a:pt x="7" y="0"/>
                  </a:moveTo>
                  <a:cubicBezTo>
                    <a:pt x="7" y="1"/>
                    <a:pt x="8" y="1"/>
                    <a:pt x="10" y="3"/>
                  </a:cubicBezTo>
                  <a:cubicBezTo>
                    <a:pt x="12" y="4"/>
                    <a:pt x="14" y="7"/>
                    <a:pt x="18" y="10"/>
                  </a:cubicBezTo>
                  <a:cubicBezTo>
                    <a:pt x="19" y="11"/>
                    <a:pt x="21" y="13"/>
                    <a:pt x="23" y="15"/>
                  </a:cubicBezTo>
                  <a:cubicBezTo>
                    <a:pt x="25" y="17"/>
                    <a:pt x="27" y="20"/>
                    <a:pt x="29" y="22"/>
                  </a:cubicBezTo>
                  <a:cubicBezTo>
                    <a:pt x="31" y="24"/>
                    <a:pt x="33" y="27"/>
                    <a:pt x="35" y="30"/>
                  </a:cubicBezTo>
                  <a:cubicBezTo>
                    <a:pt x="37" y="33"/>
                    <a:pt x="39" y="36"/>
                    <a:pt x="41" y="39"/>
                  </a:cubicBezTo>
                  <a:cubicBezTo>
                    <a:pt x="43" y="43"/>
                    <a:pt x="45" y="46"/>
                    <a:pt x="47" y="50"/>
                  </a:cubicBezTo>
                  <a:cubicBezTo>
                    <a:pt x="49" y="54"/>
                    <a:pt x="51" y="58"/>
                    <a:pt x="52" y="62"/>
                  </a:cubicBezTo>
                  <a:cubicBezTo>
                    <a:pt x="54" y="66"/>
                    <a:pt x="56" y="70"/>
                    <a:pt x="57" y="75"/>
                  </a:cubicBezTo>
                  <a:cubicBezTo>
                    <a:pt x="58" y="79"/>
                    <a:pt x="60" y="84"/>
                    <a:pt x="61" y="88"/>
                  </a:cubicBezTo>
                  <a:cubicBezTo>
                    <a:pt x="62" y="93"/>
                    <a:pt x="63" y="98"/>
                    <a:pt x="64" y="103"/>
                  </a:cubicBezTo>
                  <a:cubicBezTo>
                    <a:pt x="64" y="108"/>
                    <a:pt x="65" y="113"/>
                    <a:pt x="65" y="118"/>
                  </a:cubicBezTo>
                  <a:cubicBezTo>
                    <a:pt x="66" y="123"/>
                    <a:pt x="66" y="128"/>
                    <a:pt x="66" y="134"/>
                  </a:cubicBezTo>
                  <a:cubicBezTo>
                    <a:pt x="66" y="137"/>
                    <a:pt x="66" y="137"/>
                    <a:pt x="66" y="137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49"/>
                    <a:pt x="65" y="149"/>
                    <a:pt x="65" y="149"/>
                  </a:cubicBezTo>
                  <a:cubicBezTo>
                    <a:pt x="64" y="157"/>
                    <a:pt x="64" y="157"/>
                    <a:pt x="64" y="157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2" y="170"/>
                    <a:pt x="62" y="175"/>
                    <a:pt x="61" y="180"/>
                  </a:cubicBezTo>
                  <a:cubicBezTo>
                    <a:pt x="60" y="185"/>
                    <a:pt x="59" y="190"/>
                    <a:pt x="58" y="194"/>
                  </a:cubicBezTo>
                  <a:cubicBezTo>
                    <a:pt x="57" y="199"/>
                    <a:pt x="56" y="204"/>
                    <a:pt x="54" y="209"/>
                  </a:cubicBezTo>
                  <a:cubicBezTo>
                    <a:pt x="53" y="213"/>
                    <a:pt x="52" y="218"/>
                    <a:pt x="50" y="222"/>
                  </a:cubicBezTo>
                  <a:cubicBezTo>
                    <a:pt x="49" y="227"/>
                    <a:pt x="47" y="231"/>
                    <a:pt x="45" y="235"/>
                  </a:cubicBezTo>
                  <a:cubicBezTo>
                    <a:pt x="44" y="239"/>
                    <a:pt x="42" y="243"/>
                    <a:pt x="40" y="247"/>
                  </a:cubicBezTo>
                  <a:cubicBezTo>
                    <a:pt x="38" y="251"/>
                    <a:pt x="36" y="254"/>
                    <a:pt x="35" y="258"/>
                  </a:cubicBezTo>
                  <a:cubicBezTo>
                    <a:pt x="33" y="261"/>
                    <a:pt x="31" y="265"/>
                    <a:pt x="29" y="268"/>
                  </a:cubicBezTo>
                  <a:cubicBezTo>
                    <a:pt x="27" y="271"/>
                    <a:pt x="25" y="273"/>
                    <a:pt x="24" y="276"/>
                  </a:cubicBezTo>
                  <a:cubicBezTo>
                    <a:pt x="20" y="281"/>
                    <a:pt x="16" y="285"/>
                    <a:pt x="13" y="289"/>
                  </a:cubicBezTo>
                  <a:cubicBezTo>
                    <a:pt x="10" y="292"/>
                    <a:pt x="7" y="295"/>
                    <a:pt x="6" y="296"/>
                  </a:cubicBezTo>
                  <a:cubicBezTo>
                    <a:pt x="4" y="298"/>
                    <a:pt x="3" y="299"/>
                    <a:pt x="3" y="299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1" y="295"/>
                    <a:pt x="3" y="293"/>
                  </a:cubicBezTo>
                  <a:cubicBezTo>
                    <a:pt x="5" y="292"/>
                    <a:pt x="7" y="289"/>
                    <a:pt x="10" y="286"/>
                  </a:cubicBezTo>
                  <a:cubicBezTo>
                    <a:pt x="13" y="283"/>
                    <a:pt x="16" y="278"/>
                    <a:pt x="20" y="273"/>
                  </a:cubicBezTo>
                  <a:cubicBezTo>
                    <a:pt x="22" y="271"/>
                    <a:pt x="23" y="268"/>
                    <a:pt x="25" y="265"/>
                  </a:cubicBezTo>
                  <a:cubicBezTo>
                    <a:pt x="27" y="262"/>
                    <a:pt x="29" y="259"/>
                    <a:pt x="30" y="256"/>
                  </a:cubicBezTo>
                  <a:cubicBezTo>
                    <a:pt x="32" y="252"/>
                    <a:pt x="34" y="249"/>
                    <a:pt x="36" y="245"/>
                  </a:cubicBezTo>
                  <a:cubicBezTo>
                    <a:pt x="37" y="241"/>
                    <a:pt x="39" y="237"/>
                    <a:pt x="40" y="233"/>
                  </a:cubicBezTo>
                  <a:cubicBezTo>
                    <a:pt x="42" y="229"/>
                    <a:pt x="44" y="225"/>
                    <a:pt x="45" y="221"/>
                  </a:cubicBezTo>
                  <a:cubicBezTo>
                    <a:pt x="46" y="216"/>
                    <a:pt x="48" y="212"/>
                    <a:pt x="49" y="207"/>
                  </a:cubicBezTo>
                  <a:cubicBezTo>
                    <a:pt x="50" y="203"/>
                    <a:pt x="51" y="198"/>
                    <a:pt x="52" y="193"/>
                  </a:cubicBezTo>
                  <a:cubicBezTo>
                    <a:pt x="53" y="188"/>
                    <a:pt x="54" y="184"/>
                    <a:pt x="55" y="179"/>
                  </a:cubicBezTo>
                  <a:cubicBezTo>
                    <a:pt x="56" y="174"/>
                    <a:pt x="57" y="169"/>
                    <a:pt x="58" y="164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60" y="129"/>
                    <a:pt x="60" y="123"/>
                    <a:pt x="60" y="119"/>
                  </a:cubicBezTo>
                  <a:cubicBezTo>
                    <a:pt x="59" y="114"/>
                    <a:pt x="59" y="109"/>
                    <a:pt x="58" y="104"/>
                  </a:cubicBezTo>
                  <a:cubicBezTo>
                    <a:pt x="57" y="99"/>
                    <a:pt x="56" y="94"/>
                    <a:pt x="56" y="90"/>
                  </a:cubicBezTo>
                  <a:cubicBezTo>
                    <a:pt x="55" y="85"/>
                    <a:pt x="53" y="81"/>
                    <a:pt x="52" y="76"/>
                  </a:cubicBezTo>
                  <a:cubicBezTo>
                    <a:pt x="51" y="72"/>
                    <a:pt x="49" y="68"/>
                    <a:pt x="48" y="64"/>
                  </a:cubicBezTo>
                  <a:cubicBezTo>
                    <a:pt x="46" y="60"/>
                    <a:pt x="44" y="56"/>
                    <a:pt x="43" y="52"/>
                  </a:cubicBezTo>
                  <a:cubicBezTo>
                    <a:pt x="41" y="48"/>
                    <a:pt x="39" y="45"/>
                    <a:pt x="37" y="42"/>
                  </a:cubicBezTo>
                  <a:cubicBezTo>
                    <a:pt x="35" y="38"/>
                    <a:pt x="33" y="35"/>
                    <a:pt x="31" y="33"/>
                  </a:cubicBezTo>
                  <a:cubicBezTo>
                    <a:pt x="29" y="30"/>
                    <a:pt x="27" y="27"/>
                    <a:pt x="25" y="25"/>
                  </a:cubicBezTo>
                  <a:cubicBezTo>
                    <a:pt x="24" y="22"/>
                    <a:pt x="22" y="20"/>
                    <a:pt x="20" y="18"/>
                  </a:cubicBezTo>
                  <a:cubicBezTo>
                    <a:pt x="18" y="16"/>
                    <a:pt x="17" y="14"/>
                    <a:pt x="15" y="12"/>
                  </a:cubicBezTo>
                  <a:cubicBezTo>
                    <a:pt x="12" y="9"/>
                    <a:pt x="9" y="7"/>
                    <a:pt x="8" y="5"/>
                  </a:cubicBezTo>
                  <a:cubicBezTo>
                    <a:pt x="6" y="4"/>
                    <a:pt x="5" y="3"/>
                    <a:pt x="5" y="3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4" name="Freeform 2302"/>
            <p:cNvSpPr>
              <a:spLocks/>
            </p:cNvSpPr>
            <p:nvPr/>
          </p:nvSpPr>
          <p:spPr bwMode="auto">
            <a:xfrm>
              <a:off x="1435101" y="1158875"/>
              <a:ext cx="112713" cy="1130300"/>
            </a:xfrm>
            <a:custGeom>
              <a:avLst/>
              <a:gdLst>
                <a:gd name="T0" fmla="*/ 6 w 30"/>
                <a:gd name="T1" fmla="*/ 0 h 300"/>
                <a:gd name="T2" fmla="*/ 7 w 30"/>
                <a:gd name="T3" fmla="*/ 3 h 300"/>
                <a:gd name="T4" fmla="*/ 11 w 30"/>
                <a:gd name="T5" fmla="*/ 12 h 300"/>
                <a:gd name="T6" fmla="*/ 16 w 30"/>
                <a:gd name="T7" fmla="*/ 27 h 300"/>
                <a:gd name="T8" fmla="*/ 18 w 30"/>
                <a:gd name="T9" fmla="*/ 36 h 300"/>
                <a:gd name="T10" fmla="*/ 21 w 30"/>
                <a:gd name="T11" fmla="*/ 46 h 300"/>
                <a:gd name="T12" fmla="*/ 25 w 30"/>
                <a:gd name="T13" fmla="*/ 68 h 300"/>
                <a:gd name="T14" fmla="*/ 28 w 30"/>
                <a:gd name="T15" fmla="*/ 94 h 300"/>
                <a:gd name="T16" fmla="*/ 29 w 30"/>
                <a:gd name="T17" fmla="*/ 108 h 300"/>
                <a:gd name="T18" fmla="*/ 29 w 30"/>
                <a:gd name="T19" fmla="*/ 122 h 300"/>
                <a:gd name="T20" fmla="*/ 29 w 30"/>
                <a:gd name="T21" fmla="*/ 136 h 300"/>
                <a:gd name="T22" fmla="*/ 29 w 30"/>
                <a:gd name="T23" fmla="*/ 150 h 300"/>
                <a:gd name="T24" fmla="*/ 28 w 30"/>
                <a:gd name="T25" fmla="*/ 164 h 300"/>
                <a:gd name="T26" fmla="*/ 28 w 30"/>
                <a:gd name="T27" fmla="*/ 172 h 300"/>
                <a:gd name="T28" fmla="*/ 27 w 30"/>
                <a:gd name="T29" fmla="*/ 179 h 300"/>
                <a:gd name="T30" fmla="*/ 26 w 30"/>
                <a:gd name="T31" fmla="*/ 193 h 300"/>
                <a:gd name="T32" fmla="*/ 24 w 30"/>
                <a:gd name="T33" fmla="*/ 206 h 300"/>
                <a:gd name="T34" fmla="*/ 20 w 30"/>
                <a:gd name="T35" fmla="*/ 232 h 300"/>
                <a:gd name="T36" fmla="*/ 15 w 30"/>
                <a:gd name="T37" fmla="*/ 254 h 300"/>
                <a:gd name="T38" fmla="*/ 13 w 30"/>
                <a:gd name="T39" fmla="*/ 264 h 300"/>
                <a:gd name="T40" fmla="*/ 11 w 30"/>
                <a:gd name="T41" fmla="*/ 273 h 300"/>
                <a:gd name="T42" fmla="*/ 7 w 30"/>
                <a:gd name="T43" fmla="*/ 288 h 300"/>
                <a:gd name="T44" fmla="*/ 3 w 30"/>
                <a:gd name="T45" fmla="*/ 300 h 300"/>
                <a:gd name="T46" fmla="*/ 0 w 30"/>
                <a:gd name="T47" fmla="*/ 299 h 300"/>
                <a:gd name="T48" fmla="*/ 3 w 30"/>
                <a:gd name="T49" fmla="*/ 287 h 300"/>
                <a:gd name="T50" fmla="*/ 6 w 30"/>
                <a:gd name="T51" fmla="*/ 272 h 300"/>
                <a:gd name="T52" fmla="*/ 9 w 30"/>
                <a:gd name="T53" fmla="*/ 263 h 300"/>
                <a:gd name="T54" fmla="*/ 11 w 30"/>
                <a:gd name="T55" fmla="*/ 253 h 300"/>
                <a:gd name="T56" fmla="*/ 15 w 30"/>
                <a:gd name="T57" fmla="*/ 231 h 300"/>
                <a:gd name="T58" fmla="*/ 19 w 30"/>
                <a:gd name="T59" fmla="*/ 205 h 300"/>
                <a:gd name="T60" fmla="*/ 20 w 30"/>
                <a:gd name="T61" fmla="*/ 192 h 300"/>
                <a:gd name="T62" fmla="*/ 22 w 30"/>
                <a:gd name="T63" fmla="*/ 178 h 300"/>
                <a:gd name="T64" fmla="*/ 22 w 30"/>
                <a:gd name="T65" fmla="*/ 171 h 300"/>
                <a:gd name="T66" fmla="*/ 23 w 30"/>
                <a:gd name="T67" fmla="*/ 164 h 300"/>
                <a:gd name="T68" fmla="*/ 23 w 30"/>
                <a:gd name="T69" fmla="*/ 150 h 300"/>
                <a:gd name="T70" fmla="*/ 24 w 30"/>
                <a:gd name="T71" fmla="*/ 136 h 300"/>
                <a:gd name="T72" fmla="*/ 24 w 30"/>
                <a:gd name="T73" fmla="*/ 122 h 300"/>
                <a:gd name="T74" fmla="*/ 23 w 30"/>
                <a:gd name="T75" fmla="*/ 108 h 300"/>
                <a:gd name="T76" fmla="*/ 23 w 30"/>
                <a:gd name="T77" fmla="*/ 94 h 300"/>
                <a:gd name="T78" fmla="*/ 20 w 30"/>
                <a:gd name="T79" fmla="*/ 69 h 300"/>
                <a:gd name="T80" fmla="*/ 16 w 30"/>
                <a:gd name="T81" fmla="*/ 47 h 300"/>
                <a:gd name="T82" fmla="*/ 14 w 30"/>
                <a:gd name="T83" fmla="*/ 37 h 300"/>
                <a:gd name="T84" fmla="*/ 12 w 30"/>
                <a:gd name="T85" fmla="*/ 28 h 300"/>
                <a:gd name="T86" fmla="*/ 7 w 30"/>
                <a:gd name="T87" fmla="*/ 13 h 300"/>
                <a:gd name="T88" fmla="*/ 4 w 30"/>
                <a:gd name="T89" fmla="*/ 5 h 300"/>
                <a:gd name="T90" fmla="*/ 3 w 30"/>
                <a:gd name="T91" fmla="*/ 1 h 300"/>
                <a:gd name="T92" fmla="*/ 6 w 30"/>
                <a:gd name="T9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0" h="300">
                  <a:moveTo>
                    <a:pt x="6" y="0"/>
                  </a:moveTo>
                  <a:cubicBezTo>
                    <a:pt x="6" y="0"/>
                    <a:pt x="6" y="1"/>
                    <a:pt x="7" y="3"/>
                  </a:cubicBezTo>
                  <a:cubicBezTo>
                    <a:pt x="8" y="5"/>
                    <a:pt x="9" y="8"/>
                    <a:pt x="11" y="12"/>
                  </a:cubicBezTo>
                  <a:cubicBezTo>
                    <a:pt x="12" y="16"/>
                    <a:pt x="14" y="21"/>
                    <a:pt x="16" y="27"/>
                  </a:cubicBezTo>
                  <a:cubicBezTo>
                    <a:pt x="17" y="29"/>
                    <a:pt x="17" y="32"/>
                    <a:pt x="18" y="36"/>
                  </a:cubicBezTo>
                  <a:cubicBezTo>
                    <a:pt x="19" y="39"/>
                    <a:pt x="20" y="42"/>
                    <a:pt x="21" y="46"/>
                  </a:cubicBezTo>
                  <a:cubicBezTo>
                    <a:pt x="22" y="53"/>
                    <a:pt x="24" y="60"/>
                    <a:pt x="25" y="68"/>
                  </a:cubicBezTo>
                  <a:cubicBezTo>
                    <a:pt x="26" y="76"/>
                    <a:pt x="27" y="85"/>
                    <a:pt x="28" y="94"/>
                  </a:cubicBezTo>
                  <a:cubicBezTo>
                    <a:pt x="29" y="99"/>
                    <a:pt x="29" y="103"/>
                    <a:pt x="29" y="108"/>
                  </a:cubicBezTo>
                  <a:cubicBezTo>
                    <a:pt x="29" y="112"/>
                    <a:pt x="29" y="117"/>
                    <a:pt x="29" y="122"/>
                  </a:cubicBezTo>
                  <a:cubicBezTo>
                    <a:pt x="29" y="126"/>
                    <a:pt x="29" y="131"/>
                    <a:pt x="29" y="136"/>
                  </a:cubicBezTo>
                  <a:cubicBezTo>
                    <a:pt x="30" y="141"/>
                    <a:pt x="30" y="145"/>
                    <a:pt x="29" y="150"/>
                  </a:cubicBezTo>
                  <a:cubicBezTo>
                    <a:pt x="29" y="155"/>
                    <a:pt x="29" y="160"/>
                    <a:pt x="28" y="164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4"/>
                    <a:pt x="28" y="176"/>
                    <a:pt x="27" y="179"/>
                  </a:cubicBezTo>
                  <a:cubicBezTo>
                    <a:pt x="27" y="183"/>
                    <a:pt x="26" y="188"/>
                    <a:pt x="26" y="193"/>
                  </a:cubicBezTo>
                  <a:cubicBezTo>
                    <a:pt x="25" y="197"/>
                    <a:pt x="25" y="202"/>
                    <a:pt x="24" y="206"/>
                  </a:cubicBezTo>
                  <a:cubicBezTo>
                    <a:pt x="23" y="215"/>
                    <a:pt x="21" y="223"/>
                    <a:pt x="20" y="232"/>
                  </a:cubicBezTo>
                  <a:cubicBezTo>
                    <a:pt x="18" y="240"/>
                    <a:pt x="17" y="247"/>
                    <a:pt x="15" y="254"/>
                  </a:cubicBezTo>
                  <a:cubicBezTo>
                    <a:pt x="15" y="258"/>
                    <a:pt x="14" y="261"/>
                    <a:pt x="13" y="264"/>
                  </a:cubicBezTo>
                  <a:cubicBezTo>
                    <a:pt x="12" y="267"/>
                    <a:pt x="12" y="270"/>
                    <a:pt x="11" y="273"/>
                  </a:cubicBezTo>
                  <a:cubicBezTo>
                    <a:pt x="9" y="279"/>
                    <a:pt x="8" y="284"/>
                    <a:pt x="7" y="288"/>
                  </a:cubicBezTo>
                  <a:cubicBezTo>
                    <a:pt x="5" y="296"/>
                    <a:pt x="3" y="300"/>
                    <a:pt x="3" y="300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299"/>
                    <a:pt x="1" y="295"/>
                    <a:pt x="3" y="287"/>
                  </a:cubicBezTo>
                  <a:cubicBezTo>
                    <a:pt x="4" y="283"/>
                    <a:pt x="5" y="278"/>
                    <a:pt x="6" y="272"/>
                  </a:cubicBezTo>
                  <a:cubicBezTo>
                    <a:pt x="7" y="269"/>
                    <a:pt x="8" y="266"/>
                    <a:pt x="9" y="263"/>
                  </a:cubicBezTo>
                  <a:cubicBezTo>
                    <a:pt x="9" y="260"/>
                    <a:pt x="10" y="257"/>
                    <a:pt x="11" y="253"/>
                  </a:cubicBezTo>
                  <a:cubicBezTo>
                    <a:pt x="12" y="246"/>
                    <a:pt x="13" y="239"/>
                    <a:pt x="15" y="231"/>
                  </a:cubicBezTo>
                  <a:cubicBezTo>
                    <a:pt x="16" y="223"/>
                    <a:pt x="17" y="214"/>
                    <a:pt x="19" y="205"/>
                  </a:cubicBezTo>
                  <a:cubicBezTo>
                    <a:pt x="19" y="201"/>
                    <a:pt x="20" y="196"/>
                    <a:pt x="20" y="192"/>
                  </a:cubicBezTo>
                  <a:cubicBezTo>
                    <a:pt x="21" y="187"/>
                    <a:pt x="21" y="183"/>
                    <a:pt x="22" y="178"/>
                  </a:cubicBezTo>
                  <a:cubicBezTo>
                    <a:pt x="22" y="176"/>
                    <a:pt x="22" y="173"/>
                    <a:pt x="22" y="171"/>
                  </a:cubicBezTo>
                  <a:cubicBezTo>
                    <a:pt x="23" y="164"/>
                    <a:pt x="23" y="164"/>
                    <a:pt x="23" y="164"/>
                  </a:cubicBezTo>
                  <a:cubicBezTo>
                    <a:pt x="23" y="159"/>
                    <a:pt x="23" y="155"/>
                    <a:pt x="23" y="150"/>
                  </a:cubicBezTo>
                  <a:cubicBezTo>
                    <a:pt x="24" y="145"/>
                    <a:pt x="24" y="141"/>
                    <a:pt x="24" y="136"/>
                  </a:cubicBezTo>
                  <a:cubicBezTo>
                    <a:pt x="24" y="131"/>
                    <a:pt x="24" y="126"/>
                    <a:pt x="24" y="122"/>
                  </a:cubicBezTo>
                  <a:cubicBezTo>
                    <a:pt x="24" y="117"/>
                    <a:pt x="23" y="113"/>
                    <a:pt x="23" y="108"/>
                  </a:cubicBezTo>
                  <a:cubicBezTo>
                    <a:pt x="23" y="103"/>
                    <a:pt x="23" y="99"/>
                    <a:pt x="23" y="94"/>
                  </a:cubicBezTo>
                  <a:cubicBezTo>
                    <a:pt x="22" y="86"/>
                    <a:pt x="21" y="77"/>
                    <a:pt x="20" y="69"/>
                  </a:cubicBezTo>
                  <a:cubicBezTo>
                    <a:pt x="19" y="61"/>
                    <a:pt x="17" y="54"/>
                    <a:pt x="16" y="47"/>
                  </a:cubicBezTo>
                  <a:cubicBezTo>
                    <a:pt x="15" y="43"/>
                    <a:pt x="15" y="40"/>
                    <a:pt x="14" y="37"/>
                  </a:cubicBezTo>
                  <a:cubicBezTo>
                    <a:pt x="13" y="33"/>
                    <a:pt x="13" y="31"/>
                    <a:pt x="12" y="28"/>
                  </a:cubicBezTo>
                  <a:cubicBezTo>
                    <a:pt x="10" y="22"/>
                    <a:pt x="9" y="17"/>
                    <a:pt x="7" y="13"/>
                  </a:cubicBezTo>
                  <a:cubicBezTo>
                    <a:pt x="6" y="10"/>
                    <a:pt x="5" y="7"/>
                    <a:pt x="4" y="5"/>
                  </a:cubicBezTo>
                  <a:cubicBezTo>
                    <a:pt x="3" y="3"/>
                    <a:pt x="3" y="1"/>
                    <a:pt x="3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5" name="Freeform 2303"/>
            <p:cNvSpPr>
              <a:spLocks/>
            </p:cNvSpPr>
            <p:nvPr/>
          </p:nvSpPr>
          <p:spPr bwMode="auto">
            <a:xfrm>
              <a:off x="1298576" y="1158875"/>
              <a:ext cx="109538" cy="1130300"/>
            </a:xfrm>
            <a:custGeom>
              <a:avLst/>
              <a:gdLst>
                <a:gd name="T0" fmla="*/ 26 w 29"/>
                <a:gd name="T1" fmla="*/ 1 h 300"/>
                <a:gd name="T2" fmla="*/ 25 w 29"/>
                <a:gd name="T3" fmla="*/ 5 h 300"/>
                <a:gd name="T4" fmla="*/ 22 w 29"/>
                <a:gd name="T5" fmla="*/ 14 h 300"/>
                <a:gd name="T6" fmla="*/ 19 w 29"/>
                <a:gd name="T7" fmla="*/ 28 h 300"/>
                <a:gd name="T8" fmla="*/ 15 w 29"/>
                <a:gd name="T9" fmla="*/ 47 h 300"/>
                <a:gd name="T10" fmla="*/ 11 w 29"/>
                <a:gd name="T11" fmla="*/ 70 h 300"/>
                <a:gd name="T12" fmla="*/ 8 w 29"/>
                <a:gd name="T13" fmla="*/ 95 h 300"/>
                <a:gd name="T14" fmla="*/ 7 w 29"/>
                <a:gd name="T15" fmla="*/ 108 h 300"/>
                <a:gd name="T16" fmla="*/ 6 w 29"/>
                <a:gd name="T17" fmla="*/ 122 h 300"/>
                <a:gd name="T18" fmla="*/ 6 w 29"/>
                <a:gd name="T19" fmla="*/ 129 h 300"/>
                <a:gd name="T20" fmla="*/ 6 w 29"/>
                <a:gd name="T21" fmla="*/ 136 h 300"/>
                <a:gd name="T22" fmla="*/ 6 w 29"/>
                <a:gd name="T23" fmla="*/ 150 h 300"/>
                <a:gd name="T24" fmla="*/ 7 w 29"/>
                <a:gd name="T25" fmla="*/ 178 h 300"/>
                <a:gd name="T26" fmla="*/ 10 w 29"/>
                <a:gd name="T27" fmla="*/ 206 h 300"/>
                <a:gd name="T28" fmla="*/ 14 w 29"/>
                <a:gd name="T29" fmla="*/ 231 h 300"/>
                <a:gd name="T30" fmla="*/ 14 w 29"/>
                <a:gd name="T31" fmla="*/ 237 h 300"/>
                <a:gd name="T32" fmla="*/ 16 w 29"/>
                <a:gd name="T33" fmla="*/ 242 h 300"/>
                <a:gd name="T34" fmla="*/ 18 w 29"/>
                <a:gd name="T35" fmla="*/ 253 h 300"/>
                <a:gd name="T36" fmla="*/ 22 w 29"/>
                <a:gd name="T37" fmla="*/ 272 h 300"/>
                <a:gd name="T38" fmla="*/ 25 w 29"/>
                <a:gd name="T39" fmla="*/ 287 h 300"/>
                <a:gd name="T40" fmla="*/ 29 w 29"/>
                <a:gd name="T41" fmla="*/ 299 h 300"/>
                <a:gd name="T42" fmla="*/ 25 w 29"/>
                <a:gd name="T43" fmla="*/ 300 h 300"/>
                <a:gd name="T44" fmla="*/ 22 w 29"/>
                <a:gd name="T45" fmla="*/ 288 h 300"/>
                <a:gd name="T46" fmla="*/ 17 w 29"/>
                <a:gd name="T47" fmla="*/ 273 h 300"/>
                <a:gd name="T48" fmla="*/ 13 w 29"/>
                <a:gd name="T49" fmla="*/ 254 h 300"/>
                <a:gd name="T50" fmla="*/ 11 w 29"/>
                <a:gd name="T51" fmla="*/ 243 h 300"/>
                <a:gd name="T52" fmla="*/ 9 w 29"/>
                <a:gd name="T53" fmla="*/ 238 h 300"/>
                <a:gd name="T54" fmla="*/ 8 w 29"/>
                <a:gd name="T55" fmla="*/ 232 h 300"/>
                <a:gd name="T56" fmla="*/ 4 w 29"/>
                <a:gd name="T57" fmla="*/ 206 h 300"/>
                <a:gd name="T58" fmla="*/ 2 w 29"/>
                <a:gd name="T59" fmla="*/ 179 h 300"/>
                <a:gd name="T60" fmla="*/ 0 w 29"/>
                <a:gd name="T61" fmla="*/ 150 h 300"/>
                <a:gd name="T62" fmla="*/ 1 w 29"/>
                <a:gd name="T63" fmla="*/ 136 h 300"/>
                <a:gd name="T64" fmla="*/ 1 w 29"/>
                <a:gd name="T65" fmla="*/ 129 h 300"/>
                <a:gd name="T66" fmla="*/ 1 w 29"/>
                <a:gd name="T67" fmla="*/ 122 h 300"/>
                <a:gd name="T68" fmla="*/ 2 w 29"/>
                <a:gd name="T69" fmla="*/ 108 h 300"/>
                <a:gd name="T70" fmla="*/ 3 w 29"/>
                <a:gd name="T71" fmla="*/ 94 h 300"/>
                <a:gd name="T72" fmla="*/ 6 w 29"/>
                <a:gd name="T73" fmla="*/ 69 h 300"/>
                <a:gd name="T74" fmla="*/ 10 w 29"/>
                <a:gd name="T75" fmla="*/ 46 h 300"/>
                <a:gd name="T76" fmla="*/ 14 w 29"/>
                <a:gd name="T77" fmla="*/ 27 h 300"/>
                <a:gd name="T78" fmla="*/ 19 w 29"/>
                <a:gd name="T79" fmla="*/ 13 h 300"/>
                <a:gd name="T80" fmla="*/ 22 w 29"/>
                <a:gd name="T81" fmla="*/ 3 h 300"/>
                <a:gd name="T82" fmla="*/ 23 w 29"/>
                <a:gd name="T83" fmla="*/ 0 h 300"/>
                <a:gd name="T84" fmla="*/ 26 w 29"/>
                <a:gd name="T85" fmla="*/ 1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" h="300">
                  <a:moveTo>
                    <a:pt x="26" y="1"/>
                  </a:moveTo>
                  <a:cubicBezTo>
                    <a:pt x="26" y="1"/>
                    <a:pt x="26" y="2"/>
                    <a:pt x="25" y="5"/>
                  </a:cubicBezTo>
                  <a:cubicBezTo>
                    <a:pt x="24" y="7"/>
                    <a:pt x="23" y="10"/>
                    <a:pt x="22" y="14"/>
                  </a:cubicBezTo>
                  <a:cubicBezTo>
                    <a:pt x="21" y="18"/>
                    <a:pt x="20" y="22"/>
                    <a:pt x="19" y="28"/>
                  </a:cubicBezTo>
                  <a:cubicBezTo>
                    <a:pt x="17" y="34"/>
                    <a:pt x="16" y="40"/>
                    <a:pt x="15" y="47"/>
                  </a:cubicBezTo>
                  <a:cubicBezTo>
                    <a:pt x="13" y="54"/>
                    <a:pt x="12" y="62"/>
                    <a:pt x="11" y="70"/>
                  </a:cubicBezTo>
                  <a:cubicBezTo>
                    <a:pt x="10" y="78"/>
                    <a:pt x="9" y="86"/>
                    <a:pt x="8" y="95"/>
                  </a:cubicBezTo>
                  <a:cubicBezTo>
                    <a:pt x="8" y="99"/>
                    <a:pt x="7" y="104"/>
                    <a:pt x="7" y="108"/>
                  </a:cubicBezTo>
                  <a:cubicBezTo>
                    <a:pt x="7" y="113"/>
                    <a:pt x="7" y="117"/>
                    <a:pt x="6" y="122"/>
                  </a:cubicBezTo>
                  <a:cubicBezTo>
                    <a:pt x="6" y="124"/>
                    <a:pt x="6" y="127"/>
                    <a:pt x="6" y="129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6" y="141"/>
                    <a:pt x="6" y="146"/>
                    <a:pt x="6" y="150"/>
                  </a:cubicBezTo>
                  <a:cubicBezTo>
                    <a:pt x="6" y="160"/>
                    <a:pt x="7" y="169"/>
                    <a:pt x="7" y="178"/>
                  </a:cubicBezTo>
                  <a:cubicBezTo>
                    <a:pt x="8" y="188"/>
                    <a:pt x="9" y="197"/>
                    <a:pt x="10" y="206"/>
                  </a:cubicBezTo>
                  <a:cubicBezTo>
                    <a:pt x="11" y="214"/>
                    <a:pt x="13" y="223"/>
                    <a:pt x="14" y="231"/>
                  </a:cubicBezTo>
                  <a:cubicBezTo>
                    <a:pt x="14" y="233"/>
                    <a:pt x="14" y="235"/>
                    <a:pt x="14" y="237"/>
                  </a:cubicBezTo>
                  <a:cubicBezTo>
                    <a:pt x="15" y="239"/>
                    <a:pt x="15" y="241"/>
                    <a:pt x="16" y="242"/>
                  </a:cubicBezTo>
                  <a:cubicBezTo>
                    <a:pt x="16" y="246"/>
                    <a:pt x="17" y="250"/>
                    <a:pt x="18" y="253"/>
                  </a:cubicBezTo>
                  <a:cubicBezTo>
                    <a:pt x="19" y="260"/>
                    <a:pt x="20" y="267"/>
                    <a:pt x="22" y="272"/>
                  </a:cubicBezTo>
                  <a:cubicBezTo>
                    <a:pt x="23" y="278"/>
                    <a:pt x="24" y="283"/>
                    <a:pt x="25" y="287"/>
                  </a:cubicBezTo>
                  <a:cubicBezTo>
                    <a:pt x="27" y="295"/>
                    <a:pt x="29" y="299"/>
                    <a:pt x="29" y="299"/>
                  </a:cubicBezTo>
                  <a:cubicBezTo>
                    <a:pt x="25" y="300"/>
                    <a:pt x="25" y="300"/>
                    <a:pt x="25" y="300"/>
                  </a:cubicBezTo>
                  <a:cubicBezTo>
                    <a:pt x="25" y="300"/>
                    <a:pt x="24" y="296"/>
                    <a:pt x="22" y="288"/>
                  </a:cubicBezTo>
                  <a:cubicBezTo>
                    <a:pt x="20" y="284"/>
                    <a:pt x="19" y="279"/>
                    <a:pt x="17" y="273"/>
                  </a:cubicBezTo>
                  <a:cubicBezTo>
                    <a:pt x="16" y="268"/>
                    <a:pt x="15" y="261"/>
                    <a:pt x="13" y="254"/>
                  </a:cubicBezTo>
                  <a:cubicBezTo>
                    <a:pt x="12" y="251"/>
                    <a:pt x="11" y="247"/>
                    <a:pt x="11" y="243"/>
                  </a:cubicBezTo>
                  <a:cubicBezTo>
                    <a:pt x="10" y="242"/>
                    <a:pt x="10" y="240"/>
                    <a:pt x="9" y="238"/>
                  </a:cubicBezTo>
                  <a:cubicBezTo>
                    <a:pt x="9" y="236"/>
                    <a:pt x="9" y="234"/>
                    <a:pt x="8" y="232"/>
                  </a:cubicBezTo>
                  <a:cubicBezTo>
                    <a:pt x="7" y="224"/>
                    <a:pt x="6" y="215"/>
                    <a:pt x="4" y="206"/>
                  </a:cubicBezTo>
                  <a:cubicBezTo>
                    <a:pt x="4" y="197"/>
                    <a:pt x="3" y="188"/>
                    <a:pt x="2" y="179"/>
                  </a:cubicBezTo>
                  <a:cubicBezTo>
                    <a:pt x="1" y="169"/>
                    <a:pt x="1" y="160"/>
                    <a:pt x="0" y="150"/>
                  </a:cubicBezTo>
                  <a:cubicBezTo>
                    <a:pt x="0" y="146"/>
                    <a:pt x="1" y="141"/>
                    <a:pt x="1" y="136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7"/>
                    <a:pt x="1" y="124"/>
                    <a:pt x="1" y="122"/>
                  </a:cubicBezTo>
                  <a:cubicBezTo>
                    <a:pt x="1" y="117"/>
                    <a:pt x="1" y="113"/>
                    <a:pt x="2" y="108"/>
                  </a:cubicBezTo>
                  <a:cubicBezTo>
                    <a:pt x="2" y="103"/>
                    <a:pt x="2" y="99"/>
                    <a:pt x="3" y="94"/>
                  </a:cubicBezTo>
                  <a:cubicBezTo>
                    <a:pt x="3" y="85"/>
                    <a:pt x="5" y="77"/>
                    <a:pt x="6" y="69"/>
                  </a:cubicBezTo>
                  <a:cubicBezTo>
                    <a:pt x="7" y="61"/>
                    <a:pt x="9" y="53"/>
                    <a:pt x="10" y="46"/>
                  </a:cubicBezTo>
                  <a:cubicBezTo>
                    <a:pt x="11" y="39"/>
                    <a:pt x="13" y="33"/>
                    <a:pt x="14" y="27"/>
                  </a:cubicBezTo>
                  <a:cubicBezTo>
                    <a:pt x="16" y="21"/>
                    <a:pt x="17" y="17"/>
                    <a:pt x="19" y="13"/>
                  </a:cubicBezTo>
                  <a:cubicBezTo>
                    <a:pt x="20" y="9"/>
                    <a:pt x="21" y="5"/>
                    <a:pt x="22" y="3"/>
                  </a:cubicBezTo>
                  <a:cubicBezTo>
                    <a:pt x="23" y="1"/>
                    <a:pt x="23" y="0"/>
                    <a:pt x="23" y="0"/>
                  </a:cubicBezTo>
                  <a:lnTo>
                    <a:pt x="26" y="1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6" name="Freeform 2304"/>
            <p:cNvSpPr>
              <a:spLocks/>
            </p:cNvSpPr>
            <p:nvPr/>
          </p:nvSpPr>
          <p:spPr bwMode="auto">
            <a:xfrm>
              <a:off x="1074738" y="1166813"/>
              <a:ext cx="242888" cy="1117600"/>
            </a:xfrm>
            <a:custGeom>
              <a:avLst/>
              <a:gdLst>
                <a:gd name="T0" fmla="*/ 63 w 64"/>
                <a:gd name="T1" fmla="*/ 2 h 297"/>
                <a:gd name="T2" fmla="*/ 54 w 64"/>
                <a:gd name="T3" fmla="*/ 12 h 297"/>
                <a:gd name="T4" fmla="*/ 32 w 64"/>
                <a:gd name="T5" fmla="*/ 41 h 297"/>
                <a:gd name="T6" fmla="*/ 21 w 64"/>
                <a:gd name="T7" fmla="*/ 63 h 297"/>
                <a:gd name="T8" fmla="*/ 13 w 64"/>
                <a:gd name="T9" fmla="*/ 89 h 297"/>
                <a:gd name="T10" fmla="*/ 7 w 64"/>
                <a:gd name="T11" fmla="*/ 117 h 297"/>
                <a:gd name="T12" fmla="*/ 6 w 64"/>
                <a:gd name="T13" fmla="*/ 132 h 297"/>
                <a:gd name="T14" fmla="*/ 6 w 64"/>
                <a:gd name="T15" fmla="*/ 147 h 297"/>
                <a:gd name="T16" fmla="*/ 10 w 64"/>
                <a:gd name="T17" fmla="*/ 176 h 297"/>
                <a:gd name="T18" fmla="*/ 13 w 64"/>
                <a:gd name="T19" fmla="*/ 191 h 297"/>
                <a:gd name="T20" fmla="*/ 17 w 64"/>
                <a:gd name="T21" fmla="*/ 204 h 297"/>
                <a:gd name="T22" fmla="*/ 27 w 64"/>
                <a:gd name="T23" fmla="*/ 230 h 297"/>
                <a:gd name="T24" fmla="*/ 38 w 64"/>
                <a:gd name="T25" fmla="*/ 252 h 297"/>
                <a:gd name="T26" fmla="*/ 43 w 64"/>
                <a:gd name="T27" fmla="*/ 261 h 297"/>
                <a:gd name="T28" fmla="*/ 48 w 64"/>
                <a:gd name="T29" fmla="*/ 270 h 297"/>
                <a:gd name="T30" fmla="*/ 52 w 64"/>
                <a:gd name="T31" fmla="*/ 277 h 297"/>
                <a:gd name="T32" fmla="*/ 56 w 64"/>
                <a:gd name="T33" fmla="*/ 283 h 297"/>
                <a:gd name="T34" fmla="*/ 64 w 64"/>
                <a:gd name="T35" fmla="*/ 295 h 297"/>
                <a:gd name="T36" fmla="*/ 61 w 64"/>
                <a:gd name="T37" fmla="*/ 297 h 297"/>
                <a:gd name="T38" fmla="*/ 53 w 64"/>
                <a:gd name="T39" fmla="*/ 286 h 297"/>
                <a:gd name="T40" fmla="*/ 48 w 64"/>
                <a:gd name="T41" fmla="*/ 280 h 297"/>
                <a:gd name="T42" fmla="*/ 44 w 64"/>
                <a:gd name="T43" fmla="*/ 272 h 297"/>
                <a:gd name="T44" fmla="*/ 39 w 64"/>
                <a:gd name="T45" fmla="*/ 264 h 297"/>
                <a:gd name="T46" fmla="*/ 33 w 64"/>
                <a:gd name="T47" fmla="*/ 254 h 297"/>
                <a:gd name="T48" fmla="*/ 22 w 64"/>
                <a:gd name="T49" fmla="*/ 232 h 297"/>
                <a:gd name="T50" fmla="*/ 12 w 64"/>
                <a:gd name="T51" fmla="*/ 206 h 297"/>
                <a:gd name="T52" fmla="*/ 8 w 64"/>
                <a:gd name="T53" fmla="*/ 192 h 297"/>
                <a:gd name="T54" fmla="*/ 4 w 64"/>
                <a:gd name="T55" fmla="*/ 178 h 297"/>
                <a:gd name="T56" fmla="*/ 1 w 64"/>
                <a:gd name="T57" fmla="*/ 147 h 297"/>
                <a:gd name="T58" fmla="*/ 1 w 64"/>
                <a:gd name="T59" fmla="*/ 132 h 297"/>
                <a:gd name="T60" fmla="*/ 2 w 64"/>
                <a:gd name="T61" fmla="*/ 116 h 297"/>
                <a:gd name="T62" fmla="*/ 7 w 64"/>
                <a:gd name="T63" fmla="*/ 87 h 297"/>
                <a:gd name="T64" fmla="*/ 17 w 64"/>
                <a:gd name="T65" fmla="*/ 61 h 297"/>
                <a:gd name="T66" fmla="*/ 28 w 64"/>
                <a:gd name="T67" fmla="*/ 39 h 297"/>
                <a:gd name="T68" fmla="*/ 51 w 64"/>
                <a:gd name="T69" fmla="*/ 9 h 297"/>
                <a:gd name="T70" fmla="*/ 61 w 64"/>
                <a:gd name="T71" fmla="*/ 0 h 297"/>
                <a:gd name="T72" fmla="*/ 63 w 64"/>
                <a:gd name="T73" fmla="*/ 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" h="297">
                  <a:moveTo>
                    <a:pt x="63" y="2"/>
                  </a:moveTo>
                  <a:cubicBezTo>
                    <a:pt x="63" y="2"/>
                    <a:pt x="60" y="5"/>
                    <a:pt x="54" y="12"/>
                  </a:cubicBezTo>
                  <a:cubicBezTo>
                    <a:pt x="48" y="18"/>
                    <a:pt x="40" y="28"/>
                    <a:pt x="32" y="41"/>
                  </a:cubicBezTo>
                  <a:cubicBezTo>
                    <a:pt x="29" y="48"/>
                    <a:pt x="25" y="55"/>
                    <a:pt x="21" y="63"/>
                  </a:cubicBezTo>
                  <a:cubicBezTo>
                    <a:pt x="18" y="71"/>
                    <a:pt x="15" y="80"/>
                    <a:pt x="13" y="89"/>
                  </a:cubicBezTo>
                  <a:cubicBezTo>
                    <a:pt x="10" y="98"/>
                    <a:pt x="8" y="107"/>
                    <a:pt x="7" y="117"/>
                  </a:cubicBezTo>
                  <a:cubicBezTo>
                    <a:pt x="7" y="122"/>
                    <a:pt x="7" y="127"/>
                    <a:pt x="6" y="132"/>
                  </a:cubicBezTo>
                  <a:cubicBezTo>
                    <a:pt x="6" y="137"/>
                    <a:pt x="6" y="142"/>
                    <a:pt x="6" y="147"/>
                  </a:cubicBezTo>
                  <a:cubicBezTo>
                    <a:pt x="7" y="157"/>
                    <a:pt x="8" y="167"/>
                    <a:pt x="10" y="176"/>
                  </a:cubicBezTo>
                  <a:cubicBezTo>
                    <a:pt x="11" y="181"/>
                    <a:pt x="12" y="186"/>
                    <a:pt x="13" y="191"/>
                  </a:cubicBezTo>
                  <a:cubicBezTo>
                    <a:pt x="15" y="195"/>
                    <a:pt x="16" y="200"/>
                    <a:pt x="17" y="204"/>
                  </a:cubicBezTo>
                  <a:cubicBezTo>
                    <a:pt x="20" y="213"/>
                    <a:pt x="24" y="222"/>
                    <a:pt x="27" y="230"/>
                  </a:cubicBezTo>
                  <a:cubicBezTo>
                    <a:pt x="31" y="238"/>
                    <a:pt x="34" y="245"/>
                    <a:pt x="38" y="252"/>
                  </a:cubicBezTo>
                  <a:cubicBezTo>
                    <a:pt x="39" y="255"/>
                    <a:pt x="41" y="258"/>
                    <a:pt x="43" y="261"/>
                  </a:cubicBezTo>
                  <a:cubicBezTo>
                    <a:pt x="44" y="264"/>
                    <a:pt x="46" y="267"/>
                    <a:pt x="48" y="270"/>
                  </a:cubicBezTo>
                  <a:cubicBezTo>
                    <a:pt x="49" y="273"/>
                    <a:pt x="51" y="275"/>
                    <a:pt x="52" y="277"/>
                  </a:cubicBezTo>
                  <a:cubicBezTo>
                    <a:pt x="53" y="280"/>
                    <a:pt x="55" y="282"/>
                    <a:pt x="56" y="283"/>
                  </a:cubicBezTo>
                  <a:cubicBezTo>
                    <a:pt x="61" y="291"/>
                    <a:pt x="64" y="295"/>
                    <a:pt x="64" y="295"/>
                  </a:cubicBezTo>
                  <a:cubicBezTo>
                    <a:pt x="61" y="297"/>
                    <a:pt x="61" y="297"/>
                    <a:pt x="61" y="297"/>
                  </a:cubicBezTo>
                  <a:cubicBezTo>
                    <a:pt x="61" y="297"/>
                    <a:pt x="58" y="293"/>
                    <a:pt x="53" y="286"/>
                  </a:cubicBezTo>
                  <a:cubicBezTo>
                    <a:pt x="51" y="284"/>
                    <a:pt x="50" y="282"/>
                    <a:pt x="48" y="280"/>
                  </a:cubicBezTo>
                  <a:cubicBezTo>
                    <a:pt x="47" y="277"/>
                    <a:pt x="45" y="275"/>
                    <a:pt x="44" y="272"/>
                  </a:cubicBezTo>
                  <a:cubicBezTo>
                    <a:pt x="42" y="270"/>
                    <a:pt x="40" y="267"/>
                    <a:pt x="39" y="264"/>
                  </a:cubicBezTo>
                  <a:cubicBezTo>
                    <a:pt x="37" y="261"/>
                    <a:pt x="35" y="258"/>
                    <a:pt x="33" y="254"/>
                  </a:cubicBezTo>
                  <a:cubicBezTo>
                    <a:pt x="29" y="248"/>
                    <a:pt x="26" y="240"/>
                    <a:pt x="22" y="232"/>
                  </a:cubicBezTo>
                  <a:cubicBezTo>
                    <a:pt x="19" y="224"/>
                    <a:pt x="15" y="215"/>
                    <a:pt x="12" y="206"/>
                  </a:cubicBezTo>
                  <a:cubicBezTo>
                    <a:pt x="10" y="202"/>
                    <a:pt x="9" y="197"/>
                    <a:pt x="8" y="192"/>
                  </a:cubicBezTo>
                  <a:cubicBezTo>
                    <a:pt x="6" y="187"/>
                    <a:pt x="5" y="182"/>
                    <a:pt x="4" y="178"/>
                  </a:cubicBezTo>
                  <a:cubicBezTo>
                    <a:pt x="2" y="168"/>
                    <a:pt x="1" y="157"/>
                    <a:pt x="1" y="147"/>
                  </a:cubicBezTo>
                  <a:cubicBezTo>
                    <a:pt x="1" y="142"/>
                    <a:pt x="0" y="137"/>
                    <a:pt x="1" y="132"/>
                  </a:cubicBezTo>
                  <a:cubicBezTo>
                    <a:pt x="1" y="127"/>
                    <a:pt x="1" y="121"/>
                    <a:pt x="2" y="116"/>
                  </a:cubicBezTo>
                  <a:cubicBezTo>
                    <a:pt x="3" y="106"/>
                    <a:pt x="5" y="96"/>
                    <a:pt x="7" y="87"/>
                  </a:cubicBezTo>
                  <a:cubicBezTo>
                    <a:pt x="10" y="78"/>
                    <a:pt x="13" y="69"/>
                    <a:pt x="17" y="61"/>
                  </a:cubicBezTo>
                  <a:cubicBezTo>
                    <a:pt x="21" y="53"/>
                    <a:pt x="24" y="46"/>
                    <a:pt x="28" y="39"/>
                  </a:cubicBezTo>
                  <a:cubicBezTo>
                    <a:pt x="37" y="26"/>
                    <a:pt x="45" y="16"/>
                    <a:pt x="51" y="9"/>
                  </a:cubicBezTo>
                  <a:cubicBezTo>
                    <a:pt x="57" y="3"/>
                    <a:pt x="61" y="0"/>
                    <a:pt x="61" y="0"/>
                  </a:cubicBezTo>
                  <a:lnTo>
                    <a:pt x="63" y="2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7" name="Freeform 2305"/>
            <p:cNvSpPr>
              <a:spLocks/>
            </p:cNvSpPr>
            <p:nvPr/>
          </p:nvSpPr>
          <p:spPr bwMode="auto">
            <a:xfrm>
              <a:off x="871538" y="1189038"/>
              <a:ext cx="347663" cy="1081088"/>
            </a:xfrm>
            <a:custGeom>
              <a:avLst/>
              <a:gdLst>
                <a:gd name="T0" fmla="*/ 84 w 92"/>
                <a:gd name="T1" fmla="*/ 3 h 287"/>
                <a:gd name="T2" fmla="*/ 72 w 92"/>
                <a:gd name="T3" fmla="*/ 12 h 287"/>
                <a:gd name="T4" fmla="*/ 60 w 92"/>
                <a:gd name="T5" fmla="*/ 24 h 287"/>
                <a:gd name="T6" fmla="*/ 46 w 92"/>
                <a:gd name="T7" fmla="*/ 40 h 287"/>
                <a:gd name="T8" fmla="*/ 31 w 92"/>
                <a:gd name="T9" fmla="*/ 60 h 287"/>
                <a:gd name="T10" fmla="*/ 18 w 92"/>
                <a:gd name="T11" fmla="*/ 85 h 287"/>
                <a:gd name="T12" fmla="*/ 9 w 92"/>
                <a:gd name="T13" fmla="*/ 114 h 287"/>
                <a:gd name="T14" fmla="*/ 6 w 92"/>
                <a:gd name="T15" fmla="*/ 145 h 287"/>
                <a:gd name="T16" fmla="*/ 8 w 92"/>
                <a:gd name="T17" fmla="*/ 160 h 287"/>
                <a:gd name="T18" fmla="*/ 9 w 92"/>
                <a:gd name="T19" fmla="*/ 168 h 287"/>
                <a:gd name="T20" fmla="*/ 11 w 92"/>
                <a:gd name="T21" fmla="*/ 175 h 287"/>
                <a:gd name="T22" fmla="*/ 14 w 92"/>
                <a:gd name="T23" fmla="*/ 183 h 287"/>
                <a:gd name="T24" fmla="*/ 16 w 92"/>
                <a:gd name="T25" fmla="*/ 190 h 287"/>
                <a:gd name="T26" fmla="*/ 19 w 92"/>
                <a:gd name="T27" fmla="*/ 197 h 287"/>
                <a:gd name="T28" fmla="*/ 21 w 92"/>
                <a:gd name="T29" fmla="*/ 200 h 287"/>
                <a:gd name="T30" fmla="*/ 23 w 92"/>
                <a:gd name="T31" fmla="*/ 203 h 287"/>
                <a:gd name="T32" fmla="*/ 30 w 92"/>
                <a:gd name="T33" fmla="*/ 216 h 287"/>
                <a:gd name="T34" fmla="*/ 37 w 92"/>
                <a:gd name="T35" fmla="*/ 227 h 287"/>
                <a:gd name="T36" fmla="*/ 54 w 92"/>
                <a:gd name="T37" fmla="*/ 247 h 287"/>
                <a:gd name="T38" fmla="*/ 61 w 92"/>
                <a:gd name="T39" fmla="*/ 256 h 287"/>
                <a:gd name="T40" fmla="*/ 68 w 92"/>
                <a:gd name="T41" fmla="*/ 263 h 287"/>
                <a:gd name="T42" fmla="*/ 75 w 92"/>
                <a:gd name="T43" fmla="*/ 269 h 287"/>
                <a:gd name="T44" fmla="*/ 81 w 92"/>
                <a:gd name="T45" fmla="*/ 274 h 287"/>
                <a:gd name="T46" fmla="*/ 92 w 92"/>
                <a:gd name="T47" fmla="*/ 284 h 287"/>
                <a:gd name="T48" fmla="*/ 89 w 92"/>
                <a:gd name="T49" fmla="*/ 287 h 287"/>
                <a:gd name="T50" fmla="*/ 78 w 92"/>
                <a:gd name="T51" fmla="*/ 277 h 287"/>
                <a:gd name="T52" fmla="*/ 72 w 92"/>
                <a:gd name="T53" fmla="*/ 272 h 287"/>
                <a:gd name="T54" fmla="*/ 65 w 92"/>
                <a:gd name="T55" fmla="*/ 266 h 287"/>
                <a:gd name="T56" fmla="*/ 58 w 92"/>
                <a:gd name="T57" fmla="*/ 259 h 287"/>
                <a:gd name="T58" fmla="*/ 50 w 92"/>
                <a:gd name="T59" fmla="*/ 250 h 287"/>
                <a:gd name="T60" fmla="*/ 33 w 92"/>
                <a:gd name="T61" fmla="*/ 230 h 287"/>
                <a:gd name="T62" fmla="*/ 25 w 92"/>
                <a:gd name="T63" fmla="*/ 219 h 287"/>
                <a:gd name="T64" fmla="*/ 21 w 92"/>
                <a:gd name="T65" fmla="*/ 212 h 287"/>
                <a:gd name="T66" fmla="*/ 18 w 92"/>
                <a:gd name="T67" fmla="*/ 206 h 287"/>
                <a:gd name="T68" fmla="*/ 16 w 92"/>
                <a:gd name="T69" fmla="*/ 202 h 287"/>
                <a:gd name="T70" fmla="*/ 14 w 92"/>
                <a:gd name="T71" fmla="*/ 199 h 287"/>
                <a:gd name="T72" fmla="*/ 11 w 92"/>
                <a:gd name="T73" fmla="*/ 192 h 287"/>
                <a:gd name="T74" fmla="*/ 8 w 92"/>
                <a:gd name="T75" fmla="*/ 184 h 287"/>
                <a:gd name="T76" fmla="*/ 6 w 92"/>
                <a:gd name="T77" fmla="*/ 177 h 287"/>
                <a:gd name="T78" fmla="*/ 4 w 92"/>
                <a:gd name="T79" fmla="*/ 169 h 287"/>
                <a:gd name="T80" fmla="*/ 2 w 92"/>
                <a:gd name="T81" fmla="*/ 161 h 287"/>
                <a:gd name="T82" fmla="*/ 0 w 92"/>
                <a:gd name="T83" fmla="*/ 145 h 287"/>
                <a:gd name="T84" fmla="*/ 3 w 92"/>
                <a:gd name="T85" fmla="*/ 113 h 287"/>
                <a:gd name="T86" fmla="*/ 13 w 92"/>
                <a:gd name="T87" fmla="*/ 83 h 287"/>
                <a:gd name="T88" fmla="*/ 27 w 92"/>
                <a:gd name="T89" fmla="*/ 57 h 287"/>
                <a:gd name="T90" fmla="*/ 42 w 92"/>
                <a:gd name="T91" fmla="*/ 37 h 287"/>
                <a:gd name="T92" fmla="*/ 70 w 92"/>
                <a:gd name="T93" fmla="*/ 9 h 287"/>
                <a:gd name="T94" fmla="*/ 82 w 92"/>
                <a:gd name="T95" fmla="*/ 0 h 287"/>
                <a:gd name="T96" fmla="*/ 84 w 92"/>
                <a:gd name="T97" fmla="*/ 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2" h="287">
                  <a:moveTo>
                    <a:pt x="84" y="3"/>
                  </a:moveTo>
                  <a:cubicBezTo>
                    <a:pt x="84" y="3"/>
                    <a:pt x="79" y="6"/>
                    <a:pt x="72" y="12"/>
                  </a:cubicBezTo>
                  <a:cubicBezTo>
                    <a:pt x="69" y="15"/>
                    <a:pt x="65" y="19"/>
                    <a:pt x="60" y="24"/>
                  </a:cubicBezTo>
                  <a:cubicBezTo>
                    <a:pt x="56" y="28"/>
                    <a:pt x="51" y="33"/>
                    <a:pt x="46" y="40"/>
                  </a:cubicBezTo>
                  <a:cubicBezTo>
                    <a:pt x="41" y="46"/>
                    <a:pt x="36" y="53"/>
                    <a:pt x="31" y="60"/>
                  </a:cubicBezTo>
                  <a:cubicBezTo>
                    <a:pt x="26" y="68"/>
                    <a:pt x="22" y="76"/>
                    <a:pt x="18" y="85"/>
                  </a:cubicBezTo>
                  <a:cubicBezTo>
                    <a:pt x="14" y="94"/>
                    <a:pt x="10" y="104"/>
                    <a:pt x="9" y="114"/>
                  </a:cubicBezTo>
                  <a:cubicBezTo>
                    <a:pt x="7" y="124"/>
                    <a:pt x="6" y="134"/>
                    <a:pt x="6" y="145"/>
                  </a:cubicBezTo>
                  <a:cubicBezTo>
                    <a:pt x="6" y="150"/>
                    <a:pt x="7" y="155"/>
                    <a:pt x="8" y="160"/>
                  </a:cubicBezTo>
                  <a:cubicBezTo>
                    <a:pt x="8" y="163"/>
                    <a:pt x="9" y="165"/>
                    <a:pt x="9" y="168"/>
                  </a:cubicBezTo>
                  <a:cubicBezTo>
                    <a:pt x="10" y="170"/>
                    <a:pt x="11" y="173"/>
                    <a:pt x="11" y="175"/>
                  </a:cubicBezTo>
                  <a:cubicBezTo>
                    <a:pt x="12" y="178"/>
                    <a:pt x="13" y="180"/>
                    <a:pt x="14" y="183"/>
                  </a:cubicBezTo>
                  <a:cubicBezTo>
                    <a:pt x="15" y="185"/>
                    <a:pt x="15" y="187"/>
                    <a:pt x="16" y="190"/>
                  </a:cubicBezTo>
                  <a:cubicBezTo>
                    <a:pt x="17" y="192"/>
                    <a:pt x="18" y="194"/>
                    <a:pt x="19" y="197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5" y="207"/>
                    <a:pt x="27" y="212"/>
                    <a:pt x="30" y="216"/>
                  </a:cubicBezTo>
                  <a:cubicBezTo>
                    <a:pt x="32" y="220"/>
                    <a:pt x="35" y="224"/>
                    <a:pt x="37" y="227"/>
                  </a:cubicBezTo>
                  <a:cubicBezTo>
                    <a:pt x="43" y="234"/>
                    <a:pt x="48" y="241"/>
                    <a:pt x="54" y="247"/>
                  </a:cubicBezTo>
                  <a:cubicBezTo>
                    <a:pt x="56" y="250"/>
                    <a:pt x="59" y="253"/>
                    <a:pt x="61" y="256"/>
                  </a:cubicBezTo>
                  <a:cubicBezTo>
                    <a:pt x="64" y="258"/>
                    <a:pt x="66" y="260"/>
                    <a:pt x="68" y="263"/>
                  </a:cubicBezTo>
                  <a:cubicBezTo>
                    <a:pt x="71" y="265"/>
                    <a:pt x="73" y="267"/>
                    <a:pt x="75" y="269"/>
                  </a:cubicBezTo>
                  <a:cubicBezTo>
                    <a:pt x="77" y="271"/>
                    <a:pt x="79" y="273"/>
                    <a:pt x="81" y="274"/>
                  </a:cubicBezTo>
                  <a:cubicBezTo>
                    <a:pt x="88" y="280"/>
                    <a:pt x="92" y="284"/>
                    <a:pt x="92" y="284"/>
                  </a:cubicBezTo>
                  <a:cubicBezTo>
                    <a:pt x="89" y="287"/>
                    <a:pt x="89" y="287"/>
                    <a:pt x="89" y="287"/>
                  </a:cubicBezTo>
                  <a:cubicBezTo>
                    <a:pt x="89" y="287"/>
                    <a:pt x="85" y="283"/>
                    <a:pt x="78" y="277"/>
                  </a:cubicBezTo>
                  <a:cubicBezTo>
                    <a:pt x="76" y="276"/>
                    <a:pt x="74" y="274"/>
                    <a:pt x="72" y="272"/>
                  </a:cubicBezTo>
                  <a:cubicBezTo>
                    <a:pt x="70" y="270"/>
                    <a:pt x="68" y="268"/>
                    <a:pt x="65" y="266"/>
                  </a:cubicBezTo>
                  <a:cubicBezTo>
                    <a:pt x="63" y="264"/>
                    <a:pt x="60" y="261"/>
                    <a:pt x="58" y="259"/>
                  </a:cubicBezTo>
                  <a:cubicBezTo>
                    <a:pt x="55" y="256"/>
                    <a:pt x="53" y="253"/>
                    <a:pt x="50" y="250"/>
                  </a:cubicBezTo>
                  <a:cubicBezTo>
                    <a:pt x="44" y="245"/>
                    <a:pt x="39" y="238"/>
                    <a:pt x="33" y="230"/>
                  </a:cubicBezTo>
                  <a:cubicBezTo>
                    <a:pt x="31" y="227"/>
                    <a:pt x="28" y="223"/>
                    <a:pt x="25" y="219"/>
                  </a:cubicBezTo>
                  <a:cubicBezTo>
                    <a:pt x="24" y="217"/>
                    <a:pt x="23" y="215"/>
                    <a:pt x="21" y="212"/>
                  </a:cubicBezTo>
                  <a:cubicBezTo>
                    <a:pt x="20" y="210"/>
                    <a:pt x="19" y="208"/>
                    <a:pt x="18" y="206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2" y="194"/>
                    <a:pt x="11" y="192"/>
                  </a:cubicBezTo>
                  <a:cubicBezTo>
                    <a:pt x="10" y="189"/>
                    <a:pt x="9" y="187"/>
                    <a:pt x="8" y="184"/>
                  </a:cubicBezTo>
                  <a:cubicBezTo>
                    <a:pt x="7" y="182"/>
                    <a:pt x="7" y="179"/>
                    <a:pt x="6" y="177"/>
                  </a:cubicBezTo>
                  <a:cubicBezTo>
                    <a:pt x="5" y="174"/>
                    <a:pt x="4" y="172"/>
                    <a:pt x="4" y="169"/>
                  </a:cubicBezTo>
                  <a:cubicBezTo>
                    <a:pt x="3" y="166"/>
                    <a:pt x="2" y="164"/>
                    <a:pt x="2" y="161"/>
                  </a:cubicBezTo>
                  <a:cubicBezTo>
                    <a:pt x="1" y="156"/>
                    <a:pt x="0" y="150"/>
                    <a:pt x="0" y="145"/>
                  </a:cubicBezTo>
                  <a:cubicBezTo>
                    <a:pt x="0" y="134"/>
                    <a:pt x="1" y="123"/>
                    <a:pt x="3" y="113"/>
                  </a:cubicBezTo>
                  <a:cubicBezTo>
                    <a:pt x="5" y="102"/>
                    <a:pt x="9" y="92"/>
                    <a:pt x="13" y="83"/>
                  </a:cubicBezTo>
                  <a:cubicBezTo>
                    <a:pt x="17" y="74"/>
                    <a:pt x="22" y="65"/>
                    <a:pt x="27" y="57"/>
                  </a:cubicBezTo>
                  <a:cubicBezTo>
                    <a:pt x="32" y="50"/>
                    <a:pt x="37" y="43"/>
                    <a:pt x="42" y="37"/>
                  </a:cubicBezTo>
                  <a:cubicBezTo>
                    <a:pt x="53" y="24"/>
                    <a:pt x="63" y="15"/>
                    <a:pt x="70" y="9"/>
                  </a:cubicBezTo>
                  <a:cubicBezTo>
                    <a:pt x="77" y="3"/>
                    <a:pt x="82" y="0"/>
                    <a:pt x="82" y="0"/>
                  </a:cubicBezTo>
                  <a:lnTo>
                    <a:pt x="84" y="3"/>
                  </a:lnTo>
                  <a:close/>
                </a:path>
              </a:pathLst>
            </a:custGeom>
            <a:solidFill>
              <a:srgbClr val="FFFF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8" name="Freeform 2306"/>
            <p:cNvSpPr>
              <a:spLocks/>
            </p:cNvSpPr>
            <p:nvPr/>
          </p:nvSpPr>
          <p:spPr bwMode="auto">
            <a:xfrm>
              <a:off x="1230313" y="1095375"/>
              <a:ext cx="377825" cy="79375"/>
            </a:xfrm>
            <a:custGeom>
              <a:avLst/>
              <a:gdLst>
                <a:gd name="T0" fmla="*/ 88 w 100"/>
                <a:gd name="T1" fmla="*/ 21 h 21"/>
                <a:gd name="T2" fmla="*/ 99 w 100"/>
                <a:gd name="T3" fmla="*/ 10 h 21"/>
                <a:gd name="T4" fmla="*/ 88 w 100"/>
                <a:gd name="T5" fmla="*/ 2 h 21"/>
                <a:gd name="T6" fmla="*/ 16 w 100"/>
                <a:gd name="T7" fmla="*/ 0 h 21"/>
                <a:gd name="T8" fmla="*/ 1 w 100"/>
                <a:gd name="T9" fmla="*/ 7 h 21"/>
                <a:gd name="T10" fmla="*/ 4 w 100"/>
                <a:gd name="T11" fmla="*/ 15 h 21"/>
                <a:gd name="T12" fmla="*/ 11 w 100"/>
                <a:gd name="T13" fmla="*/ 20 h 21"/>
                <a:gd name="T14" fmla="*/ 50 w 100"/>
                <a:gd name="T15" fmla="*/ 18 h 21"/>
                <a:gd name="T16" fmla="*/ 88 w 100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1">
                  <a:moveTo>
                    <a:pt x="88" y="21"/>
                  </a:moveTo>
                  <a:cubicBezTo>
                    <a:pt x="94" y="20"/>
                    <a:pt x="100" y="15"/>
                    <a:pt x="99" y="10"/>
                  </a:cubicBezTo>
                  <a:cubicBezTo>
                    <a:pt x="98" y="4"/>
                    <a:pt x="94" y="2"/>
                    <a:pt x="88" y="2"/>
                  </a:cubicBezTo>
                  <a:cubicBezTo>
                    <a:pt x="65" y="0"/>
                    <a:pt x="39" y="0"/>
                    <a:pt x="16" y="0"/>
                  </a:cubicBezTo>
                  <a:cubicBezTo>
                    <a:pt x="10" y="0"/>
                    <a:pt x="3" y="1"/>
                    <a:pt x="1" y="7"/>
                  </a:cubicBezTo>
                  <a:cubicBezTo>
                    <a:pt x="0" y="10"/>
                    <a:pt x="1" y="13"/>
                    <a:pt x="4" y="15"/>
                  </a:cubicBezTo>
                  <a:cubicBezTo>
                    <a:pt x="6" y="18"/>
                    <a:pt x="9" y="19"/>
                    <a:pt x="11" y="20"/>
                  </a:cubicBezTo>
                  <a:cubicBezTo>
                    <a:pt x="11" y="20"/>
                    <a:pt x="33" y="17"/>
                    <a:pt x="50" y="18"/>
                  </a:cubicBezTo>
                  <a:cubicBezTo>
                    <a:pt x="68" y="18"/>
                    <a:pt x="88" y="21"/>
                    <a:pt x="88" y="21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9" name="Freeform 2307"/>
            <p:cNvSpPr>
              <a:spLocks/>
            </p:cNvSpPr>
            <p:nvPr/>
          </p:nvSpPr>
          <p:spPr bwMode="auto">
            <a:xfrm>
              <a:off x="1260476" y="2273300"/>
              <a:ext cx="314325" cy="142875"/>
            </a:xfrm>
            <a:custGeom>
              <a:avLst/>
              <a:gdLst>
                <a:gd name="T0" fmla="*/ 1 w 83"/>
                <a:gd name="T1" fmla="*/ 0 h 38"/>
                <a:gd name="T2" fmla="*/ 0 w 83"/>
                <a:gd name="T3" fmla="*/ 17 h 38"/>
                <a:gd name="T4" fmla="*/ 3 w 83"/>
                <a:gd name="T5" fmla="*/ 30 h 38"/>
                <a:gd name="T6" fmla="*/ 22 w 83"/>
                <a:gd name="T7" fmla="*/ 36 h 38"/>
                <a:gd name="T8" fmla="*/ 64 w 83"/>
                <a:gd name="T9" fmla="*/ 37 h 38"/>
                <a:gd name="T10" fmla="*/ 79 w 83"/>
                <a:gd name="T11" fmla="*/ 30 h 38"/>
                <a:gd name="T12" fmla="*/ 83 w 83"/>
                <a:gd name="T13" fmla="*/ 17 h 38"/>
                <a:gd name="T14" fmla="*/ 83 w 83"/>
                <a:gd name="T15" fmla="*/ 0 h 38"/>
                <a:gd name="T16" fmla="*/ 42 w 83"/>
                <a:gd name="T17" fmla="*/ 4 h 38"/>
                <a:gd name="T18" fmla="*/ 1 w 83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38">
                  <a:moveTo>
                    <a:pt x="1" y="0"/>
                  </a:move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0" y="27"/>
                    <a:pt x="3" y="30"/>
                  </a:cubicBezTo>
                  <a:cubicBezTo>
                    <a:pt x="7" y="36"/>
                    <a:pt x="15" y="36"/>
                    <a:pt x="22" y="36"/>
                  </a:cubicBezTo>
                  <a:cubicBezTo>
                    <a:pt x="36" y="36"/>
                    <a:pt x="50" y="38"/>
                    <a:pt x="64" y="37"/>
                  </a:cubicBezTo>
                  <a:cubicBezTo>
                    <a:pt x="69" y="36"/>
                    <a:pt x="76" y="35"/>
                    <a:pt x="79" y="30"/>
                  </a:cubicBezTo>
                  <a:cubicBezTo>
                    <a:pt x="82" y="27"/>
                    <a:pt x="83" y="21"/>
                    <a:pt x="83" y="17"/>
                  </a:cubicBezTo>
                  <a:cubicBezTo>
                    <a:pt x="83" y="12"/>
                    <a:pt x="83" y="5"/>
                    <a:pt x="83" y="0"/>
                  </a:cubicBezTo>
                  <a:cubicBezTo>
                    <a:pt x="83" y="0"/>
                    <a:pt x="75" y="4"/>
                    <a:pt x="42" y="4"/>
                  </a:cubicBezTo>
                  <a:cubicBezTo>
                    <a:pt x="10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D"/>
            </a:solidFill>
            <a:ln w="11113" cap="flat">
              <a:solidFill>
                <a:srgbClr val="FFFFF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0" name="Line 2308"/>
            <p:cNvSpPr>
              <a:spLocks noChangeShapeType="1"/>
            </p:cNvSpPr>
            <p:nvPr/>
          </p:nvSpPr>
          <p:spPr bwMode="auto">
            <a:xfrm>
              <a:off x="1422401" y="2416175"/>
              <a:ext cx="0" cy="466725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1" name="Line 2309"/>
            <p:cNvSpPr>
              <a:spLocks noChangeShapeType="1"/>
            </p:cNvSpPr>
            <p:nvPr/>
          </p:nvSpPr>
          <p:spPr bwMode="auto">
            <a:xfrm>
              <a:off x="1498601" y="2413000"/>
              <a:ext cx="0" cy="395288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2" name="Line 2310"/>
            <p:cNvSpPr>
              <a:spLocks noChangeShapeType="1"/>
            </p:cNvSpPr>
            <p:nvPr/>
          </p:nvSpPr>
          <p:spPr bwMode="auto">
            <a:xfrm>
              <a:off x="1339851" y="2416175"/>
              <a:ext cx="0" cy="392113"/>
            </a:xfrm>
            <a:prstGeom prst="line">
              <a:avLst/>
            </a:prstGeom>
            <a:noFill/>
            <a:ln w="25400" cap="rnd">
              <a:solidFill>
                <a:srgbClr val="FFFFF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3" name="Line 2311"/>
            <p:cNvSpPr>
              <a:spLocks noChangeShapeType="1"/>
            </p:cNvSpPr>
            <p:nvPr/>
          </p:nvSpPr>
          <p:spPr bwMode="auto">
            <a:xfrm flipH="1" flipV="1">
              <a:off x="1419226" y="0"/>
              <a:ext cx="3175" cy="1122363"/>
            </a:xfrm>
            <a:prstGeom prst="line">
              <a:avLst/>
            </a:prstGeom>
            <a:noFill/>
            <a:ln w="19050" cap="flat">
              <a:solidFill>
                <a:srgbClr val="FFFFF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751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dd8057e-972d-470c-93f4-a779b00206d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aecac5-32bc-45f9-9441-9ce60d148f0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c49400-e200-43b7-9b64-94f3d0a812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c46db3-2211-456f-8fcc-813e5b96b85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5c9446-e71a-41fc-9605-be1165a4b6e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725</Words>
  <Application>Microsoft Office PowerPoint</Application>
  <PresentationFormat>宽屏</PresentationFormat>
  <Paragraphs>132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6</cp:revision>
  <dcterms:created xsi:type="dcterms:W3CDTF">2019-12-08T01:26:02Z</dcterms:created>
  <dcterms:modified xsi:type="dcterms:W3CDTF">2019-12-23T14:58:52Z</dcterms:modified>
</cp:coreProperties>
</file>