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9" r:id="rId4"/>
    <p:sldId id="258" r:id="rId5"/>
    <p:sldId id="260" r:id="rId6"/>
    <p:sldId id="284" r:id="rId7"/>
    <p:sldId id="261" r:id="rId8"/>
    <p:sldId id="262" r:id="rId9"/>
    <p:sldId id="286" r:id="rId10"/>
    <p:sldId id="266" r:id="rId11"/>
    <p:sldId id="264" r:id="rId12"/>
    <p:sldId id="267" r:id="rId13"/>
    <p:sldId id="268" r:id="rId14"/>
    <p:sldId id="287" r:id="rId15"/>
    <p:sldId id="270" r:id="rId16"/>
    <p:sldId id="271" r:id="rId17"/>
    <p:sldId id="272" r:id="rId18"/>
    <p:sldId id="273" r:id="rId19"/>
    <p:sldId id="274" r:id="rId20"/>
    <p:sldId id="288" r:id="rId21"/>
    <p:sldId id="277" r:id="rId22"/>
    <p:sldId id="276" r:id="rId23"/>
    <p:sldId id="278" r:id="rId24"/>
    <p:sldId id="279" r:id="rId25"/>
    <p:sldId id="280" r:id="rId26"/>
    <p:sldId id="289" r:id="rId27"/>
    <p:sldId id="290" r:id="rId28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A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5338" autoAdjust="0"/>
  </p:normalViewPr>
  <p:slideViewPr>
    <p:cSldViewPr snapToGrid="0">
      <p:cViewPr>
        <p:scale>
          <a:sx n="75" d="100"/>
          <a:sy n="75" d="100"/>
        </p:scale>
        <p:origin x="240" y="378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360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8321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5187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893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7300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1900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52390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06890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3942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7607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67472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2432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8730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71135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62357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21843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52204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79335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607464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2127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5-1-PP-T</a:t>
            </a:r>
            <a:r>
              <a:rPr lang="zh-CN" altLang="en-US" dirty="0"/>
              <a:t>模</a:t>
            </a:r>
            <a:r>
              <a:rPr lang="en-US" altLang="zh-CN" dirty="0"/>
              <a:t>-</a:t>
            </a:r>
            <a:r>
              <a:rPr lang="zh-CN" altLang="en-US" dirty="0"/>
              <a:t>板</a:t>
            </a:r>
            <a:r>
              <a:rPr lang="en-US" altLang="zh-CN" dirty="0"/>
              <a:t>-</a:t>
            </a:r>
            <a:r>
              <a:rPr lang="zh-CN" altLang="en-US" dirty="0"/>
              <a:t>网   </a:t>
            </a:r>
            <a:r>
              <a:rPr lang="en-US" altLang="zh-CN" dirty="0"/>
              <a:t>ww-w.5-1p-ptm-oba-n.c-om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8297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2392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0674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1763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7993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9304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3946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95000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48"/>
            <a:ext cx="12192000" cy="6851904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168828" y="3565148"/>
            <a:ext cx="97273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C00000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年终总结鼠年工作计划</a:t>
            </a:r>
            <a:r>
              <a:rPr lang="en-US" altLang="zh-CN" sz="5400" dirty="0">
                <a:solidFill>
                  <a:srgbClr val="C00000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PPT</a:t>
            </a:r>
            <a:r>
              <a:rPr lang="zh-CN" altLang="en-US" sz="5400" dirty="0">
                <a:solidFill>
                  <a:srgbClr val="C00000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模板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000" y="139767"/>
            <a:ext cx="5715000" cy="32289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781300" cy="331084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30602"/>
            <a:ext cx="12192000" cy="1527398"/>
          </a:xfrm>
          <a:prstGeom prst="rect">
            <a:avLst/>
          </a:prstGeom>
        </p:spPr>
      </p:pic>
      <p:sp>
        <p:nvSpPr>
          <p:cNvPr id="16" name="圆角矩形 15"/>
          <p:cNvSpPr/>
          <p:nvPr/>
        </p:nvSpPr>
        <p:spPr>
          <a:xfrm>
            <a:off x="4559299" y="4684884"/>
            <a:ext cx="2946400" cy="522116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4" y="401024"/>
            <a:ext cx="678127" cy="1848690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5194300" y="939800"/>
            <a:ext cx="177800" cy="177800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676360" y="939800"/>
            <a:ext cx="177800" cy="177800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advTm="4087">
    <p:comb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1598646" y="410492"/>
            <a:ext cx="9022649" cy="267238"/>
            <a:chOff x="2331650" y="3295381"/>
            <a:chExt cx="9022649" cy="267238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35" name="椭圆 34"/>
            <p:cNvSpPr/>
            <p:nvPr/>
          </p:nvSpPr>
          <p:spPr>
            <a:xfrm rot="10800000">
              <a:off x="4045590" y="3295381"/>
              <a:ext cx="267237" cy="2672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 rot="10800000">
              <a:off x="3407467" y="3328786"/>
              <a:ext cx="200428" cy="200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 rot="10800000">
              <a:off x="2836154" y="3362190"/>
              <a:ext cx="133619" cy="1336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 rot="10800000">
              <a:off x="2331650" y="3395595"/>
              <a:ext cx="66809" cy="668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9373122" y="3295382"/>
              <a:ext cx="267237" cy="2672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10078054" y="3328787"/>
              <a:ext cx="200428" cy="200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10716176" y="3362191"/>
              <a:ext cx="133619" cy="1336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11287490" y="3395595"/>
              <a:ext cx="66809" cy="668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64" name="Subtitle 2"/>
          <p:cNvSpPr txBox="1"/>
          <p:nvPr/>
        </p:nvSpPr>
        <p:spPr>
          <a:xfrm>
            <a:off x="4717681" y="1894381"/>
            <a:ext cx="5999736" cy="648072"/>
          </a:xfrm>
          <a:prstGeom prst="rect">
            <a:avLst/>
          </a:prstGeom>
        </p:spPr>
        <p:txBody>
          <a:bodyPr vert="horz" lIns="45720" tIns="22860" rIns="45720" bIns="228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5350" b="1" spc="-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parajita" panose="020B0604020202020204" pitchFamily="34" charset="0"/>
              </a:rPr>
              <a:t>单击此处添加名称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4680593" y="2958326"/>
            <a:ext cx="6287693" cy="669290"/>
          </a:xfrm>
          <a:prstGeom prst="rect">
            <a:avLst/>
          </a:prstGeom>
          <a:noFill/>
        </p:spPr>
        <p:txBody>
          <a:bodyPr wrap="square" lIns="121898" tIns="60949" rIns="121898" bIns="60949" rtlCol="0">
            <a:spAutoFit/>
          </a:bodyPr>
          <a:lstStyle/>
          <a:p>
            <a:pPr algn="just"/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cs typeface="Aparajita" panose="020B0604020202020204" pitchFamily="34" charset="0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4680618" y="4120646"/>
            <a:ext cx="6143083" cy="814705"/>
          </a:xfrm>
          <a:prstGeom prst="rect">
            <a:avLst/>
          </a:prstGeom>
          <a:noFill/>
        </p:spPr>
        <p:txBody>
          <a:bodyPr wrap="square" lIns="121898" tIns="60949" rIns="121898" bIns="60949" rtlCol="0">
            <a:spAutoFit/>
          </a:bodyPr>
          <a:lstStyle/>
          <a:p>
            <a:r>
              <a:rPr lang="en-US" sz="22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cs typeface="Aparajita" panose="020B0604020202020204" pitchFamily="34" charset="0"/>
              </a:rPr>
              <a:t>“您的内容打在这里，或者通过复制您的文本后，在此框中选择粘贴。”</a:t>
            </a:r>
          </a:p>
        </p:txBody>
      </p:sp>
      <p:sp>
        <p:nvSpPr>
          <p:cNvPr id="23" name="文本框 42"/>
          <p:cNvSpPr txBox="1"/>
          <p:nvPr/>
        </p:nvSpPr>
        <p:spPr>
          <a:xfrm>
            <a:off x="4582161" y="544963"/>
            <a:ext cx="3027680" cy="54864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algn="ctr" eaLnBrk="1" hangingPunct="1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单击此处添加名称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947" y="914400"/>
            <a:ext cx="3474911" cy="6261100"/>
          </a:xfrm>
          <a:prstGeom prst="rect">
            <a:avLst/>
          </a:prstGeom>
        </p:spPr>
      </p:pic>
    </p:spTree>
  </p:cSld>
  <p:clrMapOvr>
    <a:masterClrMapping/>
  </p:clrMapOvr>
  <p:transition advTm="3057">
    <p:blinds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1598646" y="410492"/>
            <a:ext cx="9022649" cy="267238"/>
            <a:chOff x="2331650" y="3295381"/>
            <a:chExt cx="9022649" cy="267238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35" name="椭圆 34"/>
            <p:cNvSpPr/>
            <p:nvPr/>
          </p:nvSpPr>
          <p:spPr>
            <a:xfrm rot="10800000">
              <a:off x="4045590" y="3295381"/>
              <a:ext cx="267237" cy="2672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 rot="10800000">
              <a:off x="3407467" y="3328786"/>
              <a:ext cx="200428" cy="200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 rot="10800000">
              <a:off x="2836154" y="3362190"/>
              <a:ext cx="133619" cy="1336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 rot="10800000">
              <a:off x="2331650" y="3395595"/>
              <a:ext cx="66809" cy="668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9373122" y="3295382"/>
              <a:ext cx="267237" cy="2672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10078054" y="3328787"/>
              <a:ext cx="200428" cy="200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10716176" y="3362191"/>
              <a:ext cx="133619" cy="1336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11287490" y="3395595"/>
              <a:ext cx="66809" cy="668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879675" y="1986682"/>
            <a:ext cx="2446551" cy="3840147"/>
            <a:chOff x="4934796" y="1751013"/>
            <a:chExt cx="2935287" cy="4606075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50" name="Freeform 13"/>
            <p:cNvSpPr>
              <a:spLocks noEditPoints="1"/>
            </p:cNvSpPr>
            <p:nvPr/>
          </p:nvSpPr>
          <p:spPr bwMode="auto">
            <a:xfrm>
              <a:off x="4934796" y="1751013"/>
              <a:ext cx="2935287" cy="3470275"/>
            </a:xfrm>
            <a:custGeom>
              <a:avLst/>
              <a:gdLst>
                <a:gd name="T0" fmla="*/ 774 w 1058"/>
                <a:gd name="T1" fmla="*/ 1252 h 1252"/>
                <a:gd name="T2" fmla="*/ 283 w 1058"/>
                <a:gd name="T3" fmla="*/ 1252 h 1252"/>
                <a:gd name="T4" fmla="*/ 248 w 1058"/>
                <a:gd name="T5" fmla="*/ 1218 h 1252"/>
                <a:gd name="T6" fmla="*/ 142 w 1058"/>
                <a:gd name="T7" fmla="*/ 887 h 1252"/>
                <a:gd name="T8" fmla="*/ 110 w 1058"/>
                <a:gd name="T9" fmla="*/ 831 h 1252"/>
                <a:gd name="T10" fmla="*/ 0 w 1058"/>
                <a:gd name="T11" fmla="*/ 529 h 1252"/>
                <a:gd name="T12" fmla="*/ 529 w 1058"/>
                <a:gd name="T13" fmla="*/ 0 h 1252"/>
                <a:gd name="T14" fmla="*/ 1058 w 1058"/>
                <a:gd name="T15" fmla="*/ 529 h 1252"/>
                <a:gd name="T16" fmla="*/ 947 w 1058"/>
                <a:gd name="T17" fmla="*/ 831 h 1252"/>
                <a:gd name="T18" fmla="*/ 916 w 1058"/>
                <a:gd name="T19" fmla="*/ 887 h 1252"/>
                <a:gd name="T20" fmla="*/ 810 w 1058"/>
                <a:gd name="T21" fmla="*/ 1218 h 1252"/>
                <a:gd name="T22" fmla="*/ 774 w 1058"/>
                <a:gd name="T23" fmla="*/ 1252 h 1252"/>
                <a:gd name="T24" fmla="*/ 315 w 1058"/>
                <a:gd name="T25" fmla="*/ 1180 h 1252"/>
                <a:gd name="T26" fmla="*/ 742 w 1058"/>
                <a:gd name="T27" fmla="*/ 1180 h 1252"/>
                <a:gd name="T28" fmla="*/ 851 w 1058"/>
                <a:gd name="T29" fmla="*/ 857 h 1252"/>
                <a:gd name="T30" fmla="*/ 885 w 1058"/>
                <a:gd name="T31" fmla="*/ 794 h 1252"/>
                <a:gd name="T32" fmla="*/ 986 w 1058"/>
                <a:gd name="T33" fmla="*/ 529 h 1252"/>
                <a:gd name="T34" fmla="*/ 529 w 1058"/>
                <a:gd name="T35" fmla="*/ 72 h 1252"/>
                <a:gd name="T36" fmla="*/ 72 w 1058"/>
                <a:gd name="T37" fmla="*/ 529 h 1252"/>
                <a:gd name="T38" fmla="*/ 172 w 1058"/>
                <a:gd name="T39" fmla="*/ 794 h 1252"/>
                <a:gd name="T40" fmla="*/ 207 w 1058"/>
                <a:gd name="T41" fmla="*/ 857 h 1252"/>
                <a:gd name="T42" fmla="*/ 315 w 1058"/>
                <a:gd name="T43" fmla="*/ 1180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58" h="1252">
                  <a:moveTo>
                    <a:pt x="774" y="1252"/>
                  </a:moveTo>
                  <a:cubicBezTo>
                    <a:pt x="283" y="1252"/>
                    <a:pt x="283" y="1252"/>
                    <a:pt x="283" y="1252"/>
                  </a:cubicBezTo>
                  <a:cubicBezTo>
                    <a:pt x="264" y="1252"/>
                    <a:pt x="249" y="1237"/>
                    <a:pt x="248" y="1218"/>
                  </a:cubicBezTo>
                  <a:cubicBezTo>
                    <a:pt x="247" y="1217"/>
                    <a:pt x="239" y="1097"/>
                    <a:pt x="142" y="887"/>
                  </a:cubicBezTo>
                  <a:cubicBezTo>
                    <a:pt x="135" y="873"/>
                    <a:pt x="123" y="853"/>
                    <a:pt x="110" y="831"/>
                  </a:cubicBezTo>
                  <a:cubicBezTo>
                    <a:pt x="66" y="755"/>
                    <a:pt x="0" y="640"/>
                    <a:pt x="0" y="529"/>
                  </a:cubicBezTo>
                  <a:cubicBezTo>
                    <a:pt x="0" y="238"/>
                    <a:pt x="237" y="0"/>
                    <a:pt x="529" y="0"/>
                  </a:cubicBezTo>
                  <a:cubicBezTo>
                    <a:pt x="820" y="0"/>
                    <a:pt x="1058" y="238"/>
                    <a:pt x="1058" y="529"/>
                  </a:cubicBezTo>
                  <a:cubicBezTo>
                    <a:pt x="1058" y="640"/>
                    <a:pt x="991" y="755"/>
                    <a:pt x="947" y="831"/>
                  </a:cubicBezTo>
                  <a:cubicBezTo>
                    <a:pt x="934" y="853"/>
                    <a:pt x="923" y="873"/>
                    <a:pt x="916" y="887"/>
                  </a:cubicBezTo>
                  <a:cubicBezTo>
                    <a:pt x="818" y="1097"/>
                    <a:pt x="810" y="1217"/>
                    <a:pt x="810" y="1218"/>
                  </a:cubicBezTo>
                  <a:cubicBezTo>
                    <a:pt x="809" y="1237"/>
                    <a:pt x="793" y="1252"/>
                    <a:pt x="774" y="1252"/>
                  </a:cubicBezTo>
                  <a:close/>
                  <a:moveTo>
                    <a:pt x="315" y="1180"/>
                  </a:moveTo>
                  <a:cubicBezTo>
                    <a:pt x="742" y="1180"/>
                    <a:pt x="742" y="1180"/>
                    <a:pt x="742" y="1180"/>
                  </a:cubicBezTo>
                  <a:cubicBezTo>
                    <a:pt x="751" y="1127"/>
                    <a:pt x="776" y="1017"/>
                    <a:pt x="851" y="857"/>
                  </a:cubicBezTo>
                  <a:cubicBezTo>
                    <a:pt x="859" y="840"/>
                    <a:pt x="871" y="819"/>
                    <a:pt x="885" y="794"/>
                  </a:cubicBezTo>
                  <a:cubicBezTo>
                    <a:pt x="928" y="721"/>
                    <a:pt x="986" y="621"/>
                    <a:pt x="986" y="529"/>
                  </a:cubicBezTo>
                  <a:cubicBezTo>
                    <a:pt x="986" y="277"/>
                    <a:pt x="781" y="72"/>
                    <a:pt x="529" y="72"/>
                  </a:cubicBezTo>
                  <a:cubicBezTo>
                    <a:pt x="277" y="72"/>
                    <a:pt x="72" y="277"/>
                    <a:pt x="72" y="529"/>
                  </a:cubicBezTo>
                  <a:cubicBezTo>
                    <a:pt x="72" y="621"/>
                    <a:pt x="130" y="721"/>
                    <a:pt x="172" y="794"/>
                  </a:cubicBezTo>
                  <a:cubicBezTo>
                    <a:pt x="187" y="819"/>
                    <a:pt x="199" y="840"/>
                    <a:pt x="207" y="857"/>
                  </a:cubicBezTo>
                  <a:cubicBezTo>
                    <a:pt x="281" y="1017"/>
                    <a:pt x="307" y="1127"/>
                    <a:pt x="315" y="11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7" name="Freeform 16"/>
            <p:cNvSpPr>
              <a:spLocks noEditPoints="1"/>
            </p:cNvSpPr>
            <p:nvPr/>
          </p:nvSpPr>
          <p:spPr bwMode="auto">
            <a:xfrm>
              <a:off x="5672983" y="5153763"/>
              <a:ext cx="1500187" cy="1203325"/>
            </a:xfrm>
            <a:custGeom>
              <a:avLst/>
              <a:gdLst>
                <a:gd name="T0" fmla="*/ 495 w 541"/>
                <a:gd name="T1" fmla="*/ 223 h 434"/>
                <a:gd name="T2" fmla="*/ 540 w 541"/>
                <a:gd name="T3" fmla="*/ 168 h 434"/>
                <a:gd name="T4" fmla="*/ 494 w 541"/>
                <a:gd name="T5" fmla="*/ 112 h 434"/>
                <a:gd name="T6" fmla="*/ 540 w 541"/>
                <a:gd name="T7" fmla="*/ 57 h 434"/>
                <a:gd name="T8" fmla="*/ 483 w 541"/>
                <a:gd name="T9" fmla="*/ 0 h 434"/>
                <a:gd name="T10" fmla="*/ 56 w 541"/>
                <a:gd name="T11" fmla="*/ 0 h 434"/>
                <a:gd name="T12" fmla="*/ 0 w 541"/>
                <a:gd name="T13" fmla="*/ 56 h 434"/>
                <a:gd name="T14" fmla="*/ 46 w 541"/>
                <a:gd name="T15" fmla="*/ 112 h 434"/>
                <a:gd name="T16" fmla="*/ 0 w 541"/>
                <a:gd name="T17" fmla="*/ 167 h 434"/>
                <a:gd name="T18" fmla="*/ 46 w 541"/>
                <a:gd name="T19" fmla="*/ 223 h 434"/>
                <a:gd name="T20" fmla="*/ 1 w 541"/>
                <a:gd name="T21" fmla="*/ 278 h 434"/>
                <a:gd name="T22" fmla="*/ 57 w 541"/>
                <a:gd name="T23" fmla="*/ 334 h 434"/>
                <a:gd name="T24" fmla="*/ 157 w 541"/>
                <a:gd name="T25" fmla="*/ 334 h 434"/>
                <a:gd name="T26" fmla="*/ 161 w 541"/>
                <a:gd name="T27" fmla="*/ 351 h 434"/>
                <a:gd name="T28" fmla="*/ 272 w 541"/>
                <a:gd name="T29" fmla="*/ 433 h 434"/>
                <a:gd name="T30" fmla="*/ 383 w 541"/>
                <a:gd name="T31" fmla="*/ 335 h 434"/>
                <a:gd name="T32" fmla="*/ 484 w 541"/>
                <a:gd name="T33" fmla="*/ 335 h 434"/>
                <a:gd name="T34" fmla="*/ 541 w 541"/>
                <a:gd name="T35" fmla="*/ 278 h 434"/>
                <a:gd name="T36" fmla="*/ 495 w 541"/>
                <a:gd name="T37" fmla="*/ 223 h 434"/>
                <a:gd name="T38" fmla="*/ 423 w 541"/>
                <a:gd name="T39" fmla="*/ 241 h 434"/>
                <a:gd name="T40" fmla="*/ 118 w 541"/>
                <a:gd name="T41" fmla="*/ 241 h 434"/>
                <a:gd name="T42" fmla="*/ 104 w 541"/>
                <a:gd name="T43" fmla="*/ 227 h 434"/>
                <a:gd name="T44" fmla="*/ 118 w 541"/>
                <a:gd name="T45" fmla="*/ 213 h 434"/>
                <a:gd name="T46" fmla="*/ 423 w 541"/>
                <a:gd name="T47" fmla="*/ 213 h 434"/>
                <a:gd name="T48" fmla="*/ 437 w 541"/>
                <a:gd name="T49" fmla="*/ 227 h 434"/>
                <a:gd name="T50" fmla="*/ 423 w 541"/>
                <a:gd name="T51" fmla="*/ 241 h 434"/>
                <a:gd name="T52" fmla="*/ 423 w 541"/>
                <a:gd name="T53" fmla="*/ 116 h 434"/>
                <a:gd name="T54" fmla="*/ 118 w 541"/>
                <a:gd name="T55" fmla="*/ 116 h 434"/>
                <a:gd name="T56" fmla="*/ 104 w 541"/>
                <a:gd name="T57" fmla="*/ 102 h 434"/>
                <a:gd name="T58" fmla="*/ 118 w 541"/>
                <a:gd name="T59" fmla="*/ 88 h 434"/>
                <a:gd name="T60" fmla="*/ 423 w 541"/>
                <a:gd name="T61" fmla="*/ 88 h 434"/>
                <a:gd name="T62" fmla="*/ 437 w 541"/>
                <a:gd name="T63" fmla="*/ 102 h 434"/>
                <a:gd name="T64" fmla="*/ 423 w 541"/>
                <a:gd name="T65" fmla="*/ 116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1" h="434">
                  <a:moveTo>
                    <a:pt x="495" y="223"/>
                  </a:moveTo>
                  <a:cubicBezTo>
                    <a:pt x="521" y="218"/>
                    <a:pt x="540" y="195"/>
                    <a:pt x="540" y="168"/>
                  </a:cubicBezTo>
                  <a:cubicBezTo>
                    <a:pt x="540" y="140"/>
                    <a:pt x="520" y="117"/>
                    <a:pt x="494" y="112"/>
                  </a:cubicBezTo>
                  <a:cubicBezTo>
                    <a:pt x="520" y="107"/>
                    <a:pt x="540" y="84"/>
                    <a:pt x="540" y="57"/>
                  </a:cubicBezTo>
                  <a:cubicBezTo>
                    <a:pt x="540" y="26"/>
                    <a:pt x="514" y="0"/>
                    <a:pt x="483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25" y="0"/>
                    <a:pt x="0" y="25"/>
                    <a:pt x="0" y="56"/>
                  </a:cubicBezTo>
                  <a:cubicBezTo>
                    <a:pt x="0" y="84"/>
                    <a:pt x="20" y="107"/>
                    <a:pt x="46" y="112"/>
                  </a:cubicBezTo>
                  <a:cubicBezTo>
                    <a:pt x="20" y="117"/>
                    <a:pt x="0" y="140"/>
                    <a:pt x="0" y="167"/>
                  </a:cubicBezTo>
                  <a:cubicBezTo>
                    <a:pt x="0" y="195"/>
                    <a:pt x="20" y="218"/>
                    <a:pt x="46" y="223"/>
                  </a:cubicBezTo>
                  <a:cubicBezTo>
                    <a:pt x="20" y="228"/>
                    <a:pt x="1" y="250"/>
                    <a:pt x="1" y="278"/>
                  </a:cubicBezTo>
                  <a:cubicBezTo>
                    <a:pt x="1" y="309"/>
                    <a:pt x="26" y="334"/>
                    <a:pt x="57" y="334"/>
                  </a:cubicBezTo>
                  <a:cubicBezTo>
                    <a:pt x="157" y="334"/>
                    <a:pt x="157" y="334"/>
                    <a:pt x="157" y="334"/>
                  </a:cubicBezTo>
                  <a:cubicBezTo>
                    <a:pt x="158" y="340"/>
                    <a:pt x="159" y="345"/>
                    <a:pt x="161" y="351"/>
                  </a:cubicBezTo>
                  <a:cubicBezTo>
                    <a:pt x="175" y="399"/>
                    <a:pt x="219" y="434"/>
                    <a:pt x="272" y="433"/>
                  </a:cubicBezTo>
                  <a:cubicBezTo>
                    <a:pt x="331" y="433"/>
                    <a:pt x="380" y="392"/>
                    <a:pt x="383" y="335"/>
                  </a:cubicBezTo>
                  <a:cubicBezTo>
                    <a:pt x="484" y="335"/>
                    <a:pt x="484" y="335"/>
                    <a:pt x="484" y="335"/>
                  </a:cubicBezTo>
                  <a:cubicBezTo>
                    <a:pt x="515" y="335"/>
                    <a:pt x="541" y="309"/>
                    <a:pt x="541" y="278"/>
                  </a:cubicBezTo>
                  <a:cubicBezTo>
                    <a:pt x="541" y="251"/>
                    <a:pt x="521" y="228"/>
                    <a:pt x="495" y="223"/>
                  </a:cubicBezTo>
                  <a:close/>
                  <a:moveTo>
                    <a:pt x="423" y="241"/>
                  </a:moveTo>
                  <a:cubicBezTo>
                    <a:pt x="118" y="241"/>
                    <a:pt x="118" y="241"/>
                    <a:pt x="118" y="241"/>
                  </a:cubicBezTo>
                  <a:cubicBezTo>
                    <a:pt x="110" y="241"/>
                    <a:pt x="104" y="234"/>
                    <a:pt x="104" y="227"/>
                  </a:cubicBezTo>
                  <a:cubicBezTo>
                    <a:pt x="104" y="219"/>
                    <a:pt x="110" y="213"/>
                    <a:pt x="118" y="213"/>
                  </a:cubicBezTo>
                  <a:cubicBezTo>
                    <a:pt x="423" y="213"/>
                    <a:pt x="423" y="213"/>
                    <a:pt x="423" y="213"/>
                  </a:cubicBezTo>
                  <a:cubicBezTo>
                    <a:pt x="431" y="213"/>
                    <a:pt x="437" y="219"/>
                    <a:pt x="437" y="227"/>
                  </a:cubicBezTo>
                  <a:cubicBezTo>
                    <a:pt x="437" y="234"/>
                    <a:pt x="431" y="241"/>
                    <a:pt x="423" y="241"/>
                  </a:cubicBezTo>
                  <a:close/>
                  <a:moveTo>
                    <a:pt x="423" y="116"/>
                  </a:moveTo>
                  <a:cubicBezTo>
                    <a:pt x="118" y="116"/>
                    <a:pt x="118" y="116"/>
                    <a:pt x="118" y="116"/>
                  </a:cubicBezTo>
                  <a:cubicBezTo>
                    <a:pt x="110" y="116"/>
                    <a:pt x="104" y="110"/>
                    <a:pt x="104" y="102"/>
                  </a:cubicBezTo>
                  <a:cubicBezTo>
                    <a:pt x="104" y="95"/>
                    <a:pt x="110" y="88"/>
                    <a:pt x="118" y="88"/>
                  </a:cubicBezTo>
                  <a:cubicBezTo>
                    <a:pt x="423" y="88"/>
                    <a:pt x="423" y="88"/>
                    <a:pt x="423" y="88"/>
                  </a:cubicBezTo>
                  <a:cubicBezTo>
                    <a:pt x="431" y="88"/>
                    <a:pt x="437" y="95"/>
                    <a:pt x="437" y="102"/>
                  </a:cubicBezTo>
                  <a:cubicBezTo>
                    <a:pt x="437" y="110"/>
                    <a:pt x="431" y="116"/>
                    <a:pt x="423" y="1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5078633" y="2239974"/>
            <a:ext cx="2022649" cy="1810837"/>
            <a:chOff x="8169276" y="952501"/>
            <a:chExt cx="3781424" cy="3384550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48" name="Freeform 10"/>
            <p:cNvSpPr/>
            <p:nvPr/>
          </p:nvSpPr>
          <p:spPr bwMode="auto">
            <a:xfrm>
              <a:off x="9297988" y="1533526"/>
              <a:ext cx="1392237" cy="1004888"/>
            </a:xfrm>
            <a:custGeom>
              <a:avLst/>
              <a:gdLst>
                <a:gd name="T0" fmla="*/ 142 w 370"/>
                <a:gd name="T1" fmla="*/ 228 h 267"/>
                <a:gd name="T2" fmla="*/ 241 w 370"/>
                <a:gd name="T3" fmla="*/ 248 h 267"/>
                <a:gd name="T4" fmla="*/ 303 w 370"/>
                <a:gd name="T5" fmla="*/ 226 h 267"/>
                <a:gd name="T6" fmla="*/ 368 w 370"/>
                <a:gd name="T7" fmla="*/ 107 h 267"/>
                <a:gd name="T8" fmla="*/ 278 w 370"/>
                <a:gd name="T9" fmla="*/ 11 h 267"/>
                <a:gd name="T10" fmla="*/ 179 w 370"/>
                <a:gd name="T11" fmla="*/ 58 h 267"/>
                <a:gd name="T12" fmla="*/ 168 w 370"/>
                <a:gd name="T13" fmla="*/ 65 h 267"/>
                <a:gd name="T14" fmla="*/ 155 w 370"/>
                <a:gd name="T15" fmla="*/ 60 h 267"/>
                <a:gd name="T16" fmla="*/ 67 w 370"/>
                <a:gd name="T17" fmla="*/ 47 h 267"/>
                <a:gd name="T18" fmla="*/ 0 w 370"/>
                <a:gd name="T19" fmla="*/ 116 h 267"/>
                <a:gd name="T20" fmla="*/ 9 w 370"/>
                <a:gd name="T21" fmla="*/ 121 h 267"/>
                <a:gd name="T22" fmla="*/ 84 w 370"/>
                <a:gd name="T23" fmla="*/ 267 h 267"/>
                <a:gd name="T24" fmla="*/ 142 w 370"/>
                <a:gd name="T25" fmla="*/ 22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0" h="267">
                  <a:moveTo>
                    <a:pt x="142" y="228"/>
                  </a:moveTo>
                  <a:cubicBezTo>
                    <a:pt x="189" y="219"/>
                    <a:pt x="225" y="237"/>
                    <a:pt x="241" y="248"/>
                  </a:cubicBezTo>
                  <a:cubicBezTo>
                    <a:pt x="253" y="241"/>
                    <a:pt x="275" y="230"/>
                    <a:pt x="303" y="226"/>
                  </a:cubicBezTo>
                  <a:cubicBezTo>
                    <a:pt x="304" y="191"/>
                    <a:pt x="319" y="134"/>
                    <a:pt x="368" y="107"/>
                  </a:cubicBezTo>
                  <a:cubicBezTo>
                    <a:pt x="370" y="82"/>
                    <a:pt x="350" y="22"/>
                    <a:pt x="278" y="11"/>
                  </a:cubicBezTo>
                  <a:cubicBezTo>
                    <a:pt x="211" y="0"/>
                    <a:pt x="181" y="56"/>
                    <a:pt x="179" y="58"/>
                  </a:cubicBezTo>
                  <a:cubicBezTo>
                    <a:pt x="177" y="62"/>
                    <a:pt x="173" y="65"/>
                    <a:pt x="168" y="65"/>
                  </a:cubicBezTo>
                  <a:cubicBezTo>
                    <a:pt x="163" y="66"/>
                    <a:pt x="158" y="64"/>
                    <a:pt x="155" y="60"/>
                  </a:cubicBezTo>
                  <a:cubicBezTo>
                    <a:pt x="155" y="59"/>
                    <a:pt x="133" y="32"/>
                    <a:pt x="67" y="47"/>
                  </a:cubicBezTo>
                  <a:cubicBezTo>
                    <a:pt x="14" y="60"/>
                    <a:pt x="2" y="101"/>
                    <a:pt x="0" y="116"/>
                  </a:cubicBezTo>
                  <a:cubicBezTo>
                    <a:pt x="3" y="117"/>
                    <a:pt x="6" y="119"/>
                    <a:pt x="9" y="121"/>
                  </a:cubicBezTo>
                  <a:cubicBezTo>
                    <a:pt x="63" y="161"/>
                    <a:pt x="80" y="224"/>
                    <a:pt x="84" y="267"/>
                  </a:cubicBezTo>
                  <a:cubicBezTo>
                    <a:pt x="96" y="250"/>
                    <a:pt x="114" y="234"/>
                    <a:pt x="142" y="2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9" name="Freeform 11"/>
            <p:cNvSpPr/>
            <p:nvPr/>
          </p:nvSpPr>
          <p:spPr bwMode="auto">
            <a:xfrm>
              <a:off x="8169276" y="952501"/>
              <a:ext cx="3781424" cy="3384550"/>
            </a:xfrm>
            <a:custGeom>
              <a:avLst/>
              <a:gdLst>
                <a:gd name="T0" fmla="*/ 932 w 1005"/>
                <a:gd name="T1" fmla="*/ 313 h 899"/>
                <a:gd name="T2" fmla="*/ 693 w 1005"/>
                <a:gd name="T3" fmla="*/ 126 h 899"/>
                <a:gd name="T4" fmla="*/ 192 w 1005"/>
                <a:gd name="T5" fmla="*/ 181 h 899"/>
                <a:gd name="T6" fmla="*/ 261 w 1005"/>
                <a:gd name="T7" fmla="*/ 549 h 899"/>
                <a:gd name="T8" fmla="*/ 292 w 1005"/>
                <a:gd name="T9" fmla="*/ 298 h 899"/>
                <a:gd name="T10" fmla="*/ 155 w 1005"/>
                <a:gd name="T11" fmla="*/ 377 h 899"/>
                <a:gd name="T12" fmla="*/ 244 w 1005"/>
                <a:gd name="T13" fmla="*/ 409 h 899"/>
                <a:gd name="T14" fmla="*/ 255 w 1005"/>
                <a:gd name="T15" fmla="*/ 435 h 899"/>
                <a:gd name="T16" fmla="*/ 128 w 1005"/>
                <a:gd name="T17" fmla="*/ 388 h 899"/>
                <a:gd name="T18" fmla="*/ 274 w 1005"/>
                <a:gd name="T19" fmla="*/ 257 h 899"/>
                <a:gd name="T20" fmla="*/ 464 w 1005"/>
                <a:gd name="T21" fmla="*/ 184 h 899"/>
                <a:gd name="T22" fmla="*/ 673 w 1005"/>
                <a:gd name="T23" fmla="*/ 190 h 899"/>
                <a:gd name="T24" fmla="*/ 851 w 1005"/>
                <a:gd name="T25" fmla="*/ 291 h 899"/>
                <a:gd name="T26" fmla="*/ 914 w 1005"/>
                <a:gd name="T27" fmla="*/ 518 h 899"/>
                <a:gd name="T28" fmla="*/ 747 w 1005"/>
                <a:gd name="T29" fmla="*/ 572 h 899"/>
                <a:gd name="T30" fmla="*/ 474 w 1005"/>
                <a:gd name="T31" fmla="*/ 615 h 899"/>
                <a:gd name="T32" fmla="*/ 421 w 1005"/>
                <a:gd name="T33" fmla="*/ 572 h 899"/>
                <a:gd name="T34" fmla="*/ 446 w 1005"/>
                <a:gd name="T35" fmla="*/ 560 h 899"/>
                <a:gd name="T36" fmla="*/ 553 w 1005"/>
                <a:gd name="T37" fmla="*/ 547 h 899"/>
                <a:gd name="T38" fmla="*/ 854 w 1005"/>
                <a:gd name="T39" fmla="*/ 560 h 899"/>
                <a:gd name="T40" fmla="*/ 857 w 1005"/>
                <a:gd name="T41" fmla="*/ 427 h 899"/>
                <a:gd name="T42" fmla="*/ 831 w 1005"/>
                <a:gd name="T43" fmla="*/ 311 h 899"/>
                <a:gd name="T44" fmla="*/ 632 w 1005"/>
                <a:gd name="T45" fmla="*/ 378 h 899"/>
                <a:gd name="T46" fmla="*/ 742 w 1005"/>
                <a:gd name="T47" fmla="*/ 461 h 899"/>
                <a:gd name="T48" fmla="*/ 549 w 1005"/>
                <a:gd name="T49" fmla="*/ 430 h 899"/>
                <a:gd name="T50" fmla="*/ 447 w 1005"/>
                <a:gd name="T51" fmla="*/ 410 h 899"/>
                <a:gd name="T52" fmla="*/ 381 w 1005"/>
                <a:gd name="T53" fmla="*/ 488 h 899"/>
                <a:gd name="T54" fmla="*/ 300 w 1005"/>
                <a:gd name="T55" fmla="*/ 535 h 899"/>
                <a:gd name="T56" fmla="*/ 298 w 1005"/>
                <a:gd name="T57" fmla="*/ 538 h 899"/>
                <a:gd name="T58" fmla="*/ 274 w 1005"/>
                <a:gd name="T59" fmla="*/ 618 h 899"/>
                <a:gd name="T60" fmla="*/ 288 w 1005"/>
                <a:gd name="T61" fmla="*/ 665 h 899"/>
                <a:gd name="T62" fmla="*/ 352 w 1005"/>
                <a:gd name="T63" fmla="*/ 724 h 899"/>
                <a:gd name="T64" fmla="*/ 571 w 1005"/>
                <a:gd name="T65" fmla="*/ 769 h 899"/>
                <a:gd name="T66" fmla="*/ 570 w 1005"/>
                <a:gd name="T67" fmla="*/ 769 h 899"/>
                <a:gd name="T68" fmla="*/ 681 w 1005"/>
                <a:gd name="T69" fmla="*/ 675 h 899"/>
                <a:gd name="T70" fmla="*/ 650 w 1005"/>
                <a:gd name="T71" fmla="*/ 634 h 899"/>
                <a:gd name="T72" fmla="*/ 708 w 1005"/>
                <a:gd name="T73" fmla="*/ 665 h 899"/>
                <a:gd name="T74" fmla="*/ 691 w 1005"/>
                <a:gd name="T75" fmla="*/ 750 h 899"/>
                <a:gd name="T76" fmla="*/ 491 w 1005"/>
                <a:gd name="T77" fmla="*/ 785 h 899"/>
                <a:gd name="T78" fmla="*/ 787 w 1005"/>
                <a:gd name="T79" fmla="*/ 830 h 899"/>
                <a:gd name="T80" fmla="*/ 1001 w 1005"/>
                <a:gd name="T81" fmla="*/ 474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5" h="899">
                  <a:moveTo>
                    <a:pt x="1001" y="474"/>
                  </a:moveTo>
                  <a:cubicBezTo>
                    <a:pt x="997" y="357"/>
                    <a:pt x="932" y="313"/>
                    <a:pt x="932" y="313"/>
                  </a:cubicBezTo>
                  <a:cubicBezTo>
                    <a:pt x="932" y="313"/>
                    <a:pt x="924" y="257"/>
                    <a:pt x="873" y="197"/>
                  </a:cubicBezTo>
                  <a:cubicBezTo>
                    <a:pt x="794" y="111"/>
                    <a:pt x="693" y="126"/>
                    <a:pt x="693" y="126"/>
                  </a:cubicBezTo>
                  <a:cubicBezTo>
                    <a:pt x="563" y="0"/>
                    <a:pt x="430" y="97"/>
                    <a:pt x="430" y="97"/>
                  </a:cubicBezTo>
                  <a:cubicBezTo>
                    <a:pt x="245" y="36"/>
                    <a:pt x="192" y="181"/>
                    <a:pt x="192" y="181"/>
                  </a:cubicBezTo>
                  <a:cubicBezTo>
                    <a:pt x="86" y="193"/>
                    <a:pt x="0" y="317"/>
                    <a:pt x="77" y="450"/>
                  </a:cubicBezTo>
                  <a:cubicBezTo>
                    <a:pt x="136" y="552"/>
                    <a:pt x="224" y="554"/>
                    <a:pt x="261" y="549"/>
                  </a:cubicBezTo>
                  <a:cubicBezTo>
                    <a:pt x="274" y="517"/>
                    <a:pt x="300" y="481"/>
                    <a:pt x="357" y="465"/>
                  </a:cubicBezTo>
                  <a:cubicBezTo>
                    <a:pt x="358" y="459"/>
                    <a:pt x="365" y="350"/>
                    <a:pt x="292" y="298"/>
                  </a:cubicBezTo>
                  <a:cubicBezTo>
                    <a:pt x="249" y="267"/>
                    <a:pt x="201" y="275"/>
                    <a:pt x="174" y="295"/>
                  </a:cubicBezTo>
                  <a:cubicBezTo>
                    <a:pt x="149" y="315"/>
                    <a:pt x="142" y="345"/>
                    <a:pt x="155" y="377"/>
                  </a:cubicBezTo>
                  <a:cubicBezTo>
                    <a:pt x="161" y="394"/>
                    <a:pt x="171" y="405"/>
                    <a:pt x="185" y="411"/>
                  </a:cubicBezTo>
                  <a:cubicBezTo>
                    <a:pt x="212" y="422"/>
                    <a:pt x="243" y="409"/>
                    <a:pt x="244" y="409"/>
                  </a:cubicBezTo>
                  <a:cubicBezTo>
                    <a:pt x="251" y="406"/>
                    <a:pt x="259" y="410"/>
                    <a:pt x="262" y="417"/>
                  </a:cubicBezTo>
                  <a:cubicBezTo>
                    <a:pt x="265" y="424"/>
                    <a:pt x="262" y="432"/>
                    <a:pt x="255" y="435"/>
                  </a:cubicBezTo>
                  <a:cubicBezTo>
                    <a:pt x="253" y="436"/>
                    <a:pt x="212" y="453"/>
                    <a:pt x="174" y="437"/>
                  </a:cubicBezTo>
                  <a:cubicBezTo>
                    <a:pt x="154" y="429"/>
                    <a:pt x="138" y="412"/>
                    <a:pt x="128" y="388"/>
                  </a:cubicBezTo>
                  <a:cubicBezTo>
                    <a:pt x="111" y="343"/>
                    <a:pt x="122" y="300"/>
                    <a:pt x="157" y="273"/>
                  </a:cubicBezTo>
                  <a:cubicBezTo>
                    <a:pt x="189" y="248"/>
                    <a:pt x="234" y="243"/>
                    <a:pt x="274" y="257"/>
                  </a:cubicBezTo>
                  <a:cubicBezTo>
                    <a:pt x="281" y="227"/>
                    <a:pt x="304" y="187"/>
                    <a:pt x="361" y="174"/>
                  </a:cubicBezTo>
                  <a:cubicBezTo>
                    <a:pt x="415" y="161"/>
                    <a:pt x="447" y="173"/>
                    <a:pt x="464" y="184"/>
                  </a:cubicBezTo>
                  <a:cubicBezTo>
                    <a:pt x="484" y="158"/>
                    <a:pt x="524" y="127"/>
                    <a:pt x="582" y="137"/>
                  </a:cubicBezTo>
                  <a:cubicBezTo>
                    <a:pt x="631" y="145"/>
                    <a:pt x="658" y="170"/>
                    <a:pt x="673" y="190"/>
                  </a:cubicBezTo>
                  <a:cubicBezTo>
                    <a:pt x="686" y="208"/>
                    <a:pt x="694" y="230"/>
                    <a:pt x="696" y="250"/>
                  </a:cubicBezTo>
                  <a:cubicBezTo>
                    <a:pt x="751" y="237"/>
                    <a:pt x="814" y="253"/>
                    <a:pt x="851" y="291"/>
                  </a:cubicBezTo>
                  <a:cubicBezTo>
                    <a:pt x="881" y="322"/>
                    <a:pt x="892" y="365"/>
                    <a:pt x="881" y="411"/>
                  </a:cubicBezTo>
                  <a:cubicBezTo>
                    <a:pt x="895" y="424"/>
                    <a:pt x="922" y="459"/>
                    <a:pt x="914" y="518"/>
                  </a:cubicBezTo>
                  <a:cubicBezTo>
                    <a:pt x="910" y="549"/>
                    <a:pt x="893" y="573"/>
                    <a:pt x="866" y="586"/>
                  </a:cubicBezTo>
                  <a:cubicBezTo>
                    <a:pt x="831" y="602"/>
                    <a:pt x="785" y="596"/>
                    <a:pt x="747" y="572"/>
                  </a:cubicBezTo>
                  <a:cubicBezTo>
                    <a:pt x="693" y="538"/>
                    <a:pt x="609" y="536"/>
                    <a:pt x="571" y="568"/>
                  </a:cubicBezTo>
                  <a:cubicBezTo>
                    <a:pt x="541" y="593"/>
                    <a:pt x="507" y="618"/>
                    <a:pt x="474" y="615"/>
                  </a:cubicBezTo>
                  <a:cubicBezTo>
                    <a:pt x="472" y="615"/>
                    <a:pt x="469" y="615"/>
                    <a:pt x="466" y="614"/>
                  </a:cubicBezTo>
                  <a:cubicBezTo>
                    <a:pt x="447" y="610"/>
                    <a:pt x="432" y="596"/>
                    <a:pt x="421" y="572"/>
                  </a:cubicBezTo>
                  <a:cubicBezTo>
                    <a:pt x="417" y="565"/>
                    <a:pt x="420" y="557"/>
                    <a:pt x="427" y="554"/>
                  </a:cubicBezTo>
                  <a:cubicBezTo>
                    <a:pt x="434" y="550"/>
                    <a:pt x="443" y="553"/>
                    <a:pt x="446" y="560"/>
                  </a:cubicBezTo>
                  <a:cubicBezTo>
                    <a:pt x="453" y="576"/>
                    <a:pt x="462" y="584"/>
                    <a:pt x="473" y="586"/>
                  </a:cubicBezTo>
                  <a:cubicBezTo>
                    <a:pt x="496" y="592"/>
                    <a:pt x="530" y="566"/>
                    <a:pt x="553" y="547"/>
                  </a:cubicBezTo>
                  <a:cubicBezTo>
                    <a:pt x="601" y="506"/>
                    <a:pt x="697" y="507"/>
                    <a:pt x="762" y="548"/>
                  </a:cubicBezTo>
                  <a:cubicBezTo>
                    <a:pt x="792" y="567"/>
                    <a:pt x="828" y="572"/>
                    <a:pt x="854" y="560"/>
                  </a:cubicBezTo>
                  <a:cubicBezTo>
                    <a:pt x="872" y="552"/>
                    <a:pt x="883" y="536"/>
                    <a:pt x="886" y="514"/>
                  </a:cubicBezTo>
                  <a:cubicBezTo>
                    <a:pt x="895" y="455"/>
                    <a:pt x="858" y="427"/>
                    <a:pt x="857" y="427"/>
                  </a:cubicBezTo>
                  <a:cubicBezTo>
                    <a:pt x="852" y="424"/>
                    <a:pt x="850" y="418"/>
                    <a:pt x="852" y="412"/>
                  </a:cubicBezTo>
                  <a:cubicBezTo>
                    <a:pt x="863" y="372"/>
                    <a:pt x="856" y="337"/>
                    <a:pt x="831" y="311"/>
                  </a:cubicBezTo>
                  <a:cubicBezTo>
                    <a:pt x="800" y="280"/>
                    <a:pt x="747" y="266"/>
                    <a:pt x="702" y="278"/>
                  </a:cubicBezTo>
                  <a:cubicBezTo>
                    <a:pt x="642" y="293"/>
                    <a:pt x="633" y="357"/>
                    <a:pt x="632" y="378"/>
                  </a:cubicBezTo>
                  <a:cubicBezTo>
                    <a:pt x="667" y="380"/>
                    <a:pt x="707" y="396"/>
                    <a:pt x="744" y="441"/>
                  </a:cubicBezTo>
                  <a:cubicBezTo>
                    <a:pt x="749" y="447"/>
                    <a:pt x="748" y="456"/>
                    <a:pt x="742" y="461"/>
                  </a:cubicBezTo>
                  <a:cubicBezTo>
                    <a:pt x="736" y="466"/>
                    <a:pt x="727" y="465"/>
                    <a:pt x="722" y="459"/>
                  </a:cubicBezTo>
                  <a:cubicBezTo>
                    <a:pt x="643" y="362"/>
                    <a:pt x="552" y="428"/>
                    <a:pt x="549" y="430"/>
                  </a:cubicBezTo>
                  <a:cubicBezTo>
                    <a:pt x="543" y="434"/>
                    <a:pt x="536" y="434"/>
                    <a:pt x="531" y="430"/>
                  </a:cubicBezTo>
                  <a:cubicBezTo>
                    <a:pt x="529" y="429"/>
                    <a:pt x="496" y="400"/>
                    <a:pt x="447" y="410"/>
                  </a:cubicBezTo>
                  <a:cubicBezTo>
                    <a:pt x="401" y="419"/>
                    <a:pt x="393" y="476"/>
                    <a:pt x="393" y="476"/>
                  </a:cubicBezTo>
                  <a:cubicBezTo>
                    <a:pt x="392" y="482"/>
                    <a:pt x="387" y="487"/>
                    <a:pt x="381" y="488"/>
                  </a:cubicBezTo>
                  <a:cubicBezTo>
                    <a:pt x="339" y="496"/>
                    <a:pt x="315" y="514"/>
                    <a:pt x="300" y="535"/>
                  </a:cubicBezTo>
                  <a:cubicBezTo>
                    <a:pt x="300" y="535"/>
                    <a:pt x="300" y="535"/>
                    <a:pt x="300" y="535"/>
                  </a:cubicBezTo>
                  <a:cubicBezTo>
                    <a:pt x="300" y="535"/>
                    <a:pt x="300" y="535"/>
                    <a:pt x="300" y="535"/>
                  </a:cubicBezTo>
                  <a:cubicBezTo>
                    <a:pt x="299" y="536"/>
                    <a:pt x="299" y="537"/>
                    <a:pt x="298" y="538"/>
                  </a:cubicBezTo>
                  <a:cubicBezTo>
                    <a:pt x="278" y="568"/>
                    <a:pt x="273" y="596"/>
                    <a:pt x="275" y="618"/>
                  </a:cubicBezTo>
                  <a:cubicBezTo>
                    <a:pt x="275" y="618"/>
                    <a:pt x="274" y="618"/>
                    <a:pt x="274" y="618"/>
                  </a:cubicBezTo>
                  <a:cubicBezTo>
                    <a:pt x="275" y="625"/>
                    <a:pt x="276" y="631"/>
                    <a:pt x="278" y="637"/>
                  </a:cubicBezTo>
                  <a:cubicBezTo>
                    <a:pt x="281" y="654"/>
                    <a:pt x="288" y="664"/>
                    <a:pt x="288" y="665"/>
                  </a:cubicBezTo>
                  <a:cubicBezTo>
                    <a:pt x="302" y="693"/>
                    <a:pt x="326" y="711"/>
                    <a:pt x="352" y="724"/>
                  </a:cubicBezTo>
                  <a:cubicBezTo>
                    <a:pt x="352" y="724"/>
                    <a:pt x="352" y="724"/>
                    <a:pt x="352" y="724"/>
                  </a:cubicBezTo>
                  <a:cubicBezTo>
                    <a:pt x="352" y="724"/>
                    <a:pt x="418" y="758"/>
                    <a:pt x="552" y="768"/>
                  </a:cubicBezTo>
                  <a:cubicBezTo>
                    <a:pt x="558" y="768"/>
                    <a:pt x="565" y="769"/>
                    <a:pt x="571" y="769"/>
                  </a:cubicBezTo>
                  <a:cubicBezTo>
                    <a:pt x="571" y="769"/>
                    <a:pt x="570" y="769"/>
                    <a:pt x="570" y="769"/>
                  </a:cubicBezTo>
                  <a:cubicBezTo>
                    <a:pt x="570" y="769"/>
                    <a:pt x="570" y="769"/>
                    <a:pt x="570" y="769"/>
                  </a:cubicBezTo>
                  <a:cubicBezTo>
                    <a:pt x="606" y="770"/>
                    <a:pt x="643" y="762"/>
                    <a:pt x="668" y="733"/>
                  </a:cubicBezTo>
                  <a:cubicBezTo>
                    <a:pt x="682" y="710"/>
                    <a:pt x="687" y="689"/>
                    <a:pt x="681" y="675"/>
                  </a:cubicBezTo>
                  <a:cubicBezTo>
                    <a:pt x="675" y="658"/>
                    <a:pt x="659" y="652"/>
                    <a:pt x="659" y="652"/>
                  </a:cubicBezTo>
                  <a:cubicBezTo>
                    <a:pt x="651" y="649"/>
                    <a:pt x="648" y="641"/>
                    <a:pt x="650" y="634"/>
                  </a:cubicBezTo>
                  <a:cubicBezTo>
                    <a:pt x="653" y="627"/>
                    <a:pt x="661" y="623"/>
                    <a:pt x="668" y="625"/>
                  </a:cubicBezTo>
                  <a:cubicBezTo>
                    <a:pt x="669" y="626"/>
                    <a:pt x="698" y="636"/>
                    <a:pt x="708" y="665"/>
                  </a:cubicBezTo>
                  <a:cubicBezTo>
                    <a:pt x="717" y="689"/>
                    <a:pt x="711" y="717"/>
                    <a:pt x="692" y="749"/>
                  </a:cubicBezTo>
                  <a:cubicBezTo>
                    <a:pt x="691" y="749"/>
                    <a:pt x="691" y="750"/>
                    <a:pt x="691" y="750"/>
                  </a:cubicBezTo>
                  <a:cubicBezTo>
                    <a:pt x="655" y="793"/>
                    <a:pt x="601" y="800"/>
                    <a:pt x="556" y="797"/>
                  </a:cubicBezTo>
                  <a:cubicBezTo>
                    <a:pt x="530" y="795"/>
                    <a:pt x="507" y="789"/>
                    <a:pt x="491" y="785"/>
                  </a:cubicBezTo>
                  <a:cubicBezTo>
                    <a:pt x="524" y="857"/>
                    <a:pt x="598" y="891"/>
                    <a:pt x="677" y="895"/>
                  </a:cubicBezTo>
                  <a:cubicBezTo>
                    <a:pt x="769" y="899"/>
                    <a:pt x="787" y="830"/>
                    <a:pt x="787" y="830"/>
                  </a:cubicBezTo>
                  <a:cubicBezTo>
                    <a:pt x="911" y="781"/>
                    <a:pt x="884" y="656"/>
                    <a:pt x="884" y="656"/>
                  </a:cubicBezTo>
                  <a:cubicBezTo>
                    <a:pt x="936" y="648"/>
                    <a:pt x="1005" y="590"/>
                    <a:pt x="1001" y="4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5233568" y="3088483"/>
            <a:ext cx="1317529" cy="1564865"/>
            <a:chOff x="7826363" y="2844010"/>
            <a:chExt cx="1580725" cy="1876982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2" name="Rounded Rectangle 33"/>
            <p:cNvSpPr/>
            <p:nvPr/>
          </p:nvSpPr>
          <p:spPr>
            <a:xfrm>
              <a:off x="8110354" y="2984172"/>
              <a:ext cx="101591" cy="79045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" name="Rounded Rectangle 34"/>
            <p:cNvSpPr/>
            <p:nvPr/>
          </p:nvSpPr>
          <p:spPr>
            <a:xfrm>
              <a:off x="8375528" y="3216877"/>
              <a:ext cx="101591" cy="150411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" name="Rounded Rectangle 35"/>
            <p:cNvSpPr/>
            <p:nvPr/>
          </p:nvSpPr>
          <p:spPr>
            <a:xfrm>
              <a:off x="8672942" y="3502859"/>
              <a:ext cx="101591" cy="12181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Rounded Rectangle 39"/>
            <p:cNvSpPr/>
            <p:nvPr/>
          </p:nvSpPr>
          <p:spPr>
            <a:xfrm>
              <a:off x="9007728" y="3844758"/>
              <a:ext cx="101591" cy="87623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" name="Rounded Rectangle 40"/>
            <p:cNvSpPr/>
            <p:nvPr/>
          </p:nvSpPr>
          <p:spPr>
            <a:xfrm>
              <a:off x="9305497" y="3844758"/>
              <a:ext cx="101591" cy="87623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Rounded Rectangle 41"/>
            <p:cNvSpPr/>
            <p:nvPr/>
          </p:nvSpPr>
          <p:spPr>
            <a:xfrm>
              <a:off x="7826363" y="2844010"/>
              <a:ext cx="101591" cy="65885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3058165" y="1882578"/>
            <a:ext cx="483398" cy="427536"/>
            <a:chOff x="6950300" y="2347916"/>
            <a:chExt cx="483524" cy="427536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73" name="Freeform 533"/>
            <p:cNvSpPr>
              <a:spLocks noChangeArrowheads="1"/>
            </p:cNvSpPr>
            <p:nvPr/>
          </p:nvSpPr>
          <p:spPr bwMode="auto">
            <a:xfrm>
              <a:off x="7018163" y="2563380"/>
              <a:ext cx="45808" cy="42415"/>
            </a:xfrm>
            <a:custGeom>
              <a:avLst/>
              <a:gdLst>
                <a:gd name="T0" fmla="*/ 0 w 118"/>
                <a:gd name="T1" fmla="*/ 0 h 110"/>
                <a:gd name="T2" fmla="*/ 117 w 118"/>
                <a:gd name="T3" fmla="*/ 0 h 110"/>
                <a:gd name="T4" fmla="*/ 117 w 118"/>
                <a:gd name="T5" fmla="*/ 109 h 110"/>
                <a:gd name="T6" fmla="*/ 0 w 118"/>
                <a:gd name="T7" fmla="*/ 109 h 110"/>
                <a:gd name="T8" fmla="*/ 0 w 118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10">
                  <a:moveTo>
                    <a:pt x="0" y="0"/>
                  </a:moveTo>
                  <a:lnTo>
                    <a:pt x="117" y="0"/>
                  </a:lnTo>
                  <a:lnTo>
                    <a:pt x="117" y="109"/>
                  </a:lnTo>
                  <a:lnTo>
                    <a:pt x="0" y="109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4" name="Freeform 534"/>
            <p:cNvSpPr>
              <a:spLocks noChangeArrowheads="1"/>
            </p:cNvSpPr>
            <p:nvPr/>
          </p:nvSpPr>
          <p:spPr bwMode="auto">
            <a:xfrm>
              <a:off x="7018163" y="2631243"/>
              <a:ext cx="45808" cy="42415"/>
            </a:xfrm>
            <a:custGeom>
              <a:avLst/>
              <a:gdLst>
                <a:gd name="T0" fmla="*/ 0 w 118"/>
                <a:gd name="T1" fmla="*/ 0 h 110"/>
                <a:gd name="T2" fmla="*/ 117 w 118"/>
                <a:gd name="T3" fmla="*/ 0 h 110"/>
                <a:gd name="T4" fmla="*/ 117 w 118"/>
                <a:gd name="T5" fmla="*/ 109 h 110"/>
                <a:gd name="T6" fmla="*/ 0 w 118"/>
                <a:gd name="T7" fmla="*/ 109 h 110"/>
                <a:gd name="T8" fmla="*/ 0 w 118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10">
                  <a:moveTo>
                    <a:pt x="0" y="0"/>
                  </a:moveTo>
                  <a:lnTo>
                    <a:pt x="117" y="0"/>
                  </a:lnTo>
                  <a:lnTo>
                    <a:pt x="117" y="109"/>
                  </a:lnTo>
                  <a:lnTo>
                    <a:pt x="0" y="109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5" name="Freeform 535"/>
            <p:cNvSpPr>
              <a:spLocks noChangeArrowheads="1"/>
            </p:cNvSpPr>
            <p:nvPr/>
          </p:nvSpPr>
          <p:spPr bwMode="auto">
            <a:xfrm>
              <a:off x="7092812" y="2495517"/>
              <a:ext cx="42415" cy="42415"/>
            </a:xfrm>
            <a:custGeom>
              <a:avLst/>
              <a:gdLst>
                <a:gd name="T0" fmla="*/ 0 w 110"/>
                <a:gd name="T1" fmla="*/ 0 h 110"/>
                <a:gd name="T2" fmla="*/ 109 w 110"/>
                <a:gd name="T3" fmla="*/ 0 h 110"/>
                <a:gd name="T4" fmla="*/ 109 w 110"/>
                <a:gd name="T5" fmla="*/ 109 h 110"/>
                <a:gd name="T6" fmla="*/ 0 w 110"/>
                <a:gd name="T7" fmla="*/ 109 h 110"/>
                <a:gd name="T8" fmla="*/ 0 w 110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10">
                  <a:moveTo>
                    <a:pt x="0" y="0"/>
                  </a:moveTo>
                  <a:lnTo>
                    <a:pt x="109" y="0"/>
                  </a:lnTo>
                  <a:lnTo>
                    <a:pt x="109" y="109"/>
                  </a:lnTo>
                  <a:lnTo>
                    <a:pt x="0" y="109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6" name="Freeform 536"/>
            <p:cNvSpPr>
              <a:spLocks noChangeArrowheads="1"/>
            </p:cNvSpPr>
            <p:nvPr/>
          </p:nvSpPr>
          <p:spPr bwMode="auto">
            <a:xfrm>
              <a:off x="7092812" y="2563380"/>
              <a:ext cx="42415" cy="42415"/>
            </a:xfrm>
            <a:custGeom>
              <a:avLst/>
              <a:gdLst>
                <a:gd name="T0" fmla="*/ 0 w 110"/>
                <a:gd name="T1" fmla="*/ 0 h 110"/>
                <a:gd name="T2" fmla="*/ 109 w 110"/>
                <a:gd name="T3" fmla="*/ 0 h 110"/>
                <a:gd name="T4" fmla="*/ 109 w 110"/>
                <a:gd name="T5" fmla="*/ 109 h 110"/>
                <a:gd name="T6" fmla="*/ 0 w 110"/>
                <a:gd name="T7" fmla="*/ 109 h 110"/>
                <a:gd name="T8" fmla="*/ 0 w 110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10">
                  <a:moveTo>
                    <a:pt x="0" y="0"/>
                  </a:moveTo>
                  <a:lnTo>
                    <a:pt x="109" y="0"/>
                  </a:lnTo>
                  <a:lnTo>
                    <a:pt x="109" y="109"/>
                  </a:lnTo>
                  <a:lnTo>
                    <a:pt x="0" y="109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7" name="Freeform 537"/>
            <p:cNvSpPr>
              <a:spLocks noChangeArrowheads="1"/>
            </p:cNvSpPr>
            <p:nvPr/>
          </p:nvSpPr>
          <p:spPr bwMode="auto">
            <a:xfrm>
              <a:off x="7092812" y="2631243"/>
              <a:ext cx="42415" cy="42415"/>
            </a:xfrm>
            <a:custGeom>
              <a:avLst/>
              <a:gdLst>
                <a:gd name="T0" fmla="*/ 0 w 110"/>
                <a:gd name="T1" fmla="*/ 0 h 110"/>
                <a:gd name="T2" fmla="*/ 109 w 110"/>
                <a:gd name="T3" fmla="*/ 0 h 110"/>
                <a:gd name="T4" fmla="*/ 109 w 110"/>
                <a:gd name="T5" fmla="*/ 109 h 110"/>
                <a:gd name="T6" fmla="*/ 0 w 110"/>
                <a:gd name="T7" fmla="*/ 109 h 110"/>
                <a:gd name="T8" fmla="*/ 0 w 110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10">
                  <a:moveTo>
                    <a:pt x="0" y="0"/>
                  </a:moveTo>
                  <a:lnTo>
                    <a:pt x="109" y="0"/>
                  </a:lnTo>
                  <a:lnTo>
                    <a:pt x="109" y="109"/>
                  </a:lnTo>
                  <a:lnTo>
                    <a:pt x="0" y="109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8" name="Freeform 538"/>
            <p:cNvSpPr>
              <a:spLocks noChangeArrowheads="1"/>
            </p:cNvSpPr>
            <p:nvPr/>
          </p:nvSpPr>
          <p:spPr bwMode="auto">
            <a:xfrm>
              <a:off x="6950300" y="2347916"/>
              <a:ext cx="483524" cy="427536"/>
            </a:xfrm>
            <a:custGeom>
              <a:avLst/>
              <a:gdLst>
                <a:gd name="T0" fmla="*/ 1029 w 1255"/>
                <a:gd name="T1" fmla="*/ 75 h 1113"/>
                <a:gd name="T2" fmla="*/ 75 w 1255"/>
                <a:gd name="T3" fmla="*/ 0 h 1113"/>
                <a:gd name="T4" fmla="*/ 0 w 1255"/>
                <a:gd name="T5" fmla="*/ 953 h 1113"/>
                <a:gd name="T6" fmla="*/ 644 w 1255"/>
                <a:gd name="T7" fmla="*/ 1029 h 1113"/>
                <a:gd name="T8" fmla="*/ 1254 w 1255"/>
                <a:gd name="T9" fmla="*/ 736 h 1113"/>
                <a:gd name="T10" fmla="*/ 335 w 1255"/>
                <a:gd name="T11" fmla="*/ 75 h 1113"/>
                <a:gd name="T12" fmla="*/ 694 w 1255"/>
                <a:gd name="T13" fmla="*/ 167 h 1113"/>
                <a:gd name="T14" fmla="*/ 335 w 1255"/>
                <a:gd name="T15" fmla="*/ 75 h 1113"/>
                <a:gd name="T16" fmla="*/ 937 w 1255"/>
                <a:gd name="T17" fmla="*/ 251 h 1113"/>
                <a:gd name="T18" fmla="*/ 878 w 1255"/>
                <a:gd name="T19" fmla="*/ 368 h 1113"/>
                <a:gd name="T20" fmla="*/ 661 w 1255"/>
                <a:gd name="T21" fmla="*/ 385 h 1113"/>
                <a:gd name="T22" fmla="*/ 552 w 1255"/>
                <a:gd name="T23" fmla="*/ 494 h 1113"/>
                <a:gd name="T24" fmla="*/ 510 w 1255"/>
                <a:gd name="T25" fmla="*/ 736 h 1113"/>
                <a:gd name="T26" fmla="*/ 92 w 1255"/>
                <a:gd name="T27" fmla="*/ 920 h 1113"/>
                <a:gd name="T28" fmla="*/ 845 w 1255"/>
                <a:gd name="T29" fmla="*/ 435 h 1113"/>
                <a:gd name="T30" fmla="*/ 911 w 1255"/>
                <a:gd name="T31" fmla="*/ 435 h 1113"/>
                <a:gd name="T32" fmla="*/ 845 w 1255"/>
                <a:gd name="T33" fmla="*/ 435 h 1113"/>
                <a:gd name="T34" fmla="*/ 577 w 1255"/>
                <a:gd name="T35" fmla="*/ 769 h 1113"/>
                <a:gd name="T36" fmla="*/ 577 w 1255"/>
                <a:gd name="T37" fmla="*/ 703 h 1113"/>
                <a:gd name="T38" fmla="*/ 878 w 1255"/>
                <a:gd name="T39" fmla="*/ 1079 h 1113"/>
                <a:gd name="T40" fmla="*/ 878 w 1255"/>
                <a:gd name="T41" fmla="*/ 1004 h 1113"/>
                <a:gd name="T42" fmla="*/ 878 w 1255"/>
                <a:gd name="T43" fmla="*/ 1079 h 1113"/>
                <a:gd name="T44" fmla="*/ 945 w 1255"/>
                <a:gd name="T45" fmla="*/ 728 h 1113"/>
                <a:gd name="T46" fmla="*/ 878 w 1255"/>
                <a:gd name="T47" fmla="*/ 803 h 1113"/>
                <a:gd name="T48" fmla="*/ 661 w 1255"/>
                <a:gd name="T49" fmla="*/ 627 h 1113"/>
                <a:gd name="T50" fmla="*/ 694 w 1255"/>
                <a:gd name="T51" fmla="*/ 585 h 1113"/>
                <a:gd name="T52" fmla="*/ 878 w 1255"/>
                <a:gd name="T53" fmla="*/ 669 h 1113"/>
                <a:gd name="T54" fmla="*/ 1045 w 1255"/>
                <a:gd name="T55" fmla="*/ 544 h 1113"/>
                <a:gd name="T56" fmla="*/ 1087 w 1255"/>
                <a:gd name="T57" fmla="*/ 585 h 1113"/>
                <a:gd name="T58" fmla="*/ 1146 w 1255"/>
                <a:gd name="T59" fmla="*/ 736 h 1113"/>
                <a:gd name="T60" fmla="*/ 1221 w 1255"/>
                <a:gd name="T61" fmla="*/ 736 h 1113"/>
                <a:gd name="T62" fmla="*/ 1179 w 1255"/>
                <a:gd name="T63" fmla="*/ 769 h 1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55" h="1113">
                  <a:moveTo>
                    <a:pt x="1029" y="402"/>
                  </a:moveTo>
                  <a:cubicBezTo>
                    <a:pt x="1029" y="75"/>
                    <a:pt x="1029" y="75"/>
                    <a:pt x="1029" y="75"/>
                  </a:cubicBezTo>
                  <a:cubicBezTo>
                    <a:pt x="1029" y="34"/>
                    <a:pt x="995" y="0"/>
                    <a:pt x="953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4" y="0"/>
                    <a:pt x="0" y="34"/>
                    <a:pt x="0" y="75"/>
                  </a:cubicBezTo>
                  <a:cubicBezTo>
                    <a:pt x="0" y="953"/>
                    <a:pt x="0" y="953"/>
                    <a:pt x="0" y="953"/>
                  </a:cubicBezTo>
                  <a:cubicBezTo>
                    <a:pt x="0" y="995"/>
                    <a:pt x="34" y="1029"/>
                    <a:pt x="75" y="1029"/>
                  </a:cubicBezTo>
                  <a:cubicBezTo>
                    <a:pt x="644" y="1029"/>
                    <a:pt x="644" y="1029"/>
                    <a:pt x="644" y="1029"/>
                  </a:cubicBezTo>
                  <a:cubicBezTo>
                    <a:pt x="711" y="1079"/>
                    <a:pt x="795" y="1112"/>
                    <a:pt x="878" y="1112"/>
                  </a:cubicBezTo>
                  <a:cubicBezTo>
                    <a:pt x="1087" y="1112"/>
                    <a:pt x="1254" y="945"/>
                    <a:pt x="1254" y="736"/>
                  </a:cubicBezTo>
                  <a:cubicBezTo>
                    <a:pt x="1254" y="585"/>
                    <a:pt x="1162" y="460"/>
                    <a:pt x="1029" y="402"/>
                  </a:cubicBezTo>
                  <a:close/>
                  <a:moveTo>
                    <a:pt x="335" y="75"/>
                  </a:moveTo>
                  <a:cubicBezTo>
                    <a:pt x="694" y="75"/>
                    <a:pt x="694" y="75"/>
                    <a:pt x="694" y="75"/>
                  </a:cubicBezTo>
                  <a:cubicBezTo>
                    <a:pt x="694" y="167"/>
                    <a:pt x="694" y="167"/>
                    <a:pt x="694" y="167"/>
                  </a:cubicBezTo>
                  <a:cubicBezTo>
                    <a:pt x="335" y="167"/>
                    <a:pt x="335" y="167"/>
                    <a:pt x="335" y="167"/>
                  </a:cubicBezTo>
                  <a:lnTo>
                    <a:pt x="335" y="75"/>
                  </a:lnTo>
                  <a:close/>
                  <a:moveTo>
                    <a:pt x="92" y="251"/>
                  </a:moveTo>
                  <a:cubicBezTo>
                    <a:pt x="937" y="251"/>
                    <a:pt x="937" y="251"/>
                    <a:pt x="937" y="251"/>
                  </a:cubicBezTo>
                  <a:cubicBezTo>
                    <a:pt x="937" y="368"/>
                    <a:pt x="937" y="368"/>
                    <a:pt x="937" y="368"/>
                  </a:cubicBezTo>
                  <a:cubicBezTo>
                    <a:pt x="920" y="368"/>
                    <a:pt x="895" y="368"/>
                    <a:pt x="878" y="368"/>
                  </a:cubicBezTo>
                  <a:cubicBezTo>
                    <a:pt x="795" y="368"/>
                    <a:pt x="719" y="393"/>
                    <a:pt x="661" y="435"/>
                  </a:cubicBezTo>
                  <a:cubicBezTo>
                    <a:pt x="661" y="385"/>
                    <a:pt x="661" y="385"/>
                    <a:pt x="661" y="385"/>
                  </a:cubicBezTo>
                  <a:cubicBezTo>
                    <a:pt x="552" y="385"/>
                    <a:pt x="552" y="385"/>
                    <a:pt x="552" y="385"/>
                  </a:cubicBezTo>
                  <a:cubicBezTo>
                    <a:pt x="552" y="494"/>
                    <a:pt x="552" y="494"/>
                    <a:pt x="552" y="494"/>
                  </a:cubicBezTo>
                  <a:cubicBezTo>
                    <a:pt x="602" y="494"/>
                    <a:pt x="602" y="494"/>
                    <a:pt x="602" y="494"/>
                  </a:cubicBezTo>
                  <a:cubicBezTo>
                    <a:pt x="544" y="560"/>
                    <a:pt x="510" y="644"/>
                    <a:pt x="510" y="736"/>
                  </a:cubicBezTo>
                  <a:cubicBezTo>
                    <a:pt x="510" y="803"/>
                    <a:pt x="527" y="870"/>
                    <a:pt x="560" y="920"/>
                  </a:cubicBezTo>
                  <a:cubicBezTo>
                    <a:pt x="92" y="920"/>
                    <a:pt x="92" y="920"/>
                    <a:pt x="92" y="920"/>
                  </a:cubicBezTo>
                  <a:lnTo>
                    <a:pt x="92" y="251"/>
                  </a:lnTo>
                  <a:close/>
                  <a:moveTo>
                    <a:pt x="845" y="435"/>
                  </a:moveTo>
                  <a:cubicBezTo>
                    <a:pt x="845" y="418"/>
                    <a:pt x="861" y="402"/>
                    <a:pt x="878" y="402"/>
                  </a:cubicBezTo>
                  <a:cubicBezTo>
                    <a:pt x="895" y="402"/>
                    <a:pt x="911" y="418"/>
                    <a:pt x="911" y="435"/>
                  </a:cubicBezTo>
                  <a:cubicBezTo>
                    <a:pt x="911" y="452"/>
                    <a:pt x="895" y="468"/>
                    <a:pt x="878" y="468"/>
                  </a:cubicBezTo>
                  <a:cubicBezTo>
                    <a:pt x="861" y="468"/>
                    <a:pt x="845" y="452"/>
                    <a:pt x="845" y="435"/>
                  </a:cubicBezTo>
                  <a:close/>
                  <a:moveTo>
                    <a:pt x="610" y="736"/>
                  </a:moveTo>
                  <a:cubicBezTo>
                    <a:pt x="610" y="761"/>
                    <a:pt x="594" y="769"/>
                    <a:pt x="577" y="769"/>
                  </a:cubicBezTo>
                  <a:cubicBezTo>
                    <a:pt x="560" y="769"/>
                    <a:pt x="544" y="761"/>
                    <a:pt x="544" y="736"/>
                  </a:cubicBezTo>
                  <a:cubicBezTo>
                    <a:pt x="544" y="719"/>
                    <a:pt x="560" y="703"/>
                    <a:pt x="577" y="703"/>
                  </a:cubicBezTo>
                  <a:cubicBezTo>
                    <a:pt x="594" y="703"/>
                    <a:pt x="610" y="719"/>
                    <a:pt x="610" y="736"/>
                  </a:cubicBezTo>
                  <a:close/>
                  <a:moveTo>
                    <a:pt x="878" y="1079"/>
                  </a:moveTo>
                  <a:cubicBezTo>
                    <a:pt x="861" y="1079"/>
                    <a:pt x="845" y="1062"/>
                    <a:pt x="845" y="1045"/>
                  </a:cubicBezTo>
                  <a:cubicBezTo>
                    <a:pt x="845" y="1020"/>
                    <a:pt x="861" y="1004"/>
                    <a:pt x="878" y="1004"/>
                  </a:cubicBezTo>
                  <a:cubicBezTo>
                    <a:pt x="895" y="1004"/>
                    <a:pt x="911" y="1020"/>
                    <a:pt x="911" y="1045"/>
                  </a:cubicBezTo>
                  <a:cubicBezTo>
                    <a:pt x="911" y="1062"/>
                    <a:pt x="895" y="1079"/>
                    <a:pt x="878" y="1079"/>
                  </a:cubicBezTo>
                  <a:close/>
                  <a:moveTo>
                    <a:pt x="1087" y="585"/>
                  </a:moveTo>
                  <a:cubicBezTo>
                    <a:pt x="945" y="728"/>
                    <a:pt x="945" y="728"/>
                    <a:pt x="945" y="728"/>
                  </a:cubicBezTo>
                  <a:lnTo>
                    <a:pt x="945" y="736"/>
                  </a:lnTo>
                  <a:cubicBezTo>
                    <a:pt x="945" y="778"/>
                    <a:pt x="920" y="803"/>
                    <a:pt x="878" y="803"/>
                  </a:cubicBezTo>
                  <a:cubicBezTo>
                    <a:pt x="845" y="803"/>
                    <a:pt x="811" y="778"/>
                    <a:pt x="811" y="744"/>
                  </a:cubicBezTo>
                  <a:cubicBezTo>
                    <a:pt x="661" y="627"/>
                    <a:pt x="661" y="627"/>
                    <a:pt x="661" y="627"/>
                  </a:cubicBezTo>
                  <a:cubicBezTo>
                    <a:pt x="652" y="619"/>
                    <a:pt x="644" y="594"/>
                    <a:pt x="652" y="585"/>
                  </a:cubicBezTo>
                  <a:cubicBezTo>
                    <a:pt x="661" y="577"/>
                    <a:pt x="686" y="569"/>
                    <a:pt x="694" y="585"/>
                  </a:cubicBezTo>
                  <a:cubicBezTo>
                    <a:pt x="836" y="686"/>
                    <a:pt x="836" y="686"/>
                    <a:pt x="836" y="686"/>
                  </a:cubicBezTo>
                  <a:cubicBezTo>
                    <a:pt x="845" y="677"/>
                    <a:pt x="861" y="669"/>
                    <a:pt x="878" y="669"/>
                  </a:cubicBezTo>
                  <a:cubicBezTo>
                    <a:pt x="895" y="669"/>
                    <a:pt x="903" y="677"/>
                    <a:pt x="911" y="677"/>
                  </a:cubicBezTo>
                  <a:cubicBezTo>
                    <a:pt x="1045" y="544"/>
                    <a:pt x="1045" y="544"/>
                    <a:pt x="1045" y="544"/>
                  </a:cubicBezTo>
                  <a:cubicBezTo>
                    <a:pt x="1062" y="535"/>
                    <a:pt x="1079" y="535"/>
                    <a:pt x="1087" y="544"/>
                  </a:cubicBezTo>
                  <a:cubicBezTo>
                    <a:pt x="1104" y="552"/>
                    <a:pt x="1096" y="569"/>
                    <a:pt x="1087" y="585"/>
                  </a:cubicBezTo>
                  <a:close/>
                  <a:moveTo>
                    <a:pt x="1179" y="769"/>
                  </a:moveTo>
                  <a:cubicBezTo>
                    <a:pt x="1162" y="769"/>
                    <a:pt x="1146" y="761"/>
                    <a:pt x="1146" y="736"/>
                  </a:cubicBezTo>
                  <a:cubicBezTo>
                    <a:pt x="1146" y="719"/>
                    <a:pt x="1162" y="703"/>
                    <a:pt x="1179" y="703"/>
                  </a:cubicBezTo>
                  <a:cubicBezTo>
                    <a:pt x="1204" y="703"/>
                    <a:pt x="1221" y="719"/>
                    <a:pt x="1221" y="736"/>
                  </a:cubicBezTo>
                  <a:cubicBezTo>
                    <a:pt x="1221" y="761"/>
                    <a:pt x="1204" y="769"/>
                    <a:pt x="1179" y="769"/>
                  </a:cubicBezTo>
                  <a:close/>
                  <a:moveTo>
                    <a:pt x="1179" y="769"/>
                  </a:moveTo>
                  <a:lnTo>
                    <a:pt x="1179" y="76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8760243" y="3874960"/>
            <a:ext cx="459656" cy="380032"/>
            <a:chOff x="3382089" y="2405487"/>
            <a:chExt cx="459775" cy="380032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82" name="Freeform 184"/>
            <p:cNvSpPr>
              <a:spLocks noChangeArrowheads="1"/>
            </p:cNvSpPr>
            <p:nvPr/>
          </p:nvSpPr>
          <p:spPr bwMode="auto">
            <a:xfrm>
              <a:off x="3382089" y="2405487"/>
              <a:ext cx="405480" cy="380032"/>
            </a:xfrm>
            <a:custGeom>
              <a:avLst/>
              <a:gdLst>
                <a:gd name="T0" fmla="*/ 961 w 1054"/>
                <a:gd name="T1" fmla="*/ 961 h 987"/>
                <a:gd name="T2" fmla="*/ 953 w 1054"/>
                <a:gd name="T3" fmla="*/ 903 h 987"/>
                <a:gd name="T4" fmla="*/ 953 w 1054"/>
                <a:gd name="T5" fmla="*/ 961 h 987"/>
                <a:gd name="T6" fmla="*/ 853 w 1054"/>
                <a:gd name="T7" fmla="*/ 911 h 987"/>
                <a:gd name="T8" fmla="*/ 844 w 1054"/>
                <a:gd name="T9" fmla="*/ 911 h 987"/>
                <a:gd name="T10" fmla="*/ 752 w 1054"/>
                <a:gd name="T11" fmla="*/ 961 h 987"/>
                <a:gd name="T12" fmla="*/ 744 w 1054"/>
                <a:gd name="T13" fmla="*/ 903 h 987"/>
                <a:gd name="T14" fmla="*/ 744 w 1054"/>
                <a:gd name="T15" fmla="*/ 961 h 987"/>
                <a:gd name="T16" fmla="*/ 644 w 1054"/>
                <a:gd name="T17" fmla="*/ 911 h 987"/>
                <a:gd name="T18" fmla="*/ 635 w 1054"/>
                <a:gd name="T19" fmla="*/ 911 h 987"/>
                <a:gd name="T20" fmla="*/ 543 w 1054"/>
                <a:gd name="T21" fmla="*/ 961 h 987"/>
                <a:gd name="T22" fmla="*/ 535 w 1054"/>
                <a:gd name="T23" fmla="*/ 903 h 987"/>
                <a:gd name="T24" fmla="*/ 535 w 1054"/>
                <a:gd name="T25" fmla="*/ 961 h 987"/>
                <a:gd name="T26" fmla="*/ 443 w 1054"/>
                <a:gd name="T27" fmla="*/ 911 h 987"/>
                <a:gd name="T28" fmla="*/ 426 w 1054"/>
                <a:gd name="T29" fmla="*/ 911 h 987"/>
                <a:gd name="T30" fmla="*/ 334 w 1054"/>
                <a:gd name="T31" fmla="*/ 961 h 987"/>
                <a:gd name="T32" fmla="*/ 326 w 1054"/>
                <a:gd name="T33" fmla="*/ 903 h 987"/>
                <a:gd name="T34" fmla="*/ 326 w 1054"/>
                <a:gd name="T35" fmla="*/ 961 h 987"/>
                <a:gd name="T36" fmla="*/ 234 w 1054"/>
                <a:gd name="T37" fmla="*/ 911 h 987"/>
                <a:gd name="T38" fmla="*/ 217 w 1054"/>
                <a:gd name="T39" fmla="*/ 911 h 987"/>
                <a:gd name="T40" fmla="*/ 33 w 1054"/>
                <a:gd name="T41" fmla="*/ 961 h 987"/>
                <a:gd name="T42" fmla="*/ 75 w 1054"/>
                <a:gd name="T43" fmla="*/ 844 h 987"/>
                <a:gd name="T44" fmla="*/ 75 w 1054"/>
                <a:gd name="T45" fmla="*/ 827 h 987"/>
                <a:gd name="T46" fmla="*/ 33 w 1054"/>
                <a:gd name="T47" fmla="*/ 735 h 987"/>
                <a:gd name="T48" fmla="*/ 75 w 1054"/>
                <a:gd name="T49" fmla="*/ 727 h 987"/>
                <a:gd name="T50" fmla="*/ 33 w 1054"/>
                <a:gd name="T51" fmla="*/ 635 h 987"/>
                <a:gd name="T52" fmla="*/ 75 w 1054"/>
                <a:gd name="T53" fmla="*/ 627 h 987"/>
                <a:gd name="T54" fmla="*/ 33 w 1054"/>
                <a:gd name="T55" fmla="*/ 618 h 987"/>
                <a:gd name="T56" fmla="*/ 75 w 1054"/>
                <a:gd name="T57" fmla="*/ 526 h 987"/>
                <a:gd name="T58" fmla="*/ 33 w 1054"/>
                <a:gd name="T59" fmla="*/ 518 h 987"/>
                <a:gd name="T60" fmla="*/ 75 w 1054"/>
                <a:gd name="T61" fmla="*/ 426 h 987"/>
                <a:gd name="T62" fmla="*/ 33 w 1054"/>
                <a:gd name="T63" fmla="*/ 418 h 987"/>
                <a:gd name="T64" fmla="*/ 75 w 1054"/>
                <a:gd name="T65" fmla="*/ 317 h 987"/>
                <a:gd name="T66" fmla="*/ 33 w 1054"/>
                <a:gd name="T67" fmla="*/ 309 h 987"/>
                <a:gd name="T68" fmla="*/ 75 w 1054"/>
                <a:gd name="T69" fmla="*/ 217 h 987"/>
                <a:gd name="T70" fmla="*/ 33 w 1054"/>
                <a:gd name="T71" fmla="*/ 209 h 987"/>
                <a:gd name="T72" fmla="*/ 75 w 1054"/>
                <a:gd name="T73" fmla="*/ 108 h 987"/>
                <a:gd name="T74" fmla="*/ 33 w 1054"/>
                <a:gd name="T75" fmla="*/ 100 h 987"/>
                <a:gd name="T76" fmla="*/ 17 w 1054"/>
                <a:gd name="T77" fmla="*/ 0 h 987"/>
                <a:gd name="T78" fmla="*/ 0 w 1054"/>
                <a:gd name="T79" fmla="*/ 978 h 987"/>
                <a:gd name="T80" fmla="*/ 1036 w 1054"/>
                <a:gd name="T81" fmla="*/ 986 h 987"/>
                <a:gd name="T82" fmla="*/ 1036 w 1054"/>
                <a:gd name="T83" fmla="*/ 961 h 987"/>
                <a:gd name="T84" fmla="*/ 1036 w 1054"/>
                <a:gd name="T85" fmla="*/ 961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54" h="987">
                  <a:moveTo>
                    <a:pt x="1036" y="961"/>
                  </a:moveTo>
                  <a:cubicBezTo>
                    <a:pt x="961" y="961"/>
                    <a:pt x="961" y="961"/>
                    <a:pt x="961" y="961"/>
                  </a:cubicBezTo>
                  <a:cubicBezTo>
                    <a:pt x="961" y="911"/>
                    <a:pt x="961" y="911"/>
                    <a:pt x="961" y="911"/>
                  </a:cubicBezTo>
                  <a:cubicBezTo>
                    <a:pt x="961" y="903"/>
                    <a:pt x="961" y="903"/>
                    <a:pt x="953" y="903"/>
                  </a:cubicBezTo>
                  <a:lnTo>
                    <a:pt x="953" y="911"/>
                  </a:lnTo>
                  <a:cubicBezTo>
                    <a:pt x="953" y="961"/>
                    <a:pt x="953" y="961"/>
                    <a:pt x="953" y="961"/>
                  </a:cubicBezTo>
                  <a:cubicBezTo>
                    <a:pt x="853" y="961"/>
                    <a:pt x="853" y="961"/>
                    <a:pt x="853" y="961"/>
                  </a:cubicBezTo>
                  <a:cubicBezTo>
                    <a:pt x="853" y="911"/>
                    <a:pt x="853" y="911"/>
                    <a:pt x="853" y="911"/>
                  </a:cubicBezTo>
                  <a:cubicBezTo>
                    <a:pt x="853" y="903"/>
                    <a:pt x="853" y="903"/>
                    <a:pt x="853" y="903"/>
                  </a:cubicBezTo>
                  <a:cubicBezTo>
                    <a:pt x="844" y="903"/>
                    <a:pt x="844" y="903"/>
                    <a:pt x="844" y="911"/>
                  </a:cubicBezTo>
                  <a:cubicBezTo>
                    <a:pt x="844" y="961"/>
                    <a:pt x="844" y="961"/>
                    <a:pt x="844" y="961"/>
                  </a:cubicBezTo>
                  <a:cubicBezTo>
                    <a:pt x="752" y="961"/>
                    <a:pt x="752" y="961"/>
                    <a:pt x="752" y="961"/>
                  </a:cubicBezTo>
                  <a:cubicBezTo>
                    <a:pt x="752" y="911"/>
                    <a:pt x="752" y="911"/>
                    <a:pt x="752" y="911"/>
                  </a:cubicBezTo>
                  <a:cubicBezTo>
                    <a:pt x="752" y="903"/>
                    <a:pt x="752" y="903"/>
                    <a:pt x="744" y="903"/>
                  </a:cubicBezTo>
                  <a:lnTo>
                    <a:pt x="744" y="911"/>
                  </a:lnTo>
                  <a:cubicBezTo>
                    <a:pt x="744" y="961"/>
                    <a:pt x="744" y="961"/>
                    <a:pt x="744" y="961"/>
                  </a:cubicBezTo>
                  <a:cubicBezTo>
                    <a:pt x="644" y="961"/>
                    <a:pt x="644" y="961"/>
                    <a:pt x="644" y="961"/>
                  </a:cubicBezTo>
                  <a:cubicBezTo>
                    <a:pt x="644" y="911"/>
                    <a:pt x="644" y="911"/>
                    <a:pt x="644" y="911"/>
                  </a:cubicBezTo>
                  <a:cubicBezTo>
                    <a:pt x="644" y="903"/>
                    <a:pt x="644" y="903"/>
                    <a:pt x="644" y="903"/>
                  </a:cubicBezTo>
                  <a:cubicBezTo>
                    <a:pt x="635" y="903"/>
                    <a:pt x="635" y="903"/>
                    <a:pt x="635" y="911"/>
                  </a:cubicBezTo>
                  <a:cubicBezTo>
                    <a:pt x="635" y="961"/>
                    <a:pt x="635" y="961"/>
                    <a:pt x="635" y="961"/>
                  </a:cubicBezTo>
                  <a:cubicBezTo>
                    <a:pt x="543" y="961"/>
                    <a:pt x="543" y="961"/>
                    <a:pt x="543" y="961"/>
                  </a:cubicBezTo>
                  <a:cubicBezTo>
                    <a:pt x="543" y="911"/>
                    <a:pt x="543" y="911"/>
                    <a:pt x="543" y="911"/>
                  </a:cubicBezTo>
                  <a:cubicBezTo>
                    <a:pt x="543" y="903"/>
                    <a:pt x="543" y="903"/>
                    <a:pt x="535" y="903"/>
                  </a:cubicBezTo>
                  <a:lnTo>
                    <a:pt x="535" y="911"/>
                  </a:lnTo>
                  <a:cubicBezTo>
                    <a:pt x="535" y="961"/>
                    <a:pt x="535" y="961"/>
                    <a:pt x="535" y="961"/>
                  </a:cubicBezTo>
                  <a:cubicBezTo>
                    <a:pt x="443" y="961"/>
                    <a:pt x="443" y="961"/>
                    <a:pt x="443" y="961"/>
                  </a:cubicBezTo>
                  <a:cubicBezTo>
                    <a:pt x="443" y="911"/>
                    <a:pt x="443" y="911"/>
                    <a:pt x="443" y="911"/>
                  </a:cubicBezTo>
                  <a:cubicBezTo>
                    <a:pt x="443" y="903"/>
                    <a:pt x="434" y="903"/>
                    <a:pt x="434" y="903"/>
                  </a:cubicBezTo>
                  <a:cubicBezTo>
                    <a:pt x="434" y="903"/>
                    <a:pt x="426" y="903"/>
                    <a:pt x="426" y="911"/>
                  </a:cubicBezTo>
                  <a:cubicBezTo>
                    <a:pt x="426" y="961"/>
                    <a:pt x="426" y="961"/>
                    <a:pt x="426" y="961"/>
                  </a:cubicBezTo>
                  <a:cubicBezTo>
                    <a:pt x="334" y="961"/>
                    <a:pt x="334" y="961"/>
                    <a:pt x="334" y="961"/>
                  </a:cubicBezTo>
                  <a:cubicBezTo>
                    <a:pt x="334" y="911"/>
                    <a:pt x="334" y="911"/>
                    <a:pt x="334" y="911"/>
                  </a:cubicBezTo>
                  <a:cubicBezTo>
                    <a:pt x="334" y="903"/>
                    <a:pt x="334" y="903"/>
                    <a:pt x="326" y="903"/>
                  </a:cubicBezTo>
                  <a:lnTo>
                    <a:pt x="326" y="911"/>
                  </a:lnTo>
                  <a:cubicBezTo>
                    <a:pt x="326" y="961"/>
                    <a:pt x="326" y="961"/>
                    <a:pt x="326" y="961"/>
                  </a:cubicBezTo>
                  <a:cubicBezTo>
                    <a:pt x="234" y="961"/>
                    <a:pt x="234" y="961"/>
                    <a:pt x="234" y="961"/>
                  </a:cubicBezTo>
                  <a:cubicBezTo>
                    <a:pt x="234" y="911"/>
                    <a:pt x="234" y="911"/>
                    <a:pt x="234" y="911"/>
                  </a:cubicBezTo>
                  <a:cubicBezTo>
                    <a:pt x="234" y="903"/>
                    <a:pt x="226" y="903"/>
                    <a:pt x="226" y="903"/>
                  </a:cubicBezTo>
                  <a:cubicBezTo>
                    <a:pt x="226" y="903"/>
                    <a:pt x="217" y="903"/>
                    <a:pt x="217" y="911"/>
                  </a:cubicBezTo>
                  <a:cubicBezTo>
                    <a:pt x="217" y="961"/>
                    <a:pt x="217" y="961"/>
                    <a:pt x="217" y="961"/>
                  </a:cubicBezTo>
                  <a:cubicBezTo>
                    <a:pt x="33" y="961"/>
                    <a:pt x="33" y="961"/>
                    <a:pt x="33" y="961"/>
                  </a:cubicBezTo>
                  <a:cubicBezTo>
                    <a:pt x="33" y="844"/>
                    <a:pt x="33" y="844"/>
                    <a:pt x="33" y="844"/>
                  </a:cubicBezTo>
                  <a:cubicBezTo>
                    <a:pt x="75" y="844"/>
                    <a:pt x="75" y="844"/>
                    <a:pt x="75" y="844"/>
                  </a:cubicBezTo>
                  <a:lnTo>
                    <a:pt x="75" y="836"/>
                  </a:lnTo>
                  <a:lnTo>
                    <a:pt x="75" y="827"/>
                  </a:lnTo>
                  <a:cubicBezTo>
                    <a:pt x="33" y="827"/>
                    <a:pt x="33" y="827"/>
                    <a:pt x="33" y="827"/>
                  </a:cubicBezTo>
                  <a:cubicBezTo>
                    <a:pt x="33" y="735"/>
                    <a:pt x="33" y="735"/>
                    <a:pt x="33" y="735"/>
                  </a:cubicBezTo>
                  <a:cubicBezTo>
                    <a:pt x="75" y="735"/>
                    <a:pt x="75" y="735"/>
                    <a:pt x="75" y="735"/>
                  </a:cubicBezTo>
                  <a:cubicBezTo>
                    <a:pt x="75" y="727"/>
                    <a:pt x="75" y="727"/>
                    <a:pt x="75" y="727"/>
                  </a:cubicBezTo>
                  <a:cubicBezTo>
                    <a:pt x="33" y="727"/>
                    <a:pt x="33" y="727"/>
                    <a:pt x="33" y="727"/>
                  </a:cubicBezTo>
                  <a:cubicBezTo>
                    <a:pt x="33" y="635"/>
                    <a:pt x="33" y="635"/>
                    <a:pt x="33" y="635"/>
                  </a:cubicBezTo>
                  <a:cubicBezTo>
                    <a:pt x="75" y="635"/>
                    <a:pt x="75" y="635"/>
                    <a:pt x="75" y="635"/>
                  </a:cubicBezTo>
                  <a:lnTo>
                    <a:pt x="75" y="627"/>
                  </a:lnTo>
                  <a:lnTo>
                    <a:pt x="75" y="618"/>
                  </a:lnTo>
                  <a:cubicBezTo>
                    <a:pt x="33" y="618"/>
                    <a:pt x="33" y="618"/>
                    <a:pt x="33" y="618"/>
                  </a:cubicBezTo>
                  <a:cubicBezTo>
                    <a:pt x="33" y="526"/>
                    <a:pt x="33" y="526"/>
                    <a:pt x="33" y="526"/>
                  </a:cubicBezTo>
                  <a:cubicBezTo>
                    <a:pt x="75" y="526"/>
                    <a:pt x="75" y="526"/>
                    <a:pt x="75" y="526"/>
                  </a:cubicBezTo>
                  <a:cubicBezTo>
                    <a:pt x="75" y="518"/>
                    <a:pt x="75" y="518"/>
                    <a:pt x="75" y="518"/>
                  </a:cubicBezTo>
                  <a:cubicBezTo>
                    <a:pt x="33" y="518"/>
                    <a:pt x="33" y="518"/>
                    <a:pt x="33" y="518"/>
                  </a:cubicBezTo>
                  <a:cubicBezTo>
                    <a:pt x="33" y="426"/>
                    <a:pt x="33" y="426"/>
                    <a:pt x="33" y="426"/>
                  </a:cubicBezTo>
                  <a:cubicBezTo>
                    <a:pt x="75" y="426"/>
                    <a:pt x="75" y="426"/>
                    <a:pt x="75" y="426"/>
                  </a:cubicBezTo>
                  <a:lnTo>
                    <a:pt x="75" y="418"/>
                  </a:lnTo>
                  <a:cubicBezTo>
                    <a:pt x="33" y="418"/>
                    <a:pt x="33" y="418"/>
                    <a:pt x="33" y="418"/>
                  </a:cubicBezTo>
                  <a:cubicBezTo>
                    <a:pt x="33" y="317"/>
                    <a:pt x="33" y="317"/>
                    <a:pt x="33" y="317"/>
                  </a:cubicBezTo>
                  <a:cubicBezTo>
                    <a:pt x="75" y="317"/>
                    <a:pt x="75" y="317"/>
                    <a:pt x="75" y="317"/>
                  </a:cubicBezTo>
                  <a:cubicBezTo>
                    <a:pt x="75" y="309"/>
                    <a:pt x="75" y="309"/>
                    <a:pt x="75" y="309"/>
                  </a:cubicBezTo>
                  <a:cubicBezTo>
                    <a:pt x="33" y="309"/>
                    <a:pt x="33" y="309"/>
                    <a:pt x="33" y="309"/>
                  </a:cubicBezTo>
                  <a:cubicBezTo>
                    <a:pt x="33" y="217"/>
                    <a:pt x="33" y="217"/>
                    <a:pt x="33" y="217"/>
                  </a:cubicBezTo>
                  <a:cubicBezTo>
                    <a:pt x="75" y="217"/>
                    <a:pt x="75" y="217"/>
                    <a:pt x="75" y="217"/>
                  </a:cubicBezTo>
                  <a:lnTo>
                    <a:pt x="75" y="209"/>
                  </a:lnTo>
                  <a:cubicBezTo>
                    <a:pt x="33" y="209"/>
                    <a:pt x="33" y="209"/>
                    <a:pt x="33" y="209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75" y="108"/>
                    <a:pt x="75" y="108"/>
                    <a:pt x="75" y="108"/>
                  </a:cubicBezTo>
                  <a:lnTo>
                    <a:pt x="75" y="100"/>
                  </a:lnTo>
                  <a:cubicBezTo>
                    <a:pt x="33" y="100"/>
                    <a:pt x="33" y="100"/>
                    <a:pt x="33" y="100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8"/>
                    <a:pt x="25" y="0"/>
                    <a:pt x="17" y="0"/>
                  </a:cubicBezTo>
                  <a:cubicBezTo>
                    <a:pt x="8" y="0"/>
                    <a:pt x="0" y="8"/>
                    <a:pt x="0" y="16"/>
                  </a:cubicBezTo>
                  <a:cubicBezTo>
                    <a:pt x="0" y="978"/>
                    <a:pt x="0" y="978"/>
                    <a:pt x="0" y="978"/>
                  </a:cubicBezTo>
                  <a:cubicBezTo>
                    <a:pt x="0" y="986"/>
                    <a:pt x="8" y="986"/>
                    <a:pt x="17" y="986"/>
                  </a:cubicBezTo>
                  <a:cubicBezTo>
                    <a:pt x="1036" y="986"/>
                    <a:pt x="1036" y="986"/>
                    <a:pt x="1036" y="986"/>
                  </a:cubicBezTo>
                  <a:cubicBezTo>
                    <a:pt x="1045" y="986"/>
                    <a:pt x="1053" y="986"/>
                    <a:pt x="1053" y="978"/>
                  </a:cubicBezTo>
                  <a:cubicBezTo>
                    <a:pt x="1053" y="970"/>
                    <a:pt x="1045" y="961"/>
                    <a:pt x="1036" y="961"/>
                  </a:cubicBezTo>
                  <a:close/>
                  <a:moveTo>
                    <a:pt x="1036" y="961"/>
                  </a:moveTo>
                  <a:lnTo>
                    <a:pt x="1036" y="96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3" name="Freeform 185"/>
            <p:cNvSpPr>
              <a:spLocks noChangeArrowheads="1"/>
            </p:cNvSpPr>
            <p:nvPr/>
          </p:nvSpPr>
          <p:spPr bwMode="auto">
            <a:xfrm>
              <a:off x="3444865" y="2459775"/>
              <a:ext cx="39022" cy="273149"/>
            </a:xfrm>
            <a:custGeom>
              <a:avLst/>
              <a:gdLst>
                <a:gd name="T0" fmla="*/ 0 w 101"/>
                <a:gd name="T1" fmla="*/ 0 h 711"/>
                <a:gd name="T2" fmla="*/ 100 w 101"/>
                <a:gd name="T3" fmla="*/ 0 h 711"/>
                <a:gd name="T4" fmla="*/ 100 w 101"/>
                <a:gd name="T5" fmla="*/ 710 h 711"/>
                <a:gd name="T6" fmla="*/ 0 w 101"/>
                <a:gd name="T7" fmla="*/ 710 h 711"/>
                <a:gd name="T8" fmla="*/ 0 w 101"/>
                <a:gd name="T9" fmla="*/ 0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711">
                  <a:moveTo>
                    <a:pt x="0" y="0"/>
                  </a:moveTo>
                  <a:lnTo>
                    <a:pt x="100" y="0"/>
                  </a:lnTo>
                  <a:lnTo>
                    <a:pt x="100" y="710"/>
                  </a:lnTo>
                  <a:lnTo>
                    <a:pt x="0" y="71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4" name="Freeform 186"/>
            <p:cNvSpPr>
              <a:spLocks noChangeArrowheads="1"/>
            </p:cNvSpPr>
            <p:nvPr/>
          </p:nvSpPr>
          <p:spPr bwMode="auto">
            <a:xfrm>
              <a:off x="3533086" y="2566659"/>
              <a:ext cx="39022" cy="167961"/>
            </a:xfrm>
            <a:custGeom>
              <a:avLst/>
              <a:gdLst>
                <a:gd name="T0" fmla="*/ 100 w 101"/>
                <a:gd name="T1" fmla="*/ 58 h 435"/>
                <a:gd name="T2" fmla="*/ 67 w 101"/>
                <a:gd name="T3" fmla="*/ 0 h 435"/>
                <a:gd name="T4" fmla="*/ 0 w 101"/>
                <a:gd name="T5" fmla="*/ 0 h 435"/>
                <a:gd name="T6" fmla="*/ 0 w 101"/>
                <a:gd name="T7" fmla="*/ 434 h 435"/>
                <a:gd name="T8" fmla="*/ 100 w 101"/>
                <a:gd name="T9" fmla="*/ 434 h 435"/>
                <a:gd name="T10" fmla="*/ 100 w 101"/>
                <a:gd name="T11" fmla="*/ 58 h 435"/>
                <a:gd name="T12" fmla="*/ 100 w 101"/>
                <a:gd name="T13" fmla="*/ 58 h 435"/>
                <a:gd name="T14" fmla="*/ 100 w 101"/>
                <a:gd name="T15" fmla="*/ 58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435">
                  <a:moveTo>
                    <a:pt x="100" y="58"/>
                  </a:moveTo>
                  <a:cubicBezTo>
                    <a:pt x="92" y="41"/>
                    <a:pt x="75" y="16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34"/>
                    <a:pt x="0" y="434"/>
                    <a:pt x="0" y="434"/>
                  </a:cubicBezTo>
                  <a:cubicBezTo>
                    <a:pt x="100" y="434"/>
                    <a:pt x="100" y="434"/>
                    <a:pt x="100" y="434"/>
                  </a:cubicBezTo>
                  <a:lnTo>
                    <a:pt x="100" y="58"/>
                  </a:lnTo>
                  <a:close/>
                  <a:moveTo>
                    <a:pt x="100" y="58"/>
                  </a:moveTo>
                  <a:lnTo>
                    <a:pt x="100" y="5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5" name="Freeform 187"/>
            <p:cNvSpPr>
              <a:spLocks noChangeArrowheads="1"/>
            </p:cNvSpPr>
            <p:nvPr/>
          </p:nvSpPr>
          <p:spPr bwMode="auto">
            <a:xfrm>
              <a:off x="3616220" y="2620948"/>
              <a:ext cx="42414" cy="111974"/>
            </a:xfrm>
            <a:custGeom>
              <a:avLst/>
              <a:gdLst>
                <a:gd name="T0" fmla="*/ 109 w 110"/>
                <a:gd name="T1" fmla="*/ 17 h 293"/>
                <a:gd name="T2" fmla="*/ 101 w 110"/>
                <a:gd name="T3" fmla="*/ 17 h 293"/>
                <a:gd name="T4" fmla="*/ 0 w 110"/>
                <a:gd name="T5" fmla="*/ 0 h 293"/>
                <a:gd name="T6" fmla="*/ 0 w 110"/>
                <a:gd name="T7" fmla="*/ 292 h 293"/>
                <a:gd name="T8" fmla="*/ 109 w 110"/>
                <a:gd name="T9" fmla="*/ 292 h 293"/>
                <a:gd name="T10" fmla="*/ 109 w 110"/>
                <a:gd name="T11" fmla="*/ 17 h 293"/>
                <a:gd name="T12" fmla="*/ 109 w 110"/>
                <a:gd name="T13" fmla="*/ 17 h 293"/>
                <a:gd name="T14" fmla="*/ 109 w 110"/>
                <a:gd name="T15" fmla="*/ 17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" h="293">
                  <a:moveTo>
                    <a:pt x="109" y="17"/>
                  </a:moveTo>
                  <a:lnTo>
                    <a:pt x="101" y="17"/>
                  </a:lnTo>
                  <a:cubicBezTo>
                    <a:pt x="67" y="17"/>
                    <a:pt x="34" y="17"/>
                    <a:pt x="0" y="0"/>
                  </a:cubicBezTo>
                  <a:cubicBezTo>
                    <a:pt x="0" y="292"/>
                    <a:pt x="0" y="292"/>
                    <a:pt x="0" y="292"/>
                  </a:cubicBezTo>
                  <a:cubicBezTo>
                    <a:pt x="109" y="292"/>
                    <a:pt x="109" y="292"/>
                    <a:pt x="109" y="292"/>
                  </a:cubicBezTo>
                  <a:lnTo>
                    <a:pt x="109" y="17"/>
                  </a:lnTo>
                  <a:close/>
                  <a:moveTo>
                    <a:pt x="109" y="17"/>
                  </a:moveTo>
                  <a:lnTo>
                    <a:pt x="109" y="17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6" name="Freeform 188"/>
            <p:cNvSpPr>
              <a:spLocks noChangeArrowheads="1"/>
            </p:cNvSpPr>
            <p:nvPr/>
          </p:nvSpPr>
          <p:spPr bwMode="auto">
            <a:xfrm>
              <a:off x="3706137" y="2614163"/>
              <a:ext cx="42415" cy="118760"/>
            </a:xfrm>
            <a:custGeom>
              <a:avLst/>
              <a:gdLst>
                <a:gd name="T0" fmla="*/ 109 w 110"/>
                <a:gd name="T1" fmla="*/ 100 h 310"/>
                <a:gd name="T2" fmla="*/ 9 w 110"/>
                <a:gd name="T3" fmla="*/ 0 h 310"/>
                <a:gd name="T4" fmla="*/ 0 w 110"/>
                <a:gd name="T5" fmla="*/ 0 h 310"/>
                <a:gd name="T6" fmla="*/ 0 w 110"/>
                <a:gd name="T7" fmla="*/ 309 h 310"/>
                <a:gd name="T8" fmla="*/ 109 w 110"/>
                <a:gd name="T9" fmla="*/ 309 h 310"/>
                <a:gd name="T10" fmla="*/ 109 w 110"/>
                <a:gd name="T11" fmla="*/ 100 h 310"/>
                <a:gd name="T12" fmla="*/ 109 w 110"/>
                <a:gd name="T13" fmla="*/ 100 h 310"/>
                <a:gd name="T14" fmla="*/ 109 w 110"/>
                <a:gd name="T15" fmla="*/ 10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" h="310">
                  <a:moveTo>
                    <a:pt x="109" y="100"/>
                  </a:moveTo>
                  <a:cubicBezTo>
                    <a:pt x="9" y="0"/>
                    <a:pt x="9" y="0"/>
                    <a:pt x="9" y="0"/>
                  </a:cubicBezTo>
                  <a:lnTo>
                    <a:pt x="0" y="0"/>
                  </a:lnTo>
                  <a:cubicBezTo>
                    <a:pt x="0" y="309"/>
                    <a:pt x="0" y="309"/>
                    <a:pt x="0" y="309"/>
                  </a:cubicBezTo>
                  <a:cubicBezTo>
                    <a:pt x="109" y="309"/>
                    <a:pt x="109" y="309"/>
                    <a:pt x="109" y="309"/>
                  </a:cubicBezTo>
                  <a:lnTo>
                    <a:pt x="109" y="100"/>
                  </a:lnTo>
                  <a:close/>
                  <a:moveTo>
                    <a:pt x="109" y="100"/>
                  </a:moveTo>
                  <a:lnTo>
                    <a:pt x="109" y="10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7" name="Freeform 189"/>
            <p:cNvSpPr>
              <a:spLocks noChangeArrowheads="1"/>
            </p:cNvSpPr>
            <p:nvPr/>
          </p:nvSpPr>
          <p:spPr bwMode="auto">
            <a:xfrm>
              <a:off x="3555142" y="2424146"/>
              <a:ext cx="286722" cy="293508"/>
            </a:xfrm>
            <a:custGeom>
              <a:avLst/>
              <a:gdLst>
                <a:gd name="T0" fmla="*/ 736 w 745"/>
                <a:gd name="T1" fmla="*/ 702 h 762"/>
                <a:gd name="T2" fmla="*/ 443 w 745"/>
                <a:gd name="T3" fmla="*/ 409 h 762"/>
                <a:gd name="T4" fmla="*/ 427 w 745"/>
                <a:gd name="T5" fmla="*/ 100 h 762"/>
                <a:gd name="T6" fmla="*/ 92 w 745"/>
                <a:gd name="T7" fmla="*/ 100 h 762"/>
                <a:gd name="T8" fmla="*/ 92 w 745"/>
                <a:gd name="T9" fmla="*/ 434 h 762"/>
                <a:gd name="T10" fmla="*/ 402 w 745"/>
                <a:gd name="T11" fmla="*/ 451 h 762"/>
                <a:gd name="T12" fmla="*/ 694 w 745"/>
                <a:gd name="T13" fmla="*/ 744 h 762"/>
                <a:gd name="T14" fmla="*/ 736 w 745"/>
                <a:gd name="T15" fmla="*/ 744 h 762"/>
                <a:gd name="T16" fmla="*/ 736 w 745"/>
                <a:gd name="T17" fmla="*/ 702 h 762"/>
                <a:gd name="T18" fmla="*/ 385 w 745"/>
                <a:gd name="T19" fmla="*/ 393 h 762"/>
                <a:gd name="T20" fmla="*/ 134 w 745"/>
                <a:gd name="T21" fmla="*/ 393 h 762"/>
                <a:gd name="T22" fmla="*/ 134 w 745"/>
                <a:gd name="T23" fmla="*/ 142 h 762"/>
                <a:gd name="T24" fmla="*/ 385 w 745"/>
                <a:gd name="T25" fmla="*/ 142 h 762"/>
                <a:gd name="T26" fmla="*/ 385 w 745"/>
                <a:gd name="T27" fmla="*/ 393 h 762"/>
                <a:gd name="T28" fmla="*/ 385 w 745"/>
                <a:gd name="T29" fmla="*/ 393 h 762"/>
                <a:gd name="T30" fmla="*/ 385 w 745"/>
                <a:gd name="T31" fmla="*/ 393 h 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45" h="762">
                  <a:moveTo>
                    <a:pt x="736" y="702"/>
                  </a:moveTo>
                  <a:cubicBezTo>
                    <a:pt x="443" y="409"/>
                    <a:pt x="443" y="409"/>
                    <a:pt x="443" y="409"/>
                  </a:cubicBezTo>
                  <a:cubicBezTo>
                    <a:pt x="519" y="318"/>
                    <a:pt x="510" y="184"/>
                    <a:pt x="427" y="100"/>
                  </a:cubicBezTo>
                  <a:cubicBezTo>
                    <a:pt x="335" y="0"/>
                    <a:pt x="184" y="0"/>
                    <a:pt x="92" y="100"/>
                  </a:cubicBezTo>
                  <a:cubicBezTo>
                    <a:pt x="0" y="192"/>
                    <a:pt x="0" y="342"/>
                    <a:pt x="92" y="434"/>
                  </a:cubicBezTo>
                  <a:cubicBezTo>
                    <a:pt x="176" y="518"/>
                    <a:pt x="310" y="527"/>
                    <a:pt x="402" y="451"/>
                  </a:cubicBezTo>
                  <a:cubicBezTo>
                    <a:pt x="694" y="744"/>
                    <a:pt x="694" y="744"/>
                    <a:pt x="694" y="744"/>
                  </a:cubicBezTo>
                  <a:cubicBezTo>
                    <a:pt x="703" y="761"/>
                    <a:pt x="719" y="761"/>
                    <a:pt x="736" y="744"/>
                  </a:cubicBezTo>
                  <a:cubicBezTo>
                    <a:pt x="744" y="735"/>
                    <a:pt x="744" y="710"/>
                    <a:pt x="736" y="702"/>
                  </a:cubicBezTo>
                  <a:close/>
                  <a:moveTo>
                    <a:pt x="385" y="393"/>
                  </a:moveTo>
                  <a:cubicBezTo>
                    <a:pt x="310" y="460"/>
                    <a:pt x="201" y="460"/>
                    <a:pt x="134" y="393"/>
                  </a:cubicBezTo>
                  <a:cubicBezTo>
                    <a:pt x="59" y="318"/>
                    <a:pt x="59" y="209"/>
                    <a:pt x="134" y="142"/>
                  </a:cubicBezTo>
                  <a:cubicBezTo>
                    <a:pt x="201" y="67"/>
                    <a:pt x="310" y="67"/>
                    <a:pt x="385" y="142"/>
                  </a:cubicBezTo>
                  <a:cubicBezTo>
                    <a:pt x="452" y="209"/>
                    <a:pt x="452" y="318"/>
                    <a:pt x="385" y="393"/>
                  </a:cubicBezTo>
                  <a:close/>
                  <a:moveTo>
                    <a:pt x="385" y="393"/>
                  </a:moveTo>
                  <a:lnTo>
                    <a:pt x="385" y="39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8" name="Freeform 190"/>
            <p:cNvSpPr>
              <a:spLocks noChangeArrowheads="1"/>
            </p:cNvSpPr>
            <p:nvPr/>
          </p:nvSpPr>
          <p:spPr bwMode="auto">
            <a:xfrm>
              <a:off x="3629791" y="2471650"/>
              <a:ext cx="49200" cy="103492"/>
            </a:xfrm>
            <a:custGeom>
              <a:avLst/>
              <a:gdLst>
                <a:gd name="T0" fmla="*/ 75 w 126"/>
                <a:gd name="T1" fmla="*/ 117 h 269"/>
                <a:gd name="T2" fmla="*/ 41 w 126"/>
                <a:gd name="T3" fmla="*/ 84 h 269"/>
                <a:gd name="T4" fmla="*/ 67 w 126"/>
                <a:gd name="T5" fmla="*/ 59 h 269"/>
                <a:gd name="T6" fmla="*/ 100 w 126"/>
                <a:gd name="T7" fmla="*/ 75 h 269"/>
                <a:gd name="T8" fmla="*/ 108 w 126"/>
                <a:gd name="T9" fmla="*/ 75 h 269"/>
                <a:gd name="T10" fmla="*/ 108 w 126"/>
                <a:gd name="T11" fmla="*/ 67 h 269"/>
                <a:gd name="T12" fmla="*/ 117 w 126"/>
                <a:gd name="T13" fmla="*/ 50 h 269"/>
                <a:gd name="T14" fmla="*/ 117 w 126"/>
                <a:gd name="T15" fmla="*/ 42 h 269"/>
                <a:gd name="T16" fmla="*/ 75 w 126"/>
                <a:gd name="T17" fmla="*/ 34 h 269"/>
                <a:gd name="T18" fmla="*/ 75 w 126"/>
                <a:gd name="T19" fmla="*/ 8 h 269"/>
                <a:gd name="T20" fmla="*/ 75 w 126"/>
                <a:gd name="T21" fmla="*/ 0 h 269"/>
                <a:gd name="T22" fmla="*/ 50 w 126"/>
                <a:gd name="T23" fmla="*/ 0 h 269"/>
                <a:gd name="T24" fmla="*/ 50 w 126"/>
                <a:gd name="T25" fmla="*/ 8 h 269"/>
                <a:gd name="T26" fmla="*/ 50 w 126"/>
                <a:gd name="T27" fmla="*/ 34 h 269"/>
                <a:gd name="T28" fmla="*/ 0 w 126"/>
                <a:gd name="T29" fmla="*/ 84 h 269"/>
                <a:gd name="T30" fmla="*/ 58 w 126"/>
                <a:gd name="T31" fmla="*/ 142 h 269"/>
                <a:gd name="T32" fmla="*/ 83 w 126"/>
                <a:gd name="T33" fmla="*/ 176 h 269"/>
                <a:gd name="T34" fmla="*/ 58 w 126"/>
                <a:gd name="T35" fmla="*/ 201 h 269"/>
                <a:gd name="T36" fmla="*/ 16 w 126"/>
                <a:gd name="T37" fmla="*/ 193 h 269"/>
                <a:gd name="T38" fmla="*/ 8 w 126"/>
                <a:gd name="T39" fmla="*/ 193 h 269"/>
                <a:gd name="T40" fmla="*/ 0 w 126"/>
                <a:gd name="T41" fmla="*/ 217 h 269"/>
                <a:gd name="T42" fmla="*/ 41 w 126"/>
                <a:gd name="T43" fmla="*/ 234 h 269"/>
                <a:gd name="T44" fmla="*/ 41 w 126"/>
                <a:gd name="T45" fmla="*/ 259 h 269"/>
                <a:gd name="T46" fmla="*/ 50 w 126"/>
                <a:gd name="T47" fmla="*/ 268 h 269"/>
                <a:gd name="T48" fmla="*/ 67 w 126"/>
                <a:gd name="T49" fmla="*/ 268 h 269"/>
                <a:gd name="T50" fmla="*/ 75 w 126"/>
                <a:gd name="T51" fmla="*/ 259 h 269"/>
                <a:gd name="T52" fmla="*/ 75 w 126"/>
                <a:gd name="T53" fmla="*/ 234 h 269"/>
                <a:gd name="T54" fmla="*/ 125 w 126"/>
                <a:gd name="T55" fmla="*/ 176 h 269"/>
                <a:gd name="T56" fmla="*/ 75 w 126"/>
                <a:gd name="T57" fmla="*/ 117 h 269"/>
                <a:gd name="T58" fmla="*/ 75 w 126"/>
                <a:gd name="T59" fmla="*/ 117 h 269"/>
                <a:gd name="T60" fmla="*/ 75 w 126"/>
                <a:gd name="T61" fmla="*/ 11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6" h="269">
                  <a:moveTo>
                    <a:pt x="75" y="117"/>
                  </a:moveTo>
                  <a:cubicBezTo>
                    <a:pt x="50" y="101"/>
                    <a:pt x="41" y="92"/>
                    <a:pt x="41" y="84"/>
                  </a:cubicBezTo>
                  <a:cubicBezTo>
                    <a:pt x="41" y="75"/>
                    <a:pt x="41" y="59"/>
                    <a:pt x="67" y="59"/>
                  </a:cubicBezTo>
                  <a:cubicBezTo>
                    <a:pt x="83" y="59"/>
                    <a:pt x="100" y="67"/>
                    <a:pt x="100" y="75"/>
                  </a:cubicBezTo>
                  <a:lnTo>
                    <a:pt x="108" y="75"/>
                  </a:lnTo>
                  <a:lnTo>
                    <a:pt x="108" y="67"/>
                  </a:lnTo>
                  <a:cubicBezTo>
                    <a:pt x="117" y="50"/>
                    <a:pt x="117" y="50"/>
                    <a:pt x="117" y="50"/>
                  </a:cubicBezTo>
                  <a:lnTo>
                    <a:pt x="117" y="42"/>
                  </a:lnTo>
                  <a:cubicBezTo>
                    <a:pt x="100" y="34"/>
                    <a:pt x="91" y="34"/>
                    <a:pt x="75" y="34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50" y="8"/>
                  </a:lnTo>
                  <a:cubicBezTo>
                    <a:pt x="50" y="34"/>
                    <a:pt x="50" y="34"/>
                    <a:pt x="50" y="34"/>
                  </a:cubicBezTo>
                  <a:cubicBezTo>
                    <a:pt x="16" y="42"/>
                    <a:pt x="0" y="59"/>
                    <a:pt x="0" y="84"/>
                  </a:cubicBezTo>
                  <a:cubicBezTo>
                    <a:pt x="0" y="117"/>
                    <a:pt x="25" y="134"/>
                    <a:pt x="58" y="142"/>
                  </a:cubicBezTo>
                  <a:cubicBezTo>
                    <a:pt x="75" y="151"/>
                    <a:pt x="83" y="167"/>
                    <a:pt x="83" y="176"/>
                  </a:cubicBezTo>
                  <a:cubicBezTo>
                    <a:pt x="83" y="193"/>
                    <a:pt x="75" y="201"/>
                    <a:pt x="58" y="201"/>
                  </a:cubicBezTo>
                  <a:cubicBezTo>
                    <a:pt x="41" y="201"/>
                    <a:pt x="25" y="201"/>
                    <a:pt x="16" y="193"/>
                  </a:cubicBezTo>
                  <a:lnTo>
                    <a:pt x="8" y="193"/>
                  </a:lnTo>
                  <a:cubicBezTo>
                    <a:pt x="0" y="217"/>
                    <a:pt x="0" y="217"/>
                    <a:pt x="0" y="217"/>
                  </a:cubicBezTo>
                  <a:cubicBezTo>
                    <a:pt x="8" y="226"/>
                    <a:pt x="25" y="234"/>
                    <a:pt x="41" y="234"/>
                  </a:cubicBezTo>
                  <a:cubicBezTo>
                    <a:pt x="41" y="259"/>
                    <a:pt x="41" y="259"/>
                    <a:pt x="41" y="259"/>
                  </a:cubicBezTo>
                  <a:lnTo>
                    <a:pt x="50" y="268"/>
                  </a:lnTo>
                  <a:cubicBezTo>
                    <a:pt x="67" y="268"/>
                    <a:pt x="67" y="268"/>
                    <a:pt x="67" y="268"/>
                  </a:cubicBezTo>
                  <a:cubicBezTo>
                    <a:pt x="75" y="268"/>
                    <a:pt x="75" y="259"/>
                    <a:pt x="75" y="259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108" y="226"/>
                    <a:pt x="125" y="201"/>
                    <a:pt x="125" y="176"/>
                  </a:cubicBezTo>
                  <a:cubicBezTo>
                    <a:pt x="125" y="151"/>
                    <a:pt x="108" y="126"/>
                    <a:pt x="75" y="117"/>
                  </a:cubicBezTo>
                  <a:close/>
                  <a:moveTo>
                    <a:pt x="75" y="117"/>
                  </a:moveTo>
                  <a:lnTo>
                    <a:pt x="75" y="117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89" name="Content Placeholder 2"/>
          <p:cNvSpPr txBox="1"/>
          <p:nvPr/>
        </p:nvSpPr>
        <p:spPr bwMode="auto">
          <a:xfrm>
            <a:off x="2429487" y="2306363"/>
            <a:ext cx="1783467" cy="1037298"/>
          </a:xfrm>
          <a:prstGeom prst="rect">
            <a:avLst/>
          </a:prstGeom>
          <a:noFill/>
          <a:ln>
            <a:noFill/>
          </a:ln>
        </p:spPr>
        <p:txBody>
          <a:bodyPr lIns="121892" tIns="60946" rIns="121892" bIns="60946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parajita" panose="020B0604020202020204" pitchFamily="34" charset="0"/>
              </a:rPr>
              <a:t>添加标题</a:t>
            </a: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parajita" panose="020B0604020202020204" pitchFamily="34" charset="0"/>
              </a:rPr>
              <a:t>Lorem ipsum dolor sit amet, consectetur adipiscing elit.</a:t>
            </a:r>
          </a:p>
        </p:txBody>
      </p:sp>
      <p:sp>
        <p:nvSpPr>
          <p:cNvPr id="90" name="Content Placeholder 2"/>
          <p:cNvSpPr txBox="1"/>
          <p:nvPr/>
        </p:nvSpPr>
        <p:spPr bwMode="auto">
          <a:xfrm>
            <a:off x="2435954" y="4240628"/>
            <a:ext cx="1783467" cy="1037298"/>
          </a:xfrm>
          <a:prstGeom prst="rect">
            <a:avLst/>
          </a:prstGeom>
          <a:noFill/>
          <a:ln>
            <a:noFill/>
          </a:ln>
        </p:spPr>
        <p:txBody>
          <a:bodyPr lIns="121892" tIns="60946" rIns="121892" bIns="60946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parajita" panose="020B0604020202020204" pitchFamily="34" charset="0"/>
              </a:rPr>
              <a:t>添加标题</a:t>
            </a: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parajita" panose="020B0604020202020204" pitchFamily="34" charset="0"/>
              </a:rPr>
              <a:t>Lorem ipsum dolor sit amet, consectetur adipiscing elit.</a:t>
            </a:r>
          </a:p>
        </p:txBody>
      </p:sp>
      <p:sp>
        <p:nvSpPr>
          <p:cNvPr id="91" name="Content Placeholder 2"/>
          <p:cNvSpPr txBox="1"/>
          <p:nvPr/>
        </p:nvSpPr>
        <p:spPr bwMode="auto">
          <a:xfrm>
            <a:off x="8097723" y="4244379"/>
            <a:ext cx="1783467" cy="1037298"/>
          </a:xfrm>
          <a:prstGeom prst="rect">
            <a:avLst/>
          </a:prstGeom>
          <a:noFill/>
          <a:ln>
            <a:noFill/>
          </a:ln>
        </p:spPr>
        <p:txBody>
          <a:bodyPr lIns="121892" tIns="60946" rIns="121892" bIns="60946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parajita" panose="020B0604020202020204" pitchFamily="34" charset="0"/>
              </a:rPr>
              <a:t>添加标题</a:t>
            </a:r>
          </a:p>
          <a:p>
            <a:pPr algn="ctr">
              <a:spcBef>
                <a:spcPct val="20000"/>
              </a:spcBef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parajita" panose="020B0604020202020204" pitchFamily="34" charset="0"/>
              </a:rPr>
              <a:t>Lorem ipsum dolor sit amet, consectetur adipiscing elit.</a:t>
            </a:r>
          </a:p>
        </p:txBody>
      </p:sp>
      <p:sp>
        <p:nvSpPr>
          <p:cNvPr id="95" name="Content Placeholder 2"/>
          <p:cNvSpPr txBox="1"/>
          <p:nvPr/>
        </p:nvSpPr>
        <p:spPr bwMode="auto">
          <a:xfrm>
            <a:off x="8083153" y="2306814"/>
            <a:ext cx="1783467" cy="1037298"/>
          </a:xfrm>
          <a:prstGeom prst="rect">
            <a:avLst/>
          </a:prstGeom>
          <a:noFill/>
          <a:ln>
            <a:noFill/>
          </a:ln>
        </p:spPr>
        <p:txBody>
          <a:bodyPr lIns="121892" tIns="60946" rIns="121892" bIns="60946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parajita" panose="020B0604020202020204" pitchFamily="34" charset="0"/>
              </a:rPr>
              <a:t>添加标题</a:t>
            </a:r>
          </a:p>
          <a:p>
            <a:pPr algn="ctr">
              <a:spcBef>
                <a:spcPct val="20000"/>
              </a:spcBef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parajita" panose="020B0604020202020204" pitchFamily="34" charset="0"/>
              </a:rPr>
              <a:t>Lorem ipsum dolor sit amet, consectetur adipiscing elit.</a:t>
            </a:r>
          </a:p>
        </p:txBody>
      </p:sp>
      <p:sp>
        <p:nvSpPr>
          <p:cNvPr id="97" name="AutoShape 114"/>
          <p:cNvSpPr/>
          <p:nvPr/>
        </p:nvSpPr>
        <p:spPr bwMode="auto">
          <a:xfrm>
            <a:off x="3122266" y="3810350"/>
            <a:ext cx="394468" cy="43402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050" y="9182"/>
                </a:moveTo>
                <a:cubicBezTo>
                  <a:pt x="21200" y="9182"/>
                  <a:pt x="21329" y="9229"/>
                  <a:pt x="21435" y="9326"/>
                </a:cubicBezTo>
                <a:cubicBezTo>
                  <a:pt x="21544" y="9426"/>
                  <a:pt x="21599" y="9549"/>
                  <a:pt x="21599" y="9699"/>
                </a:cubicBezTo>
                <a:lnTo>
                  <a:pt x="21599" y="11867"/>
                </a:lnTo>
                <a:cubicBezTo>
                  <a:pt x="21599" y="12232"/>
                  <a:pt x="21415" y="12414"/>
                  <a:pt x="21050" y="12414"/>
                </a:cubicBezTo>
                <a:lnTo>
                  <a:pt x="18746" y="12414"/>
                </a:lnTo>
                <a:cubicBezTo>
                  <a:pt x="18575" y="13204"/>
                  <a:pt x="18299" y="13947"/>
                  <a:pt x="17915" y="14646"/>
                </a:cubicBezTo>
                <a:cubicBezTo>
                  <a:pt x="17530" y="15342"/>
                  <a:pt x="17066" y="15965"/>
                  <a:pt x="16517" y="16514"/>
                </a:cubicBezTo>
                <a:cubicBezTo>
                  <a:pt x="15968" y="17061"/>
                  <a:pt x="15346" y="17528"/>
                  <a:pt x="14647" y="17913"/>
                </a:cubicBezTo>
                <a:cubicBezTo>
                  <a:pt x="13948" y="18298"/>
                  <a:pt x="13206" y="18577"/>
                  <a:pt x="12419" y="18741"/>
                </a:cubicBezTo>
                <a:lnTo>
                  <a:pt x="12419" y="21050"/>
                </a:lnTo>
                <a:cubicBezTo>
                  <a:pt x="12419" y="21197"/>
                  <a:pt x="12369" y="21329"/>
                  <a:pt x="12269" y="21435"/>
                </a:cubicBezTo>
                <a:cubicBezTo>
                  <a:pt x="12172" y="21544"/>
                  <a:pt x="12049" y="21599"/>
                  <a:pt x="11896" y="21599"/>
                </a:cubicBezTo>
                <a:lnTo>
                  <a:pt x="9732" y="21599"/>
                </a:lnTo>
                <a:cubicBezTo>
                  <a:pt x="9368" y="21599"/>
                  <a:pt x="9183" y="21417"/>
                  <a:pt x="9183" y="21050"/>
                </a:cubicBezTo>
                <a:lnTo>
                  <a:pt x="9183" y="18741"/>
                </a:lnTo>
                <a:cubicBezTo>
                  <a:pt x="8396" y="18577"/>
                  <a:pt x="7654" y="18298"/>
                  <a:pt x="6955" y="17913"/>
                </a:cubicBezTo>
                <a:cubicBezTo>
                  <a:pt x="6259" y="17528"/>
                  <a:pt x="5634" y="17061"/>
                  <a:pt x="5085" y="16514"/>
                </a:cubicBezTo>
                <a:cubicBezTo>
                  <a:pt x="4536" y="15965"/>
                  <a:pt x="4069" y="15342"/>
                  <a:pt x="3687" y="14646"/>
                </a:cubicBezTo>
                <a:cubicBezTo>
                  <a:pt x="3300" y="13947"/>
                  <a:pt x="3024" y="13204"/>
                  <a:pt x="2856" y="12414"/>
                </a:cubicBezTo>
                <a:lnTo>
                  <a:pt x="551" y="12414"/>
                </a:lnTo>
                <a:cubicBezTo>
                  <a:pt x="187" y="12414"/>
                  <a:pt x="0" y="12231"/>
                  <a:pt x="0" y="11867"/>
                </a:cubicBezTo>
                <a:lnTo>
                  <a:pt x="0" y="9699"/>
                </a:lnTo>
                <a:cubicBezTo>
                  <a:pt x="0" y="9549"/>
                  <a:pt x="58" y="9426"/>
                  <a:pt x="167" y="9326"/>
                </a:cubicBezTo>
                <a:cubicBezTo>
                  <a:pt x="273" y="9229"/>
                  <a:pt x="402" y="9182"/>
                  <a:pt x="551" y="9182"/>
                </a:cubicBezTo>
                <a:lnTo>
                  <a:pt x="2856" y="9182"/>
                </a:lnTo>
                <a:cubicBezTo>
                  <a:pt x="3026" y="8392"/>
                  <a:pt x="3300" y="7652"/>
                  <a:pt x="3687" y="6953"/>
                </a:cubicBezTo>
                <a:cubicBezTo>
                  <a:pt x="4069" y="6251"/>
                  <a:pt x="4536" y="5631"/>
                  <a:pt x="5085" y="5081"/>
                </a:cubicBezTo>
                <a:cubicBezTo>
                  <a:pt x="5634" y="4532"/>
                  <a:pt x="6256" y="4065"/>
                  <a:pt x="6955" y="3680"/>
                </a:cubicBezTo>
                <a:cubicBezTo>
                  <a:pt x="7654" y="3298"/>
                  <a:pt x="8396" y="3022"/>
                  <a:pt x="9183" y="2852"/>
                </a:cubicBezTo>
                <a:lnTo>
                  <a:pt x="9183" y="546"/>
                </a:lnTo>
                <a:cubicBezTo>
                  <a:pt x="9183" y="181"/>
                  <a:pt x="9365" y="0"/>
                  <a:pt x="9732" y="0"/>
                </a:cubicBezTo>
                <a:lnTo>
                  <a:pt x="11896" y="0"/>
                </a:lnTo>
                <a:cubicBezTo>
                  <a:pt x="12049" y="0"/>
                  <a:pt x="12172" y="50"/>
                  <a:pt x="12269" y="158"/>
                </a:cubicBezTo>
                <a:cubicBezTo>
                  <a:pt x="12369" y="267"/>
                  <a:pt x="12419" y="396"/>
                  <a:pt x="12419" y="546"/>
                </a:cubicBezTo>
                <a:lnTo>
                  <a:pt x="12419" y="2852"/>
                </a:lnTo>
                <a:cubicBezTo>
                  <a:pt x="13206" y="3022"/>
                  <a:pt x="13948" y="3298"/>
                  <a:pt x="14647" y="3680"/>
                </a:cubicBezTo>
                <a:cubicBezTo>
                  <a:pt x="15343" y="4065"/>
                  <a:pt x="15968" y="4532"/>
                  <a:pt x="16517" y="5082"/>
                </a:cubicBezTo>
                <a:cubicBezTo>
                  <a:pt x="17066" y="5631"/>
                  <a:pt x="17530" y="6251"/>
                  <a:pt x="17915" y="6953"/>
                </a:cubicBezTo>
                <a:cubicBezTo>
                  <a:pt x="18299" y="7652"/>
                  <a:pt x="18578" y="8392"/>
                  <a:pt x="18746" y="9182"/>
                </a:cubicBezTo>
                <a:lnTo>
                  <a:pt x="21050" y="9182"/>
                </a:lnTo>
                <a:close/>
                <a:moveTo>
                  <a:pt x="12419" y="16465"/>
                </a:moveTo>
                <a:cubicBezTo>
                  <a:pt x="13411" y="16194"/>
                  <a:pt x="14268" y="15698"/>
                  <a:pt x="14991" y="14981"/>
                </a:cubicBezTo>
                <a:cubicBezTo>
                  <a:pt x="15710" y="14264"/>
                  <a:pt x="16203" y="13410"/>
                  <a:pt x="16467" y="12414"/>
                </a:cubicBezTo>
                <a:lnTo>
                  <a:pt x="14048" y="12414"/>
                </a:lnTo>
                <a:cubicBezTo>
                  <a:pt x="13684" y="12414"/>
                  <a:pt x="13505" y="12231"/>
                  <a:pt x="13514" y="11867"/>
                </a:cubicBezTo>
                <a:lnTo>
                  <a:pt x="13514" y="9699"/>
                </a:lnTo>
                <a:cubicBezTo>
                  <a:pt x="13514" y="9549"/>
                  <a:pt x="13567" y="9426"/>
                  <a:pt x="13669" y="9326"/>
                </a:cubicBezTo>
                <a:cubicBezTo>
                  <a:pt x="13772" y="9229"/>
                  <a:pt x="13898" y="9182"/>
                  <a:pt x="14048" y="9182"/>
                </a:cubicBezTo>
                <a:lnTo>
                  <a:pt x="16467" y="9182"/>
                </a:lnTo>
                <a:cubicBezTo>
                  <a:pt x="16194" y="8186"/>
                  <a:pt x="15698" y="7332"/>
                  <a:pt x="14982" y="6609"/>
                </a:cubicBezTo>
                <a:cubicBezTo>
                  <a:pt x="14265" y="5883"/>
                  <a:pt x="13411" y="5390"/>
                  <a:pt x="12419" y="5131"/>
                </a:cubicBezTo>
                <a:lnTo>
                  <a:pt x="12419" y="7549"/>
                </a:lnTo>
                <a:cubicBezTo>
                  <a:pt x="12419" y="7699"/>
                  <a:pt x="12369" y="7828"/>
                  <a:pt x="12269" y="7928"/>
                </a:cubicBezTo>
                <a:cubicBezTo>
                  <a:pt x="12172" y="8031"/>
                  <a:pt x="12049" y="8081"/>
                  <a:pt x="11896" y="8081"/>
                </a:cubicBezTo>
                <a:lnTo>
                  <a:pt x="9732" y="8081"/>
                </a:lnTo>
                <a:cubicBezTo>
                  <a:pt x="9368" y="8081"/>
                  <a:pt x="9183" y="7905"/>
                  <a:pt x="9183" y="7549"/>
                </a:cubicBezTo>
                <a:lnTo>
                  <a:pt x="9183" y="5131"/>
                </a:lnTo>
                <a:cubicBezTo>
                  <a:pt x="8191" y="5402"/>
                  <a:pt x="7334" y="5895"/>
                  <a:pt x="6608" y="6612"/>
                </a:cubicBezTo>
                <a:cubicBezTo>
                  <a:pt x="5889" y="7332"/>
                  <a:pt x="5399" y="8187"/>
                  <a:pt x="5135" y="9182"/>
                </a:cubicBezTo>
                <a:lnTo>
                  <a:pt x="7580" y="9182"/>
                </a:lnTo>
                <a:cubicBezTo>
                  <a:pt x="7733" y="9182"/>
                  <a:pt x="7853" y="9229"/>
                  <a:pt x="7947" y="9326"/>
                </a:cubicBezTo>
                <a:cubicBezTo>
                  <a:pt x="8038" y="9426"/>
                  <a:pt x="8088" y="9550"/>
                  <a:pt x="8088" y="9700"/>
                </a:cubicBezTo>
                <a:lnTo>
                  <a:pt x="8088" y="11867"/>
                </a:lnTo>
                <a:cubicBezTo>
                  <a:pt x="8088" y="12017"/>
                  <a:pt x="8038" y="12144"/>
                  <a:pt x="7947" y="12252"/>
                </a:cubicBezTo>
                <a:cubicBezTo>
                  <a:pt x="7853" y="12364"/>
                  <a:pt x="7733" y="12414"/>
                  <a:pt x="7580" y="12414"/>
                </a:cubicBezTo>
                <a:lnTo>
                  <a:pt x="5135" y="12414"/>
                </a:lnTo>
                <a:cubicBezTo>
                  <a:pt x="5408" y="13410"/>
                  <a:pt x="5904" y="14267"/>
                  <a:pt x="6620" y="14990"/>
                </a:cubicBezTo>
                <a:cubicBezTo>
                  <a:pt x="7337" y="15710"/>
                  <a:pt x="8191" y="16203"/>
                  <a:pt x="9183" y="16465"/>
                </a:cubicBezTo>
                <a:lnTo>
                  <a:pt x="9183" y="14018"/>
                </a:lnTo>
                <a:cubicBezTo>
                  <a:pt x="9183" y="13868"/>
                  <a:pt x="9239" y="13744"/>
                  <a:pt x="9348" y="13653"/>
                </a:cubicBezTo>
                <a:cubicBezTo>
                  <a:pt x="9453" y="13559"/>
                  <a:pt x="9583" y="13512"/>
                  <a:pt x="9732" y="13512"/>
                </a:cubicBezTo>
                <a:lnTo>
                  <a:pt x="11896" y="13512"/>
                </a:lnTo>
                <a:cubicBezTo>
                  <a:pt x="12049" y="13512"/>
                  <a:pt x="12172" y="13559"/>
                  <a:pt x="12269" y="13653"/>
                </a:cubicBezTo>
                <a:cubicBezTo>
                  <a:pt x="12369" y="13744"/>
                  <a:pt x="12419" y="13868"/>
                  <a:pt x="12419" y="14018"/>
                </a:cubicBezTo>
                <a:lnTo>
                  <a:pt x="12419" y="16465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913765">
              <a:defRPr/>
            </a:pPr>
            <a:endParaRPr lang="es-ES" sz="290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Gill Sans" charset="0"/>
              <a:sym typeface="Gill Sans" charset="0"/>
            </a:endParaRPr>
          </a:p>
        </p:txBody>
      </p:sp>
      <p:sp>
        <p:nvSpPr>
          <p:cNvPr id="98" name="AutoShape 125"/>
          <p:cNvSpPr/>
          <p:nvPr/>
        </p:nvSpPr>
        <p:spPr bwMode="auto">
          <a:xfrm>
            <a:off x="8800445" y="1957726"/>
            <a:ext cx="352345" cy="351028"/>
          </a:xfrm>
          <a:custGeom>
            <a:avLst/>
            <a:gdLst>
              <a:gd name="T0" fmla="+- 0 10797 26"/>
              <a:gd name="T1" fmla="*/ T0 w 21542"/>
              <a:gd name="T2" fmla="*/ 10800 h 21600"/>
              <a:gd name="T3" fmla="+- 0 10797 26"/>
              <a:gd name="T4" fmla="*/ T3 w 21542"/>
              <a:gd name="T5" fmla="*/ 10800 h 21600"/>
              <a:gd name="T6" fmla="+- 0 10797 26"/>
              <a:gd name="T7" fmla="*/ T6 w 21542"/>
              <a:gd name="T8" fmla="*/ 10800 h 21600"/>
              <a:gd name="T9" fmla="+- 0 10797 26"/>
              <a:gd name="T10" fmla="*/ T9 w 2154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2" h="21600">
                <a:moveTo>
                  <a:pt x="11685" y="1798"/>
                </a:moveTo>
                <a:cubicBezTo>
                  <a:pt x="12903" y="1906"/>
                  <a:pt x="14055" y="2202"/>
                  <a:pt x="15143" y="2682"/>
                </a:cubicBezTo>
                <a:cubicBezTo>
                  <a:pt x="16233" y="3165"/>
                  <a:pt x="17213" y="3803"/>
                  <a:pt x="18089" y="4596"/>
                </a:cubicBezTo>
                <a:cubicBezTo>
                  <a:pt x="18964" y="5390"/>
                  <a:pt x="19696" y="6307"/>
                  <a:pt x="20286" y="7355"/>
                </a:cubicBezTo>
                <a:cubicBezTo>
                  <a:pt x="20875" y="8400"/>
                  <a:pt x="21290" y="9537"/>
                  <a:pt x="21528" y="10774"/>
                </a:cubicBezTo>
                <a:cubicBezTo>
                  <a:pt x="21573" y="11034"/>
                  <a:pt x="21497" y="11229"/>
                  <a:pt x="21299" y="11356"/>
                </a:cubicBezTo>
                <a:cubicBezTo>
                  <a:pt x="21223" y="11407"/>
                  <a:pt x="21151" y="11435"/>
                  <a:pt x="21077" y="11435"/>
                </a:cubicBezTo>
                <a:cubicBezTo>
                  <a:pt x="20930" y="11435"/>
                  <a:pt x="20822" y="11381"/>
                  <a:pt x="20760" y="11271"/>
                </a:cubicBezTo>
                <a:cubicBezTo>
                  <a:pt x="20016" y="10353"/>
                  <a:pt x="19186" y="9890"/>
                  <a:pt x="18272" y="9879"/>
                </a:cubicBezTo>
                <a:cubicBezTo>
                  <a:pt x="17616" y="9879"/>
                  <a:pt x="16994" y="10128"/>
                  <a:pt x="16402" y="10619"/>
                </a:cubicBezTo>
                <a:cubicBezTo>
                  <a:pt x="15813" y="11110"/>
                  <a:pt x="15320" y="11796"/>
                  <a:pt x="14912" y="12680"/>
                </a:cubicBezTo>
                <a:cubicBezTo>
                  <a:pt x="14840" y="12886"/>
                  <a:pt x="14704" y="12991"/>
                  <a:pt x="14516" y="12991"/>
                </a:cubicBezTo>
                <a:cubicBezTo>
                  <a:pt x="14323" y="12991"/>
                  <a:pt x="14191" y="12886"/>
                  <a:pt x="14115" y="12680"/>
                </a:cubicBezTo>
                <a:cubicBezTo>
                  <a:pt x="13490" y="11328"/>
                  <a:pt x="12679" y="10452"/>
                  <a:pt x="11682" y="10057"/>
                </a:cubicBezTo>
                <a:lnTo>
                  <a:pt x="11682" y="17164"/>
                </a:lnTo>
                <a:cubicBezTo>
                  <a:pt x="11682" y="17779"/>
                  <a:pt x="11594" y="18350"/>
                  <a:pt x="11415" y="18883"/>
                </a:cubicBezTo>
                <a:cubicBezTo>
                  <a:pt x="11234" y="19414"/>
                  <a:pt x="10993" y="19886"/>
                  <a:pt x="10690" y="20298"/>
                </a:cubicBezTo>
                <a:cubicBezTo>
                  <a:pt x="10385" y="20704"/>
                  <a:pt x="10029" y="21026"/>
                  <a:pt x="9621" y="21258"/>
                </a:cubicBezTo>
                <a:cubicBezTo>
                  <a:pt x="9214" y="21487"/>
                  <a:pt x="8777" y="21599"/>
                  <a:pt x="8314" y="21599"/>
                </a:cubicBezTo>
                <a:cubicBezTo>
                  <a:pt x="7852" y="21599"/>
                  <a:pt x="7410" y="21487"/>
                  <a:pt x="6995" y="21258"/>
                </a:cubicBezTo>
                <a:cubicBezTo>
                  <a:pt x="6580" y="21027"/>
                  <a:pt x="6220" y="20705"/>
                  <a:pt x="5915" y="20298"/>
                </a:cubicBezTo>
                <a:cubicBezTo>
                  <a:pt x="5612" y="19886"/>
                  <a:pt x="5369" y="19417"/>
                  <a:pt x="5190" y="18883"/>
                </a:cubicBezTo>
                <a:cubicBezTo>
                  <a:pt x="5011" y="18350"/>
                  <a:pt x="4923" y="17779"/>
                  <a:pt x="4923" y="17164"/>
                </a:cubicBezTo>
                <a:cubicBezTo>
                  <a:pt x="4923" y="16850"/>
                  <a:pt x="5011" y="16591"/>
                  <a:pt x="5190" y="16390"/>
                </a:cubicBezTo>
                <a:cubicBezTo>
                  <a:pt x="5369" y="16187"/>
                  <a:pt x="5583" y="16085"/>
                  <a:pt x="5836" y="16085"/>
                </a:cubicBezTo>
                <a:cubicBezTo>
                  <a:pt x="6103" y="16085"/>
                  <a:pt x="6320" y="16187"/>
                  <a:pt x="6492" y="16390"/>
                </a:cubicBezTo>
                <a:cubicBezTo>
                  <a:pt x="6661" y="16591"/>
                  <a:pt x="6747" y="16851"/>
                  <a:pt x="6747" y="17164"/>
                </a:cubicBezTo>
                <a:cubicBezTo>
                  <a:pt x="6747" y="17799"/>
                  <a:pt x="6900" y="18333"/>
                  <a:pt x="7203" y="18776"/>
                </a:cubicBezTo>
                <a:cubicBezTo>
                  <a:pt x="7508" y="19216"/>
                  <a:pt x="7878" y="19437"/>
                  <a:pt x="8312" y="19437"/>
                </a:cubicBezTo>
                <a:cubicBezTo>
                  <a:pt x="8732" y="19437"/>
                  <a:pt x="9092" y="19216"/>
                  <a:pt x="9397" y="18776"/>
                </a:cubicBezTo>
                <a:cubicBezTo>
                  <a:pt x="9700" y="18333"/>
                  <a:pt x="9853" y="17799"/>
                  <a:pt x="9853" y="17164"/>
                </a:cubicBezTo>
                <a:lnTo>
                  <a:pt x="9853" y="10057"/>
                </a:lnTo>
                <a:cubicBezTo>
                  <a:pt x="8856" y="10461"/>
                  <a:pt x="8042" y="11336"/>
                  <a:pt x="7420" y="12680"/>
                </a:cubicBezTo>
                <a:cubicBezTo>
                  <a:pt x="7344" y="12886"/>
                  <a:pt x="7210" y="12991"/>
                  <a:pt x="7019" y="12991"/>
                </a:cubicBezTo>
                <a:cubicBezTo>
                  <a:pt x="6828" y="12991"/>
                  <a:pt x="6700" y="12886"/>
                  <a:pt x="6631" y="12680"/>
                </a:cubicBezTo>
                <a:cubicBezTo>
                  <a:pt x="6227" y="11796"/>
                  <a:pt x="5734" y="11110"/>
                  <a:pt x="5147" y="10619"/>
                </a:cubicBezTo>
                <a:cubicBezTo>
                  <a:pt x="4560" y="10128"/>
                  <a:pt x="3940" y="9879"/>
                  <a:pt x="3284" y="9879"/>
                </a:cubicBezTo>
                <a:cubicBezTo>
                  <a:pt x="2363" y="9879"/>
                  <a:pt x="1541" y="10345"/>
                  <a:pt x="808" y="11271"/>
                </a:cubicBezTo>
                <a:cubicBezTo>
                  <a:pt x="718" y="11381"/>
                  <a:pt x="596" y="11435"/>
                  <a:pt x="455" y="11435"/>
                </a:cubicBezTo>
                <a:cubicBezTo>
                  <a:pt x="381" y="11435"/>
                  <a:pt x="305" y="11407"/>
                  <a:pt x="238" y="11356"/>
                </a:cubicBezTo>
                <a:cubicBezTo>
                  <a:pt x="47" y="11229"/>
                  <a:pt x="-26" y="11034"/>
                  <a:pt x="7" y="10774"/>
                </a:cubicBezTo>
                <a:cubicBezTo>
                  <a:pt x="245" y="9537"/>
                  <a:pt x="660" y="8400"/>
                  <a:pt x="1259" y="7355"/>
                </a:cubicBezTo>
                <a:cubicBezTo>
                  <a:pt x="1855" y="6307"/>
                  <a:pt x="2595" y="5390"/>
                  <a:pt x="3468" y="4596"/>
                </a:cubicBezTo>
                <a:cubicBezTo>
                  <a:pt x="4343" y="3803"/>
                  <a:pt x="5321" y="3168"/>
                  <a:pt x="6402" y="2688"/>
                </a:cubicBezTo>
                <a:cubicBezTo>
                  <a:pt x="7482" y="2213"/>
                  <a:pt x="8634" y="1917"/>
                  <a:pt x="9850" y="1798"/>
                </a:cubicBezTo>
                <a:lnTo>
                  <a:pt x="9850" y="1081"/>
                </a:lnTo>
                <a:cubicBezTo>
                  <a:pt x="9850" y="767"/>
                  <a:pt x="9936" y="508"/>
                  <a:pt x="10118" y="304"/>
                </a:cubicBezTo>
                <a:cubicBezTo>
                  <a:pt x="10296" y="101"/>
                  <a:pt x="10511" y="0"/>
                  <a:pt x="10764" y="0"/>
                </a:cubicBezTo>
                <a:cubicBezTo>
                  <a:pt x="11029" y="0"/>
                  <a:pt x="11248" y="101"/>
                  <a:pt x="11420" y="304"/>
                </a:cubicBezTo>
                <a:cubicBezTo>
                  <a:pt x="11589" y="508"/>
                  <a:pt x="11675" y="767"/>
                  <a:pt x="11675" y="1081"/>
                </a:cubicBezTo>
                <a:lnTo>
                  <a:pt x="11675" y="1798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913765">
              <a:defRPr/>
            </a:pPr>
            <a:endParaRPr lang="es-ES" sz="290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Gill Sans" charset="0"/>
              <a:sym typeface="Gill Sans" charset="0"/>
            </a:endParaRPr>
          </a:p>
        </p:txBody>
      </p:sp>
      <p:sp>
        <p:nvSpPr>
          <p:cNvPr id="46" name="文本框 42"/>
          <p:cNvSpPr txBox="1"/>
          <p:nvPr/>
        </p:nvSpPr>
        <p:spPr>
          <a:xfrm>
            <a:off x="4582161" y="544963"/>
            <a:ext cx="3027680" cy="54864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algn="ctr" eaLnBrk="1" hangingPunct="1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单击此处添加名称</a:t>
            </a:r>
          </a:p>
        </p:txBody>
      </p:sp>
    </p:spTree>
  </p:cSld>
  <p:clrMapOvr>
    <a:masterClrMapping/>
  </p:clrMapOvr>
  <p:transition advTm="6146">
    <p:checker dir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1598646" y="410492"/>
            <a:ext cx="9022649" cy="267238"/>
            <a:chOff x="2331650" y="3295381"/>
            <a:chExt cx="9022649" cy="267238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35" name="椭圆 34"/>
            <p:cNvSpPr/>
            <p:nvPr/>
          </p:nvSpPr>
          <p:spPr>
            <a:xfrm rot="10800000">
              <a:off x="4045590" y="3295381"/>
              <a:ext cx="267237" cy="2672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 rot="10800000">
              <a:off x="3407467" y="3328786"/>
              <a:ext cx="200428" cy="200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 rot="10800000">
              <a:off x="2836154" y="3362190"/>
              <a:ext cx="133619" cy="1336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 rot="10800000">
              <a:off x="2331650" y="3395595"/>
              <a:ext cx="66809" cy="668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9373122" y="3295382"/>
              <a:ext cx="267237" cy="2672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10078054" y="3328787"/>
              <a:ext cx="200428" cy="200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10716176" y="3362191"/>
              <a:ext cx="133619" cy="1336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11287490" y="3395595"/>
              <a:ext cx="66809" cy="668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1246931" y="2156954"/>
            <a:ext cx="5291717" cy="753207"/>
            <a:chOff x="1930687" y="4371057"/>
            <a:chExt cx="10583433" cy="1506414"/>
          </a:xfrm>
        </p:grpSpPr>
        <p:sp>
          <p:nvSpPr>
            <p:cNvPr id="43" name="TextBox 42"/>
            <p:cNvSpPr txBox="1"/>
            <p:nvPr/>
          </p:nvSpPr>
          <p:spPr>
            <a:xfrm>
              <a:off x="2430338" y="4927511"/>
              <a:ext cx="10083782" cy="949960"/>
            </a:xfrm>
            <a:prstGeom prst="rect">
              <a:avLst/>
            </a:prstGeom>
            <a:noFill/>
          </p:spPr>
          <p:txBody>
            <a:bodyPr wrap="square" lIns="109709" tIns="54855" rIns="109709" bIns="54855" rtlCol="0">
              <a:spAutoFit/>
            </a:bodyPr>
            <a:lstStyle/>
            <a:p>
              <a:r>
                <a:rPr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cs typeface="Aparajita" panose="020B0604020202020204" pitchFamily="34" charset="0"/>
                </a:rPr>
                <a:t>您的内容打在这里，或者通过复制您的文本后，在此框中选择粘贴。您的内容打在这里，或者通过复制您的文本后，在此框中选择粘贴。</a:t>
              </a:r>
            </a:p>
          </p:txBody>
        </p:sp>
        <p:sp>
          <p:nvSpPr>
            <p:cNvPr id="44" name="Freeform 222"/>
            <p:cNvSpPr>
              <a:spLocks noEditPoints="1"/>
            </p:cNvSpPr>
            <p:nvPr/>
          </p:nvSpPr>
          <p:spPr bwMode="auto">
            <a:xfrm>
              <a:off x="1930687" y="4490967"/>
              <a:ext cx="518612" cy="520896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171 w 412"/>
                <a:gd name="T11" fmla="*/ 317 h 412"/>
                <a:gd name="T12" fmla="*/ 74 w 412"/>
                <a:gd name="T13" fmla="*/ 220 h 412"/>
                <a:gd name="T14" fmla="*/ 115 w 412"/>
                <a:gd name="T15" fmla="*/ 178 h 412"/>
                <a:gd name="T16" fmla="*/ 171 w 412"/>
                <a:gd name="T17" fmla="*/ 234 h 412"/>
                <a:gd name="T18" fmla="*/ 300 w 412"/>
                <a:gd name="T19" fmla="*/ 105 h 412"/>
                <a:gd name="T20" fmla="*/ 341 w 412"/>
                <a:gd name="T21" fmla="*/ 146 h 412"/>
                <a:gd name="T22" fmla="*/ 171 w 412"/>
                <a:gd name="T23" fmla="*/ 3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2"/>
                    <a:pt x="320" y="0"/>
                    <a:pt x="206" y="0"/>
                  </a:cubicBezTo>
                  <a:close/>
                  <a:moveTo>
                    <a:pt x="171" y="317"/>
                  </a:moveTo>
                  <a:cubicBezTo>
                    <a:pt x="74" y="220"/>
                    <a:pt x="74" y="220"/>
                    <a:pt x="74" y="220"/>
                  </a:cubicBezTo>
                  <a:cubicBezTo>
                    <a:pt x="115" y="178"/>
                    <a:pt x="115" y="178"/>
                    <a:pt x="115" y="178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341" y="146"/>
                    <a:pt x="341" y="146"/>
                    <a:pt x="341" y="146"/>
                  </a:cubicBezTo>
                  <a:cubicBezTo>
                    <a:pt x="171" y="317"/>
                    <a:pt x="171" y="317"/>
                    <a:pt x="171" y="317"/>
                  </a:cubicBez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2452235" y="4371057"/>
              <a:ext cx="2202180" cy="728980"/>
            </a:xfrm>
            <a:prstGeom prst="rect">
              <a:avLst/>
            </a:prstGeom>
            <a:noFill/>
          </p:spPr>
          <p:txBody>
            <a:bodyPr wrap="none" lIns="91421" tIns="45711" rIns="91421" bIns="45711" rtlCol="0">
              <a:spAutoFit/>
            </a:bodyPr>
            <a:lstStyle/>
            <a:p>
              <a:pPr algn="l"/>
              <a:r>
                <a:rPr lang="id-ID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cs typeface="Aparajita" panose="020B0604020202020204" pitchFamily="34" charset="0"/>
                </a:rPr>
                <a:t>添加标题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1262876" y="2974958"/>
            <a:ext cx="5275772" cy="753207"/>
            <a:chOff x="1962577" y="6007067"/>
            <a:chExt cx="10551543" cy="1506414"/>
          </a:xfrm>
        </p:grpSpPr>
        <p:sp>
          <p:nvSpPr>
            <p:cNvPr id="57" name="TextBox 56"/>
            <p:cNvSpPr txBox="1"/>
            <p:nvPr/>
          </p:nvSpPr>
          <p:spPr>
            <a:xfrm>
              <a:off x="2462228" y="6563521"/>
              <a:ext cx="10051892" cy="949960"/>
            </a:xfrm>
            <a:prstGeom prst="rect">
              <a:avLst/>
            </a:prstGeom>
            <a:noFill/>
          </p:spPr>
          <p:txBody>
            <a:bodyPr wrap="square" lIns="109709" tIns="54855" rIns="109709" bIns="54855" rtlCol="0">
              <a:spAutoFit/>
            </a:bodyPr>
            <a:lstStyle/>
            <a:p>
              <a:r>
                <a:rPr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cs typeface="Aparajita" panose="020B0604020202020204" pitchFamily="34" charset="0"/>
                </a:rPr>
                <a:t>您的内容打在这里，或者通过复制您的文本后，在此框中选择粘贴。您的内容打在这里，或者通过复制您的文本后，在此框中选择粘贴。</a:t>
              </a:r>
            </a:p>
          </p:txBody>
        </p:sp>
        <p:sp>
          <p:nvSpPr>
            <p:cNvPr id="58" name="Freeform 222"/>
            <p:cNvSpPr>
              <a:spLocks noEditPoints="1"/>
            </p:cNvSpPr>
            <p:nvPr/>
          </p:nvSpPr>
          <p:spPr bwMode="auto">
            <a:xfrm>
              <a:off x="1962577" y="6126977"/>
              <a:ext cx="518612" cy="520896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171 w 412"/>
                <a:gd name="T11" fmla="*/ 317 h 412"/>
                <a:gd name="T12" fmla="*/ 74 w 412"/>
                <a:gd name="T13" fmla="*/ 220 h 412"/>
                <a:gd name="T14" fmla="*/ 115 w 412"/>
                <a:gd name="T15" fmla="*/ 178 h 412"/>
                <a:gd name="T16" fmla="*/ 171 w 412"/>
                <a:gd name="T17" fmla="*/ 234 h 412"/>
                <a:gd name="T18" fmla="*/ 300 w 412"/>
                <a:gd name="T19" fmla="*/ 105 h 412"/>
                <a:gd name="T20" fmla="*/ 341 w 412"/>
                <a:gd name="T21" fmla="*/ 146 h 412"/>
                <a:gd name="T22" fmla="*/ 171 w 412"/>
                <a:gd name="T23" fmla="*/ 3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2"/>
                    <a:pt x="320" y="0"/>
                    <a:pt x="206" y="0"/>
                  </a:cubicBezTo>
                  <a:close/>
                  <a:moveTo>
                    <a:pt x="171" y="317"/>
                  </a:moveTo>
                  <a:cubicBezTo>
                    <a:pt x="74" y="220"/>
                    <a:pt x="74" y="220"/>
                    <a:pt x="74" y="220"/>
                  </a:cubicBezTo>
                  <a:cubicBezTo>
                    <a:pt x="115" y="178"/>
                    <a:pt x="115" y="178"/>
                    <a:pt x="115" y="178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341" y="146"/>
                    <a:pt x="341" y="146"/>
                    <a:pt x="341" y="146"/>
                  </a:cubicBezTo>
                  <a:cubicBezTo>
                    <a:pt x="171" y="317"/>
                    <a:pt x="171" y="317"/>
                    <a:pt x="171" y="317"/>
                  </a:cubicBez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2484125" y="6007067"/>
              <a:ext cx="2202180" cy="728980"/>
            </a:xfrm>
            <a:prstGeom prst="rect">
              <a:avLst/>
            </a:prstGeom>
            <a:noFill/>
          </p:spPr>
          <p:txBody>
            <a:bodyPr wrap="none" lIns="91421" tIns="45711" rIns="91421" bIns="45711" rtlCol="0">
              <a:spAutoFit/>
            </a:bodyPr>
            <a:lstStyle/>
            <a:p>
              <a:pPr algn="l"/>
              <a:r>
                <a:rPr lang="id-ID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cs typeface="Aparajita" panose="020B0604020202020204" pitchFamily="34" charset="0"/>
                </a:rPr>
                <a:t>添加标题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1251927" y="3768591"/>
            <a:ext cx="5286721" cy="753207"/>
            <a:chOff x="1940679" y="7594332"/>
            <a:chExt cx="10573441" cy="1506414"/>
          </a:xfrm>
        </p:grpSpPr>
        <p:sp>
          <p:nvSpPr>
            <p:cNvPr id="60" name="TextBox 59"/>
            <p:cNvSpPr txBox="1"/>
            <p:nvPr/>
          </p:nvSpPr>
          <p:spPr>
            <a:xfrm>
              <a:off x="2440330" y="8150786"/>
              <a:ext cx="10073790" cy="949960"/>
            </a:xfrm>
            <a:prstGeom prst="rect">
              <a:avLst/>
            </a:prstGeom>
            <a:noFill/>
          </p:spPr>
          <p:txBody>
            <a:bodyPr wrap="square" lIns="109709" tIns="54855" rIns="109709" bIns="54855" rtlCol="0">
              <a:spAutoFit/>
            </a:bodyPr>
            <a:lstStyle/>
            <a:p>
              <a:r>
                <a:rPr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cs typeface="Aparajita" panose="020B0604020202020204" pitchFamily="34" charset="0"/>
                </a:rPr>
                <a:t>您的内容打在这里，或者通过复制您的文本后，在此框中选择粘贴。您的内容打在这里，或者通过复制您的文本后，在此框中选择粘贴。</a:t>
              </a:r>
            </a:p>
          </p:txBody>
        </p:sp>
        <p:sp>
          <p:nvSpPr>
            <p:cNvPr id="61" name="Freeform 222"/>
            <p:cNvSpPr>
              <a:spLocks noEditPoints="1"/>
            </p:cNvSpPr>
            <p:nvPr/>
          </p:nvSpPr>
          <p:spPr bwMode="auto">
            <a:xfrm>
              <a:off x="1940679" y="7714242"/>
              <a:ext cx="518612" cy="520896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171 w 412"/>
                <a:gd name="T11" fmla="*/ 317 h 412"/>
                <a:gd name="T12" fmla="*/ 74 w 412"/>
                <a:gd name="T13" fmla="*/ 220 h 412"/>
                <a:gd name="T14" fmla="*/ 115 w 412"/>
                <a:gd name="T15" fmla="*/ 178 h 412"/>
                <a:gd name="T16" fmla="*/ 171 w 412"/>
                <a:gd name="T17" fmla="*/ 234 h 412"/>
                <a:gd name="T18" fmla="*/ 300 w 412"/>
                <a:gd name="T19" fmla="*/ 105 h 412"/>
                <a:gd name="T20" fmla="*/ 341 w 412"/>
                <a:gd name="T21" fmla="*/ 146 h 412"/>
                <a:gd name="T22" fmla="*/ 171 w 412"/>
                <a:gd name="T23" fmla="*/ 3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2"/>
                    <a:pt x="320" y="0"/>
                    <a:pt x="206" y="0"/>
                  </a:cubicBezTo>
                  <a:close/>
                  <a:moveTo>
                    <a:pt x="171" y="317"/>
                  </a:moveTo>
                  <a:cubicBezTo>
                    <a:pt x="74" y="220"/>
                    <a:pt x="74" y="220"/>
                    <a:pt x="74" y="220"/>
                  </a:cubicBezTo>
                  <a:cubicBezTo>
                    <a:pt x="115" y="178"/>
                    <a:pt x="115" y="178"/>
                    <a:pt x="115" y="178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341" y="146"/>
                    <a:pt x="341" y="146"/>
                    <a:pt x="341" y="146"/>
                  </a:cubicBezTo>
                  <a:cubicBezTo>
                    <a:pt x="171" y="317"/>
                    <a:pt x="171" y="317"/>
                    <a:pt x="171" y="317"/>
                  </a:cubicBez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2462227" y="7594332"/>
              <a:ext cx="2202180" cy="728980"/>
            </a:xfrm>
            <a:prstGeom prst="rect">
              <a:avLst/>
            </a:prstGeom>
            <a:noFill/>
          </p:spPr>
          <p:txBody>
            <a:bodyPr wrap="none" lIns="91421" tIns="45711" rIns="91421" bIns="45711" rtlCol="0">
              <a:spAutoFit/>
            </a:bodyPr>
            <a:lstStyle/>
            <a:p>
              <a:pPr algn="l"/>
              <a:r>
                <a:rPr lang="id-ID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cs typeface="Aparajita" panose="020B0604020202020204" pitchFamily="34" charset="0"/>
                </a:rPr>
                <a:t>添加标题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1267872" y="4586596"/>
            <a:ext cx="5270775" cy="753207"/>
            <a:chOff x="1972569" y="9230342"/>
            <a:chExt cx="10541551" cy="1506414"/>
          </a:xfrm>
        </p:grpSpPr>
        <p:sp>
          <p:nvSpPr>
            <p:cNvPr id="64" name="TextBox 63"/>
            <p:cNvSpPr txBox="1"/>
            <p:nvPr/>
          </p:nvSpPr>
          <p:spPr>
            <a:xfrm>
              <a:off x="2472220" y="9786796"/>
              <a:ext cx="10041900" cy="949960"/>
            </a:xfrm>
            <a:prstGeom prst="rect">
              <a:avLst/>
            </a:prstGeom>
            <a:noFill/>
          </p:spPr>
          <p:txBody>
            <a:bodyPr wrap="square" lIns="109709" tIns="54855" rIns="109709" bIns="54855" rtlCol="0">
              <a:spAutoFit/>
            </a:bodyPr>
            <a:lstStyle/>
            <a:p>
              <a:r>
                <a:rPr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cs typeface="Aparajita" panose="020B0604020202020204" pitchFamily="34" charset="0"/>
                </a:rPr>
                <a:t>您的内容打在这里，或者通过复制您的文本后，在此框中选择粘贴。您的内容打在这里，或者通过复制您的文本后，在此框中选择粘贴。</a:t>
              </a:r>
            </a:p>
          </p:txBody>
        </p:sp>
        <p:sp>
          <p:nvSpPr>
            <p:cNvPr id="65" name="Freeform 222"/>
            <p:cNvSpPr>
              <a:spLocks noEditPoints="1"/>
            </p:cNvSpPr>
            <p:nvPr/>
          </p:nvSpPr>
          <p:spPr bwMode="auto">
            <a:xfrm>
              <a:off x="1972569" y="9350252"/>
              <a:ext cx="518612" cy="520896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171 w 412"/>
                <a:gd name="T11" fmla="*/ 317 h 412"/>
                <a:gd name="T12" fmla="*/ 74 w 412"/>
                <a:gd name="T13" fmla="*/ 220 h 412"/>
                <a:gd name="T14" fmla="*/ 115 w 412"/>
                <a:gd name="T15" fmla="*/ 178 h 412"/>
                <a:gd name="T16" fmla="*/ 171 w 412"/>
                <a:gd name="T17" fmla="*/ 234 h 412"/>
                <a:gd name="T18" fmla="*/ 300 w 412"/>
                <a:gd name="T19" fmla="*/ 105 h 412"/>
                <a:gd name="T20" fmla="*/ 341 w 412"/>
                <a:gd name="T21" fmla="*/ 146 h 412"/>
                <a:gd name="T22" fmla="*/ 171 w 412"/>
                <a:gd name="T23" fmla="*/ 3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2"/>
                    <a:pt x="320" y="0"/>
                    <a:pt x="206" y="0"/>
                  </a:cubicBezTo>
                  <a:close/>
                  <a:moveTo>
                    <a:pt x="171" y="317"/>
                  </a:moveTo>
                  <a:cubicBezTo>
                    <a:pt x="74" y="220"/>
                    <a:pt x="74" y="220"/>
                    <a:pt x="74" y="220"/>
                  </a:cubicBezTo>
                  <a:cubicBezTo>
                    <a:pt x="115" y="178"/>
                    <a:pt x="115" y="178"/>
                    <a:pt x="115" y="178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341" y="146"/>
                    <a:pt x="341" y="146"/>
                    <a:pt x="341" y="146"/>
                  </a:cubicBezTo>
                  <a:cubicBezTo>
                    <a:pt x="171" y="317"/>
                    <a:pt x="171" y="317"/>
                    <a:pt x="171" y="317"/>
                  </a:cubicBez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2494117" y="9230342"/>
              <a:ext cx="2202180" cy="728980"/>
            </a:xfrm>
            <a:prstGeom prst="rect">
              <a:avLst/>
            </a:prstGeom>
            <a:noFill/>
          </p:spPr>
          <p:txBody>
            <a:bodyPr wrap="none" lIns="91421" tIns="45711" rIns="91421" bIns="45711" rtlCol="0">
              <a:spAutoFit/>
            </a:bodyPr>
            <a:lstStyle/>
            <a:p>
              <a:pPr algn="l"/>
              <a:r>
                <a:rPr lang="id-ID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cs typeface="Aparajita" panose="020B0604020202020204" pitchFamily="34" charset="0"/>
                </a:rPr>
                <a:t>添加标题</a:t>
              </a:r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7135577" y="1586532"/>
            <a:ext cx="3645971" cy="3980335"/>
            <a:chOff x="1796054" y="1153584"/>
            <a:chExt cx="8882395" cy="9696980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72" name="Freeform 1"/>
            <p:cNvSpPr>
              <a:spLocks noChangeArrowheads="1"/>
            </p:cNvSpPr>
            <p:nvPr/>
          </p:nvSpPr>
          <p:spPr bwMode="auto">
            <a:xfrm>
              <a:off x="2846176" y="4590522"/>
              <a:ext cx="3086884" cy="2000250"/>
            </a:xfrm>
            <a:custGeom>
              <a:avLst/>
              <a:gdLst>
                <a:gd name="T0" fmla="*/ 5072 w 5147"/>
                <a:gd name="T1" fmla="*/ 1282 h 3334"/>
                <a:gd name="T2" fmla="*/ 5072 w 5147"/>
                <a:gd name="T3" fmla="*/ 1282 h 3334"/>
                <a:gd name="T4" fmla="*/ 4890 w 5147"/>
                <a:gd name="T5" fmla="*/ 1228 h 3334"/>
                <a:gd name="T6" fmla="*/ 4743 w 5147"/>
                <a:gd name="T7" fmla="*/ 1282 h 3334"/>
                <a:gd name="T8" fmla="*/ 4560 w 5147"/>
                <a:gd name="T9" fmla="*/ 1374 h 3334"/>
                <a:gd name="T10" fmla="*/ 4285 w 5147"/>
                <a:gd name="T11" fmla="*/ 1374 h 3334"/>
                <a:gd name="T12" fmla="*/ 4285 w 5147"/>
                <a:gd name="T13" fmla="*/ 476 h 3334"/>
                <a:gd name="T14" fmla="*/ 4203 w 5147"/>
                <a:gd name="T15" fmla="*/ 540 h 3334"/>
                <a:gd name="T16" fmla="*/ 4185 w 5147"/>
                <a:gd name="T17" fmla="*/ 632 h 3334"/>
                <a:gd name="T18" fmla="*/ 4056 w 5147"/>
                <a:gd name="T19" fmla="*/ 861 h 3334"/>
                <a:gd name="T20" fmla="*/ 3791 w 5147"/>
                <a:gd name="T21" fmla="*/ 989 h 3334"/>
                <a:gd name="T22" fmla="*/ 3471 w 5147"/>
                <a:gd name="T23" fmla="*/ 843 h 3334"/>
                <a:gd name="T24" fmla="*/ 3361 w 5147"/>
                <a:gd name="T25" fmla="*/ 513 h 3334"/>
                <a:gd name="T26" fmla="*/ 3507 w 5147"/>
                <a:gd name="T27" fmla="*/ 257 h 3334"/>
                <a:gd name="T28" fmla="*/ 3763 w 5147"/>
                <a:gd name="T29" fmla="*/ 156 h 3334"/>
                <a:gd name="T30" fmla="*/ 3873 w 5147"/>
                <a:gd name="T31" fmla="*/ 147 h 3334"/>
                <a:gd name="T32" fmla="*/ 3965 w 5147"/>
                <a:gd name="T33" fmla="*/ 64 h 3334"/>
                <a:gd name="T34" fmla="*/ 3919 w 5147"/>
                <a:gd name="T35" fmla="*/ 0 h 3334"/>
                <a:gd name="T36" fmla="*/ 2133 w 5147"/>
                <a:gd name="T37" fmla="*/ 439 h 3334"/>
                <a:gd name="T38" fmla="*/ 1557 w 5147"/>
                <a:gd name="T39" fmla="*/ 770 h 3334"/>
                <a:gd name="T40" fmla="*/ 348 w 5147"/>
                <a:gd name="T41" fmla="*/ 138 h 3334"/>
                <a:gd name="T42" fmla="*/ 284 w 5147"/>
                <a:gd name="T43" fmla="*/ 165 h 3334"/>
                <a:gd name="T44" fmla="*/ 247 w 5147"/>
                <a:gd name="T45" fmla="*/ 779 h 3334"/>
                <a:gd name="T46" fmla="*/ 605 w 5147"/>
                <a:gd name="T47" fmla="*/ 1538 h 3334"/>
                <a:gd name="T48" fmla="*/ 0 w 5147"/>
                <a:gd name="T49" fmla="*/ 2426 h 3334"/>
                <a:gd name="T50" fmla="*/ 376 w 5147"/>
                <a:gd name="T51" fmla="*/ 2426 h 3334"/>
                <a:gd name="T52" fmla="*/ 376 w 5147"/>
                <a:gd name="T53" fmla="*/ 2738 h 3334"/>
                <a:gd name="T54" fmla="*/ 376 w 5147"/>
                <a:gd name="T55" fmla="*/ 2747 h 3334"/>
                <a:gd name="T56" fmla="*/ 275 w 5147"/>
                <a:gd name="T57" fmla="*/ 2921 h 3334"/>
                <a:gd name="T58" fmla="*/ 210 w 5147"/>
                <a:gd name="T59" fmla="*/ 3077 h 3334"/>
                <a:gd name="T60" fmla="*/ 266 w 5147"/>
                <a:gd name="T61" fmla="*/ 3251 h 3334"/>
                <a:gd name="T62" fmla="*/ 467 w 5147"/>
                <a:gd name="T63" fmla="*/ 3333 h 3334"/>
                <a:gd name="T64" fmla="*/ 659 w 5147"/>
                <a:gd name="T65" fmla="*/ 3260 h 3334"/>
                <a:gd name="T66" fmla="*/ 714 w 5147"/>
                <a:gd name="T67" fmla="*/ 3077 h 3334"/>
                <a:gd name="T68" fmla="*/ 650 w 5147"/>
                <a:gd name="T69" fmla="*/ 2930 h 3334"/>
                <a:gd name="T70" fmla="*/ 568 w 5147"/>
                <a:gd name="T71" fmla="*/ 2747 h 3334"/>
                <a:gd name="T72" fmla="*/ 568 w 5147"/>
                <a:gd name="T73" fmla="*/ 2426 h 3334"/>
                <a:gd name="T74" fmla="*/ 2546 w 5147"/>
                <a:gd name="T75" fmla="*/ 2426 h 3334"/>
                <a:gd name="T76" fmla="*/ 2546 w 5147"/>
                <a:gd name="T77" fmla="*/ 2399 h 3334"/>
                <a:gd name="T78" fmla="*/ 2482 w 5147"/>
                <a:gd name="T79" fmla="*/ 2308 h 3334"/>
                <a:gd name="T80" fmla="*/ 2381 w 5147"/>
                <a:gd name="T81" fmla="*/ 2051 h 3334"/>
                <a:gd name="T82" fmla="*/ 2473 w 5147"/>
                <a:gd name="T83" fmla="*/ 1768 h 3334"/>
                <a:gd name="T84" fmla="*/ 2793 w 5147"/>
                <a:gd name="T85" fmla="*/ 1630 h 3334"/>
                <a:gd name="T86" fmla="*/ 3122 w 5147"/>
                <a:gd name="T87" fmla="*/ 1768 h 3334"/>
                <a:gd name="T88" fmla="*/ 3205 w 5147"/>
                <a:gd name="T89" fmla="*/ 2051 h 3334"/>
                <a:gd name="T90" fmla="*/ 3113 w 5147"/>
                <a:gd name="T91" fmla="*/ 2299 h 3334"/>
                <a:gd name="T92" fmla="*/ 3058 w 5147"/>
                <a:gd name="T93" fmla="*/ 2381 h 3334"/>
                <a:gd name="T94" fmla="*/ 3058 w 5147"/>
                <a:gd name="T95" fmla="*/ 2426 h 3334"/>
                <a:gd name="T96" fmla="*/ 4285 w 5147"/>
                <a:gd name="T97" fmla="*/ 2426 h 3334"/>
                <a:gd name="T98" fmla="*/ 4285 w 5147"/>
                <a:gd name="T99" fmla="*/ 1557 h 3334"/>
                <a:gd name="T100" fmla="*/ 4551 w 5147"/>
                <a:gd name="T101" fmla="*/ 1557 h 3334"/>
                <a:gd name="T102" fmla="*/ 4560 w 5147"/>
                <a:gd name="T103" fmla="*/ 1557 h 3334"/>
                <a:gd name="T104" fmla="*/ 4743 w 5147"/>
                <a:gd name="T105" fmla="*/ 1658 h 3334"/>
                <a:gd name="T106" fmla="*/ 4890 w 5147"/>
                <a:gd name="T107" fmla="*/ 1722 h 3334"/>
                <a:gd name="T108" fmla="*/ 5072 w 5147"/>
                <a:gd name="T109" fmla="*/ 1676 h 3334"/>
                <a:gd name="T110" fmla="*/ 5146 w 5147"/>
                <a:gd name="T111" fmla="*/ 1474 h 3334"/>
                <a:gd name="T112" fmla="*/ 5072 w 5147"/>
                <a:gd name="T113" fmla="*/ 1282 h 3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147" h="3334">
                  <a:moveTo>
                    <a:pt x="5072" y="1282"/>
                  </a:moveTo>
                  <a:lnTo>
                    <a:pt x="5072" y="1282"/>
                  </a:lnTo>
                  <a:cubicBezTo>
                    <a:pt x="5027" y="1246"/>
                    <a:pt x="4963" y="1228"/>
                    <a:pt x="4890" y="1228"/>
                  </a:cubicBezTo>
                  <a:cubicBezTo>
                    <a:pt x="4835" y="1228"/>
                    <a:pt x="4789" y="1255"/>
                    <a:pt x="4743" y="1282"/>
                  </a:cubicBezTo>
                  <a:cubicBezTo>
                    <a:pt x="4697" y="1319"/>
                    <a:pt x="4642" y="1374"/>
                    <a:pt x="4560" y="1374"/>
                  </a:cubicBezTo>
                  <a:cubicBezTo>
                    <a:pt x="4285" y="1374"/>
                    <a:pt x="4285" y="1374"/>
                    <a:pt x="4285" y="1374"/>
                  </a:cubicBezTo>
                  <a:cubicBezTo>
                    <a:pt x="4285" y="476"/>
                    <a:pt x="4285" y="476"/>
                    <a:pt x="4285" y="476"/>
                  </a:cubicBezTo>
                  <a:cubicBezTo>
                    <a:pt x="4203" y="540"/>
                    <a:pt x="4203" y="540"/>
                    <a:pt x="4203" y="540"/>
                  </a:cubicBezTo>
                  <a:cubicBezTo>
                    <a:pt x="4194" y="550"/>
                    <a:pt x="4194" y="559"/>
                    <a:pt x="4185" y="632"/>
                  </a:cubicBezTo>
                  <a:cubicBezTo>
                    <a:pt x="4166" y="696"/>
                    <a:pt x="4138" y="797"/>
                    <a:pt x="4056" y="861"/>
                  </a:cubicBezTo>
                  <a:cubicBezTo>
                    <a:pt x="3993" y="925"/>
                    <a:pt x="3901" y="980"/>
                    <a:pt x="3791" y="989"/>
                  </a:cubicBezTo>
                  <a:cubicBezTo>
                    <a:pt x="3690" y="998"/>
                    <a:pt x="3562" y="943"/>
                    <a:pt x="3471" y="843"/>
                  </a:cubicBezTo>
                  <a:cubicBezTo>
                    <a:pt x="3379" y="733"/>
                    <a:pt x="3342" y="614"/>
                    <a:pt x="3361" y="513"/>
                  </a:cubicBezTo>
                  <a:cubicBezTo>
                    <a:pt x="3370" y="403"/>
                    <a:pt x="3434" y="321"/>
                    <a:pt x="3507" y="257"/>
                  </a:cubicBezTo>
                  <a:cubicBezTo>
                    <a:pt x="3589" y="184"/>
                    <a:pt x="3690" y="165"/>
                    <a:pt x="3763" y="156"/>
                  </a:cubicBezTo>
                  <a:cubicBezTo>
                    <a:pt x="3846" y="156"/>
                    <a:pt x="3864" y="156"/>
                    <a:pt x="3873" y="147"/>
                  </a:cubicBezTo>
                  <a:cubicBezTo>
                    <a:pt x="3965" y="64"/>
                    <a:pt x="3965" y="64"/>
                    <a:pt x="3965" y="64"/>
                  </a:cubicBezTo>
                  <a:cubicBezTo>
                    <a:pt x="3947" y="46"/>
                    <a:pt x="3929" y="19"/>
                    <a:pt x="3919" y="0"/>
                  </a:cubicBezTo>
                  <a:cubicBezTo>
                    <a:pt x="3077" y="73"/>
                    <a:pt x="2408" y="248"/>
                    <a:pt x="2133" y="439"/>
                  </a:cubicBezTo>
                  <a:cubicBezTo>
                    <a:pt x="1951" y="559"/>
                    <a:pt x="1740" y="651"/>
                    <a:pt x="1557" y="770"/>
                  </a:cubicBezTo>
                  <a:cubicBezTo>
                    <a:pt x="1199" y="294"/>
                    <a:pt x="568" y="110"/>
                    <a:pt x="348" y="138"/>
                  </a:cubicBezTo>
                  <a:cubicBezTo>
                    <a:pt x="321" y="147"/>
                    <a:pt x="293" y="147"/>
                    <a:pt x="284" y="165"/>
                  </a:cubicBezTo>
                  <a:cubicBezTo>
                    <a:pt x="174" y="348"/>
                    <a:pt x="156" y="586"/>
                    <a:pt x="247" y="779"/>
                  </a:cubicBezTo>
                  <a:cubicBezTo>
                    <a:pt x="605" y="1538"/>
                    <a:pt x="605" y="1538"/>
                    <a:pt x="605" y="1538"/>
                  </a:cubicBezTo>
                  <a:cubicBezTo>
                    <a:pt x="376" y="1768"/>
                    <a:pt x="174" y="2088"/>
                    <a:pt x="0" y="2426"/>
                  </a:cubicBezTo>
                  <a:cubicBezTo>
                    <a:pt x="376" y="2426"/>
                    <a:pt x="376" y="2426"/>
                    <a:pt x="376" y="2426"/>
                  </a:cubicBezTo>
                  <a:cubicBezTo>
                    <a:pt x="376" y="2738"/>
                    <a:pt x="376" y="2738"/>
                    <a:pt x="376" y="2738"/>
                  </a:cubicBezTo>
                  <a:cubicBezTo>
                    <a:pt x="376" y="2738"/>
                    <a:pt x="376" y="2738"/>
                    <a:pt x="376" y="2747"/>
                  </a:cubicBezTo>
                  <a:cubicBezTo>
                    <a:pt x="376" y="2830"/>
                    <a:pt x="321" y="2875"/>
                    <a:pt x="275" y="2921"/>
                  </a:cubicBezTo>
                  <a:cubicBezTo>
                    <a:pt x="238" y="2976"/>
                    <a:pt x="210" y="3012"/>
                    <a:pt x="210" y="3077"/>
                  </a:cubicBezTo>
                  <a:cubicBezTo>
                    <a:pt x="210" y="3150"/>
                    <a:pt x="229" y="3214"/>
                    <a:pt x="266" y="3251"/>
                  </a:cubicBezTo>
                  <a:cubicBezTo>
                    <a:pt x="302" y="3297"/>
                    <a:pt x="357" y="3324"/>
                    <a:pt x="467" y="3333"/>
                  </a:cubicBezTo>
                  <a:cubicBezTo>
                    <a:pt x="568" y="3333"/>
                    <a:pt x="623" y="3306"/>
                    <a:pt x="659" y="3260"/>
                  </a:cubicBezTo>
                  <a:cubicBezTo>
                    <a:pt x="696" y="3214"/>
                    <a:pt x="714" y="3141"/>
                    <a:pt x="714" y="3077"/>
                  </a:cubicBezTo>
                  <a:cubicBezTo>
                    <a:pt x="714" y="3012"/>
                    <a:pt x="687" y="2976"/>
                    <a:pt x="650" y="2930"/>
                  </a:cubicBezTo>
                  <a:cubicBezTo>
                    <a:pt x="614" y="2875"/>
                    <a:pt x="568" y="2830"/>
                    <a:pt x="568" y="2747"/>
                  </a:cubicBezTo>
                  <a:cubicBezTo>
                    <a:pt x="568" y="2426"/>
                    <a:pt x="568" y="2426"/>
                    <a:pt x="568" y="2426"/>
                  </a:cubicBezTo>
                  <a:cubicBezTo>
                    <a:pt x="2546" y="2426"/>
                    <a:pt x="2546" y="2426"/>
                    <a:pt x="2546" y="2426"/>
                  </a:cubicBezTo>
                  <a:cubicBezTo>
                    <a:pt x="2546" y="2399"/>
                    <a:pt x="2546" y="2399"/>
                    <a:pt x="2546" y="2399"/>
                  </a:cubicBezTo>
                  <a:cubicBezTo>
                    <a:pt x="2546" y="2381"/>
                    <a:pt x="2537" y="2372"/>
                    <a:pt x="2482" y="2308"/>
                  </a:cubicBezTo>
                  <a:cubicBezTo>
                    <a:pt x="2436" y="2253"/>
                    <a:pt x="2381" y="2161"/>
                    <a:pt x="2381" y="2051"/>
                  </a:cubicBezTo>
                  <a:cubicBezTo>
                    <a:pt x="2381" y="1960"/>
                    <a:pt x="2399" y="1850"/>
                    <a:pt x="2473" y="1768"/>
                  </a:cubicBezTo>
                  <a:cubicBezTo>
                    <a:pt x="2537" y="1694"/>
                    <a:pt x="2655" y="1639"/>
                    <a:pt x="2793" y="1630"/>
                  </a:cubicBezTo>
                  <a:cubicBezTo>
                    <a:pt x="2930" y="1630"/>
                    <a:pt x="3058" y="1694"/>
                    <a:pt x="3122" y="1768"/>
                  </a:cubicBezTo>
                  <a:cubicBezTo>
                    <a:pt x="3186" y="1859"/>
                    <a:pt x="3205" y="1960"/>
                    <a:pt x="3205" y="2051"/>
                  </a:cubicBezTo>
                  <a:cubicBezTo>
                    <a:pt x="3205" y="2161"/>
                    <a:pt x="3159" y="2244"/>
                    <a:pt x="3113" y="2299"/>
                  </a:cubicBezTo>
                  <a:cubicBezTo>
                    <a:pt x="3068" y="2362"/>
                    <a:pt x="3058" y="2372"/>
                    <a:pt x="3058" y="2381"/>
                  </a:cubicBezTo>
                  <a:cubicBezTo>
                    <a:pt x="3058" y="2426"/>
                    <a:pt x="3058" y="2426"/>
                    <a:pt x="3058" y="2426"/>
                  </a:cubicBezTo>
                  <a:cubicBezTo>
                    <a:pt x="4285" y="2426"/>
                    <a:pt x="4285" y="2426"/>
                    <a:pt x="4285" y="2426"/>
                  </a:cubicBezTo>
                  <a:cubicBezTo>
                    <a:pt x="4285" y="1557"/>
                    <a:pt x="4285" y="1557"/>
                    <a:pt x="4285" y="1557"/>
                  </a:cubicBezTo>
                  <a:cubicBezTo>
                    <a:pt x="4551" y="1557"/>
                    <a:pt x="4551" y="1557"/>
                    <a:pt x="4551" y="1557"/>
                  </a:cubicBezTo>
                  <a:lnTo>
                    <a:pt x="4560" y="1557"/>
                  </a:lnTo>
                  <a:cubicBezTo>
                    <a:pt x="4642" y="1566"/>
                    <a:pt x="4688" y="1621"/>
                    <a:pt x="4743" y="1658"/>
                  </a:cubicBezTo>
                  <a:cubicBezTo>
                    <a:pt x="4789" y="1694"/>
                    <a:pt x="4835" y="1722"/>
                    <a:pt x="4890" y="1722"/>
                  </a:cubicBezTo>
                  <a:cubicBezTo>
                    <a:pt x="4963" y="1722"/>
                    <a:pt x="5027" y="1713"/>
                    <a:pt x="5072" y="1676"/>
                  </a:cubicBezTo>
                  <a:cubicBezTo>
                    <a:pt x="5109" y="1639"/>
                    <a:pt x="5146" y="1584"/>
                    <a:pt x="5146" y="1474"/>
                  </a:cubicBezTo>
                  <a:cubicBezTo>
                    <a:pt x="5146" y="1374"/>
                    <a:pt x="5118" y="1319"/>
                    <a:pt x="5072" y="128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76183" tIns="38091" rIns="76183" bIns="38091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73" name="Freeform 2"/>
            <p:cNvSpPr>
              <a:spLocks noChangeArrowheads="1"/>
            </p:cNvSpPr>
            <p:nvPr/>
          </p:nvSpPr>
          <p:spPr bwMode="auto">
            <a:xfrm>
              <a:off x="5557449" y="4614334"/>
              <a:ext cx="1785472" cy="1434042"/>
            </a:xfrm>
            <a:custGeom>
              <a:avLst/>
              <a:gdLst>
                <a:gd name="T0" fmla="*/ 1987 w 2977"/>
                <a:gd name="T1" fmla="*/ 202 h 2390"/>
                <a:gd name="T2" fmla="*/ 1987 w 2977"/>
                <a:gd name="T3" fmla="*/ 202 h 2390"/>
                <a:gd name="T4" fmla="*/ 1740 w 2977"/>
                <a:gd name="T5" fmla="*/ 411 h 2390"/>
                <a:gd name="T6" fmla="*/ 1759 w 2977"/>
                <a:gd name="T7" fmla="*/ 439 h 2390"/>
                <a:gd name="T8" fmla="*/ 1850 w 2977"/>
                <a:gd name="T9" fmla="*/ 476 h 2390"/>
                <a:gd name="T10" fmla="*/ 2051 w 2977"/>
                <a:gd name="T11" fmla="*/ 641 h 2390"/>
                <a:gd name="T12" fmla="*/ 2134 w 2977"/>
                <a:gd name="T13" fmla="*/ 924 h 2390"/>
                <a:gd name="T14" fmla="*/ 1923 w 2977"/>
                <a:gd name="T15" fmla="*/ 1209 h 2390"/>
                <a:gd name="T16" fmla="*/ 1584 w 2977"/>
                <a:gd name="T17" fmla="*/ 1264 h 2390"/>
                <a:gd name="T18" fmla="*/ 1356 w 2977"/>
                <a:gd name="T19" fmla="*/ 1071 h 2390"/>
                <a:gd name="T20" fmla="*/ 1310 w 2977"/>
                <a:gd name="T21" fmla="*/ 806 h 2390"/>
                <a:gd name="T22" fmla="*/ 1310 w 2977"/>
                <a:gd name="T23" fmla="*/ 696 h 2390"/>
                <a:gd name="T24" fmla="*/ 1282 w 2977"/>
                <a:gd name="T25" fmla="*/ 641 h 2390"/>
                <a:gd name="T26" fmla="*/ 0 w 2977"/>
                <a:gd name="T27" fmla="*/ 522 h 2390"/>
                <a:gd name="T28" fmla="*/ 0 w 2977"/>
                <a:gd name="T29" fmla="*/ 1172 h 2390"/>
                <a:gd name="T30" fmla="*/ 37 w 2977"/>
                <a:gd name="T31" fmla="*/ 1172 h 2390"/>
                <a:gd name="T32" fmla="*/ 119 w 2977"/>
                <a:gd name="T33" fmla="*/ 1117 h 2390"/>
                <a:gd name="T34" fmla="*/ 367 w 2977"/>
                <a:gd name="T35" fmla="*/ 1025 h 2390"/>
                <a:gd name="T36" fmla="*/ 651 w 2977"/>
                <a:gd name="T37" fmla="*/ 1117 h 2390"/>
                <a:gd name="T38" fmla="*/ 788 w 2977"/>
                <a:gd name="T39" fmla="*/ 1437 h 2390"/>
                <a:gd name="T40" fmla="*/ 651 w 2977"/>
                <a:gd name="T41" fmla="*/ 1767 h 2390"/>
                <a:gd name="T42" fmla="*/ 367 w 2977"/>
                <a:gd name="T43" fmla="*/ 1849 h 2390"/>
                <a:gd name="T44" fmla="*/ 119 w 2977"/>
                <a:gd name="T45" fmla="*/ 1749 h 2390"/>
                <a:gd name="T46" fmla="*/ 19 w 2977"/>
                <a:gd name="T47" fmla="*/ 1685 h 2390"/>
                <a:gd name="T48" fmla="*/ 0 w 2977"/>
                <a:gd name="T49" fmla="*/ 1685 h 2390"/>
                <a:gd name="T50" fmla="*/ 0 w 2977"/>
                <a:gd name="T51" fmla="*/ 2389 h 2390"/>
                <a:gd name="T52" fmla="*/ 1237 w 2977"/>
                <a:gd name="T53" fmla="*/ 2389 h 2390"/>
                <a:gd name="T54" fmla="*/ 1237 w 2977"/>
                <a:gd name="T55" fmla="*/ 2362 h 2390"/>
                <a:gd name="T56" fmla="*/ 1172 w 2977"/>
                <a:gd name="T57" fmla="*/ 2271 h 2390"/>
                <a:gd name="T58" fmla="*/ 1071 w 2977"/>
                <a:gd name="T59" fmla="*/ 2014 h 2390"/>
                <a:gd name="T60" fmla="*/ 1163 w 2977"/>
                <a:gd name="T61" fmla="*/ 1731 h 2390"/>
                <a:gd name="T62" fmla="*/ 1484 w 2977"/>
                <a:gd name="T63" fmla="*/ 1593 h 2390"/>
                <a:gd name="T64" fmla="*/ 1813 w 2977"/>
                <a:gd name="T65" fmla="*/ 1731 h 2390"/>
                <a:gd name="T66" fmla="*/ 1896 w 2977"/>
                <a:gd name="T67" fmla="*/ 2014 h 2390"/>
                <a:gd name="T68" fmla="*/ 1804 w 2977"/>
                <a:gd name="T69" fmla="*/ 2262 h 2390"/>
                <a:gd name="T70" fmla="*/ 1759 w 2977"/>
                <a:gd name="T71" fmla="*/ 2344 h 2390"/>
                <a:gd name="T72" fmla="*/ 1759 w 2977"/>
                <a:gd name="T73" fmla="*/ 2389 h 2390"/>
                <a:gd name="T74" fmla="*/ 2976 w 2977"/>
                <a:gd name="T75" fmla="*/ 2389 h 2390"/>
                <a:gd name="T76" fmla="*/ 2976 w 2977"/>
                <a:gd name="T77" fmla="*/ 137 h 2390"/>
                <a:gd name="T78" fmla="*/ 2134 w 2977"/>
                <a:gd name="T79" fmla="*/ 0 h 2390"/>
                <a:gd name="T80" fmla="*/ 1987 w 2977"/>
                <a:gd name="T81" fmla="*/ 202 h 2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77" h="2390">
                  <a:moveTo>
                    <a:pt x="1987" y="202"/>
                  </a:moveTo>
                  <a:lnTo>
                    <a:pt x="1987" y="202"/>
                  </a:lnTo>
                  <a:cubicBezTo>
                    <a:pt x="1905" y="275"/>
                    <a:pt x="1832" y="348"/>
                    <a:pt x="1740" y="411"/>
                  </a:cubicBezTo>
                  <a:cubicBezTo>
                    <a:pt x="1759" y="439"/>
                    <a:pt x="1759" y="439"/>
                    <a:pt x="1759" y="439"/>
                  </a:cubicBezTo>
                  <a:cubicBezTo>
                    <a:pt x="1768" y="448"/>
                    <a:pt x="1777" y="448"/>
                    <a:pt x="1850" y="476"/>
                  </a:cubicBezTo>
                  <a:cubicBezTo>
                    <a:pt x="1914" y="503"/>
                    <a:pt x="1996" y="549"/>
                    <a:pt x="2051" y="641"/>
                  </a:cubicBezTo>
                  <a:cubicBezTo>
                    <a:pt x="2106" y="715"/>
                    <a:pt x="2143" y="815"/>
                    <a:pt x="2134" y="924"/>
                  </a:cubicBezTo>
                  <a:cubicBezTo>
                    <a:pt x="2116" y="1025"/>
                    <a:pt x="2042" y="1144"/>
                    <a:pt x="1923" y="1209"/>
                  </a:cubicBezTo>
                  <a:cubicBezTo>
                    <a:pt x="1804" y="1282"/>
                    <a:pt x="1676" y="1300"/>
                    <a:pt x="1584" y="1264"/>
                  </a:cubicBezTo>
                  <a:cubicBezTo>
                    <a:pt x="1475" y="1227"/>
                    <a:pt x="1402" y="1154"/>
                    <a:pt x="1356" y="1071"/>
                  </a:cubicBezTo>
                  <a:cubicBezTo>
                    <a:pt x="1301" y="980"/>
                    <a:pt x="1301" y="879"/>
                    <a:pt x="1310" y="806"/>
                  </a:cubicBezTo>
                  <a:cubicBezTo>
                    <a:pt x="1319" y="724"/>
                    <a:pt x="1319" y="705"/>
                    <a:pt x="1310" y="696"/>
                  </a:cubicBezTo>
                  <a:cubicBezTo>
                    <a:pt x="1282" y="641"/>
                    <a:pt x="1282" y="641"/>
                    <a:pt x="1282" y="641"/>
                  </a:cubicBezTo>
                  <a:cubicBezTo>
                    <a:pt x="861" y="778"/>
                    <a:pt x="395" y="742"/>
                    <a:pt x="0" y="522"/>
                  </a:cubicBezTo>
                  <a:cubicBezTo>
                    <a:pt x="0" y="1172"/>
                    <a:pt x="0" y="1172"/>
                    <a:pt x="0" y="1172"/>
                  </a:cubicBezTo>
                  <a:cubicBezTo>
                    <a:pt x="37" y="1172"/>
                    <a:pt x="37" y="1172"/>
                    <a:pt x="37" y="1172"/>
                  </a:cubicBezTo>
                  <a:cubicBezTo>
                    <a:pt x="55" y="1172"/>
                    <a:pt x="55" y="1163"/>
                    <a:pt x="119" y="1117"/>
                  </a:cubicBezTo>
                  <a:cubicBezTo>
                    <a:pt x="174" y="1081"/>
                    <a:pt x="266" y="1025"/>
                    <a:pt x="367" y="1025"/>
                  </a:cubicBezTo>
                  <a:cubicBezTo>
                    <a:pt x="458" y="1025"/>
                    <a:pt x="559" y="1044"/>
                    <a:pt x="651" y="1117"/>
                  </a:cubicBezTo>
                  <a:cubicBezTo>
                    <a:pt x="733" y="1181"/>
                    <a:pt x="788" y="1300"/>
                    <a:pt x="788" y="1437"/>
                  </a:cubicBezTo>
                  <a:cubicBezTo>
                    <a:pt x="788" y="1584"/>
                    <a:pt x="724" y="1703"/>
                    <a:pt x="651" y="1767"/>
                  </a:cubicBezTo>
                  <a:cubicBezTo>
                    <a:pt x="568" y="1831"/>
                    <a:pt x="468" y="1849"/>
                    <a:pt x="367" y="1849"/>
                  </a:cubicBezTo>
                  <a:cubicBezTo>
                    <a:pt x="257" y="1849"/>
                    <a:pt x="174" y="1795"/>
                    <a:pt x="119" y="1749"/>
                  </a:cubicBezTo>
                  <a:cubicBezTo>
                    <a:pt x="55" y="1703"/>
                    <a:pt x="37" y="1685"/>
                    <a:pt x="19" y="1685"/>
                  </a:cubicBezTo>
                  <a:cubicBezTo>
                    <a:pt x="0" y="1685"/>
                    <a:pt x="0" y="1685"/>
                    <a:pt x="0" y="1685"/>
                  </a:cubicBezTo>
                  <a:cubicBezTo>
                    <a:pt x="0" y="2389"/>
                    <a:pt x="0" y="2389"/>
                    <a:pt x="0" y="2389"/>
                  </a:cubicBezTo>
                  <a:cubicBezTo>
                    <a:pt x="1237" y="2389"/>
                    <a:pt x="1237" y="2389"/>
                    <a:pt x="1237" y="2389"/>
                  </a:cubicBezTo>
                  <a:cubicBezTo>
                    <a:pt x="1237" y="2362"/>
                    <a:pt x="1237" y="2362"/>
                    <a:pt x="1237" y="2362"/>
                  </a:cubicBezTo>
                  <a:cubicBezTo>
                    <a:pt x="1237" y="2344"/>
                    <a:pt x="1227" y="2335"/>
                    <a:pt x="1172" y="2271"/>
                  </a:cubicBezTo>
                  <a:cubicBezTo>
                    <a:pt x="1136" y="2216"/>
                    <a:pt x="1071" y="2124"/>
                    <a:pt x="1071" y="2014"/>
                  </a:cubicBezTo>
                  <a:cubicBezTo>
                    <a:pt x="1071" y="1923"/>
                    <a:pt x="1090" y="1813"/>
                    <a:pt x="1163" y="1731"/>
                  </a:cubicBezTo>
                  <a:cubicBezTo>
                    <a:pt x="1227" y="1657"/>
                    <a:pt x="1347" y="1602"/>
                    <a:pt x="1484" y="1593"/>
                  </a:cubicBezTo>
                  <a:cubicBezTo>
                    <a:pt x="1621" y="1593"/>
                    <a:pt x="1750" y="1657"/>
                    <a:pt x="1813" y="1731"/>
                  </a:cubicBezTo>
                  <a:cubicBezTo>
                    <a:pt x="1878" y="1822"/>
                    <a:pt x="1896" y="1923"/>
                    <a:pt x="1896" y="2014"/>
                  </a:cubicBezTo>
                  <a:cubicBezTo>
                    <a:pt x="1896" y="2124"/>
                    <a:pt x="1850" y="2207"/>
                    <a:pt x="1804" y="2262"/>
                  </a:cubicBezTo>
                  <a:cubicBezTo>
                    <a:pt x="1759" y="2325"/>
                    <a:pt x="1759" y="2335"/>
                    <a:pt x="1759" y="2344"/>
                  </a:cubicBezTo>
                  <a:cubicBezTo>
                    <a:pt x="1759" y="2389"/>
                    <a:pt x="1759" y="2389"/>
                    <a:pt x="1759" y="2389"/>
                  </a:cubicBezTo>
                  <a:cubicBezTo>
                    <a:pt x="2976" y="2389"/>
                    <a:pt x="2976" y="2389"/>
                    <a:pt x="2976" y="2389"/>
                  </a:cubicBezTo>
                  <a:cubicBezTo>
                    <a:pt x="2976" y="137"/>
                    <a:pt x="2976" y="137"/>
                    <a:pt x="2976" y="137"/>
                  </a:cubicBezTo>
                  <a:cubicBezTo>
                    <a:pt x="2702" y="82"/>
                    <a:pt x="2418" y="36"/>
                    <a:pt x="2134" y="0"/>
                  </a:cubicBezTo>
                  <a:cubicBezTo>
                    <a:pt x="2088" y="73"/>
                    <a:pt x="2042" y="137"/>
                    <a:pt x="1987" y="20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76183" tIns="38091" rIns="76183" bIns="38091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74" name="Freeform 3"/>
            <p:cNvSpPr>
              <a:spLocks noChangeArrowheads="1"/>
            </p:cNvSpPr>
            <p:nvPr/>
          </p:nvSpPr>
          <p:spPr bwMode="auto">
            <a:xfrm>
              <a:off x="7488405" y="4728106"/>
              <a:ext cx="1632053" cy="1317625"/>
            </a:xfrm>
            <a:custGeom>
              <a:avLst/>
              <a:gdLst>
                <a:gd name="T0" fmla="*/ 0 w 2719"/>
                <a:gd name="T1" fmla="*/ 0 h 2198"/>
                <a:gd name="T2" fmla="*/ 0 w 2719"/>
                <a:gd name="T3" fmla="*/ 0 h 2198"/>
                <a:gd name="T4" fmla="*/ 0 w 2719"/>
                <a:gd name="T5" fmla="*/ 980 h 2198"/>
                <a:gd name="T6" fmla="*/ 45 w 2719"/>
                <a:gd name="T7" fmla="*/ 980 h 2198"/>
                <a:gd name="T8" fmla="*/ 128 w 2719"/>
                <a:gd name="T9" fmla="*/ 925 h 2198"/>
                <a:gd name="T10" fmla="*/ 366 w 2719"/>
                <a:gd name="T11" fmla="*/ 833 h 2198"/>
                <a:gd name="T12" fmla="*/ 650 w 2719"/>
                <a:gd name="T13" fmla="*/ 925 h 2198"/>
                <a:gd name="T14" fmla="*/ 786 w 2719"/>
                <a:gd name="T15" fmla="*/ 1245 h 2198"/>
                <a:gd name="T16" fmla="*/ 650 w 2719"/>
                <a:gd name="T17" fmla="*/ 1575 h 2198"/>
                <a:gd name="T18" fmla="*/ 366 w 2719"/>
                <a:gd name="T19" fmla="*/ 1657 h 2198"/>
                <a:gd name="T20" fmla="*/ 119 w 2719"/>
                <a:gd name="T21" fmla="*/ 1557 h 2198"/>
                <a:gd name="T22" fmla="*/ 18 w 2719"/>
                <a:gd name="T23" fmla="*/ 1493 h 2198"/>
                <a:gd name="T24" fmla="*/ 0 w 2719"/>
                <a:gd name="T25" fmla="*/ 1493 h 2198"/>
                <a:gd name="T26" fmla="*/ 0 w 2719"/>
                <a:gd name="T27" fmla="*/ 2197 h 2198"/>
                <a:gd name="T28" fmla="*/ 1244 w 2719"/>
                <a:gd name="T29" fmla="*/ 2197 h 2198"/>
                <a:gd name="T30" fmla="*/ 1244 w 2719"/>
                <a:gd name="T31" fmla="*/ 2170 h 2198"/>
                <a:gd name="T32" fmla="*/ 1181 w 2719"/>
                <a:gd name="T33" fmla="*/ 2079 h 2198"/>
                <a:gd name="T34" fmla="*/ 1071 w 2719"/>
                <a:gd name="T35" fmla="*/ 1822 h 2198"/>
                <a:gd name="T36" fmla="*/ 1162 w 2719"/>
                <a:gd name="T37" fmla="*/ 1539 h 2198"/>
                <a:gd name="T38" fmla="*/ 1483 w 2719"/>
                <a:gd name="T39" fmla="*/ 1401 h 2198"/>
                <a:gd name="T40" fmla="*/ 1812 w 2719"/>
                <a:gd name="T41" fmla="*/ 1539 h 2198"/>
                <a:gd name="T42" fmla="*/ 1904 w 2719"/>
                <a:gd name="T43" fmla="*/ 1822 h 2198"/>
                <a:gd name="T44" fmla="*/ 1812 w 2719"/>
                <a:gd name="T45" fmla="*/ 2070 h 2198"/>
                <a:gd name="T46" fmla="*/ 1757 w 2719"/>
                <a:gd name="T47" fmla="*/ 2152 h 2198"/>
                <a:gd name="T48" fmla="*/ 1757 w 2719"/>
                <a:gd name="T49" fmla="*/ 2197 h 2198"/>
                <a:gd name="T50" fmla="*/ 2718 w 2719"/>
                <a:gd name="T51" fmla="*/ 2197 h 2198"/>
                <a:gd name="T52" fmla="*/ 2124 w 2719"/>
                <a:gd name="T53" fmla="*/ 1236 h 2198"/>
                <a:gd name="T54" fmla="*/ 0 w 2719"/>
                <a:gd name="T55" fmla="*/ 0 h 2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19" h="2198">
                  <a:moveTo>
                    <a:pt x="0" y="0"/>
                  </a:moveTo>
                  <a:lnTo>
                    <a:pt x="0" y="0"/>
                  </a:lnTo>
                  <a:cubicBezTo>
                    <a:pt x="0" y="980"/>
                    <a:pt x="0" y="980"/>
                    <a:pt x="0" y="980"/>
                  </a:cubicBezTo>
                  <a:cubicBezTo>
                    <a:pt x="45" y="980"/>
                    <a:pt x="45" y="980"/>
                    <a:pt x="45" y="980"/>
                  </a:cubicBezTo>
                  <a:cubicBezTo>
                    <a:pt x="54" y="980"/>
                    <a:pt x="63" y="971"/>
                    <a:pt x="128" y="925"/>
                  </a:cubicBezTo>
                  <a:cubicBezTo>
                    <a:pt x="183" y="889"/>
                    <a:pt x="265" y="833"/>
                    <a:pt x="366" y="833"/>
                  </a:cubicBezTo>
                  <a:cubicBezTo>
                    <a:pt x="466" y="833"/>
                    <a:pt x="567" y="852"/>
                    <a:pt x="650" y="925"/>
                  </a:cubicBezTo>
                  <a:cubicBezTo>
                    <a:pt x="732" y="989"/>
                    <a:pt x="786" y="1108"/>
                    <a:pt x="786" y="1245"/>
                  </a:cubicBezTo>
                  <a:cubicBezTo>
                    <a:pt x="786" y="1392"/>
                    <a:pt x="732" y="1511"/>
                    <a:pt x="650" y="1575"/>
                  </a:cubicBezTo>
                  <a:cubicBezTo>
                    <a:pt x="567" y="1639"/>
                    <a:pt x="466" y="1657"/>
                    <a:pt x="366" y="1657"/>
                  </a:cubicBezTo>
                  <a:cubicBezTo>
                    <a:pt x="255" y="1657"/>
                    <a:pt x="173" y="1603"/>
                    <a:pt x="119" y="1557"/>
                  </a:cubicBezTo>
                  <a:cubicBezTo>
                    <a:pt x="54" y="1511"/>
                    <a:pt x="36" y="1493"/>
                    <a:pt x="18" y="1493"/>
                  </a:cubicBezTo>
                  <a:cubicBezTo>
                    <a:pt x="0" y="1493"/>
                    <a:pt x="0" y="1493"/>
                    <a:pt x="0" y="1493"/>
                  </a:cubicBezTo>
                  <a:cubicBezTo>
                    <a:pt x="0" y="2197"/>
                    <a:pt x="0" y="2197"/>
                    <a:pt x="0" y="2197"/>
                  </a:cubicBezTo>
                  <a:cubicBezTo>
                    <a:pt x="1244" y="2197"/>
                    <a:pt x="1244" y="2197"/>
                    <a:pt x="1244" y="2197"/>
                  </a:cubicBezTo>
                  <a:cubicBezTo>
                    <a:pt x="1244" y="2170"/>
                    <a:pt x="1244" y="2170"/>
                    <a:pt x="1244" y="2170"/>
                  </a:cubicBezTo>
                  <a:cubicBezTo>
                    <a:pt x="1235" y="2152"/>
                    <a:pt x="1226" y="2143"/>
                    <a:pt x="1181" y="2079"/>
                  </a:cubicBezTo>
                  <a:cubicBezTo>
                    <a:pt x="1135" y="2024"/>
                    <a:pt x="1071" y="1932"/>
                    <a:pt x="1071" y="1822"/>
                  </a:cubicBezTo>
                  <a:cubicBezTo>
                    <a:pt x="1071" y="1731"/>
                    <a:pt x="1099" y="1621"/>
                    <a:pt x="1162" y="1539"/>
                  </a:cubicBezTo>
                  <a:cubicBezTo>
                    <a:pt x="1226" y="1465"/>
                    <a:pt x="1345" y="1410"/>
                    <a:pt x="1483" y="1401"/>
                  </a:cubicBezTo>
                  <a:cubicBezTo>
                    <a:pt x="1620" y="1401"/>
                    <a:pt x="1748" y="1465"/>
                    <a:pt x="1812" y="1539"/>
                  </a:cubicBezTo>
                  <a:cubicBezTo>
                    <a:pt x="1885" y="1630"/>
                    <a:pt x="1904" y="1731"/>
                    <a:pt x="1904" y="1822"/>
                  </a:cubicBezTo>
                  <a:cubicBezTo>
                    <a:pt x="1904" y="1932"/>
                    <a:pt x="1849" y="2015"/>
                    <a:pt x="1812" y="2070"/>
                  </a:cubicBezTo>
                  <a:cubicBezTo>
                    <a:pt x="1766" y="2133"/>
                    <a:pt x="1757" y="2143"/>
                    <a:pt x="1757" y="2152"/>
                  </a:cubicBezTo>
                  <a:cubicBezTo>
                    <a:pt x="1757" y="2197"/>
                    <a:pt x="1757" y="2197"/>
                    <a:pt x="1757" y="2197"/>
                  </a:cubicBezTo>
                  <a:cubicBezTo>
                    <a:pt x="2718" y="2197"/>
                    <a:pt x="2718" y="2197"/>
                    <a:pt x="2718" y="2197"/>
                  </a:cubicBezTo>
                  <a:cubicBezTo>
                    <a:pt x="2554" y="1841"/>
                    <a:pt x="2352" y="1511"/>
                    <a:pt x="2124" y="1236"/>
                  </a:cubicBezTo>
                  <a:cubicBezTo>
                    <a:pt x="1611" y="596"/>
                    <a:pt x="842" y="219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76183" tIns="38091" rIns="76183" bIns="38091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75" name="Freeform 4"/>
            <p:cNvSpPr>
              <a:spLocks noChangeArrowheads="1"/>
            </p:cNvSpPr>
            <p:nvPr/>
          </p:nvSpPr>
          <p:spPr bwMode="auto">
            <a:xfrm>
              <a:off x="1796054" y="6191250"/>
              <a:ext cx="2243082" cy="3153833"/>
            </a:xfrm>
            <a:custGeom>
              <a:avLst/>
              <a:gdLst>
                <a:gd name="T0" fmla="*/ 3141 w 3738"/>
                <a:gd name="T1" fmla="*/ 1437 h 5256"/>
                <a:gd name="T2" fmla="*/ 3141 w 3738"/>
                <a:gd name="T3" fmla="*/ 1437 h 5256"/>
                <a:gd name="T4" fmla="*/ 3150 w 3738"/>
                <a:gd name="T5" fmla="*/ 1437 h 5256"/>
                <a:gd name="T6" fmla="*/ 3333 w 3738"/>
                <a:gd name="T7" fmla="*/ 1538 h 5256"/>
                <a:gd name="T8" fmla="*/ 3479 w 3738"/>
                <a:gd name="T9" fmla="*/ 1611 h 5256"/>
                <a:gd name="T10" fmla="*/ 3663 w 3738"/>
                <a:gd name="T11" fmla="*/ 1556 h 5256"/>
                <a:gd name="T12" fmla="*/ 3737 w 3738"/>
                <a:gd name="T13" fmla="*/ 1355 h 5256"/>
                <a:gd name="T14" fmla="*/ 3663 w 3738"/>
                <a:gd name="T15" fmla="*/ 1162 h 5256"/>
                <a:gd name="T16" fmla="*/ 3479 w 3738"/>
                <a:gd name="T17" fmla="*/ 1108 h 5256"/>
                <a:gd name="T18" fmla="*/ 3333 w 3738"/>
                <a:gd name="T19" fmla="*/ 1172 h 5256"/>
                <a:gd name="T20" fmla="*/ 3150 w 3738"/>
                <a:gd name="T21" fmla="*/ 1254 h 5256"/>
                <a:gd name="T22" fmla="*/ 2812 w 3738"/>
                <a:gd name="T23" fmla="*/ 1254 h 5256"/>
                <a:gd name="T24" fmla="*/ 2812 w 3738"/>
                <a:gd name="T25" fmla="*/ 0 h 5256"/>
                <a:gd name="T26" fmla="*/ 2481 w 3738"/>
                <a:gd name="T27" fmla="*/ 0 h 5256"/>
                <a:gd name="T28" fmla="*/ 2481 w 3738"/>
                <a:gd name="T29" fmla="*/ 82 h 5256"/>
                <a:gd name="T30" fmla="*/ 2537 w 3738"/>
                <a:gd name="T31" fmla="*/ 165 h 5256"/>
                <a:gd name="T32" fmla="*/ 2628 w 3738"/>
                <a:gd name="T33" fmla="*/ 412 h 5256"/>
                <a:gd name="T34" fmla="*/ 2537 w 3738"/>
                <a:gd name="T35" fmla="*/ 695 h 5256"/>
                <a:gd name="T36" fmla="*/ 2207 w 3738"/>
                <a:gd name="T37" fmla="*/ 833 h 5256"/>
                <a:gd name="T38" fmla="*/ 1887 w 3738"/>
                <a:gd name="T39" fmla="*/ 695 h 5256"/>
                <a:gd name="T40" fmla="*/ 1795 w 3738"/>
                <a:gd name="T41" fmla="*/ 412 h 5256"/>
                <a:gd name="T42" fmla="*/ 1896 w 3738"/>
                <a:gd name="T43" fmla="*/ 155 h 5256"/>
                <a:gd name="T44" fmla="*/ 1968 w 3738"/>
                <a:gd name="T45" fmla="*/ 64 h 5256"/>
                <a:gd name="T46" fmla="*/ 1968 w 3738"/>
                <a:gd name="T47" fmla="*/ 0 h 5256"/>
                <a:gd name="T48" fmla="*/ 1639 w 3738"/>
                <a:gd name="T49" fmla="*/ 0 h 5256"/>
                <a:gd name="T50" fmla="*/ 1236 w 3738"/>
                <a:gd name="T51" fmla="*/ 980 h 5256"/>
                <a:gd name="T52" fmla="*/ 1145 w 3738"/>
                <a:gd name="T53" fmla="*/ 980 h 5256"/>
                <a:gd name="T54" fmla="*/ 55 w 3738"/>
                <a:gd name="T55" fmla="*/ 2481 h 5256"/>
                <a:gd name="T56" fmla="*/ 1145 w 3738"/>
                <a:gd name="T57" fmla="*/ 4358 h 5256"/>
                <a:gd name="T58" fmla="*/ 1740 w 3738"/>
                <a:gd name="T59" fmla="*/ 4358 h 5256"/>
                <a:gd name="T60" fmla="*/ 2738 w 3738"/>
                <a:gd name="T61" fmla="*/ 5255 h 5256"/>
                <a:gd name="T62" fmla="*/ 2812 w 3738"/>
                <a:gd name="T63" fmla="*/ 5255 h 5256"/>
                <a:gd name="T64" fmla="*/ 2812 w 3738"/>
                <a:gd name="T65" fmla="*/ 4193 h 5256"/>
                <a:gd name="T66" fmla="*/ 3141 w 3738"/>
                <a:gd name="T67" fmla="*/ 4193 h 5256"/>
                <a:gd name="T68" fmla="*/ 3150 w 3738"/>
                <a:gd name="T69" fmla="*/ 4193 h 5256"/>
                <a:gd name="T70" fmla="*/ 3333 w 3738"/>
                <a:gd name="T71" fmla="*/ 4294 h 5256"/>
                <a:gd name="T72" fmla="*/ 3479 w 3738"/>
                <a:gd name="T73" fmla="*/ 4358 h 5256"/>
                <a:gd name="T74" fmla="*/ 3663 w 3738"/>
                <a:gd name="T75" fmla="*/ 4303 h 5256"/>
                <a:gd name="T76" fmla="*/ 3737 w 3738"/>
                <a:gd name="T77" fmla="*/ 4111 h 5256"/>
                <a:gd name="T78" fmla="*/ 3663 w 3738"/>
                <a:gd name="T79" fmla="*/ 3910 h 5256"/>
                <a:gd name="T80" fmla="*/ 3479 w 3738"/>
                <a:gd name="T81" fmla="*/ 3854 h 5256"/>
                <a:gd name="T82" fmla="*/ 3333 w 3738"/>
                <a:gd name="T83" fmla="*/ 3919 h 5256"/>
                <a:gd name="T84" fmla="*/ 3150 w 3738"/>
                <a:gd name="T85" fmla="*/ 4001 h 5256"/>
                <a:gd name="T86" fmla="*/ 2812 w 3738"/>
                <a:gd name="T87" fmla="*/ 4001 h 5256"/>
                <a:gd name="T88" fmla="*/ 2812 w 3738"/>
                <a:gd name="T89" fmla="*/ 1437 h 5256"/>
                <a:gd name="T90" fmla="*/ 3141 w 3738"/>
                <a:gd name="T91" fmla="*/ 1437 h 5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738" h="5256">
                  <a:moveTo>
                    <a:pt x="3141" y="1437"/>
                  </a:moveTo>
                  <a:lnTo>
                    <a:pt x="3141" y="1437"/>
                  </a:lnTo>
                  <a:lnTo>
                    <a:pt x="3150" y="1437"/>
                  </a:lnTo>
                  <a:cubicBezTo>
                    <a:pt x="3233" y="1446"/>
                    <a:pt x="3288" y="1502"/>
                    <a:pt x="3333" y="1538"/>
                  </a:cubicBezTo>
                  <a:cubicBezTo>
                    <a:pt x="3379" y="1584"/>
                    <a:pt x="3424" y="1611"/>
                    <a:pt x="3479" y="1611"/>
                  </a:cubicBezTo>
                  <a:cubicBezTo>
                    <a:pt x="3553" y="1611"/>
                    <a:pt x="3617" y="1593"/>
                    <a:pt x="3663" y="1556"/>
                  </a:cubicBezTo>
                  <a:cubicBezTo>
                    <a:pt x="3700" y="1520"/>
                    <a:pt x="3737" y="1465"/>
                    <a:pt x="3737" y="1355"/>
                  </a:cubicBezTo>
                  <a:cubicBezTo>
                    <a:pt x="3737" y="1254"/>
                    <a:pt x="3709" y="1199"/>
                    <a:pt x="3663" y="1162"/>
                  </a:cubicBezTo>
                  <a:cubicBezTo>
                    <a:pt x="3617" y="1126"/>
                    <a:pt x="3553" y="1108"/>
                    <a:pt x="3479" y="1108"/>
                  </a:cubicBezTo>
                  <a:cubicBezTo>
                    <a:pt x="3424" y="1108"/>
                    <a:pt x="3379" y="1135"/>
                    <a:pt x="3333" y="1172"/>
                  </a:cubicBezTo>
                  <a:cubicBezTo>
                    <a:pt x="3288" y="1199"/>
                    <a:pt x="3233" y="1254"/>
                    <a:pt x="3150" y="1254"/>
                  </a:cubicBezTo>
                  <a:cubicBezTo>
                    <a:pt x="2812" y="1254"/>
                    <a:pt x="2812" y="1254"/>
                    <a:pt x="2812" y="1254"/>
                  </a:cubicBezTo>
                  <a:cubicBezTo>
                    <a:pt x="2812" y="0"/>
                    <a:pt x="2812" y="0"/>
                    <a:pt x="2812" y="0"/>
                  </a:cubicBezTo>
                  <a:cubicBezTo>
                    <a:pt x="2481" y="0"/>
                    <a:pt x="2481" y="0"/>
                    <a:pt x="2481" y="0"/>
                  </a:cubicBezTo>
                  <a:cubicBezTo>
                    <a:pt x="2481" y="82"/>
                    <a:pt x="2481" y="82"/>
                    <a:pt x="2481" y="82"/>
                  </a:cubicBezTo>
                  <a:cubicBezTo>
                    <a:pt x="2481" y="91"/>
                    <a:pt x="2481" y="101"/>
                    <a:pt x="2537" y="165"/>
                  </a:cubicBezTo>
                  <a:cubicBezTo>
                    <a:pt x="2573" y="219"/>
                    <a:pt x="2628" y="302"/>
                    <a:pt x="2628" y="412"/>
                  </a:cubicBezTo>
                  <a:cubicBezTo>
                    <a:pt x="2628" y="504"/>
                    <a:pt x="2610" y="604"/>
                    <a:pt x="2537" y="695"/>
                  </a:cubicBezTo>
                  <a:cubicBezTo>
                    <a:pt x="2472" y="778"/>
                    <a:pt x="2345" y="833"/>
                    <a:pt x="2207" y="833"/>
                  </a:cubicBezTo>
                  <a:cubicBezTo>
                    <a:pt x="2070" y="823"/>
                    <a:pt x="1950" y="769"/>
                    <a:pt x="1887" y="695"/>
                  </a:cubicBezTo>
                  <a:cubicBezTo>
                    <a:pt x="1823" y="604"/>
                    <a:pt x="1795" y="504"/>
                    <a:pt x="1795" y="412"/>
                  </a:cubicBezTo>
                  <a:cubicBezTo>
                    <a:pt x="1795" y="302"/>
                    <a:pt x="1859" y="210"/>
                    <a:pt x="1896" y="155"/>
                  </a:cubicBezTo>
                  <a:cubicBezTo>
                    <a:pt x="1950" y="91"/>
                    <a:pt x="1959" y="82"/>
                    <a:pt x="1968" y="64"/>
                  </a:cubicBezTo>
                  <a:cubicBezTo>
                    <a:pt x="1968" y="0"/>
                    <a:pt x="1968" y="0"/>
                    <a:pt x="1968" y="0"/>
                  </a:cubicBezTo>
                  <a:cubicBezTo>
                    <a:pt x="1639" y="0"/>
                    <a:pt x="1639" y="0"/>
                    <a:pt x="1639" y="0"/>
                  </a:cubicBezTo>
                  <a:cubicBezTo>
                    <a:pt x="1474" y="347"/>
                    <a:pt x="1347" y="695"/>
                    <a:pt x="1236" y="980"/>
                  </a:cubicBezTo>
                  <a:cubicBezTo>
                    <a:pt x="1145" y="980"/>
                    <a:pt x="1145" y="980"/>
                    <a:pt x="1145" y="980"/>
                  </a:cubicBezTo>
                  <a:cubicBezTo>
                    <a:pt x="0" y="1099"/>
                    <a:pt x="55" y="1904"/>
                    <a:pt x="55" y="2481"/>
                  </a:cubicBezTo>
                  <a:cubicBezTo>
                    <a:pt x="18" y="3387"/>
                    <a:pt x="476" y="4358"/>
                    <a:pt x="1145" y="4358"/>
                  </a:cubicBezTo>
                  <a:cubicBezTo>
                    <a:pt x="1740" y="4358"/>
                    <a:pt x="1740" y="4358"/>
                    <a:pt x="1740" y="4358"/>
                  </a:cubicBezTo>
                  <a:cubicBezTo>
                    <a:pt x="2005" y="4705"/>
                    <a:pt x="2345" y="4999"/>
                    <a:pt x="2738" y="5255"/>
                  </a:cubicBezTo>
                  <a:cubicBezTo>
                    <a:pt x="2812" y="5255"/>
                    <a:pt x="2812" y="5255"/>
                    <a:pt x="2812" y="5255"/>
                  </a:cubicBezTo>
                  <a:cubicBezTo>
                    <a:pt x="2812" y="4193"/>
                    <a:pt x="2812" y="4193"/>
                    <a:pt x="2812" y="4193"/>
                  </a:cubicBezTo>
                  <a:cubicBezTo>
                    <a:pt x="3141" y="4193"/>
                    <a:pt x="3141" y="4193"/>
                    <a:pt x="3141" y="4193"/>
                  </a:cubicBezTo>
                  <a:lnTo>
                    <a:pt x="3150" y="4193"/>
                  </a:lnTo>
                  <a:cubicBezTo>
                    <a:pt x="3233" y="4202"/>
                    <a:pt x="3288" y="4257"/>
                    <a:pt x="3333" y="4294"/>
                  </a:cubicBezTo>
                  <a:cubicBezTo>
                    <a:pt x="3379" y="4330"/>
                    <a:pt x="3424" y="4358"/>
                    <a:pt x="3479" y="4358"/>
                  </a:cubicBezTo>
                  <a:cubicBezTo>
                    <a:pt x="3553" y="4358"/>
                    <a:pt x="3617" y="4340"/>
                    <a:pt x="3663" y="4303"/>
                  </a:cubicBezTo>
                  <a:cubicBezTo>
                    <a:pt x="3700" y="4266"/>
                    <a:pt x="3737" y="4211"/>
                    <a:pt x="3737" y="4111"/>
                  </a:cubicBezTo>
                  <a:cubicBezTo>
                    <a:pt x="3737" y="4001"/>
                    <a:pt x="3709" y="3946"/>
                    <a:pt x="3663" y="3910"/>
                  </a:cubicBezTo>
                  <a:cubicBezTo>
                    <a:pt x="3617" y="3873"/>
                    <a:pt x="3553" y="3854"/>
                    <a:pt x="3479" y="3854"/>
                  </a:cubicBezTo>
                  <a:cubicBezTo>
                    <a:pt x="3424" y="3854"/>
                    <a:pt x="3379" y="3882"/>
                    <a:pt x="3333" y="3919"/>
                  </a:cubicBezTo>
                  <a:cubicBezTo>
                    <a:pt x="3288" y="3955"/>
                    <a:pt x="3233" y="4001"/>
                    <a:pt x="3150" y="4001"/>
                  </a:cubicBezTo>
                  <a:cubicBezTo>
                    <a:pt x="2812" y="4001"/>
                    <a:pt x="2812" y="4001"/>
                    <a:pt x="2812" y="4001"/>
                  </a:cubicBezTo>
                  <a:cubicBezTo>
                    <a:pt x="2812" y="1437"/>
                    <a:pt x="2812" y="1437"/>
                    <a:pt x="2812" y="1437"/>
                  </a:cubicBezTo>
                  <a:lnTo>
                    <a:pt x="3141" y="1437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76183" tIns="38091" rIns="76183" bIns="38091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76" name="Freeform 5"/>
            <p:cNvSpPr>
              <a:spLocks noChangeArrowheads="1"/>
            </p:cNvSpPr>
            <p:nvPr/>
          </p:nvSpPr>
          <p:spPr bwMode="auto">
            <a:xfrm>
              <a:off x="3631784" y="5670021"/>
              <a:ext cx="2867336" cy="2674937"/>
            </a:xfrm>
            <a:custGeom>
              <a:avLst/>
              <a:gdLst>
                <a:gd name="T0" fmla="*/ 4707 w 4781"/>
                <a:gd name="T1" fmla="*/ 2032 h 4460"/>
                <a:gd name="T2" fmla="*/ 4707 w 4781"/>
                <a:gd name="T3" fmla="*/ 2032 h 4460"/>
                <a:gd name="T4" fmla="*/ 4524 w 4781"/>
                <a:gd name="T5" fmla="*/ 1978 h 4460"/>
                <a:gd name="T6" fmla="*/ 4377 w 4781"/>
                <a:gd name="T7" fmla="*/ 2042 h 4460"/>
                <a:gd name="T8" fmla="*/ 4194 w 4781"/>
                <a:gd name="T9" fmla="*/ 2124 h 4460"/>
                <a:gd name="T10" fmla="*/ 3883 w 4781"/>
                <a:gd name="T11" fmla="*/ 2124 h 4460"/>
                <a:gd name="T12" fmla="*/ 3883 w 4781"/>
                <a:gd name="T13" fmla="*/ 870 h 4460"/>
                <a:gd name="T14" fmla="*/ 1585 w 4781"/>
                <a:gd name="T15" fmla="*/ 870 h 4460"/>
                <a:gd name="T16" fmla="*/ 1585 w 4781"/>
                <a:gd name="T17" fmla="*/ 586 h 4460"/>
                <a:gd name="T18" fmla="*/ 1677 w 4781"/>
                <a:gd name="T19" fmla="*/ 403 h 4460"/>
                <a:gd name="T20" fmla="*/ 1731 w 4781"/>
                <a:gd name="T21" fmla="*/ 256 h 4460"/>
                <a:gd name="T22" fmla="*/ 1686 w 4781"/>
                <a:gd name="T23" fmla="*/ 73 h 4460"/>
                <a:gd name="T24" fmla="*/ 1484 w 4781"/>
                <a:gd name="T25" fmla="*/ 0 h 4460"/>
                <a:gd name="T26" fmla="*/ 1291 w 4781"/>
                <a:gd name="T27" fmla="*/ 82 h 4460"/>
                <a:gd name="T28" fmla="*/ 1237 w 4781"/>
                <a:gd name="T29" fmla="*/ 256 h 4460"/>
                <a:gd name="T30" fmla="*/ 1301 w 4781"/>
                <a:gd name="T31" fmla="*/ 412 h 4460"/>
                <a:gd name="T32" fmla="*/ 1401 w 4781"/>
                <a:gd name="T33" fmla="*/ 586 h 4460"/>
                <a:gd name="T34" fmla="*/ 1401 w 4781"/>
                <a:gd name="T35" fmla="*/ 595 h 4460"/>
                <a:gd name="T36" fmla="*/ 1401 w 4781"/>
                <a:gd name="T37" fmla="*/ 870 h 4460"/>
                <a:gd name="T38" fmla="*/ 0 w 4781"/>
                <a:gd name="T39" fmla="*/ 870 h 4460"/>
                <a:gd name="T40" fmla="*/ 0 w 4781"/>
                <a:gd name="T41" fmla="*/ 1960 h 4460"/>
                <a:gd name="T42" fmla="*/ 92 w 4781"/>
                <a:gd name="T43" fmla="*/ 1960 h 4460"/>
                <a:gd name="T44" fmla="*/ 175 w 4781"/>
                <a:gd name="T45" fmla="*/ 1905 h 4460"/>
                <a:gd name="T46" fmla="*/ 421 w 4781"/>
                <a:gd name="T47" fmla="*/ 1813 h 4460"/>
                <a:gd name="T48" fmla="*/ 706 w 4781"/>
                <a:gd name="T49" fmla="*/ 1905 h 4460"/>
                <a:gd name="T50" fmla="*/ 843 w 4781"/>
                <a:gd name="T51" fmla="*/ 2234 h 4460"/>
                <a:gd name="T52" fmla="*/ 706 w 4781"/>
                <a:gd name="T53" fmla="*/ 2554 h 4460"/>
                <a:gd name="T54" fmla="*/ 421 w 4781"/>
                <a:gd name="T55" fmla="*/ 2646 h 4460"/>
                <a:gd name="T56" fmla="*/ 175 w 4781"/>
                <a:gd name="T57" fmla="*/ 2536 h 4460"/>
                <a:gd name="T58" fmla="*/ 74 w 4781"/>
                <a:gd name="T59" fmla="*/ 2472 h 4460"/>
                <a:gd name="T60" fmla="*/ 0 w 4781"/>
                <a:gd name="T61" fmla="*/ 2472 h 4460"/>
                <a:gd name="T62" fmla="*/ 0 w 4781"/>
                <a:gd name="T63" fmla="*/ 3589 h 4460"/>
                <a:gd name="T64" fmla="*/ 1942 w 4781"/>
                <a:gd name="T65" fmla="*/ 3589 h 4460"/>
                <a:gd name="T66" fmla="*/ 1942 w 4781"/>
                <a:gd name="T67" fmla="*/ 3864 h 4460"/>
                <a:gd name="T68" fmla="*/ 1942 w 4781"/>
                <a:gd name="T69" fmla="*/ 3864 h 4460"/>
                <a:gd name="T70" fmla="*/ 1841 w 4781"/>
                <a:gd name="T71" fmla="*/ 4047 h 4460"/>
                <a:gd name="T72" fmla="*/ 1777 w 4781"/>
                <a:gd name="T73" fmla="*/ 4202 h 4460"/>
                <a:gd name="T74" fmla="*/ 1831 w 4781"/>
                <a:gd name="T75" fmla="*/ 4377 h 4460"/>
                <a:gd name="T76" fmla="*/ 2033 w 4781"/>
                <a:gd name="T77" fmla="*/ 4459 h 4460"/>
                <a:gd name="T78" fmla="*/ 2226 w 4781"/>
                <a:gd name="T79" fmla="*/ 4377 h 4460"/>
                <a:gd name="T80" fmla="*/ 2280 w 4781"/>
                <a:gd name="T81" fmla="*/ 4202 h 4460"/>
                <a:gd name="T82" fmla="*/ 2217 w 4781"/>
                <a:gd name="T83" fmla="*/ 4047 h 4460"/>
                <a:gd name="T84" fmla="*/ 2134 w 4781"/>
                <a:gd name="T85" fmla="*/ 3873 h 4460"/>
                <a:gd name="T86" fmla="*/ 2134 w 4781"/>
                <a:gd name="T87" fmla="*/ 3589 h 4460"/>
                <a:gd name="T88" fmla="*/ 3883 w 4781"/>
                <a:gd name="T89" fmla="*/ 3589 h 4460"/>
                <a:gd name="T90" fmla="*/ 3883 w 4781"/>
                <a:gd name="T91" fmla="*/ 2307 h 4460"/>
                <a:gd name="T92" fmla="*/ 4185 w 4781"/>
                <a:gd name="T93" fmla="*/ 2307 h 4460"/>
                <a:gd name="T94" fmla="*/ 4194 w 4781"/>
                <a:gd name="T95" fmla="*/ 2307 h 4460"/>
                <a:gd name="T96" fmla="*/ 4377 w 4781"/>
                <a:gd name="T97" fmla="*/ 2408 h 4460"/>
                <a:gd name="T98" fmla="*/ 4524 w 4781"/>
                <a:gd name="T99" fmla="*/ 2481 h 4460"/>
                <a:gd name="T100" fmla="*/ 4698 w 4781"/>
                <a:gd name="T101" fmla="*/ 2426 h 4460"/>
                <a:gd name="T102" fmla="*/ 4780 w 4781"/>
                <a:gd name="T103" fmla="*/ 2225 h 4460"/>
                <a:gd name="T104" fmla="*/ 4707 w 4781"/>
                <a:gd name="T105" fmla="*/ 2032 h 4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81" h="4460">
                  <a:moveTo>
                    <a:pt x="4707" y="2032"/>
                  </a:moveTo>
                  <a:lnTo>
                    <a:pt x="4707" y="2032"/>
                  </a:lnTo>
                  <a:cubicBezTo>
                    <a:pt x="4661" y="1996"/>
                    <a:pt x="4598" y="1978"/>
                    <a:pt x="4524" y="1978"/>
                  </a:cubicBezTo>
                  <a:cubicBezTo>
                    <a:pt x="4469" y="1978"/>
                    <a:pt x="4423" y="2005"/>
                    <a:pt x="4377" y="2042"/>
                  </a:cubicBezTo>
                  <a:cubicBezTo>
                    <a:pt x="4322" y="2069"/>
                    <a:pt x="4276" y="2124"/>
                    <a:pt x="4194" y="2124"/>
                  </a:cubicBezTo>
                  <a:cubicBezTo>
                    <a:pt x="3883" y="2124"/>
                    <a:pt x="3883" y="2124"/>
                    <a:pt x="3883" y="2124"/>
                  </a:cubicBezTo>
                  <a:cubicBezTo>
                    <a:pt x="3883" y="870"/>
                    <a:pt x="3883" y="870"/>
                    <a:pt x="3883" y="870"/>
                  </a:cubicBezTo>
                  <a:cubicBezTo>
                    <a:pt x="1585" y="870"/>
                    <a:pt x="1585" y="870"/>
                    <a:pt x="1585" y="870"/>
                  </a:cubicBezTo>
                  <a:cubicBezTo>
                    <a:pt x="1585" y="586"/>
                    <a:pt x="1585" y="586"/>
                    <a:pt x="1585" y="586"/>
                  </a:cubicBezTo>
                  <a:cubicBezTo>
                    <a:pt x="1585" y="504"/>
                    <a:pt x="1640" y="458"/>
                    <a:pt x="1677" y="403"/>
                  </a:cubicBezTo>
                  <a:cubicBezTo>
                    <a:pt x="1713" y="357"/>
                    <a:pt x="1731" y="320"/>
                    <a:pt x="1731" y="256"/>
                  </a:cubicBezTo>
                  <a:cubicBezTo>
                    <a:pt x="1731" y="192"/>
                    <a:pt x="1722" y="119"/>
                    <a:pt x="1686" y="73"/>
                  </a:cubicBezTo>
                  <a:cubicBezTo>
                    <a:pt x="1649" y="28"/>
                    <a:pt x="1594" y="0"/>
                    <a:pt x="1484" y="0"/>
                  </a:cubicBezTo>
                  <a:cubicBezTo>
                    <a:pt x="1383" y="9"/>
                    <a:pt x="1319" y="37"/>
                    <a:pt x="1291" y="82"/>
                  </a:cubicBezTo>
                  <a:cubicBezTo>
                    <a:pt x="1255" y="119"/>
                    <a:pt x="1237" y="183"/>
                    <a:pt x="1237" y="256"/>
                  </a:cubicBezTo>
                  <a:cubicBezTo>
                    <a:pt x="1237" y="320"/>
                    <a:pt x="1264" y="357"/>
                    <a:pt x="1301" y="412"/>
                  </a:cubicBezTo>
                  <a:cubicBezTo>
                    <a:pt x="1337" y="458"/>
                    <a:pt x="1392" y="504"/>
                    <a:pt x="1401" y="586"/>
                  </a:cubicBezTo>
                  <a:cubicBezTo>
                    <a:pt x="1401" y="595"/>
                    <a:pt x="1401" y="595"/>
                    <a:pt x="1401" y="595"/>
                  </a:cubicBezTo>
                  <a:cubicBezTo>
                    <a:pt x="1401" y="870"/>
                    <a:pt x="1401" y="870"/>
                    <a:pt x="1401" y="870"/>
                  </a:cubicBezTo>
                  <a:cubicBezTo>
                    <a:pt x="0" y="870"/>
                    <a:pt x="0" y="870"/>
                    <a:pt x="0" y="870"/>
                  </a:cubicBezTo>
                  <a:cubicBezTo>
                    <a:pt x="0" y="1960"/>
                    <a:pt x="0" y="1960"/>
                    <a:pt x="0" y="1960"/>
                  </a:cubicBezTo>
                  <a:cubicBezTo>
                    <a:pt x="92" y="1960"/>
                    <a:pt x="92" y="1960"/>
                    <a:pt x="92" y="1960"/>
                  </a:cubicBezTo>
                  <a:cubicBezTo>
                    <a:pt x="111" y="1960"/>
                    <a:pt x="111" y="1950"/>
                    <a:pt x="175" y="1905"/>
                  </a:cubicBezTo>
                  <a:cubicBezTo>
                    <a:pt x="230" y="1868"/>
                    <a:pt x="321" y="1813"/>
                    <a:pt x="421" y="1813"/>
                  </a:cubicBezTo>
                  <a:cubicBezTo>
                    <a:pt x="522" y="1813"/>
                    <a:pt x="623" y="1831"/>
                    <a:pt x="706" y="1905"/>
                  </a:cubicBezTo>
                  <a:cubicBezTo>
                    <a:pt x="788" y="1969"/>
                    <a:pt x="843" y="2096"/>
                    <a:pt x="843" y="2234"/>
                  </a:cubicBezTo>
                  <a:cubicBezTo>
                    <a:pt x="843" y="2372"/>
                    <a:pt x="788" y="2490"/>
                    <a:pt x="706" y="2554"/>
                  </a:cubicBezTo>
                  <a:cubicBezTo>
                    <a:pt x="623" y="2618"/>
                    <a:pt x="522" y="2646"/>
                    <a:pt x="421" y="2646"/>
                  </a:cubicBezTo>
                  <a:cubicBezTo>
                    <a:pt x="312" y="2646"/>
                    <a:pt x="230" y="2582"/>
                    <a:pt x="175" y="2536"/>
                  </a:cubicBezTo>
                  <a:cubicBezTo>
                    <a:pt x="111" y="2490"/>
                    <a:pt x="92" y="2481"/>
                    <a:pt x="74" y="2472"/>
                  </a:cubicBezTo>
                  <a:cubicBezTo>
                    <a:pt x="0" y="2472"/>
                    <a:pt x="0" y="2472"/>
                    <a:pt x="0" y="2472"/>
                  </a:cubicBezTo>
                  <a:cubicBezTo>
                    <a:pt x="0" y="3589"/>
                    <a:pt x="0" y="3589"/>
                    <a:pt x="0" y="3589"/>
                  </a:cubicBezTo>
                  <a:cubicBezTo>
                    <a:pt x="1942" y="3589"/>
                    <a:pt x="1942" y="3589"/>
                    <a:pt x="1942" y="3589"/>
                  </a:cubicBezTo>
                  <a:cubicBezTo>
                    <a:pt x="1942" y="3864"/>
                    <a:pt x="1942" y="3864"/>
                    <a:pt x="1942" y="3864"/>
                  </a:cubicBezTo>
                  <a:lnTo>
                    <a:pt x="1942" y="3864"/>
                  </a:lnTo>
                  <a:cubicBezTo>
                    <a:pt x="1932" y="3946"/>
                    <a:pt x="1887" y="4001"/>
                    <a:pt x="1841" y="4047"/>
                  </a:cubicBezTo>
                  <a:cubicBezTo>
                    <a:pt x="1804" y="4101"/>
                    <a:pt x="1777" y="4138"/>
                    <a:pt x="1777" y="4202"/>
                  </a:cubicBezTo>
                  <a:cubicBezTo>
                    <a:pt x="1777" y="4267"/>
                    <a:pt x="1795" y="4331"/>
                    <a:pt x="1831" y="4377"/>
                  </a:cubicBezTo>
                  <a:cubicBezTo>
                    <a:pt x="1868" y="4423"/>
                    <a:pt x="1923" y="4450"/>
                    <a:pt x="2033" y="4459"/>
                  </a:cubicBezTo>
                  <a:cubicBezTo>
                    <a:pt x="2134" y="4459"/>
                    <a:pt x="2189" y="4423"/>
                    <a:pt x="2226" y="4377"/>
                  </a:cubicBezTo>
                  <a:cubicBezTo>
                    <a:pt x="2262" y="4340"/>
                    <a:pt x="2280" y="4267"/>
                    <a:pt x="2280" y="4202"/>
                  </a:cubicBezTo>
                  <a:cubicBezTo>
                    <a:pt x="2280" y="4138"/>
                    <a:pt x="2253" y="4101"/>
                    <a:pt x="2217" y="4047"/>
                  </a:cubicBezTo>
                  <a:cubicBezTo>
                    <a:pt x="2180" y="4001"/>
                    <a:pt x="2134" y="3956"/>
                    <a:pt x="2134" y="3873"/>
                  </a:cubicBezTo>
                  <a:cubicBezTo>
                    <a:pt x="2134" y="3589"/>
                    <a:pt x="2134" y="3589"/>
                    <a:pt x="2134" y="3589"/>
                  </a:cubicBezTo>
                  <a:cubicBezTo>
                    <a:pt x="3883" y="3589"/>
                    <a:pt x="3883" y="3589"/>
                    <a:pt x="3883" y="3589"/>
                  </a:cubicBezTo>
                  <a:cubicBezTo>
                    <a:pt x="3883" y="2307"/>
                    <a:pt x="3883" y="2307"/>
                    <a:pt x="3883" y="2307"/>
                  </a:cubicBezTo>
                  <a:cubicBezTo>
                    <a:pt x="4185" y="2307"/>
                    <a:pt x="4185" y="2307"/>
                    <a:pt x="4185" y="2307"/>
                  </a:cubicBezTo>
                  <a:lnTo>
                    <a:pt x="4194" y="2307"/>
                  </a:lnTo>
                  <a:cubicBezTo>
                    <a:pt x="4276" y="2316"/>
                    <a:pt x="4322" y="2372"/>
                    <a:pt x="4377" y="2408"/>
                  </a:cubicBezTo>
                  <a:cubicBezTo>
                    <a:pt x="4423" y="2454"/>
                    <a:pt x="4469" y="2481"/>
                    <a:pt x="4524" y="2481"/>
                  </a:cubicBezTo>
                  <a:cubicBezTo>
                    <a:pt x="4598" y="2481"/>
                    <a:pt x="4661" y="2463"/>
                    <a:pt x="4698" y="2426"/>
                  </a:cubicBezTo>
                  <a:cubicBezTo>
                    <a:pt x="4743" y="2390"/>
                    <a:pt x="4780" y="2335"/>
                    <a:pt x="4780" y="2225"/>
                  </a:cubicBezTo>
                  <a:cubicBezTo>
                    <a:pt x="4780" y="2124"/>
                    <a:pt x="4752" y="2069"/>
                    <a:pt x="4707" y="20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76183" tIns="38091" rIns="76183" bIns="38091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77" name="Freeform 6"/>
            <p:cNvSpPr>
              <a:spLocks noChangeArrowheads="1"/>
            </p:cNvSpPr>
            <p:nvPr/>
          </p:nvSpPr>
          <p:spPr bwMode="auto">
            <a:xfrm>
              <a:off x="6102349" y="5670021"/>
              <a:ext cx="1785472" cy="2674937"/>
            </a:xfrm>
            <a:custGeom>
              <a:avLst/>
              <a:gdLst>
                <a:gd name="T0" fmla="*/ 686 w 2977"/>
                <a:gd name="T1" fmla="*/ 586 h 4460"/>
                <a:gd name="T2" fmla="*/ 686 w 2977"/>
                <a:gd name="T3" fmla="*/ 586 h 4460"/>
                <a:gd name="T4" fmla="*/ 769 w 2977"/>
                <a:gd name="T5" fmla="*/ 403 h 4460"/>
                <a:gd name="T6" fmla="*/ 833 w 2977"/>
                <a:gd name="T7" fmla="*/ 256 h 4460"/>
                <a:gd name="T8" fmla="*/ 778 w 2977"/>
                <a:gd name="T9" fmla="*/ 73 h 4460"/>
                <a:gd name="T10" fmla="*/ 577 w 2977"/>
                <a:gd name="T11" fmla="*/ 0 h 4460"/>
                <a:gd name="T12" fmla="*/ 385 w 2977"/>
                <a:gd name="T13" fmla="*/ 82 h 4460"/>
                <a:gd name="T14" fmla="*/ 330 w 2977"/>
                <a:gd name="T15" fmla="*/ 256 h 4460"/>
                <a:gd name="T16" fmla="*/ 394 w 2977"/>
                <a:gd name="T17" fmla="*/ 412 h 4460"/>
                <a:gd name="T18" fmla="*/ 495 w 2977"/>
                <a:gd name="T19" fmla="*/ 586 h 4460"/>
                <a:gd name="T20" fmla="*/ 495 w 2977"/>
                <a:gd name="T21" fmla="*/ 595 h 4460"/>
                <a:gd name="T22" fmla="*/ 495 w 2977"/>
                <a:gd name="T23" fmla="*/ 870 h 4460"/>
                <a:gd name="T24" fmla="*/ 0 w 2977"/>
                <a:gd name="T25" fmla="*/ 870 h 4460"/>
                <a:gd name="T26" fmla="*/ 0 w 2977"/>
                <a:gd name="T27" fmla="*/ 1960 h 4460"/>
                <a:gd name="T28" fmla="*/ 73 w 2977"/>
                <a:gd name="T29" fmla="*/ 1960 h 4460"/>
                <a:gd name="T30" fmla="*/ 155 w 2977"/>
                <a:gd name="T31" fmla="*/ 1905 h 4460"/>
                <a:gd name="T32" fmla="*/ 403 w 2977"/>
                <a:gd name="T33" fmla="*/ 1813 h 4460"/>
                <a:gd name="T34" fmla="*/ 686 w 2977"/>
                <a:gd name="T35" fmla="*/ 1905 h 4460"/>
                <a:gd name="T36" fmla="*/ 824 w 2977"/>
                <a:gd name="T37" fmla="*/ 2234 h 4460"/>
                <a:gd name="T38" fmla="*/ 686 w 2977"/>
                <a:gd name="T39" fmla="*/ 2554 h 4460"/>
                <a:gd name="T40" fmla="*/ 403 w 2977"/>
                <a:gd name="T41" fmla="*/ 2646 h 4460"/>
                <a:gd name="T42" fmla="*/ 155 w 2977"/>
                <a:gd name="T43" fmla="*/ 2536 h 4460"/>
                <a:gd name="T44" fmla="*/ 55 w 2977"/>
                <a:gd name="T45" fmla="*/ 2472 h 4460"/>
                <a:gd name="T46" fmla="*/ 0 w 2977"/>
                <a:gd name="T47" fmla="*/ 2472 h 4460"/>
                <a:gd name="T48" fmla="*/ 0 w 2977"/>
                <a:gd name="T49" fmla="*/ 3589 h 4460"/>
                <a:gd name="T50" fmla="*/ 1044 w 2977"/>
                <a:gd name="T51" fmla="*/ 3589 h 4460"/>
                <a:gd name="T52" fmla="*/ 1044 w 2977"/>
                <a:gd name="T53" fmla="*/ 3864 h 4460"/>
                <a:gd name="T54" fmla="*/ 1044 w 2977"/>
                <a:gd name="T55" fmla="*/ 3864 h 4460"/>
                <a:gd name="T56" fmla="*/ 943 w 2977"/>
                <a:gd name="T57" fmla="*/ 4047 h 4460"/>
                <a:gd name="T58" fmla="*/ 870 w 2977"/>
                <a:gd name="T59" fmla="*/ 4202 h 4460"/>
                <a:gd name="T60" fmla="*/ 925 w 2977"/>
                <a:gd name="T61" fmla="*/ 4377 h 4460"/>
                <a:gd name="T62" fmla="*/ 1126 w 2977"/>
                <a:gd name="T63" fmla="*/ 4459 h 4460"/>
                <a:gd name="T64" fmla="*/ 1319 w 2977"/>
                <a:gd name="T65" fmla="*/ 4377 h 4460"/>
                <a:gd name="T66" fmla="*/ 1373 w 2977"/>
                <a:gd name="T67" fmla="*/ 4202 h 4460"/>
                <a:gd name="T68" fmla="*/ 1309 w 2977"/>
                <a:gd name="T69" fmla="*/ 4047 h 4460"/>
                <a:gd name="T70" fmla="*/ 1227 w 2977"/>
                <a:gd name="T71" fmla="*/ 3873 h 4460"/>
                <a:gd name="T72" fmla="*/ 1227 w 2977"/>
                <a:gd name="T73" fmla="*/ 3589 h 4460"/>
                <a:gd name="T74" fmla="*/ 2976 w 2977"/>
                <a:gd name="T75" fmla="*/ 3589 h 4460"/>
                <a:gd name="T76" fmla="*/ 2976 w 2977"/>
                <a:gd name="T77" fmla="*/ 2472 h 4460"/>
                <a:gd name="T78" fmla="*/ 2940 w 2977"/>
                <a:gd name="T79" fmla="*/ 2472 h 4460"/>
                <a:gd name="T80" fmla="*/ 2848 w 2977"/>
                <a:gd name="T81" fmla="*/ 2536 h 4460"/>
                <a:gd name="T82" fmla="*/ 2600 w 2977"/>
                <a:gd name="T83" fmla="*/ 2646 h 4460"/>
                <a:gd name="T84" fmla="*/ 2317 w 2977"/>
                <a:gd name="T85" fmla="*/ 2554 h 4460"/>
                <a:gd name="T86" fmla="*/ 2179 w 2977"/>
                <a:gd name="T87" fmla="*/ 2234 h 4460"/>
                <a:gd name="T88" fmla="*/ 2317 w 2977"/>
                <a:gd name="T89" fmla="*/ 1905 h 4460"/>
                <a:gd name="T90" fmla="*/ 2600 w 2977"/>
                <a:gd name="T91" fmla="*/ 1813 h 4460"/>
                <a:gd name="T92" fmla="*/ 2838 w 2977"/>
                <a:gd name="T93" fmla="*/ 1905 h 4460"/>
                <a:gd name="T94" fmla="*/ 2921 w 2977"/>
                <a:gd name="T95" fmla="*/ 1960 h 4460"/>
                <a:gd name="T96" fmla="*/ 2976 w 2977"/>
                <a:gd name="T97" fmla="*/ 1960 h 4460"/>
                <a:gd name="T98" fmla="*/ 2976 w 2977"/>
                <a:gd name="T99" fmla="*/ 870 h 4460"/>
                <a:gd name="T100" fmla="*/ 686 w 2977"/>
                <a:gd name="T101" fmla="*/ 870 h 4460"/>
                <a:gd name="T102" fmla="*/ 686 w 2977"/>
                <a:gd name="T103" fmla="*/ 586 h 4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977" h="4460">
                  <a:moveTo>
                    <a:pt x="686" y="586"/>
                  </a:moveTo>
                  <a:lnTo>
                    <a:pt x="686" y="586"/>
                  </a:lnTo>
                  <a:cubicBezTo>
                    <a:pt x="686" y="504"/>
                    <a:pt x="732" y="458"/>
                    <a:pt x="769" y="403"/>
                  </a:cubicBezTo>
                  <a:cubicBezTo>
                    <a:pt x="806" y="357"/>
                    <a:pt x="833" y="320"/>
                    <a:pt x="833" y="256"/>
                  </a:cubicBezTo>
                  <a:cubicBezTo>
                    <a:pt x="833" y="192"/>
                    <a:pt x="815" y="119"/>
                    <a:pt x="778" y="73"/>
                  </a:cubicBezTo>
                  <a:cubicBezTo>
                    <a:pt x="741" y="28"/>
                    <a:pt x="686" y="0"/>
                    <a:pt x="577" y="0"/>
                  </a:cubicBezTo>
                  <a:cubicBezTo>
                    <a:pt x="477" y="9"/>
                    <a:pt x="421" y="37"/>
                    <a:pt x="385" y="82"/>
                  </a:cubicBezTo>
                  <a:cubicBezTo>
                    <a:pt x="348" y="119"/>
                    <a:pt x="330" y="183"/>
                    <a:pt x="330" y="256"/>
                  </a:cubicBezTo>
                  <a:cubicBezTo>
                    <a:pt x="330" y="320"/>
                    <a:pt x="357" y="357"/>
                    <a:pt x="394" y="412"/>
                  </a:cubicBezTo>
                  <a:cubicBezTo>
                    <a:pt x="440" y="458"/>
                    <a:pt x="486" y="504"/>
                    <a:pt x="495" y="586"/>
                  </a:cubicBezTo>
                  <a:cubicBezTo>
                    <a:pt x="495" y="595"/>
                    <a:pt x="495" y="595"/>
                    <a:pt x="495" y="595"/>
                  </a:cubicBezTo>
                  <a:cubicBezTo>
                    <a:pt x="495" y="870"/>
                    <a:pt x="495" y="870"/>
                    <a:pt x="495" y="870"/>
                  </a:cubicBezTo>
                  <a:cubicBezTo>
                    <a:pt x="0" y="870"/>
                    <a:pt x="0" y="870"/>
                    <a:pt x="0" y="870"/>
                  </a:cubicBezTo>
                  <a:cubicBezTo>
                    <a:pt x="0" y="1960"/>
                    <a:pt x="0" y="1960"/>
                    <a:pt x="0" y="1960"/>
                  </a:cubicBezTo>
                  <a:cubicBezTo>
                    <a:pt x="73" y="1960"/>
                    <a:pt x="73" y="1960"/>
                    <a:pt x="73" y="1960"/>
                  </a:cubicBezTo>
                  <a:cubicBezTo>
                    <a:pt x="91" y="1960"/>
                    <a:pt x="91" y="1950"/>
                    <a:pt x="155" y="1905"/>
                  </a:cubicBezTo>
                  <a:cubicBezTo>
                    <a:pt x="210" y="1868"/>
                    <a:pt x="293" y="1813"/>
                    <a:pt x="403" y="1813"/>
                  </a:cubicBezTo>
                  <a:cubicBezTo>
                    <a:pt x="495" y="1813"/>
                    <a:pt x="595" y="1831"/>
                    <a:pt x="686" y="1905"/>
                  </a:cubicBezTo>
                  <a:cubicBezTo>
                    <a:pt x="769" y="1969"/>
                    <a:pt x="824" y="2096"/>
                    <a:pt x="824" y="2234"/>
                  </a:cubicBezTo>
                  <a:cubicBezTo>
                    <a:pt x="824" y="2372"/>
                    <a:pt x="760" y="2490"/>
                    <a:pt x="686" y="2554"/>
                  </a:cubicBezTo>
                  <a:cubicBezTo>
                    <a:pt x="604" y="2618"/>
                    <a:pt x="495" y="2646"/>
                    <a:pt x="403" y="2646"/>
                  </a:cubicBezTo>
                  <a:cubicBezTo>
                    <a:pt x="293" y="2646"/>
                    <a:pt x="210" y="2582"/>
                    <a:pt x="155" y="2536"/>
                  </a:cubicBezTo>
                  <a:cubicBezTo>
                    <a:pt x="91" y="2490"/>
                    <a:pt x="73" y="2481"/>
                    <a:pt x="55" y="2472"/>
                  </a:cubicBezTo>
                  <a:cubicBezTo>
                    <a:pt x="0" y="2472"/>
                    <a:pt x="0" y="2472"/>
                    <a:pt x="0" y="2472"/>
                  </a:cubicBezTo>
                  <a:cubicBezTo>
                    <a:pt x="0" y="3589"/>
                    <a:pt x="0" y="3589"/>
                    <a:pt x="0" y="3589"/>
                  </a:cubicBezTo>
                  <a:cubicBezTo>
                    <a:pt x="1044" y="3589"/>
                    <a:pt x="1044" y="3589"/>
                    <a:pt x="1044" y="3589"/>
                  </a:cubicBezTo>
                  <a:cubicBezTo>
                    <a:pt x="1044" y="3864"/>
                    <a:pt x="1044" y="3864"/>
                    <a:pt x="1044" y="3864"/>
                  </a:cubicBezTo>
                  <a:lnTo>
                    <a:pt x="1044" y="3864"/>
                  </a:lnTo>
                  <a:cubicBezTo>
                    <a:pt x="1035" y="3946"/>
                    <a:pt x="980" y="4001"/>
                    <a:pt x="943" y="4047"/>
                  </a:cubicBezTo>
                  <a:cubicBezTo>
                    <a:pt x="897" y="4101"/>
                    <a:pt x="870" y="4138"/>
                    <a:pt x="870" y="4202"/>
                  </a:cubicBezTo>
                  <a:cubicBezTo>
                    <a:pt x="870" y="4267"/>
                    <a:pt x="888" y="4331"/>
                    <a:pt x="925" y="4377"/>
                  </a:cubicBezTo>
                  <a:cubicBezTo>
                    <a:pt x="962" y="4423"/>
                    <a:pt x="1016" y="4450"/>
                    <a:pt x="1126" y="4459"/>
                  </a:cubicBezTo>
                  <a:cubicBezTo>
                    <a:pt x="1227" y="4459"/>
                    <a:pt x="1282" y="4423"/>
                    <a:pt x="1319" y="4377"/>
                  </a:cubicBezTo>
                  <a:cubicBezTo>
                    <a:pt x="1355" y="4340"/>
                    <a:pt x="1373" y="4267"/>
                    <a:pt x="1373" y="4202"/>
                  </a:cubicBezTo>
                  <a:cubicBezTo>
                    <a:pt x="1373" y="4138"/>
                    <a:pt x="1346" y="4101"/>
                    <a:pt x="1309" y="4047"/>
                  </a:cubicBezTo>
                  <a:cubicBezTo>
                    <a:pt x="1282" y="4001"/>
                    <a:pt x="1227" y="3956"/>
                    <a:pt x="1227" y="3873"/>
                  </a:cubicBezTo>
                  <a:cubicBezTo>
                    <a:pt x="1227" y="3589"/>
                    <a:pt x="1227" y="3589"/>
                    <a:pt x="1227" y="3589"/>
                  </a:cubicBezTo>
                  <a:cubicBezTo>
                    <a:pt x="2976" y="3589"/>
                    <a:pt x="2976" y="3589"/>
                    <a:pt x="2976" y="3589"/>
                  </a:cubicBezTo>
                  <a:cubicBezTo>
                    <a:pt x="2976" y="2472"/>
                    <a:pt x="2976" y="2472"/>
                    <a:pt x="2976" y="2472"/>
                  </a:cubicBezTo>
                  <a:cubicBezTo>
                    <a:pt x="2940" y="2472"/>
                    <a:pt x="2940" y="2472"/>
                    <a:pt x="2940" y="2472"/>
                  </a:cubicBezTo>
                  <a:cubicBezTo>
                    <a:pt x="2930" y="2481"/>
                    <a:pt x="2912" y="2490"/>
                    <a:pt x="2848" y="2536"/>
                  </a:cubicBezTo>
                  <a:cubicBezTo>
                    <a:pt x="2793" y="2582"/>
                    <a:pt x="2710" y="2646"/>
                    <a:pt x="2600" y="2646"/>
                  </a:cubicBezTo>
                  <a:cubicBezTo>
                    <a:pt x="2500" y="2646"/>
                    <a:pt x="2399" y="2618"/>
                    <a:pt x="2317" y="2554"/>
                  </a:cubicBezTo>
                  <a:cubicBezTo>
                    <a:pt x="2234" y="2490"/>
                    <a:pt x="2179" y="2372"/>
                    <a:pt x="2179" y="2234"/>
                  </a:cubicBezTo>
                  <a:cubicBezTo>
                    <a:pt x="2170" y="2096"/>
                    <a:pt x="2234" y="1969"/>
                    <a:pt x="2317" y="1905"/>
                  </a:cubicBezTo>
                  <a:cubicBezTo>
                    <a:pt x="2399" y="1831"/>
                    <a:pt x="2500" y="1813"/>
                    <a:pt x="2600" y="1813"/>
                  </a:cubicBezTo>
                  <a:cubicBezTo>
                    <a:pt x="2701" y="1813"/>
                    <a:pt x="2784" y="1868"/>
                    <a:pt x="2838" y="1905"/>
                  </a:cubicBezTo>
                  <a:cubicBezTo>
                    <a:pt x="2903" y="1950"/>
                    <a:pt x="2912" y="1960"/>
                    <a:pt x="2921" y="1960"/>
                  </a:cubicBezTo>
                  <a:cubicBezTo>
                    <a:pt x="2976" y="1960"/>
                    <a:pt x="2976" y="1960"/>
                    <a:pt x="2976" y="1960"/>
                  </a:cubicBezTo>
                  <a:cubicBezTo>
                    <a:pt x="2976" y="870"/>
                    <a:pt x="2976" y="870"/>
                    <a:pt x="2976" y="870"/>
                  </a:cubicBezTo>
                  <a:cubicBezTo>
                    <a:pt x="686" y="870"/>
                    <a:pt x="686" y="870"/>
                    <a:pt x="686" y="870"/>
                  </a:cubicBezTo>
                  <a:lnTo>
                    <a:pt x="686" y="586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76183" tIns="38091" rIns="76183" bIns="38091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78" name="Freeform 7"/>
            <p:cNvSpPr>
              <a:spLocks noChangeArrowheads="1"/>
            </p:cNvSpPr>
            <p:nvPr/>
          </p:nvSpPr>
          <p:spPr bwMode="auto">
            <a:xfrm>
              <a:off x="7509566" y="5670021"/>
              <a:ext cx="3168883" cy="2674937"/>
            </a:xfrm>
            <a:custGeom>
              <a:avLst/>
              <a:gdLst>
                <a:gd name="T0" fmla="*/ 5100 w 5284"/>
                <a:gd name="T1" fmla="*/ 1895 h 4460"/>
                <a:gd name="T2" fmla="*/ 4697 w 5284"/>
                <a:gd name="T3" fmla="*/ 2509 h 4460"/>
                <a:gd name="T4" fmla="*/ 4359 w 5284"/>
                <a:gd name="T5" fmla="*/ 2866 h 4460"/>
                <a:gd name="T6" fmla="*/ 4285 w 5284"/>
                <a:gd name="T7" fmla="*/ 2627 h 4460"/>
                <a:gd name="T8" fmla="*/ 4514 w 5284"/>
                <a:gd name="T9" fmla="*/ 1565 h 4460"/>
                <a:gd name="T10" fmla="*/ 3443 w 5284"/>
                <a:gd name="T11" fmla="*/ 1529 h 4460"/>
                <a:gd name="T12" fmla="*/ 3507 w 5284"/>
                <a:gd name="T13" fmla="*/ 2728 h 4460"/>
                <a:gd name="T14" fmla="*/ 3250 w 5284"/>
                <a:gd name="T15" fmla="*/ 2829 h 4460"/>
                <a:gd name="T16" fmla="*/ 1557 w 5284"/>
                <a:gd name="T17" fmla="*/ 870 h 4460"/>
                <a:gd name="T18" fmla="*/ 1639 w 5284"/>
                <a:gd name="T19" fmla="*/ 403 h 4460"/>
                <a:gd name="T20" fmla="*/ 1648 w 5284"/>
                <a:gd name="T21" fmla="*/ 73 h 4460"/>
                <a:gd name="T22" fmla="*/ 1254 w 5284"/>
                <a:gd name="T23" fmla="*/ 82 h 4460"/>
                <a:gd name="T24" fmla="*/ 1272 w 5284"/>
                <a:gd name="T25" fmla="*/ 412 h 4460"/>
                <a:gd name="T26" fmla="*/ 1373 w 5284"/>
                <a:gd name="T27" fmla="*/ 595 h 4460"/>
                <a:gd name="T28" fmla="*/ 879 w 5284"/>
                <a:gd name="T29" fmla="*/ 870 h 4460"/>
                <a:gd name="T30" fmla="*/ 577 w 5284"/>
                <a:gd name="T31" fmla="*/ 2124 h 4460"/>
                <a:gd name="T32" fmla="*/ 247 w 5284"/>
                <a:gd name="T33" fmla="*/ 1978 h 4460"/>
                <a:gd name="T34" fmla="*/ 0 w 5284"/>
                <a:gd name="T35" fmla="*/ 2225 h 4460"/>
                <a:gd name="T36" fmla="*/ 247 w 5284"/>
                <a:gd name="T37" fmla="*/ 2481 h 4460"/>
                <a:gd name="T38" fmla="*/ 586 w 5284"/>
                <a:gd name="T39" fmla="*/ 2307 h 4460"/>
                <a:gd name="T40" fmla="*/ 879 w 5284"/>
                <a:gd name="T41" fmla="*/ 2307 h 4460"/>
                <a:gd name="T42" fmla="*/ 1914 w 5284"/>
                <a:gd name="T43" fmla="*/ 3589 h 4460"/>
                <a:gd name="T44" fmla="*/ 1914 w 5284"/>
                <a:gd name="T45" fmla="*/ 3864 h 4460"/>
                <a:gd name="T46" fmla="*/ 1748 w 5284"/>
                <a:gd name="T47" fmla="*/ 4202 h 4460"/>
                <a:gd name="T48" fmla="*/ 1996 w 5284"/>
                <a:gd name="T49" fmla="*/ 4459 h 4460"/>
                <a:gd name="T50" fmla="*/ 2243 w 5284"/>
                <a:gd name="T51" fmla="*/ 4202 h 4460"/>
                <a:gd name="T52" fmla="*/ 2097 w 5284"/>
                <a:gd name="T53" fmla="*/ 3873 h 4460"/>
                <a:gd name="T54" fmla="*/ 3250 w 5284"/>
                <a:gd name="T55" fmla="*/ 3589 h 4460"/>
                <a:gd name="T56" fmla="*/ 3369 w 5284"/>
                <a:gd name="T57" fmla="*/ 3268 h 4460"/>
                <a:gd name="T58" fmla="*/ 4322 w 5284"/>
                <a:gd name="T59" fmla="*/ 3268 h 4460"/>
                <a:gd name="T60" fmla="*/ 5063 w 5284"/>
                <a:gd name="T61" fmla="*/ 2682 h 4460"/>
                <a:gd name="T62" fmla="*/ 5100 w 5284"/>
                <a:gd name="T63" fmla="*/ 1895 h 4460"/>
                <a:gd name="T64" fmla="*/ 3836 w 5284"/>
                <a:gd name="T65" fmla="*/ 2472 h 4460"/>
                <a:gd name="T66" fmla="*/ 3809 w 5284"/>
                <a:gd name="T67" fmla="*/ 1730 h 4460"/>
                <a:gd name="T68" fmla="*/ 4138 w 5284"/>
                <a:gd name="T69" fmla="*/ 1721 h 4460"/>
                <a:gd name="T70" fmla="*/ 3983 w 5284"/>
                <a:gd name="T71" fmla="*/ 2353 h 4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284" h="4460">
                  <a:moveTo>
                    <a:pt x="5100" y="1895"/>
                  </a:moveTo>
                  <a:lnTo>
                    <a:pt x="5100" y="1895"/>
                  </a:lnTo>
                  <a:cubicBezTo>
                    <a:pt x="5000" y="1868"/>
                    <a:pt x="4880" y="1941"/>
                    <a:pt x="4853" y="2051"/>
                  </a:cubicBezTo>
                  <a:cubicBezTo>
                    <a:pt x="4853" y="2051"/>
                    <a:pt x="4798" y="2289"/>
                    <a:pt x="4697" y="2509"/>
                  </a:cubicBezTo>
                  <a:cubicBezTo>
                    <a:pt x="4642" y="2618"/>
                    <a:pt x="4569" y="2719"/>
                    <a:pt x="4514" y="2783"/>
                  </a:cubicBezTo>
                  <a:cubicBezTo>
                    <a:pt x="4450" y="2848"/>
                    <a:pt x="4404" y="2866"/>
                    <a:pt x="4359" y="2866"/>
                  </a:cubicBezTo>
                  <a:cubicBezTo>
                    <a:pt x="4276" y="2857"/>
                    <a:pt x="4193" y="2820"/>
                    <a:pt x="4111" y="2774"/>
                  </a:cubicBezTo>
                  <a:cubicBezTo>
                    <a:pt x="4166" y="2719"/>
                    <a:pt x="4239" y="2673"/>
                    <a:pt x="4285" y="2627"/>
                  </a:cubicBezTo>
                  <a:cubicBezTo>
                    <a:pt x="4413" y="2481"/>
                    <a:pt x="4505" y="2353"/>
                    <a:pt x="4551" y="2179"/>
                  </a:cubicBezTo>
                  <a:cubicBezTo>
                    <a:pt x="4596" y="1987"/>
                    <a:pt x="4596" y="1758"/>
                    <a:pt x="4514" y="1565"/>
                  </a:cubicBezTo>
                  <a:cubicBezTo>
                    <a:pt x="4423" y="1364"/>
                    <a:pt x="4212" y="1181"/>
                    <a:pt x="3946" y="1190"/>
                  </a:cubicBezTo>
                  <a:cubicBezTo>
                    <a:pt x="3699" y="1190"/>
                    <a:pt x="3535" y="1364"/>
                    <a:pt x="3443" y="1529"/>
                  </a:cubicBezTo>
                  <a:cubicBezTo>
                    <a:pt x="3351" y="1703"/>
                    <a:pt x="3305" y="1895"/>
                    <a:pt x="3296" y="2060"/>
                  </a:cubicBezTo>
                  <a:cubicBezTo>
                    <a:pt x="3287" y="2298"/>
                    <a:pt x="3379" y="2527"/>
                    <a:pt x="3507" y="2728"/>
                  </a:cubicBezTo>
                  <a:cubicBezTo>
                    <a:pt x="3415" y="2783"/>
                    <a:pt x="3323" y="2848"/>
                    <a:pt x="3250" y="2875"/>
                  </a:cubicBezTo>
                  <a:cubicBezTo>
                    <a:pt x="3250" y="2866"/>
                    <a:pt x="3241" y="2848"/>
                    <a:pt x="3250" y="2829"/>
                  </a:cubicBezTo>
                  <a:cubicBezTo>
                    <a:pt x="3186" y="2179"/>
                    <a:pt x="3031" y="1493"/>
                    <a:pt x="2783" y="870"/>
                  </a:cubicBezTo>
                  <a:cubicBezTo>
                    <a:pt x="1557" y="870"/>
                    <a:pt x="1557" y="870"/>
                    <a:pt x="1557" y="870"/>
                  </a:cubicBezTo>
                  <a:cubicBezTo>
                    <a:pt x="1557" y="586"/>
                    <a:pt x="1557" y="586"/>
                    <a:pt x="1557" y="586"/>
                  </a:cubicBezTo>
                  <a:cubicBezTo>
                    <a:pt x="1557" y="504"/>
                    <a:pt x="1612" y="458"/>
                    <a:pt x="1639" y="403"/>
                  </a:cubicBezTo>
                  <a:cubicBezTo>
                    <a:pt x="1675" y="357"/>
                    <a:pt x="1703" y="320"/>
                    <a:pt x="1703" y="256"/>
                  </a:cubicBezTo>
                  <a:cubicBezTo>
                    <a:pt x="1703" y="192"/>
                    <a:pt x="1684" y="119"/>
                    <a:pt x="1648" y="73"/>
                  </a:cubicBezTo>
                  <a:cubicBezTo>
                    <a:pt x="1612" y="28"/>
                    <a:pt x="1557" y="0"/>
                    <a:pt x="1456" y="0"/>
                  </a:cubicBezTo>
                  <a:cubicBezTo>
                    <a:pt x="1346" y="9"/>
                    <a:pt x="1291" y="37"/>
                    <a:pt x="1254" y="82"/>
                  </a:cubicBezTo>
                  <a:cubicBezTo>
                    <a:pt x="1217" y="119"/>
                    <a:pt x="1199" y="183"/>
                    <a:pt x="1199" y="256"/>
                  </a:cubicBezTo>
                  <a:cubicBezTo>
                    <a:pt x="1199" y="320"/>
                    <a:pt x="1226" y="357"/>
                    <a:pt x="1272" y="412"/>
                  </a:cubicBezTo>
                  <a:cubicBezTo>
                    <a:pt x="1309" y="458"/>
                    <a:pt x="1364" y="504"/>
                    <a:pt x="1373" y="586"/>
                  </a:cubicBezTo>
                  <a:cubicBezTo>
                    <a:pt x="1373" y="595"/>
                    <a:pt x="1373" y="595"/>
                    <a:pt x="1373" y="595"/>
                  </a:cubicBezTo>
                  <a:cubicBezTo>
                    <a:pt x="1373" y="870"/>
                    <a:pt x="1373" y="870"/>
                    <a:pt x="1373" y="870"/>
                  </a:cubicBezTo>
                  <a:cubicBezTo>
                    <a:pt x="879" y="870"/>
                    <a:pt x="879" y="870"/>
                    <a:pt x="879" y="870"/>
                  </a:cubicBezTo>
                  <a:cubicBezTo>
                    <a:pt x="879" y="2124"/>
                    <a:pt x="879" y="2124"/>
                    <a:pt x="879" y="2124"/>
                  </a:cubicBezTo>
                  <a:cubicBezTo>
                    <a:pt x="577" y="2124"/>
                    <a:pt x="577" y="2124"/>
                    <a:pt x="577" y="2124"/>
                  </a:cubicBezTo>
                  <a:cubicBezTo>
                    <a:pt x="504" y="2124"/>
                    <a:pt x="449" y="2069"/>
                    <a:pt x="403" y="2042"/>
                  </a:cubicBezTo>
                  <a:cubicBezTo>
                    <a:pt x="357" y="2005"/>
                    <a:pt x="311" y="1978"/>
                    <a:pt x="247" y="1978"/>
                  </a:cubicBezTo>
                  <a:cubicBezTo>
                    <a:pt x="183" y="1978"/>
                    <a:pt x="119" y="1996"/>
                    <a:pt x="74" y="2032"/>
                  </a:cubicBezTo>
                  <a:cubicBezTo>
                    <a:pt x="27" y="2069"/>
                    <a:pt x="0" y="2124"/>
                    <a:pt x="0" y="2225"/>
                  </a:cubicBezTo>
                  <a:cubicBezTo>
                    <a:pt x="0" y="2335"/>
                    <a:pt x="27" y="2390"/>
                    <a:pt x="74" y="2426"/>
                  </a:cubicBezTo>
                  <a:cubicBezTo>
                    <a:pt x="119" y="2463"/>
                    <a:pt x="183" y="2481"/>
                    <a:pt x="247" y="2481"/>
                  </a:cubicBezTo>
                  <a:cubicBezTo>
                    <a:pt x="311" y="2481"/>
                    <a:pt x="357" y="2454"/>
                    <a:pt x="403" y="2408"/>
                  </a:cubicBezTo>
                  <a:cubicBezTo>
                    <a:pt x="449" y="2372"/>
                    <a:pt x="504" y="2316"/>
                    <a:pt x="586" y="2307"/>
                  </a:cubicBezTo>
                  <a:lnTo>
                    <a:pt x="586" y="2307"/>
                  </a:lnTo>
                  <a:cubicBezTo>
                    <a:pt x="879" y="2307"/>
                    <a:pt x="879" y="2307"/>
                    <a:pt x="879" y="2307"/>
                  </a:cubicBezTo>
                  <a:cubicBezTo>
                    <a:pt x="879" y="3589"/>
                    <a:pt x="879" y="3589"/>
                    <a:pt x="879" y="3589"/>
                  </a:cubicBezTo>
                  <a:cubicBezTo>
                    <a:pt x="1914" y="3589"/>
                    <a:pt x="1914" y="3589"/>
                    <a:pt x="1914" y="3589"/>
                  </a:cubicBezTo>
                  <a:cubicBezTo>
                    <a:pt x="1914" y="3864"/>
                    <a:pt x="1914" y="3864"/>
                    <a:pt x="1914" y="3864"/>
                  </a:cubicBezTo>
                  <a:lnTo>
                    <a:pt x="1914" y="3864"/>
                  </a:lnTo>
                  <a:cubicBezTo>
                    <a:pt x="1905" y="3946"/>
                    <a:pt x="1849" y="4001"/>
                    <a:pt x="1813" y="4047"/>
                  </a:cubicBezTo>
                  <a:cubicBezTo>
                    <a:pt x="1776" y="4101"/>
                    <a:pt x="1748" y="4138"/>
                    <a:pt x="1748" y="4202"/>
                  </a:cubicBezTo>
                  <a:cubicBezTo>
                    <a:pt x="1748" y="4267"/>
                    <a:pt x="1758" y="4331"/>
                    <a:pt x="1794" y="4377"/>
                  </a:cubicBezTo>
                  <a:cubicBezTo>
                    <a:pt x="1831" y="4423"/>
                    <a:pt x="1886" y="4450"/>
                    <a:pt x="1996" y="4459"/>
                  </a:cubicBezTo>
                  <a:cubicBezTo>
                    <a:pt x="2097" y="4459"/>
                    <a:pt x="2152" y="4423"/>
                    <a:pt x="2188" y="4377"/>
                  </a:cubicBezTo>
                  <a:cubicBezTo>
                    <a:pt x="2224" y="4340"/>
                    <a:pt x="2243" y="4267"/>
                    <a:pt x="2243" y="4202"/>
                  </a:cubicBezTo>
                  <a:cubicBezTo>
                    <a:pt x="2243" y="4138"/>
                    <a:pt x="2215" y="4101"/>
                    <a:pt x="2188" y="4047"/>
                  </a:cubicBezTo>
                  <a:cubicBezTo>
                    <a:pt x="2152" y="4001"/>
                    <a:pt x="2097" y="3956"/>
                    <a:pt x="2097" y="3873"/>
                  </a:cubicBezTo>
                  <a:cubicBezTo>
                    <a:pt x="2097" y="3589"/>
                    <a:pt x="2097" y="3589"/>
                    <a:pt x="2097" y="3589"/>
                  </a:cubicBezTo>
                  <a:cubicBezTo>
                    <a:pt x="3250" y="3589"/>
                    <a:pt x="3250" y="3589"/>
                    <a:pt x="3250" y="3589"/>
                  </a:cubicBezTo>
                  <a:cubicBezTo>
                    <a:pt x="3278" y="3461"/>
                    <a:pt x="3278" y="3379"/>
                    <a:pt x="3269" y="3305"/>
                  </a:cubicBezTo>
                  <a:cubicBezTo>
                    <a:pt x="3305" y="3296"/>
                    <a:pt x="3333" y="3287"/>
                    <a:pt x="3369" y="3268"/>
                  </a:cubicBezTo>
                  <a:cubicBezTo>
                    <a:pt x="3507" y="3214"/>
                    <a:pt x="3653" y="3131"/>
                    <a:pt x="3800" y="3030"/>
                  </a:cubicBezTo>
                  <a:cubicBezTo>
                    <a:pt x="3946" y="3149"/>
                    <a:pt x="4120" y="3250"/>
                    <a:pt x="4322" y="3268"/>
                  </a:cubicBezTo>
                  <a:cubicBezTo>
                    <a:pt x="4514" y="3287"/>
                    <a:pt x="4678" y="3195"/>
                    <a:pt x="4798" y="3076"/>
                  </a:cubicBezTo>
                  <a:cubicBezTo>
                    <a:pt x="4917" y="2967"/>
                    <a:pt x="5000" y="2820"/>
                    <a:pt x="5063" y="2682"/>
                  </a:cubicBezTo>
                  <a:cubicBezTo>
                    <a:pt x="5191" y="2408"/>
                    <a:pt x="5256" y="2142"/>
                    <a:pt x="5256" y="2142"/>
                  </a:cubicBezTo>
                  <a:cubicBezTo>
                    <a:pt x="5283" y="2032"/>
                    <a:pt x="5210" y="1914"/>
                    <a:pt x="5100" y="1895"/>
                  </a:cubicBezTo>
                  <a:close/>
                  <a:moveTo>
                    <a:pt x="3836" y="2472"/>
                  </a:moveTo>
                  <a:lnTo>
                    <a:pt x="3836" y="2472"/>
                  </a:lnTo>
                  <a:cubicBezTo>
                    <a:pt x="3754" y="2344"/>
                    <a:pt x="3708" y="2197"/>
                    <a:pt x="3708" y="2078"/>
                  </a:cubicBezTo>
                  <a:cubicBezTo>
                    <a:pt x="3708" y="1978"/>
                    <a:pt x="3754" y="1831"/>
                    <a:pt x="3809" y="1730"/>
                  </a:cubicBezTo>
                  <a:cubicBezTo>
                    <a:pt x="3864" y="1630"/>
                    <a:pt x="3910" y="1593"/>
                    <a:pt x="3946" y="1593"/>
                  </a:cubicBezTo>
                  <a:cubicBezTo>
                    <a:pt x="4065" y="1593"/>
                    <a:pt x="4093" y="1630"/>
                    <a:pt x="4138" y="1721"/>
                  </a:cubicBezTo>
                  <a:cubicBezTo>
                    <a:pt x="4175" y="1813"/>
                    <a:pt x="4175" y="1969"/>
                    <a:pt x="4147" y="2078"/>
                  </a:cubicBezTo>
                  <a:cubicBezTo>
                    <a:pt x="4138" y="2133"/>
                    <a:pt x="4084" y="2243"/>
                    <a:pt x="3983" y="2353"/>
                  </a:cubicBezTo>
                  <a:cubicBezTo>
                    <a:pt x="3946" y="2390"/>
                    <a:pt x="3882" y="2426"/>
                    <a:pt x="3836" y="247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lIns="76183" tIns="38091" rIns="76183" bIns="38091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79" name="Freeform 8"/>
            <p:cNvSpPr>
              <a:spLocks noChangeArrowheads="1"/>
            </p:cNvSpPr>
            <p:nvPr/>
          </p:nvSpPr>
          <p:spPr bwMode="auto">
            <a:xfrm>
              <a:off x="3631785" y="7963958"/>
              <a:ext cx="2340952" cy="1378480"/>
            </a:xfrm>
            <a:custGeom>
              <a:avLst/>
              <a:gdLst>
                <a:gd name="T0" fmla="*/ 3818 w 3902"/>
                <a:gd name="T1" fmla="*/ 953 h 2299"/>
                <a:gd name="T2" fmla="*/ 3818 w 3902"/>
                <a:gd name="T3" fmla="*/ 953 h 2299"/>
                <a:gd name="T4" fmla="*/ 3645 w 3902"/>
                <a:gd name="T5" fmla="*/ 897 h 2299"/>
                <a:gd name="T6" fmla="*/ 3489 w 3902"/>
                <a:gd name="T7" fmla="*/ 962 h 2299"/>
                <a:gd name="T8" fmla="*/ 3315 w 3902"/>
                <a:gd name="T9" fmla="*/ 1044 h 2299"/>
                <a:gd name="T10" fmla="*/ 2976 w 3902"/>
                <a:gd name="T11" fmla="*/ 1044 h 2299"/>
                <a:gd name="T12" fmla="*/ 2976 w 3902"/>
                <a:gd name="T13" fmla="*/ 0 h 2299"/>
                <a:gd name="T14" fmla="*/ 2298 w 3902"/>
                <a:gd name="T15" fmla="*/ 0 h 2299"/>
                <a:gd name="T16" fmla="*/ 2298 w 3902"/>
                <a:gd name="T17" fmla="*/ 46 h 2299"/>
                <a:gd name="T18" fmla="*/ 2353 w 3902"/>
                <a:gd name="T19" fmla="*/ 129 h 2299"/>
                <a:gd name="T20" fmla="*/ 2445 w 3902"/>
                <a:gd name="T21" fmla="*/ 375 h 2299"/>
                <a:gd name="T22" fmla="*/ 2353 w 3902"/>
                <a:gd name="T23" fmla="*/ 659 h 2299"/>
                <a:gd name="T24" fmla="*/ 2024 w 3902"/>
                <a:gd name="T25" fmla="*/ 796 h 2299"/>
                <a:gd name="T26" fmla="*/ 1704 w 3902"/>
                <a:gd name="T27" fmla="*/ 659 h 2299"/>
                <a:gd name="T28" fmla="*/ 1612 w 3902"/>
                <a:gd name="T29" fmla="*/ 375 h 2299"/>
                <a:gd name="T30" fmla="*/ 1713 w 3902"/>
                <a:gd name="T31" fmla="*/ 119 h 2299"/>
                <a:gd name="T32" fmla="*/ 1777 w 3902"/>
                <a:gd name="T33" fmla="*/ 28 h 2299"/>
                <a:gd name="T34" fmla="*/ 1777 w 3902"/>
                <a:gd name="T35" fmla="*/ 0 h 2299"/>
                <a:gd name="T36" fmla="*/ 0 w 3902"/>
                <a:gd name="T37" fmla="*/ 0 h 2299"/>
                <a:gd name="T38" fmla="*/ 0 w 3902"/>
                <a:gd name="T39" fmla="*/ 879 h 2299"/>
                <a:gd name="T40" fmla="*/ 92 w 3902"/>
                <a:gd name="T41" fmla="*/ 879 h 2299"/>
                <a:gd name="T42" fmla="*/ 175 w 3902"/>
                <a:gd name="T43" fmla="*/ 833 h 2299"/>
                <a:gd name="T44" fmla="*/ 421 w 3902"/>
                <a:gd name="T45" fmla="*/ 741 h 2299"/>
                <a:gd name="T46" fmla="*/ 706 w 3902"/>
                <a:gd name="T47" fmla="*/ 824 h 2299"/>
                <a:gd name="T48" fmla="*/ 843 w 3902"/>
                <a:gd name="T49" fmla="*/ 1154 h 2299"/>
                <a:gd name="T50" fmla="*/ 706 w 3902"/>
                <a:gd name="T51" fmla="*/ 1474 h 2299"/>
                <a:gd name="T52" fmla="*/ 421 w 3902"/>
                <a:gd name="T53" fmla="*/ 1566 h 2299"/>
                <a:gd name="T54" fmla="*/ 175 w 3902"/>
                <a:gd name="T55" fmla="*/ 1465 h 2299"/>
                <a:gd name="T56" fmla="*/ 74 w 3902"/>
                <a:gd name="T57" fmla="*/ 1401 h 2299"/>
                <a:gd name="T58" fmla="*/ 0 w 3902"/>
                <a:gd name="T59" fmla="*/ 1401 h 2299"/>
                <a:gd name="T60" fmla="*/ 0 w 3902"/>
                <a:gd name="T61" fmla="*/ 2298 h 2299"/>
                <a:gd name="T62" fmla="*/ 1237 w 3902"/>
                <a:gd name="T63" fmla="*/ 2298 h 2299"/>
                <a:gd name="T64" fmla="*/ 1237 w 3902"/>
                <a:gd name="T65" fmla="*/ 2243 h 2299"/>
                <a:gd name="T66" fmla="*/ 1173 w 3902"/>
                <a:gd name="T67" fmla="*/ 2152 h 2299"/>
                <a:gd name="T68" fmla="*/ 1072 w 3902"/>
                <a:gd name="T69" fmla="*/ 1895 h 2299"/>
                <a:gd name="T70" fmla="*/ 1164 w 3902"/>
                <a:gd name="T71" fmla="*/ 1612 h 2299"/>
                <a:gd name="T72" fmla="*/ 1484 w 3902"/>
                <a:gd name="T73" fmla="*/ 1474 h 2299"/>
                <a:gd name="T74" fmla="*/ 1813 w 3902"/>
                <a:gd name="T75" fmla="*/ 1612 h 2299"/>
                <a:gd name="T76" fmla="*/ 1896 w 3902"/>
                <a:gd name="T77" fmla="*/ 1895 h 2299"/>
                <a:gd name="T78" fmla="*/ 1804 w 3902"/>
                <a:gd name="T79" fmla="*/ 2143 h 2299"/>
                <a:gd name="T80" fmla="*/ 1749 w 3902"/>
                <a:gd name="T81" fmla="*/ 2225 h 2299"/>
                <a:gd name="T82" fmla="*/ 1749 w 3902"/>
                <a:gd name="T83" fmla="*/ 2298 h 2299"/>
                <a:gd name="T84" fmla="*/ 2976 w 3902"/>
                <a:gd name="T85" fmla="*/ 2298 h 2299"/>
                <a:gd name="T86" fmla="*/ 2976 w 3902"/>
                <a:gd name="T87" fmla="*/ 1236 h 2299"/>
                <a:gd name="T88" fmla="*/ 3306 w 3902"/>
                <a:gd name="T89" fmla="*/ 1236 h 2299"/>
                <a:gd name="T90" fmla="*/ 3306 w 3902"/>
                <a:gd name="T91" fmla="*/ 1236 h 2299"/>
                <a:gd name="T92" fmla="*/ 3489 w 3902"/>
                <a:gd name="T93" fmla="*/ 1337 h 2299"/>
                <a:gd name="T94" fmla="*/ 3645 w 3902"/>
                <a:gd name="T95" fmla="*/ 1401 h 2299"/>
                <a:gd name="T96" fmla="*/ 3818 w 3902"/>
                <a:gd name="T97" fmla="*/ 1346 h 2299"/>
                <a:gd name="T98" fmla="*/ 3892 w 3902"/>
                <a:gd name="T99" fmla="*/ 1154 h 2299"/>
                <a:gd name="T100" fmla="*/ 3818 w 3902"/>
                <a:gd name="T101" fmla="*/ 953 h 2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902" h="2299">
                  <a:moveTo>
                    <a:pt x="3818" y="953"/>
                  </a:moveTo>
                  <a:lnTo>
                    <a:pt x="3818" y="953"/>
                  </a:lnTo>
                  <a:cubicBezTo>
                    <a:pt x="3773" y="916"/>
                    <a:pt x="3709" y="897"/>
                    <a:pt x="3645" y="897"/>
                  </a:cubicBezTo>
                  <a:cubicBezTo>
                    <a:pt x="3581" y="897"/>
                    <a:pt x="3535" y="925"/>
                    <a:pt x="3489" y="962"/>
                  </a:cubicBezTo>
                  <a:cubicBezTo>
                    <a:pt x="3443" y="998"/>
                    <a:pt x="3388" y="1044"/>
                    <a:pt x="3315" y="1044"/>
                  </a:cubicBezTo>
                  <a:cubicBezTo>
                    <a:pt x="2976" y="1044"/>
                    <a:pt x="2976" y="1044"/>
                    <a:pt x="2976" y="1044"/>
                  </a:cubicBezTo>
                  <a:cubicBezTo>
                    <a:pt x="2976" y="0"/>
                    <a:pt x="2976" y="0"/>
                    <a:pt x="2976" y="0"/>
                  </a:cubicBezTo>
                  <a:cubicBezTo>
                    <a:pt x="2298" y="0"/>
                    <a:pt x="2298" y="0"/>
                    <a:pt x="2298" y="0"/>
                  </a:cubicBezTo>
                  <a:cubicBezTo>
                    <a:pt x="2298" y="46"/>
                    <a:pt x="2298" y="46"/>
                    <a:pt x="2298" y="46"/>
                  </a:cubicBezTo>
                  <a:cubicBezTo>
                    <a:pt x="2298" y="55"/>
                    <a:pt x="2298" y="64"/>
                    <a:pt x="2353" y="129"/>
                  </a:cubicBezTo>
                  <a:cubicBezTo>
                    <a:pt x="2390" y="183"/>
                    <a:pt x="2445" y="265"/>
                    <a:pt x="2445" y="375"/>
                  </a:cubicBezTo>
                  <a:cubicBezTo>
                    <a:pt x="2445" y="467"/>
                    <a:pt x="2427" y="568"/>
                    <a:pt x="2353" y="659"/>
                  </a:cubicBezTo>
                  <a:cubicBezTo>
                    <a:pt x="2289" y="732"/>
                    <a:pt x="2162" y="796"/>
                    <a:pt x="2024" y="796"/>
                  </a:cubicBezTo>
                  <a:cubicBezTo>
                    <a:pt x="1887" y="787"/>
                    <a:pt x="1768" y="732"/>
                    <a:pt x="1704" y="659"/>
                  </a:cubicBezTo>
                  <a:cubicBezTo>
                    <a:pt x="1631" y="568"/>
                    <a:pt x="1612" y="467"/>
                    <a:pt x="1612" y="375"/>
                  </a:cubicBezTo>
                  <a:cubicBezTo>
                    <a:pt x="1612" y="265"/>
                    <a:pt x="1677" y="174"/>
                    <a:pt x="1713" y="119"/>
                  </a:cubicBezTo>
                  <a:cubicBezTo>
                    <a:pt x="1768" y="55"/>
                    <a:pt x="1777" y="46"/>
                    <a:pt x="1777" y="28"/>
                  </a:cubicBezTo>
                  <a:cubicBezTo>
                    <a:pt x="1777" y="0"/>
                    <a:pt x="1777" y="0"/>
                    <a:pt x="177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79"/>
                    <a:pt x="0" y="879"/>
                    <a:pt x="0" y="879"/>
                  </a:cubicBezTo>
                  <a:cubicBezTo>
                    <a:pt x="92" y="879"/>
                    <a:pt x="92" y="879"/>
                    <a:pt x="92" y="879"/>
                  </a:cubicBezTo>
                  <a:cubicBezTo>
                    <a:pt x="111" y="879"/>
                    <a:pt x="111" y="879"/>
                    <a:pt x="175" y="833"/>
                  </a:cubicBezTo>
                  <a:cubicBezTo>
                    <a:pt x="230" y="787"/>
                    <a:pt x="321" y="741"/>
                    <a:pt x="421" y="741"/>
                  </a:cubicBezTo>
                  <a:cubicBezTo>
                    <a:pt x="522" y="741"/>
                    <a:pt x="623" y="760"/>
                    <a:pt x="706" y="824"/>
                  </a:cubicBezTo>
                  <a:cubicBezTo>
                    <a:pt x="788" y="888"/>
                    <a:pt x="843" y="1017"/>
                    <a:pt x="843" y="1154"/>
                  </a:cubicBezTo>
                  <a:cubicBezTo>
                    <a:pt x="843" y="1291"/>
                    <a:pt x="788" y="1410"/>
                    <a:pt x="706" y="1474"/>
                  </a:cubicBezTo>
                  <a:cubicBezTo>
                    <a:pt x="623" y="1548"/>
                    <a:pt x="522" y="1566"/>
                    <a:pt x="421" y="1566"/>
                  </a:cubicBezTo>
                  <a:cubicBezTo>
                    <a:pt x="312" y="1566"/>
                    <a:pt x="230" y="1511"/>
                    <a:pt x="175" y="1465"/>
                  </a:cubicBezTo>
                  <a:cubicBezTo>
                    <a:pt x="111" y="1410"/>
                    <a:pt x="92" y="1401"/>
                    <a:pt x="74" y="1401"/>
                  </a:cubicBezTo>
                  <a:cubicBezTo>
                    <a:pt x="0" y="1401"/>
                    <a:pt x="0" y="1401"/>
                    <a:pt x="0" y="1401"/>
                  </a:cubicBezTo>
                  <a:cubicBezTo>
                    <a:pt x="0" y="2298"/>
                    <a:pt x="0" y="2298"/>
                    <a:pt x="0" y="2298"/>
                  </a:cubicBezTo>
                  <a:cubicBezTo>
                    <a:pt x="1237" y="2298"/>
                    <a:pt x="1237" y="2298"/>
                    <a:pt x="1237" y="2298"/>
                  </a:cubicBezTo>
                  <a:cubicBezTo>
                    <a:pt x="1237" y="2243"/>
                    <a:pt x="1237" y="2243"/>
                    <a:pt x="1237" y="2243"/>
                  </a:cubicBezTo>
                  <a:cubicBezTo>
                    <a:pt x="1237" y="2225"/>
                    <a:pt x="1228" y="2215"/>
                    <a:pt x="1173" y="2152"/>
                  </a:cubicBezTo>
                  <a:cubicBezTo>
                    <a:pt x="1127" y="2097"/>
                    <a:pt x="1072" y="2005"/>
                    <a:pt x="1072" y="1895"/>
                  </a:cubicBezTo>
                  <a:cubicBezTo>
                    <a:pt x="1072" y="1804"/>
                    <a:pt x="1090" y="1703"/>
                    <a:pt x="1164" y="1612"/>
                  </a:cubicBezTo>
                  <a:cubicBezTo>
                    <a:pt x="1228" y="1539"/>
                    <a:pt x="1346" y="1484"/>
                    <a:pt x="1484" y="1474"/>
                  </a:cubicBezTo>
                  <a:cubicBezTo>
                    <a:pt x="1621" y="1474"/>
                    <a:pt x="1749" y="1539"/>
                    <a:pt x="1813" y="1612"/>
                  </a:cubicBezTo>
                  <a:cubicBezTo>
                    <a:pt x="1877" y="1703"/>
                    <a:pt x="1896" y="1804"/>
                    <a:pt x="1896" y="1895"/>
                  </a:cubicBezTo>
                  <a:cubicBezTo>
                    <a:pt x="1896" y="2005"/>
                    <a:pt x="1850" y="2088"/>
                    <a:pt x="1804" y="2143"/>
                  </a:cubicBezTo>
                  <a:cubicBezTo>
                    <a:pt x="1759" y="2206"/>
                    <a:pt x="1749" y="2215"/>
                    <a:pt x="1749" y="2225"/>
                  </a:cubicBezTo>
                  <a:cubicBezTo>
                    <a:pt x="1749" y="2298"/>
                    <a:pt x="1749" y="2298"/>
                    <a:pt x="1749" y="2298"/>
                  </a:cubicBezTo>
                  <a:cubicBezTo>
                    <a:pt x="2976" y="2298"/>
                    <a:pt x="2976" y="2298"/>
                    <a:pt x="2976" y="2298"/>
                  </a:cubicBezTo>
                  <a:cubicBezTo>
                    <a:pt x="2976" y="1236"/>
                    <a:pt x="2976" y="1236"/>
                    <a:pt x="2976" y="1236"/>
                  </a:cubicBezTo>
                  <a:cubicBezTo>
                    <a:pt x="3306" y="1236"/>
                    <a:pt x="3306" y="1236"/>
                    <a:pt x="3306" y="1236"/>
                  </a:cubicBezTo>
                  <a:lnTo>
                    <a:pt x="3306" y="1236"/>
                  </a:lnTo>
                  <a:cubicBezTo>
                    <a:pt x="3388" y="1245"/>
                    <a:pt x="3443" y="1300"/>
                    <a:pt x="3489" y="1337"/>
                  </a:cubicBezTo>
                  <a:cubicBezTo>
                    <a:pt x="3535" y="1373"/>
                    <a:pt x="3581" y="1401"/>
                    <a:pt x="3645" y="1401"/>
                  </a:cubicBezTo>
                  <a:cubicBezTo>
                    <a:pt x="3709" y="1401"/>
                    <a:pt x="3773" y="1383"/>
                    <a:pt x="3818" y="1346"/>
                  </a:cubicBezTo>
                  <a:cubicBezTo>
                    <a:pt x="3865" y="1309"/>
                    <a:pt x="3892" y="1254"/>
                    <a:pt x="3892" y="1154"/>
                  </a:cubicBezTo>
                  <a:cubicBezTo>
                    <a:pt x="3901" y="1044"/>
                    <a:pt x="3865" y="989"/>
                    <a:pt x="3818" y="95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76183" tIns="38091" rIns="76183" bIns="38091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80" name="Freeform 9"/>
            <p:cNvSpPr>
              <a:spLocks noChangeArrowheads="1"/>
            </p:cNvSpPr>
            <p:nvPr/>
          </p:nvSpPr>
          <p:spPr bwMode="auto">
            <a:xfrm>
              <a:off x="5557449" y="7963958"/>
              <a:ext cx="1785472" cy="1378480"/>
            </a:xfrm>
            <a:custGeom>
              <a:avLst/>
              <a:gdLst>
                <a:gd name="T0" fmla="*/ 2299 w 2977"/>
                <a:gd name="T1" fmla="*/ 46 h 2299"/>
                <a:gd name="T2" fmla="*/ 2299 w 2977"/>
                <a:gd name="T3" fmla="*/ 46 h 2299"/>
                <a:gd name="T4" fmla="*/ 2354 w 2977"/>
                <a:gd name="T5" fmla="*/ 129 h 2299"/>
                <a:gd name="T6" fmla="*/ 2445 w 2977"/>
                <a:gd name="T7" fmla="*/ 375 h 2299"/>
                <a:gd name="T8" fmla="*/ 2354 w 2977"/>
                <a:gd name="T9" fmla="*/ 659 h 2299"/>
                <a:gd name="T10" fmla="*/ 2024 w 2977"/>
                <a:gd name="T11" fmla="*/ 796 h 2299"/>
                <a:gd name="T12" fmla="*/ 1703 w 2977"/>
                <a:gd name="T13" fmla="*/ 659 h 2299"/>
                <a:gd name="T14" fmla="*/ 1621 w 2977"/>
                <a:gd name="T15" fmla="*/ 375 h 2299"/>
                <a:gd name="T16" fmla="*/ 1722 w 2977"/>
                <a:gd name="T17" fmla="*/ 119 h 2299"/>
                <a:gd name="T18" fmla="*/ 1786 w 2977"/>
                <a:gd name="T19" fmla="*/ 28 h 2299"/>
                <a:gd name="T20" fmla="*/ 1786 w 2977"/>
                <a:gd name="T21" fmla="*/ 0 h 2299"/>
                <a:gd name="T22" fmla="*/ 0 w 2977"/>
                <a:gd name="T23" fmla="*/ 0 h 2299"/>
                <a:gd name="T24" fmla="*/ 0 w 2977"/>
                <a:gd name="T25" fmla="*/ 879 h 2299"/>
                <a:gd name="T26" fmla="*/ 101 w 2977"/>
                <a:gd name="T27" fmla="*/ 879 h 2299"/>
                <a:gd name="T28" fmla="*/ 183 w 2977"/>
                <a:gd name="T29" fmla="*/ 833 h 2299"/>
                <a:gd name="T30" fmla="*/ 422 w 2977"/>
                <a:gd name="T31" fmla="*/ 741 h 2299"/>
                <a:gd name="T32" fmla="*/ 705 w 2977"/>
                <a:gd name="T33" fmla="*/ 824 h 2299"/>
                <a:gd name="T34" fmla="*/ 843 w 2977"/>
                <a:gd name="T35" fmla="*/ 1154 h 2299"/>
                <a:gd name="T36" fmla="*/ 705 w 2977"/>
                <a:gd name="T37" fmla="*/ 1474 h 2299"/>
                <a:gd name="T38" fmla="*/ 422 w 2977"/>
                <a:gd name="T39" fmla="*/ 1566 h 2299"/>
                <a:gd name="T40" fmla="*/ 174 w 2977"/>
                <a:gd name="T41" fmla="*/ 1465 h 2299"/>
                <a:gd name="T42" fmla="*/ 82 w 2977"/>
                <a:gd name="T43" fmla="*/ 1401 h 2299"/>
                <a:gd name="T44" fmla="*/ 0 w 2977"/>
                <a:gd name="T45" fmla="*/ 1401 h 2299"/>
                <a:gd name="T46" fmla="*/ 0 w 2977"/>
                <a:gd name="T47" fmla="*/ 2298 h 2299"/>
                <a:gd name="T48" fmla="*/ 1237 w 2977"/>
                <a:gd name="T49" fmla="*/ 2298 h 2299"/>
                <a:gd name="T50" fmla="*/ 1237 w 2977"/>
                <a:gd name="T51" fmla="*/ 2243 h 2299"/>
                <a:gd name="T52" fmla="*/ 1172 w 2977"/>
                <a:gd name="T53" fmla="*/ 2152 h 2299"/>
                <a:gd name="T54" fmla="*/ 1071 w 2977"/>
                <a:gd name="T55" fmla="*/ 1895 h 2299"/>
                <a:gd name="T56" fmla="*/ 1163 w 2977"/>
                <a:gd name="T57" fmla="*/ 1612 h 2299"/>
                <a:gd name="T58" fmla="*/ 1484 w 2977"/>
                <a:gd name="T59" fmla="*/ 1474 h 2299"/>
                <a:gd name="T60" fmla="*/ 1813 w 2977"/>
                <a:gd name="T61" fmla="*/ 1612 h 2299"/>
                <a:gd name="T62" fmla="*/ 1896 w 2977"/>
                <a:gd name="T63" fmla="*/ 1895 h 2299"/>
                <a:gd name="T64" fmla="*/ 1804 w 2977"/>
                <a:gd name="T65" fmla="*/ 2143 h 2299"/>
                <a:gd name="T66" fmla="*/ 1759 w 2977"/>
                <a:gd name="T67" fmla="*/ 2225 h 2299"/>
                <a:gd name="T68" fmla="*/ 1759 w 2977"/>
                <a:gd name="T69" fmla="*/ 2298 h 2299"/>
                <a:gd name="T70" fmla="*/ 2976 w 2977"/>
                <a:gd name="T71" fmla="*/ 2298 h 2299"/>
                <a:gd name="T72" fmla="*/ 2976 w 2977"/>
                <a:gd name="T73" fmla="*/ 0 h 2299"/>
                <a:gd name="T74" fmla="*/ 2299 w 2977"/>
                <a:gd name="T75" fmla="*/ 0 h 2299"/>
                <a:gd name="T76" fmla="*/ 2299 w 2977"/>
                <a:gd name="T77" fmla="*/ 46 h 2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77" h="2299">
                  <a:moveTo>
                    <a:pt x="2299" y="46"/>
                  </a:moveTo>
                  <a:lnTo>
                    <a:pt x="2299" y="46"/>
                  </a:lnTo>
                  <a:cubicBezTo>
                    <a:pt x="2299" y="55"/>
                    <a:pt x="2308" y="64"/>
                    <a:pt x="2354" y="129"/>
                  </a:cubicBezTo>
                  <a:cubicBezTo>
                    <a:pt x="2391" y="183"/>
                    <a:pt x="2445" y="265"/>
                    <a:pt x="2445" y="375"/>
                  </a:cubicBezTo>
                  <a:cubicBezTo>
                    <a:pt x="2445" y="467"/>
                    <a:pt x="2427" y="568"/>
                    <a:pt x="2354" y="659"/>
                  </a:cubicBezTo>
                  <a:cubicBezTo>
                    <a:pt x="2290" y="732"/>
                    <a:pt x="2161" y="796"/>
                    <a:pt x="2024" y="796"/>
                  </a:cubicBezTo>
                  <a:cubicBezTo>
                    <a:pt x="1887" y="787"/>
                    <a:pt x="1768" y="732"/>
                    <a:pt x="1703" y="659"/>
                  </a:cubicBezTo>
                  <a:cubicBezTo>
                    <a:pt x="1639" y="568"/>
                    <a:pt x="1621" y="467"/>
                    <a:pt x="1621" y="375"/>
                  </a:cubicBezTo>
                  <a:cubicBezTo>
                    <a:pt x="1621" y="265"/>
                    <a:pt x="1676" y="174"/>
                    <a:pt x="1722" y="119"/>
                  </a:cubicBezTo>
                  <a:cubicBezTo>
                    <a:pt x="1768" y="55"/>
                    <a:pt x="1786" y="46"/>
                    <a:pt x="1786" y="28"/>
                  </a:cubicBezTo>
                  <a:cubicBezTo>
                    <a:pt x="1786" y="0"/>
                    <a:pt x="1786" y="0"/>
                    <a:pt x="178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79"/>
                    <a:pt x="0" y="879"/>
                    <a:pt x="0" y="879"/>
                  </a:cubicBezTo>
                  <a:cubicBezTo>
                    <a:pt x="101" y="879"/>
                    <a:pt x="101" y="879"/>
                    <a:pt x="101" y="879"/>
                  </a:cubicBezTo>
                  <a:cubicBezTo>
                    <a:pt x="110" y="879"/>
                    <a:pt x="119" y="879"/>
                    <a:pt x="183" y="833"/>
                  </a:cubicBezTo>
                  <a:cubicBezTo>
                    <a:pt x="238" y="787"/>
                    <a:pt x="321" y="741"/>
                    <a:pt x="422" y="741"/>
                  </a:cubicBezTo>
                  <a:cubicBezTo>
                    <a:pt x="522" y="741"/>
                    <a:pt x="623" y="760"/>
                    <a:pt x="705" y="824"/>
                  </a:cubicBezTo>
                  <a:cubicBezTo>
                    <a:pt x="788" y="888"/>
                    <a:pt x="843" y="1017"/>
                    <a:pt x="843" y="1154"/>
                  </a:cubicBezTo>
                  <a:cubicBezTo>
                    <a:pt x="843" y="1291"/>
                    <a:pt x="788" y="1410"/>
                    <a:pt x="705" y="1474"/>
                  </a:cubicBezTo>
                  <a:cubicBezTo>
                    <a:pt x="623" y="1548"/>
                    <a:pt x="522" y="1566"/>
                    <a:pt x="422" y="1566"/>
                  </a:cubicBezTo>
                  <a:cubicBezTo>
                    <a:pt x="312" y="1566"/>
                    <a:pt x="229" y="1511"/>
                    <a:pt x="174" y="1465"/>
                  </a:cubicBezTo>
                  <a:cubicBezTo>
                    <a:pt x="110" y="1410"/>
                    <a:pt x="92" y="1401"/>
                    <a:pt x="82" y="1401"/>
                  </a:cubicBezTo>
                  <a:cubicBezTo>
                    <a:pt x="0" y="1401"/>
                    <a:pt x="0" y="1401"/>
                    <a:pt x="0" y="1401"/>
                  </a:cubicBezTo>
                  <a:cubicBezTo>
                    <a:pt x="0" y="2298"/>
                    <a:pt x="0" y="2298"/>
                    <a:pt x="0" y="2298"/>
                  </a:cubicBezTo>
                  <a:cubicBezTo>
                    <a:pt x="1237" y="2298"/>
                    <a:pt x="1237" y="2298"/>
                    <a:pt x="1237" y="2298"/>
                  </a:cubicBezTo>
                  <a:cubicBezTo>
                    <a:pt x="1237" y="2243"/>
                    <a:pt x="1237" y="2243"/>
                    <a:pt x="1237" y="2243"/>
                  </a:cubicBezTo>
                  <a:cubicBezTo>
                    <a:pt x="1237" y="2225"/>
                    <a:pt x="1227" y="2215"/>
                    <a:pt x="1172" y="2152"/>
                  </a:cubicBezTo>
                  <a:cubicBezTo>
                    <a:pt x="1136" y="2097"/>
                    <a:pt x="1071" y="2005"/>
                    <a:pt x="1071" y="1895"/>
                  </a:cubicBezTo>
                  <a:cubicBezTo>
                    <a:pt x="1071" y="1804"/>
                    <a:pt x="1090" y="1703"/>
                    <a:pt x="1163" y="1612"/>
                  </a:cubicBezTo>
                  <a:cubicBezTo>
                    <a:pt x="1227" y="1539"/>
                    <a:pt x="1347" y="1484"/>
                    <a:pt x="1484" y="1474"/>
                  </a:cubicBezTo>
                  <a:cubicBezTo>
                    <a:pt x="1621" y="1474"/>
                    <a:pt x="1750" y="1539"/>
                    <a:pt x="1813" y="1612"/>
                  </a:cubicBezTo>
                  <a:cubicBezTo>
                    <a:pt x="1878" y="1703"/>
                    <a:pt x="1896" y="1804"/>
                    <a:pt x="1896" y="1895"/>
                  </a:cubicBezTo>
                  <a:cubicBezTo>
                    <a:pt x="1896" y="2005"/>
                    <a:pt x="1850" y="2088"/>
                    <a:pt x="1804" y="2143"/>
                  </a:cubicBezTo>
                  <a:cubicBezTo>
                    <a:pt x="1759" y="2206"/>
                    <a:pt x="1759" y="2215"/>
                    <a:pt x="1759" y="2225"/>
                  </a:cubicBezTo>
                  <a:cubicBezTo>
                    <a:pt x="1759" y="2298"/>
                    <a:pt x="1759" y="2298"/>
                    <a:pt x="1759" y="2298"/>
                  </a:cubicBezTo>
                  <a:cubicBezTo>
                    <a:pt x="2976" y="2298"/>
                    <a:pt x="2976" y="2298"/>
                    <a:pt x="2976" y="2298"/>
                  </a:cubicBezTo>
                  <a:cubicBezTo>
                    <a:pt x="2976" y="0"/>
                    <a:pt x="2976" y="0"/>
                    <a:pt x="2976" y="0"/>
                  </a:cubicBezTo>
                  <a:cubicBezTo>
                    <a:pt x="2299" y="0"/>
                    <a:pt x="2299" y="0"/>
                    <a:pt x="2299" y="0"/>
                  </a:cubicBezTo>
                  <a:lnTo>
                    <a:pt x="2299" y="46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76183" tIns="38091" rIns="76183" bIns="38091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81" name="Freeform 10"/>
            <p:cNvSpPr>
              <a:spLocks noChangeArrowheads="1"/>
            </p:cNvSpPr>
            <p:nvPr/>
          </p:nvSpPr>
          <p:spPr bwMode="auto">
            <a:xfrm>
              <a:off x="7488405" y="7963958"/>
              <a:ext cx="1938890" cy="1907647"/>
            </a:xfrm>
            <a:custGeom>
              <a:avLst/>
              <a:gdLst>
                <a:gd name="T0" fmla="*/ 2297 w 3232"/>
                <a:gd name="T1" fmla="*/ 46 h 3178"/>
                <a:gd name="T2" fmla="*/ 2297 w 3232"/>
                <a:gd name="T3" fmla="*/ 46 h 3178"/>
                <a:gd name="T4" fmla="*/ 2352 w 3232"/>
                <a:gd name="T5" fmla="*/ 129 h 3178"/>
                <a:gd name="T6" fmla="*/ 2444 w 3232"/>
                <a:gd name="T7" fmla="*/ 375 h 3178"/>
                <a:gd name="T8" fmla="*/ 2352 w 3232"/>
                <a:gd name="T9" fmla="*/ 659 h 3178"/>
                <a:gd name="T10" fmla="*/ 2032 w 3232"/>
                <a:gd name="T11" fmla="*/ 796 h 3178"/>
                <a:gd name="T12" fmla="*/ 1702 w 3232"/>
                <a:gd name="T13" fmla="*/ 659 h 3178"/>
                <a:gd name="T14" fmla="*/ 1620 w 3232"/>
                <a:gd name="T15" fmla="*/ 375 h 3178"/>
                <a:gd name="T16" fmla="*/ 1720 w 3232"/>
                <a:gd name="T17" fmla="*/ 119 h 3178"/>
                <a:gd name="T18" fmla="*/ 1784 w 3232"/>
                <a:gd name="T19" fmla="*/ 28 h 3178"/>
                <a:gd name="T20" fmla="*/ 1784 w 3232"/>
                <a:gd name="T21" fmla="*/ 0 h 3178"/>
                <a:gd name="T22" fmla="*/ 0 w 3232"/>
                <a:gd name="T23" fmla="*/ 0 h 3178"/>
                <a:gd name="T24" fmla="*/ 0 w 3232"/>
                <a:gd name="T25" fmla="*/ 2298 h 3178"/>
                <a:gd name="T26" fmla="*/ 328 w 3232"/>
                <a:gd name="T27" fmla="*/ 2298 h 3178"/>
                <a:gd name="T28" fmla="*/ 328 w 3232"/>
                <a:gd name="T29" fmla="*/ 2582 h 3178"/>
                <a:gd name="T30" fmla="*/ 328 w 3232"/>
                <a:gd name="T31" fmla="*/ 2591 h 3178"/>
                <a:gd name="T32" fmla="*/ 228 w 3232"/>
                <a:gd name="T33" fmla="*/ 2765 h 3178"/>
                <a:gd name="T34" fmla="*/ 164 w 3232"/>
                <a:gd name="T35" fmla="*/ 2921 h 3178"/>
                <a:gd name="T36" fmla="*/ 210 w 3232"/>
                <a:gd name="T37" fmla="*/ 3095 h 3178"/>
                <a:gd name="T38" fmla="*/ 411 w 3232"/>
                <a:gd name="T39" fmla="*/ 3177 h 3178"/>
                <a:gd name="T40" fmla="*/ 604 w 3232"/>
                <a:gd name="T41" fmla="*/ 3104 h 3178"/>
                <a:gd name="T42" fmla="*/ 659 w 3232"/>
                <a:gd name="T43" fmla="*/ 2921 h 3178"/>
                <a:gd name="T44" fmla="*/ 595 w 3232"/>
                <a:gd name="T45" fmla="*/ 2774 h 3178"/>
                <a:gd name="T46" fmla="*/ 512 w 3232"/>
                <a:gd name="T47" fmla="*/ 2591 h 3178"/>
                <a:gd name="T48" fmla="*/ 512 w 3232"/>
                <a:gd name="T49" fmla="*/ 2298 h 3178"/>
                <a:gd name="T50" fmla="*/ 1556 w 3232"/>
                <a:gd name="T51" fmla="*/ 2298 h 3178"/>
                <a:gd name="T52" fmla="*/ 3085 w 3232"/>
                <a:gd name="T53" fmla="*/ 467 h 3178"/>
                <a:gd name="T54" fmla="*/ 3231 w 3232"/>
                <a:gd name="T55" fmla="*/ 0 h 3178"/>
                <a:gd name="T56" fmla="*/ 2297 w 3232"/>
                <a:gd name="T57" fmla="*/ 0 h 3178"/>
                <a:gd name="T58" fmla="*/ 2297 w 3232"/>
                <a:gd name="T59" fmla="*/ 46 h 3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232" h="3178">
                  <a:moveTo>
                    <a:pt x="2297" y="46"/>
                  </a:moveTo>
                  <a:lnTo>
                    <a:pt x="2297" y="46"/>
                  </a:lnTo>
                  <a:cubicBezTo>
                    <a:pt x="2297" y="55"/>
                    <a:pt x="2306" y="64"/>
                    <a:pt x="2352" y="129"/>
                  </a:cubicBezTo>
                  <a:cubicBezTo>
                    <a:pt x="2389" y="183"/>
                    <a:pt x="2444" y="265"/>
                    <a:pt x="2444" y="375"/>
                  </a:cubicBezTo>
                  <a:cubicBezTo>
                    <a:pt x="2444" y="467"/>
                    <a:pt x="2426" y="568"/>
                    <a:pt x="2352" y="659"/>
                  </a:cubicBezTo>
                  <a:cubicBezTo>
                    <a:pt x="2288" y="732"/>
                    <a:pt x="2169" y="796"/>
                    <a:pt x="2032" y="796"/>
                  </a:cubicBezTo>
                  <a:cubicBezTo>
                    <a:pt x="1894" y="787"/>
                    <a:pt x="1775" y="732"/>
                    <a:pt x="1702" y="659"/>
                  </a:cubicBezTo>
                  <a:cubicBezTo>
                    <a:pt x="1639" y="568"/>
                    <a:pt x="1620" y="467"/>
                    <a:pt x="1620" y="375"/>
                  </a:cubicBezTo>
                  <a:cubicBezTo>
                    <a:pt x="1620" y="265"/>
                    <a:pt x="1675" y="174"/>
                    <a:pt x="1720" y="119"/>
                  </a:cubicBezTo>
                  <a:cubicBezTo>
                    <a:pt x="1766" y="55"/>
                    <a:pt x="1784" y="46"/>
                    <a:pt x="1784" y="28"/>
                  </a:cubicBezTo>
                  <a:cubicBezTo>
                    <a:pt x="1784" y="0"/>
                    <a:pt x="1784" y="0"/>
                    <a:pt x="178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298"/>
                    <a:pt x="0" y="2298"/>
                    <a:pt x="0" y="2298"/>
                  </a:cubicBezTo>
                  <a:cubicBezTo>
                    <a:pt x="328" y="2298"/>
                    <a:pt x="328" y="2298"/>
                    <a:pt x="328" y="2298"/>
                  </a:cubicBezTo>
                  <a:cubicBezTo>
                    <a:pt x="328" y="2582"/>
                    <a:pt x="328" y="2582"/>
                    <a:pt x="328" y="2582"/>
                  </a:cubicBezTo>
                  <a:lnTo>
                    <a:pt x="328" y="2591"/>
                  </a:lnTo>
                  <a:cubicBezTo>
                    <a:pt x="319" y="2673"/>
                    <a:pt x="265" y="2719"/>
                    <a:pt x="228" y="2765"/>
                  </a:cubicBezTo>
                  <a:cubicBezTo>
                    <a:pt x="192" y="2820"/>
                    <a:pt x="164" y="2857"/>
                    <a:pt x="164" y="2921"/>
                  </a:cubicBezTo>
                  <a:cubicBezTo>
                    <a:pt x="164" y="2994"/>
                    <a:pt x="173" y="3059"/>
                    <a:pt x="210" y="3095"/>
                  </a:cubicBezTo>
                  <a:cubicBezTo>
                    <a:pt x="246" y="3140"/>
                    <a:pt x="301" y="3177"/>
                    <a:pt x="411" y="3177"/>
                  </a:cubicBezTo>
                  <a:cubicBezTo>
                    <a:pt x="512" y="3177"/>
                    <a:pt x="567" y="3150"/>
                    <a:pt x="604" y="3104"/>
                  </a:cubicBezTo>
                  <a:cubicBezTo>
                    <a:pt x="641" y="3059"/>
                    <a:pt x="659" y="2985"/>
                    <a:pt x="659" y="2921"/>
                  </a:cubicBezTo>
                  <a:cubicBezTo>
                    <a:pt x="659" y="2866"/>
                    <a:pt x="632" y="2820"/>
                    <a:pt x="595" y="2774"/>
                  </a:cubicBezTo>
                  <a:cubicBezTo>
                    <a:pt x="567" y="2719"/>
                    <a:pt x="512" y="2673"/>
                    <a:pt x="512" y="2591"/>
                  </a:cubicBezTo>
                  <a:cubicBezTo>
                    <a:pt x="512" y="2298"/>
                    <a:pt x="512" y="2298"/>
                    <a:pt x="512" y="2298"/>
                  </a:cubicBezTo>
                  <a:cubicBezTo>
                    <a:pt x="1556" y="2298"/>
                    <a:pt x="1556" y="2298"/>
                    <a:pt x="1556" y="2298"/>
                  </a:cubicBezTo>
                  <a:cubicBezTo>
                    <a:pt x="2260" y="1831"/>
                    <a:pt x="2801" y="1218"/>
                    <a:pt x="3085" y="467"/>
                  </a:cubicBezTo>
                  <a:cubicBezTo>
                    <a:pt x="3149" y="274"/>
                    <a:pt x="3195" y="129"/>
                    <a:pt x="3231" y="0"/>
                  </a:cubicBezTo>
                  <a:cubicBezTo>
                    <a:pt x="2297" y="0"/>
                    <a:pt x="2297" y="0"/>
                    <a:pt x="2297" y="0"/>
                  </a:cubicBezTo>
                  <a:lnTo>
                    <a:pt x="2297" y="46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76183" tIns="38091" rIns="76183" bIns="38091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82" name="Freeform 11"/>
            <p:cNvSpPr>
              <a:spLocks noChangeArrowheads="1"/>
            </p:cNvSpPr>
            <p:nvPr/>
          </p:nvSpPr>
          <p:spPr bwMode="auto">
            <a:xfrm>
              <a:off x="3679398" y="8948209"/>
              <a:ext cx="2280114" cy="1902355"/>
            </a:xfrm>
            <a:custGeom>
              <a:avLst/>
              <a:gdLst>
                <a:gd name="T0" fmla="*/ 1502 w 3801"/>
                <a:gd name="T1" fmla="*/ 586 h 3169"/>
                <a:gd name="T2" fmla="*/ 1502 w 3801"/>
                <a:gd name="T3" fmla="*/ 586 h 3169"/>
                <a:gd name="T4" fmla="*/ 1594 w 3801"/>
                <a:gd name="T5" fmla="*/ 413 h 3169"/>
                <a:gd name="T6" fmla="*/ 1648 w 3801"/>
                <a:gd name="T7" fmla="*/ 256 h 3169"/>
                <a:gd name="T8" fmla="*/ 1603 w 3801"/>
                <a:gd name="T9" fmla="*/ 82 h 3169"/>
                <a:gd name="T10" fmla="*/ 1401 w 3801"/>
                <a:gd name="T11" fmla="*/ 0 h 3169"/>
                <a:gd name="T12" fmla="*/ 1208 w 3801"/>
                <a:gd name="T13" fmla="*/ 82 h 3169"/>
                <a:gd name="T14" fmla="*/ 1154 w 3801"/>
                <a:gd name="T15" fmla="*/ 256 h 3169"/>
                <a:gd name="T16" fmla="*/ 1218 w 3801"/>
                <a:gd name="T17" fmla="*/ 413 h 3169"/>
                <a:gd name="T18" fmla="*/ 1318 w 3801"/>
                <a:gd name="T19" fmla="*/ 586 h 3169"/>
                <a:gd name="T20" fmla="*/ 1318 w 3801"/>
                <a:gd name="T21" fmla="*/ 595 h 3169"/>
                <a:gd name="T22" fmla="*/ 1318 w 3801"/>
                <a:gd name="T23" fmla="*/ 907 h 3169"/>
                <a:gd name="T24" fmla="*/ 0 w 3801"/>
                <a:gd name="T25" fmla="*/ 907 h 3169"/>
                <a:gd name="T26" fmla="*/ 73 w 3801"/>
                <a:gd name="T27" fmla="*/ 943 h 3169"/>
                <a:gd name="T28" fmla="*/ 73 w 3801"/>
                <a:gd name="T29" fmla="*/ 1795 h 3169"/>
                <a:gd name="T30" fmla="*/ 504 w 3801"/>
                <a:gd name="T31" fmla="*/ 2912 h 3169"/>
                <a:gd name="T32" fmla="*/ 2601 w 3801"/>
                <a:gd name="T33" fmla="*/ 2912 h 3169"/>
                <a:gd name="T34" fmla="*/ 3031 w 3801"/>
                <a:gd name="T35" fmla="*/ 1795 h 3169"/>
                <a:gd name="T36" fmla="*/ 3031 w 3801"/>
                <a:gd name="T37" fmla="*/ 1703 h 3169"/>
                <a:gd name="T38" fmla="*/ 3754 w 3801"/>
                <a:gd name="T39" fmla="*/ 1730 h 3169"/>
                <a:gd name="T40" fmla="*/ 3800 w 3801"/>
                <a:gd name="T41" fmla="*/ 1730 h 3169"/>
                <a:gd name="T42" fmla="*/ 3800 w 3801"/>
                <a:gd name="T43" fmla="*/ 907 h 3169"/>
                <a:gd name="T44" fmla="*/ 1502 w 3801"/>
                <a:gd name="T45" fmla="*/ 907 h 3169"/>
                <a:gd name="T46" fmla="*/ 1502 w 3801"/>
                <a:gd name="T47" fmla="*/ 586 h 3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801" h="3169">
                  <a:moveTo>
                    <a:pt x="1502" y="586"/>
                  </a:moveTo>
                  <a:lnTo>
                    <a:pt x="1502" y="586"/>
                  </a:lnTo>
                  <a:cubicBezTo>
                    <a:pt x="1502" y="504"/>
                    <a:pt x="1557" y="458"/>
                    <a:pt x="1594" y="413"/>
                  </a:cubicBezTo>
                  <a:cubicBezTo>
                    <a:pt x="1630" y="357"/>
                    <a:pt x="1648" y="321"/>
                    <a:pt x="1648" y="256"/>
                  </a:cubicBezTo>
                  <a:cubicBezTo>
                    <a:pt x="1648" y="192"/>
                    <a:pt x="1639" y="119"/>
                    <a:pt x="1603" y="82"/>
                  </a:cubicBezTo>
                  <a:cubicBezTo>
                    <a:pt x="1566" y="36"/>
                    <a:pt x="1511" y="0"/>
                    <a:pt x="1401" y="0"/>
                  </a:cubicBezTo>
                  <a:cubicBezTo>
                    <a:pt x="1300" y="9"/>
                    <a:pt x="1236" y="36"/>
                    <a:pt x="1208" y="82"/>
                  </a:cubicBezTo>
                  <a:cubicBezTo>
                    <a:pt x="1172" y="128"/>
                    <a:pt x="1154" y="192"/>
                    <a:pt x="1154" y="256"/>
                  </a:cubicBezTo>
                  <a:cubicBezTo>
                    <a:pt x="1154" y="321"/>
                    <a:pt x="1181" y="357"/>
                    <a:pt x="1218" y="413"/>
                  </a:cubicBezTo>
                  <a:cubicBezTo>
                    <a:pt x="1254" y="458"/>
                    <a:pt x="1309" y="504"/>
                    <a:pt x="1318" y="586"/>
                  </a:cubicBezTo>
                  <a:cubicBezTo>
                    <a:pt x="1318" y="595"/>
                    <a:pt x="1318" y="595"/>
                    <a:pt x="1318" y="595"/>
                  </a:cubicBezTo>
                  <a:cubicBezTo>
                    <a:pt x="1318" y="907"/>
                    <a:pt x="1318" y="907"/>
                    <a:pt x="1318" y="907"/>
                  </a:cubicBezTo>
                  <a:cubicBezTo>
                    <a:pt x="0" y="907"/>
                    <a:pt x="0" y="907"/>
                    <a:pt x="0" y="907"/>
                  </a:cubicBezTo>
                  <a:cubicBezTo>
                    <a:pt x="28" y="916"/>
                    <a:pt x="46" y="934"/>
                    <a:pt x="73" y="943"/>
                  </a:cubicBezTo>
                  <a:cubicBezTo>
                    <a:pt x="73" y="1795"/>
                    <a:pt x="73" y="1795"/>
                    <a:pt x="73" y="1795"/>
                  </a:cubicBezTo>
                  <a:cubicBezTo>
                    <a:pt x="64" y="2207"/>
                    <a:pt x="229" y="2619"/>
                    <a:pt x="504" y="2912"/>
                  </a:cubicBezTo>
                  <a:cubicBezTo>
                    <a:pt x="1337" y="3140"/>
                    <a:pt x="1849" y="3168"/>
                    <a:pt x="2601" y="2912"/>
                  </a:cubicBezTo>
                  <a:cubicBezTo>
                    <a:pt x="2875" y="2619"/>
                    <a:pt x="3031" y="2207"/>
                    <a:pt x="3031" y="1795"/>
                  </a:cubicBezTo>
                  <a:cubicBezTo>
                    <a:pt x="3031" y="1703"/>
                    <a:pt x="3031" y="1703"/>
                    <a:pt x="3031" y="1703"/>
                  </a:cubicBezTo>
                  <a:cubicBezTo>
                    <a:pt x="3259" y="1721"/>
                    <a:pt x="3507" y="1730"/>
                    <a:pt x="3754" y="1730"/>
                  </a:cubicBezTo>
                  <a:cubicBezTo>
                    <a:pt x="3763" y="1730"/>
                    <a:pt x="3782" y="1730"/>
                    <a:pt x="3800" y="1730"/>
                  </a:cubicBezTo>
                  <a:cubicBezTo>
                    <a:pt x="3800" y="907"/>
                    <a:pt x="3800" y="907"/>
                    <a:pt x="3800" y="907"/>
                  </a:cubicBezTo>
                  <a:cubicBezTo>
                    <a:pt x="1502" y="907"/>
                    <a:pt x="1502" y="907"/>
                    <a:pt x="1502" y="907"/>
                  </a:cubicBezTo>
                  <a:lnTo>
                    <a:pt x="1502" y="586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76183" tIns="38091" rIns="76183" bIns="38091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83" name="Freeform 12"/>
            <p:cNvSpPr>
              <a:spLocks noChangeArrowheads="1"/>
            </p:cNvSpPr>
            <p:nvPr/>
          </p:nvSpPr>
          <p:spPr bwMode="auto">
            <a:xfrm>
              <a:off x="6102350" y="8948208"/>
              <a:ext cx="2076437" cy="1830917"/>
            </a:xfrm>
            <a:custGeom>
              <a:avLst/>
              <a:gdLst>
                <a:gd name="T0" fmla="*/ 2985 w 3462"/>
                <a:gd name="T1" fmla="*/ 952 h 3050"/>
                <a:gd name="T2" fmla="*/ 2985 w 3462"/>
                <a:gd name="T3" fmla="*/ 952 h 3050"/>
                <a:gd name="T4" fmla="*/ 3040 w 3462"/>
                <a:gd name="T5" fmla="*/ 1034 h 3050"/>
                <a:gd name="T6" fmla="*/ 3131 w 3462"/>
                <a:gd name="T7" fmla="*/ 1282 h 3050"/>
                <a:gd name="T8" fmla="*/ 3040 w 3462"/>
                <a:gd name="T9" fmla="*/ 1565 h 3050"/>
                <a:gd name="T10" fmla="*/ 2719 w 3462"/>
                <a:gd name="T11" fmla="*/ 1703 h 3050"/>
                <a:gd name="T12" fmla="*/ 2390 w 3462"/>
                <a:gd name="T13" fmla="*/ 1565 h 3050"/>
                <a:gd name="T14" fmla="*/ 2308 w 3462"/>
                <a:gd name="T15" fmla="*/ 1282 h 3050"/>
                <a:gd name="T16" fmla="*/ 2408 w 3462"/>
                <a:gd name="T17" fmla="*/ 1034 h 3050"/>
                <a:gd name="T18" fmla="*/ 2472 w 3462"/>
                <a:gd name="T19" fmla="*/ 934 h 3050"/>
                <a:gd name="T20" fmla="*/ 2472 w 3462"/>
                <a:gd name="T21" fmla="*/ 907 h 3050"/>
                <a:gd name="T22" fmla="*/ 686 w 3462"/>
                <a:gd name="T23" fmla="*/ 907 h 3050"/>
                <a:gd name="T24" fmla="*/ 686 w 3462"/>
                <a:gd name="T25" fmla="*/ 586 h 3050"/>
                <a:gd name="T26" fmla="*/ 769 w 3462"/>
                <a:gd name="T27" fmla="*/ 413 h 3050"/>
                <a:gd name="T28" fmla="*/ 833 w 3462"/>
                <a:gd name="T29" fmla="*/ 256 h 3050"/>
                <a:gd name="T30" fmla="*/ 778 w 3462"/>
                <a:gd name="T31" fmla="*/ 82 h 3050"/>
                <a:gd name="T32" fmla="*/ 577 w 3462"/>
                <a:gd name="T33" fmla="*/ 0 h 3050"/>
                <a:gd name="T34" fmla="*/ 385 w 3462"/>
                <a:gd name="T35" fmla="*/ 82 h 3050"/>
                <a:gd name="T36" fmla="*/ 330 w 3462"/>
                <a:gd name="T37" fmla="*/ 256 h 3050"/>
                <a:gd name="T38" fmla="*/ 394 w 3462"/>
                <a:gd name="T39" fmla="*/ 413 h 3050"/>
                <a:gd name="T40" fmla="*/ 495 w 3462"/>
                <a:gd name="T41" fmla="*/ 586 h 3050"/>
                <a:gd name="T42" fmla="*/ 495 w 3462"/>
                <a:gd name="T43" fmla="*/ 595 h 3050"/>
                <a:gd name="T44" fmla="*/ 495 w 3462"/>
                <a:gd name="T45" fmla="*/ 907 h 3050"/>
                <a:gd name="T46" fmla="*/ 0 w 3462"/>
                <a:gd name="T47" fmla="*/ 907 h 3050"/>
                <a:gd name="T48" fmla="*/ 0 w 3462"/>
                <a:gd name="T49" fmla="*/ 1721 h 3050"/>
                <a:gd name="T50" fmla="*/ 449 w 3462"/>
                <a:gd name="T51" fmla="*/ 1703 h 3050"/>
                <a:gd name="T52" fmla="*/ 449 w 3462"/>
                <a:gd name="T53" fmla="*/ 1795 h 3050"/>
                <a:gd name="T54" fmla="*/ 879 w 3462"/>
                <a:gd name="T55" fmla="*/ 2912 h 3050"/>
                <a:gd name="T56" fmla="*/ 2985 w 3462"/>
                <a:gd name="T57" fmla="*/ 2912 h 3050"/>
                <a:gd name="T58" fmla="*/ 3407 w 3462"/>
                <a:gd name="T59" fmla="*/ 1795 h 3050"/>
                <a:gd name="T60" fmla="*/ 3407 w 3462"/>
                <a:gd name="T61" fmla="*/ 934 h 3050"/>
                <a:gd name="T62" fmla="*/ 3461 w 3462"/>
                <a:gd name="T63" fmla="*/ 907 h 3050"/>
                <a:gd name="T64" fmla="*/ 2985 w 3462"/>
                <a:gd name="T65" fmla="*/ 907 h 3050"/>
                <a:gd name="T66" fmla="*/ 2985 w 3462"/>
                <a:gd name="T67" fmla="*/ 952 h 3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62" h="3050">
                  <a:moveTo>
                    <a:pt x="2985" y="952"/>
                  </a:moveTo>
                  <a:lnTo>
                    <a:pt x="2985" y="952"/>
                  </a:lnTo>
                  <a:cubicBezTo>
                    <a:pt x="2985" y="971"/>
                    <a:pt x="2994" y="971"/>
                    <a:pt x="3040" y="1034"/>
                  </a:cubicBezTo>
                  <a:cubicBezTo>
                    <a:pt x="3076" y="1089"/>
                    <a:pt x="3131" y="1172"/>
                    <a:pt x="3131" y="1282"/>
                  </a:cubicBezTo>
                  <a:cubicBezTo>
                    <a:pt x="3131" y="1374"/>
                    <a:pt x="3113" y="1474"/>
                    <a:pt x="3040" y="1565"/>
                  </a:cubicBezTo>
                  <a:cubicBezTo>
                    <a:pt x="2976" y="1648"/>
                    <a:pt x="2857" y="1703"/>
                    <a:pt x="2719" y="1703"/>
                  </a:cubicBezTo>
                  <a:cubicBezTo>
                    <a:pt x="2582" y="1703"/>
                    <a:pt x="2463" y="1639"/>
                    <a:pt x="2390" y="1565"/>
                  </a:cubicBezTo>
                  <a:cubicBezTo>
                    <a:pt x="2326" y="1483"/>
                    <a:pt x="2308" y="1374"/>
                    <a:pt x="2308" y="1282"/>
                  </a:cubicBezTo>
                  <a:cubicBezTo>
                    <a:pt x="2308" y="1172"/>
                    <a:pt x="2362" y="1089"/>
                    <a:pt x="2408" y="1034"/>
                  </a:cubicBezTo>
                  <a:cubicBezTo>
                    <a:pt x="2454" y="971"/>
                    <a:pt x="2472" y="952"/>
                    <a:pt x="2472" y="934"/>
                  </a:cubicBezTo>
                  <a:cubicBezTo>
                    <a:pt x="2472" y="907"/>
                    <a:pt x="2472" y="907"/>
                    <a:pt x="2472" y="907"/>
                  </a:cubicBezTo>
                  <a:cubicBezTo>
                    <a:pt x="686" y="907"/>
                    <a:pt x="686" y="907"/>
                    <a:pt x="686" y="907"/>
                  </a:cubicBezTo>
                  <a:cubicBezTo>
                    <a:pt x="686" y="586"/>
                    <a:pt x="686" y="586"/>
                    <a:pt x="686" y="586"/>
                  </a:cubicBezTo>
                  <a:cubicBezTo>
                    <a:pt x="686" y="504"/>
                    <a:pt x="732" y="458"/>
                    <a:pt x="769" y="413"/>
                  </a:cubicBezTo>
                  <a:cubicBezTo>
                    <a:pt x="806" y="357"/>
                    <a:pt x="833" y="321"/>
                    <a:pt x="833" y="256"/>
                  </a:cubicBezTo>
                  <a:cubicBezTo>
                    <a:pt x="833" y="192"/>
                    <a:pt x="815" y="119"/>
                    <a:pt x="778" y="82"/>
                  </a:cubicBezTo>
                  <a:cubicBezTo>
                    <a:pt x="741" y="36"/>
                    <a:pt x="686" y="0"/>
                    <a:pt x="577" y="0"/>
                  </a:cubicBezTo>
                  <a:cubicBezTo>
                    <a:pt x="477" y="9"/>
                    <a:pt x="421" y="36"/>
                    <a:pt x="385" y="82"/>
                  </a:cubicBezTo>
                  <a:cubicBezTo>
                    <a:pt x="348" y="128"/>
                    <a:pt x="330" y="192"/>
                    <a:pt x="330" y="256"/>
                  </a:cubicBezTo>
                  <a:cubicBezTo>
                    <a:pt x="330" y="321"/>
                    <a:pt x="357" y="357"/>
                    <a:pt x="394" y="413"/>
                  </a:cubicBezTo>
                  <a:cubicBezTo>
                    <a:pt x="440" y="458"/>
                    <a:pt x="486" y="504"/>
                    <a:pt x="495" y="586"/>
                  </a:cubicBezTo>
                  <a:cubicBezTo>
                    <a:pt x="495" y="595"/>
                    <a:pt x="495" y="595"/>
                    <a:pt x="495" y="595"/>
                  </a:cubicBezTo>
                  <a:cubicBezTo>
                    <a:pt x="495" y="907"/>
                    <a:pt x="495" y="907"/>
                    <a:pt x="495" y="907"/>
                  </a:cubicBezTo>
                  <a:cubicBezTo>
                    <a:pt x="0" y="907"/>
                    <a:pt x="0" y="907"/>
                    <a:pt x="0" y="907"/>
                  </a:cubicBezTo>
                  <a:cubicBezTo>
                    <a:pt x="0" y="1721"/>
                    <a:pt x="0" y="1721"/>
                    <a:pt x="0" y="1721"/>
                  </a:cubicBezTo>
                  <a:cubicBezTo>
                    <a:pt x="155" y="1721"/>
                    <a:pt x="302" y="1721"/>
                    <a:pt x="449" y="1703"/>
                  </a:cubicBezTo>
                  <a:cubicBezTo>
                    <a:pt x="449" y="1795"/>
                    <a:pt x="449" y="1795"/>
                    <a:pt x="449" y="1795"/>
                  </a:cubicBezTo>
                  <a:cubicBezTo>
                    <a:pt x="449" y="2207"/>
                    <a:pt x="604" y="2619"/>
                    <a:pt x="879" y="2912"/>
                  </a:cubicBezTo>
                  <a:cubicBezTo>
                    <a:pt x="1712" y="3049"/>
                    <a:pt x="2207" y="3049"/>
                    <a:pt x="2985" y="2912"/>
                  </a:cubicBezTo>
                  <a:cubicBezTo>
                    <a:pt x="3260" y="2619"/>
                    <a:pt x="3416" y="2207"/>
                    <a:pt x="3407" y="1795"/>
                  </a:cubicBezTo>
                  <a:cubicBezTo>
                    <a:pt x="3407" y="934"/>
                    <a:pt x="3407" y="934"/>
                    <a:pt x="3407" y="934"/>
                  </a:cubicBezTo>
                  <a:cubicBezTo>
                    <a:pt x="3425" y="925"/>
                    <a:pt x="3443" y="916"/>
                    <a:pt x="3461" y="907"/>
                  </a:cubicBezTo>
                  <a:cubicBezTo>
                    <a:pt x="2985" y="907"/>
                    <a:pt x="2985" y="907"/>
                    <a:pt x="2985" y="907"/>
                  </a:cubicBezTo>
                  <a:lnTo>
                    <a:pt x="2985" y="952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76183" tIns="38091" rIns="76183" bIns="38091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84" name="Freeform 13"/>
            <p:cNvSpPr>
              <a:spLocks noChangeArrowheads="1"/>
            </p:cNvSpPr>
            <p:nvPr/>
          </p:nvSpPr>
          <p:spPr bwMode="auto">
            <a:xfrm>
              <a:off x="4811518" y="2053167"/>
              <a:ext cx="2856756" cy="2465917"/>
            </a:xfrm>
            <a:custGeom>
              <a:avLst/>
              <a:gdLst>
                <a:gd name="T0" fmla="*/ 3717 w 4762"/>
                <a:gd name="T1" fmla="*/ 100 h 4111"/>
                <a:gd name="T2" fmla="*/ 3717 w 4762"/>
                <a:gd name="T3" fmla="*/ 100 h 4111"/>
                <a:gd name="T4" fmla="*/ 3379 w 4762"/>
                <a:gd name="T5" fmla="*/ 45 h 4111"/>
                <a:gd name="T6" fmla="*/ 1438 w 4762"/>
                <a:gd name="T7" fmla="*/ 887 h 4111"/>
                <a:gd name="T8" fmla="*/ 1438 w 4762"/>
                <a:gd name="T9" fmla="*/ 887 h 4111"/>
                <a:gd name="T10" fmla="*/ 28 w 4762"/>
                <a:gd name="T11" fmla="*/ 2370 h 4111"/>
                <a:gd name="T12" fmla="*/ 9 w 4762"/>
                <a:gd name="T13" fmla="*/ 2398 h 4111"/>
                <a:gd name="T14" fmla="*/ 9 w 4762"/>
                <a:gd name="T15" fmla="*/ 2398 h 4111"/>
                <a:gd name="T16" fmla="*/ 28 w 4762"/>
                <a:gd name="T17" fmla="*/ 2389 h 4111"/>
                <a:gd name="T18" fmla="*/ 266 w 4762"/>
                <a:gd name="T19" fmla="*/ 3771 h 4111"/>
                <a:gd name="T20" fmla="*/ 375 w 4762"/>
                <a:gd name="T21" fmla="*/ 4019 h 4111"/>
                <a:gd name="T22" fmla="*/ 660 w 4762"/>
                <a:gd name="T23" fmla="*/ 4101 h 4111"/>
                <a:gd name="T24" fmla="*/ 879 w 4762"/>
                <a:gd name="T25" fmla="*/ 2297 h 4111"/>
                <a:gd name="T26" fmla="*/ 961 w 4762"/>
                <a:gd name="T27" fmla="*/ 2215 h 4111"/>
                <a:gd name="T28" fmla="*/ 1053 w 4762"/>
                <a:gd name="T29" fmla="*/ 2151 h 4111"/>
                <a:gd name="T30" fmla="*/ 2134 w 4762"/>
                <a:gd name="T31" fmla="*/ 1904 h 4111"/>
                <a:gd name="T32" fmla="*/ 2629 w 4762"/>
                <a:gd name="T33" fmla="*/ 2114 h 4111"/>
                <a:gd name="T34" fmla="*/ 2180 w 4762"/>
                <a:gd name="T35" fmla="*/ 2572 h 4111"/>
                <a:gd name="T36" fmla="*/ 2015 w 4762"/>
                <a:gd name="T37" fmla="*/ 2929 h 4111"/>
                <a:gd name="T38" fmla="*/ 2134 w 4762"/>
                <a:gd name="T39" fmla="*/ 3259 h 4111"/>
                <a:gd name="T40" fmla="*/ 2811 w 4762"/>
                <a:gd name="T41" fmla="*/ 3185 h 4111"/>
                <a:gd name="T42" fmla="*/ 4166 w 4762"/>
                <a:gd name="T43" fmla="*/ 2178 h 4111"/>
                <a:gd name="T44" fmla="*/ 4423 w 4762"/>
                <a:gd name="T45" fmla="*/ 1977 h 4111"/>
                <a:gd name="T46" fmla="*/ 4706 w 4762"/>
                <a:gd name="T47" fmla="*/ 1281 h 4111"/>
                <a:gd name="T48" fmla="*/ 4624 w 4762"/>
                <a:gd name="T49" fmla="*/ 915 h 4111"/>
                <a:gd name="T50" fmla="*/ 3717 w 4762"/>
                <a:gd name="T51" fmla="*/ 100 h 4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62" h="4111">
                  <a:moveTo>
                    <a:pt x="3717" y="100"/>
                  </a:moveTo>
                  <a:lnTo>
                    <a:pt x="3717" y="100"/>
                  </a:lnTo>
                  <a:cubicBezTo>
                    <a:pt x="3626" y="18"/>
                    <a:pt x="3489" y="0"/>
                    <a:pt x="3379" y="45"/>
                  </a:cubicBezTo>
                  <a:cubicBezTo>
                    <a:pt x="1438" y="887"/>
                    <a:pt x="1438" y="887"/>
                    <a:pt x="1438" y="887"/>
                  </a:cubicBezTo>
                  <a:lnTo>
                    <a:pt x="1438" y="887"/>
                  </a:lnTo>
                  <a:cubicBezTo>
                    <a:pt x="1209" y="988"/>
                    <a:pt x="0" y="2142"/>
                    <a:pt x="28" y="2370"/>
                  </a:cubicBezTo>
                  <a:cubicBezTo>
                    <a:pt x="28" y="2380"/>
                    <a:pt x="9" y="2389"/>
                    <a:pt x="9" y="2398"/>
                  </a:cubicBezTo>
                  <a:lnTo>
                    <a:pt x="9" y="2398"/>
                  </a:lnTo>
                  <a:lnTo>
                    <a:pt x="28" y="2389"/>
                  </a:lnTo>
                  <a:cubicBezTo>
                    <a:pt x="266" y="3771"/>
                    <a:pt x="266" y="3771"/>
                    <a:pt x="266" y="3771"/>
                  </a:cubicBezTo>
                  <a:cubicBezTo>
                    <a:pt x="266" y="3863"/>
                    <a:pt x="311" y="3955"/>
                    <a:pt x="375" y="4019"/>
                  </a:cubicBezTo>
                  <a:cubicBezTo>
                    <a:pt x="449" y="4083"/>
                    <a:pt x="559" y="4110"/>
                    <a:pt x="660" y="4101"/>
                  </a:cubicBezTo>
                  <a:cubicBezTo>
                    <a:pt x="348" y="3525"/>
                    <a:pt x="412" y="2801"/>
                    <a:pt x="879" y="2297"/>
                  </a:cubicBezTo>
                  <a:cubicBezTo>
                    <a:pt x="916" y="2260"/>
                    <a:pt x="943" y="2233"/>
                    <a:pt x="961" y="2215"/>
                  </a:cubicBezTo>
                  <a:cubicBezTo>
                    <a:pt x="989" y="2187"/>
                    <a:pt x="1026" y="2160"/>
                    <a:pt x="1053" y="2151"/>
                  </a:cubicBezTo>
                  <a:cubicBezTo>
                    <a:pt x="1438" y="2060"/>
                    <a:pt x="1849" y="1968"/>
                    <a:pt x="2134" y="1904"/>
                  </a:cubicBezTo>
                  <a:cubicBezTo>
                    <a:pt x="2143" y="1904"/>
                    <a:pt x="2509" y="1913"/>
                    <a:pt x="2629" y="2114"/>
                  </a:cubicBezTo>
                  <a:cubicBezTo>
                    <a:pt x="2180" y="2572"/>
                    <a:pt x="2180" y="2572"/>
                    <a:pt x="2180" y="2572"/>
                  </a:cubicBezTo>
                  <a:cubicBezTo>
                    <a:pt x="2088" y="2673"/>
                    <a:pt x="2024" y="2801"/>
                    <a:pt x="2015" y="2929"/>
                  </a:cubicBezTo>
                  <a:cubicBezTo>
                    <a:pt x="2006" y="3058"/>
                    <a:pt x="2051" y="3176"/>
                    <a:pt x="2134" y="3259"/>
                  </a:cubicBezTo>
                  <a:cubicBezTo>
                    <a:pt x="2307" y="3415"/>
                    <a:pt x="2619" y="3378"/>
                    <a:pt x="2811" y="3185"/>
                  </a:cubicBezTo>
                  <a:cubicBezTo>
                    <a:pt x="3314" y="2645"/>
                    <a:pt x="3553" y="2260"/>
                    <a:pt x="4166" y="2178"/>
                  </a:cubicBezTo>
                  <a:cubicBezTo>
                    <a:pt x="4285" y="2160"/>
                    <a:pt x="4377" y="2087"/>
                    <a:pt x="4423" y="1977"/>
                  </a:cubicBezTo>
                  <a:cubicBezTo>
                    <a:pt x="4706" y="1281"/>
                    <a:pt x="4706" y="1281"/>
                    <a:pt x="4706" y="1281"/>
                  </a:cubicBezTo>
                  <a:cubicBezTo>
                    <a:pt x="4761" y="1153"/>
                    <a:pt x="4725" y="1007"/>
                    <a:pt x="4624" y="915"/>
                  </a:cubicBezTo>
                  <a:lnTo>
                    <a:pt x="3717" y="10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76183" tIns="38091" rIns="76183" bIns="38091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85" name="Freeform 14"/>
            <p:cNvSpPr>
              <a:spLocks noChangeArrowheads="1"/>
            </p:cNvSpPr>
            <p:nvPr/>
          </p:nvSpPr>
          <p:spPr bwMode="auto">
            <a:xfrm>
              <a:off x="4949067" y="3278189"/>
              <a:ext cx="1973278" cy="2010833"/>
            </a:xfrm>
            <a:custGeom>
              <a:avLst/>
              <a:gdLst>
                <a:gd name="T0" fmla="*/ 2848 w 3288"/>
                <a:gd name="T1" fmla="*/ 2289 h 3352"/>
                <a:gd name="T2" fmla="*/ 2848 w 3288"/>
                <a:gd name="T3" fmla="*/ 2289 h 3352"/>
                <a:gd name="T4" fmla="*/ 3205 w 3288"/>
                <a:gd name="T5" fmla="*/ 1035 h 3352"/>
                <a:gd name="T6" fmla="*/ 3003 w 3288"/>
                <a:gd name="T7" fmla="*/ 907 h 3352"/>
                <a:gd name="T8" fmla="*/ 2912 w 3288"/>
                <a:gd name="T9" fmla="*/ 952 h 3352"/>
                <a:gd name="T10" fmla="*/ 2664 w 3288"/>
                <a:gd name="T11" fmla="*/ 1227 h 3352"/>
                <a:gd name="T12" fmla="*/ 1831 w 3288"/>
                <a:gd name="T13" fmla="*/ 1318 h 3352"/>
                <a:gd name="T14" fmla="*/ 1822 w 3288"/>
                <a:gd name="T15" fmla="*/ 1309 h 3352"/>
                <a:gd name="T16" fmla="*/ 1657 w 3288"/>
                <a:gd name="T17" fmla="*/ 879 h 3352"/>
                <a:gd name="T18" fmla="*/ 1859 w 3288"/>
                <a:gd name="T19" fmla="*/ 440 h 3352"/>
                <a:gd name="T20" fmla="*/ 1868 w 3288"/>
                <a:gd name="T21" fmla="*/ 440 h 3352"/>
                <a:gd name="T22" fmla="*/ 1877 w 3288"/>
                <a:gd name="T23" fmla="*/ 421 h 3352"/>
                <a:gd name="T24" fmla="*/ 2014 w 3288"/>
                <a:gd name="T25" fmla="*/ 284 h 3352"/>
                <a:gd name="T26" fmla="*/ 2014 w 3288"/>
                <a:gd name="T27" fmla="*/ 46 h 3352"/>
                <a:gd name="T28" fmla="*/ 1887 w 3288"/>
                <a:gd name="T29" fmla="*/ 0 h 3352"/>
                <a:gd name="T30" fmla="*/ 1859 w 3288"/>
                <a:gd name="T31" fmla="*/ 0 h 3352"/>
                <a:gd name="T32" fmla="*/ 898 w 3288"/>
                <a:gd name="T33" fmla="*/ 219 h 3352"/>
                <a:gd name="T34" fmla="*/ 852 w 3288"/>
                <a:gd name="T35" fmla="*/ 238 h 3352"/>
                <a:gd name="T36" fmla="*/ 815 w 3288"/>
                <a:gd name="T37" fmla="*/ 266 h 3352"/>
                <a:gd name="T38" fmla="*/ 742 w 3288"/>
                <a:gd name="T39" fmla="*/ 339 h 3352"/>
                <a:gd name="T40" fmla="*/ 385 w 3288"/>
                <a:gd name="T41" fmla="*/ 1090 h 3352"/>
                <a:gd name="T42" fmla="*/ 705 w 3288"/>
                <a:gd name="T43" fmla="*/ 2243 h 3352"/>
                <a:gd name="T44" fmla="*/ 467 w 3288"/>
                <a:gd name="T45" fmla="*/ 2463 h 3352"/>
                <a:gd name="T46" fmla="*/ 467 w 3288"/>
                <a:gd name="T47" fmla="*/ 2463 h 3352"/>
                <a:gd name="T48" fmla="*/ 265 w 3288"/>
                <a:gd name="T49" fmla="*/ 2509 h 3352"/>
                <a:gd name="T50" fmla="*/ 110 w 3288"/>
                <a:gd name="T51" fmla="*/ 2564 h 3352"/>
                <a:gd name="T52" fmla="*/ 9 w 3288"/>
                <a:gd name="T53" fmla="*/ 2719 h 3352"/>
                <a:gd name="T54" fmla="*/ 91 w 3288"/>
                <a:gd name="T55" fmla="*/ 2921 h 3352"/>
                <a:gd name="T56" fmla="*/ 275 w 3288"/>
                <a:gd name="T57" fmla="*/ 3013 h 3352"/>
                <a:gd name="T58" fmla="*/ 440 w 3288"/>
                <a:gd name="T59" fmla="*/ 2930 h 3352"/>
                <a:gd name="T60" fmla="*/ 513 w 3288"/>
                <a:gd name="T61" fmla="*/ 2783 h 3352"/>
                <a:gd name="T62" fmla="*/ 586 w 3288"/>
                <a:gd name="T63" fmla="*/ 2609 h 3352"/>
                <a:gd name="T64" fmla="*/ 843 w 3288"/>
                <a:gd name="T65" fmla="*/ 2381 h 3352"/>
                <a:gd name="T66" fmla="*/ 2344 w 3288"/>
                <a:gd name="T67" fmla="*/ 2636 h 3352"/>
                <a:gd name="T68" fmla="*/ 2472 w 3288"/>
                <a:gd name="T69" fmla="*/ 2839 h 3352"/>
                <a:gd name="T70" fmla="*/ 2472 w 3288"/>
                <a:gd name="T71" fmla="*/ 2839 h 3352"/>
                <a:gd name="T72" fmla="*/ 2481 w 3288"/>
                <a:gd name="T73" fmla="*/ 3049 h 3352"/>
                <a:gd name="T74" fmla="*/ 2509 w 3288"/>
                <a:gd name="T75" fmla="*/ 3214 h 3352"/>
                <a:gd name="T76" fmla="*/ 2646 w 3288"/>
                <a:gd name="T77" fmla="*/ 3333 h 3352"/>
                <a:gd name="T78" fmla="*/ 2857 w 3288"/>
                <a:gd name="T79" fmla="*/ 3296 h 3352"/>
                <a:gd name="T80" fmla="*/ 2985 w 3288"/>
                <a:gd name="T81" fmla="*/ 3131 h 3352"/>
                <a:gd name="T82" fmla="*/ 2930 w 3288"/>
                <a:gd name="T83" fmla="*/ 2949 h 3352"/>
                <a:gd name="T84" fmla="*/ 2802 w 3288"/>
                <a:gd name="T85" fmla="*/ 2857 h 3352"/>
                <a:gd name="T86" fmla="*/ 2637 w 3288"/>
                <a:gd name="T87" fmla="*/ 2747 h 3352"/>
                <a:gd name="T88" fmla="*/ 2518 w 3288"/>
                <a:gd name="T89" fmla="*/ 2555 h 3352"/>
                <a:gd name="T90" fmla="*/ 2848 w 3288"/>
                <a:gd name="T91" fmla="*/ 2289 h 3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88" h="3352">
                  <a:moveTo>
                    <a:pt x="2848" y="2289"/>
                  </a:moveTo>
                  <a:lnTo>
                    <a:pt x="2848" y="2289"/>
                  </a:lnTo>
                  <a:cubicBezTo>
                    <a:pt x="3168" y="1941"/>
                    <a:pt x="3287" y="1465"/>
                    <a:pt x="3205" y="1035"/>
                  </a:cubicBezTo>
                  <a:cubicBezTo>
                    <a:pt x="3186" y="943"/>
                    <a:pt x="3095" y="888"/>
                    <a:pt x="3003" y="907"/>
                  </a:cubicBezTo>
                  <a:cubicBezTo>
                    <a:pt x="2967" y="916"/>
                    <a:pt x="2939" y="934"/>
                    <a:pt x="2912" y="952"/>
                  </a:cubicBezTo>
                  <a:cubicBezTo>
                    <a:pt x="2839" y="1044"/>
                    <a:pt x="2756" y="1126"/>
                    <a:pt x="2664" y="1227"/>
                  </a:cubicBezTo>
                  <a:cubicBezTo>
                    <a:pt x="2436" y="1475"/>
                    <a:pt x="2078" y="1538"/>
                    <a:pt x="1831" y="1318"/>
                  </a:cubicBezTo>
                  <a:cubicBezTo>
                    <a:pt x="1822" y="1318"/>
                    <a:pt x="1822" y="1309"/>
                    <a:pt x="1822" y="1309"/>
                  </a:cubicBezTo>
                  <a:cubicBezTo>
                    <a:pt x="1703" y="1199"/>
                    <a:pt x="1648" y="1044"/>
                    <a:pt x="1657" y="879"/>
                  </a:cubicBezTo>
                  <a:cubicBezTo>
                    <a:pt x="1676" y="714"/>
                    <a:pt x="1740" y="568"/>
                    <a:pt x="1859" y="440"/>
                  </a:cubicBezTo>
                  <a:lnTo>
                    <a:pt x="1868" y="440"/>
                  </a:lnTo>
                  <a:cubicBezTo>
                    <a:pt x="1868" y="440"/>
                    <a:pt x="1868" y="431"/>
                    <a:pt x="1877" y="421"/>
                  </a:cubicBezTo>
                  <a:cubicBezTo>
                    <a:pt x="2014" y="284"/>
                    <a:pt x="2014" y="284"/>
                    <a:pt x="2014" y="284"/>
                  </a:cubicBezTo>
                  <a:cubicBezTo>
                    <a:pt x="2078" y="219"/>
                    <a:pt x="2078" y="110"/>
                    <a:pt x="2014" y="46"/>
                  </a:cubicBezTo>
                  <a:cubicBezTo>
                    <a:pt x="1978" y="19"/>
                    <a:pt x="1932" y="0"/>
                    <a:pt x="1887" y="0"/>
                  </a:cubicBezTo>
                  <a:cubicBezTo>
                    <a:pt x="1877" y="0"/>
                    <a:pt x="1868" y="0"/>
                    <a:pt x="1859" y="0"/>
                  </a:cubicBezTo>
                  <a:cubicBezTo>
                    <a:pt x="1593" y="64"/>
                    <a:pt x="1236" y="146"/>
                    <a:pt x="898" y="219"/>
                  </a:cubicBezTo>
                  <a:cubicBezTo>
                    <a:pt x="879" y="229"/>
                    <a:pt x="870" y="229"/>
                    <a:pt x="852" y="238"/>
                  </a:cubicBezTo>
                  <a:cubicBezTo>
                    <a:pt x="843" y="247"/>
                    <a:pt x="833" y="256"/>
                    <a:pt x="815" y="266"/>
                  </a:cubicBezTo>
                  <a:cubicBezTo>
                    <a:pt x="797" y="284"/>
                    <a:pt x="769" y="311"/>
                    <a:pt x="742" y="339"/>
                  </a:cubicBezTo>
                  <a:cubicBezTo>
                    <a:pt x="540" y="559"/>
                    <a:pt x="422" y="824"/>
                    <a:pt x="385" y="1090"/>
                  </a:cubicBezTo>
                  <a:cubicBezTo>
                    <a:pt x="321" y="1493"/>
                    <a:pt x="431" y="1923"/>
                    <a:pt x="705" y="2243"/>
                  </a:cubicBezTo>
                  <a:cubicBezTo>
                    <a:pt x="467" y="2463"/>
                    <a:pt x="467" y="2463"/>
                    <a:pt x="467" y="2463"/>
                  </a:cubicBezTo>
                  <a:lnTo>
                    <a:pt x="467" y="2463"/>
                  </a:lnTo>
                  <a:cubicBezTo>
                    <a:pt x="403" y="2509"/>
                    <a:pt x="330" y="2509"/>
                    <a:pt x="265" y="2509"/>
                  </a:cubicBezTo>
                  <a:cubicBezTo>
                    <a:pt x="201" y="2518"/>
                    <a:pt x="155" y="2518"/>
                    <a:pt x="110" y="2564"/>
                  </a:cubicBezTo>
                  <a:cubicBezTo>
                    <a:pt x="55" y="2609"/>
                    <a:pt x="19" y="2664"/>
                    <a:pt x="9" y="2719"/>
                  </a:cubicBezTo>
                  <a:cubicBezTo>
                    <a:pt x="0" y="2774"/>
                    <a:pt x="19" y="2839"/>
                    <a:pt x="91" y="2921"/>
                  </a:cubicBezTo>
                  <a:cubicBezTo>
                    <a:pt x="155" y="2994"/>
                    <a:pt x="220" y="3022"/>
                    <a:pt x="275" y="3013"/>
                  </a:cubicBezTo>
                  <a:cubicBezTo>
                    <a:pt x="330" y="3013"/>
                    <a:pt x="394" y="2976"/>
                    <a:pt x="440" y="2930"/>
                  </a:cubicBezTo>
                  <a:cubicBezTo>
                    <a:pt x="486" y="2893"/>
                    <a:pt x="504" y="2848"/>
                    <a:pt x="513" y="2783"/>
                  </a:cubicBezTo>
                  <a:cubicBezTo>
                    <a:pt x="531" y="2728"/>
                    <a:pt x="531" y="2655"/>
                    <a:pt x="586" y="2609"/>
                  </a:cubicBezTo>
                  <a:cubicBezTo>
                    <a:pt x="843" y="2381"/>
                    <a:pt x="843" y="2381"/>
                    <a:pt x="843" y="2381"/>
                  </a:cubicBezTo>
                  <a:cubicBezTo>
                    <a:pt x="1264" y="2756"/>
                    <a:pt x="1850" y="2839"/>
                    <a:pt x="2344" y="2636"/>
                  </a:cubicBezTo>
                  <a:cubicBezTo>
                    <a:pt x="2472" y="2839"/>
                    <a:pt x="2472" y="2839"/>
                    <a:pt x="2472" y="2839"/>
                  </a:cubicBezTo>
                  <a:lnTo>
                    <a:pt x="2472" y="2839"/>
                  </a:lnTo>
                  <a:cubicBezTo>
                    <a:pt x="2509" y="2921"/>
                    <a:pt x="2491" y="2985"/>
                    <a:pt x="2481" y="3049"/>
                  </a:cubicBezTo>
                  <a:cubicBezTo>
                    <a:pt x="2481" y="3113"/>
                    <a:pt x="2481" y="3159"/>
                    <a:pt x="2509" y="3214"/>
                  </a:cubicBezTo>
                  <a:cubicBezTo>
                    <a:pt x="2545" y="3278"/>
                    <a:pt x="2591" y="3315"/>
                    <a:pt x="2646" y="3333"/>
                  </a:cubicBezTo>
                  <a:cubicBezTo>
                    <a:pt x="2701" y="3351"/>
                    <a:pt x="2766" y="3351"/>
                    <a:pt x="2857" y="3296"/>
                  </a:cubicBezTo>
                  <a:cubicBezTo>
                    <a:pt x="2949" y="3241"/>
                    <a:pt x="2976" y="3186"/>
                    <a:pt x="2985" y="3131"/>
                  </a:cubicBezTo>
                  <a:cubicBezTo>
                    <a:pt x="2994" y="3067"/>
                    <a:pt x="2967" y="3003"/>
                    <a:pt x="2930" y="2949"/>
                  </a:cubicBezTo>
                  <a:cubicBezTo>
                    <a:pt x="2903" y="2903"/>
                    <a:pt x="2857" y="2875"/>
                    <a:pt x="2802" y="2857"/>
                  </a:cubicBezTo>
                  <a:cubicBezTo>
                    <a:pt x="2747" y="2829"/>
                    <a:pt x="2683" y="2811"/>
                    <a:pt x="2637" y="2747"/>
                  </a:cubicBezTo>
                  <a:cubicBezTo>
                    <a:pt x="2518" y="2555"/>
                    <a:pt x="2518" y="2555"/>
                    <a:pt x="2518" y="2555"/>
                  </a:cubicBezTo>
                  <a:cubicBezTo>
                    <a:pt x="2637" y="2482"/>
                    <a:pt x="2747" y="2390"/>
                    <a:pt x="2848" y="228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76183" tIns="38091" rIns="76183" bIns="38091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86" name="Freeform 15"/>
            <p:cNvSpPr>
              <a:spLocks noChangeArrowheads="1"/>
            </p:cNvSpPr>
            <p:nvPr/>
          </p:nvSpPr>
          <p:spPr bwMode="auto">
            <a:xfrm>
              <a:off x="6887956" y="1153584"/>
              <a:ext cx="1896569" cy="1836208"/>
            </a:xfrm>
            <a:custGeom>
              <a:avLst/>
              <a:gdLst>
                <a:gd name="T0" fmla="*/ 3050 w 3160"/>
                <a:gd name="T1" fmla="*/ 1849 h 3059"/>
                <a:gd name="T2" fmla="*/ 3050 w 3160"/>
                <a:gd name="T3" fmla="*/ 1849 h 3059"/>
                <a:gd name="T4" fmla="*/ 1026 w 3160"/>
                <a:gd name="T5" fmla="*/ 55 h 3059"/>
                <a:gd name="T6" fmla="*/ 806 w 3160"/>
                <a:gd name="T7" fmla="*/ 27 h 3059"/>
                <a:gd name="T8" fmla="*/ 714 w 3160"/>
                <a:gd name="T9" fmla="*/ 91 h 3059"/>
                <a:gd name="T10" fmla="*/ 83 w 3160"/>
                <a:gd name="T11" fmla="*/ 823 h 3059"/>
                <a:gd name="T12" fmla="*/ 110 w 3160"/>
                <a:gd name="T13" fmla="*/ 1153 h 3059"/>
                <a:gd name="T14" fmla="*/ 2170 w 3160"/>
                <a:gd name="T15" fmla="*/ 2985 h 3059"/>
                <a:gd name="T16" fmla="*/ 2491 w 3160"/>
                <a:gd name="T17" fmla="*/ 2948 h 3059"/>
                <a:gd name="T18" fmla="*/ 3086 w 3160"/>
                <a:gd name="T19" fmla="*/ 2170 h 3059"/>
                <a:gd name="T20" fmla="*/ 3050 w 3160"/>
                <a:gd name="T21" fmla="*/ 1849 h 3059"/>
                <a:gd name="T22" fmla="*/ 2564 w 3160"/>
                <a:gd name="T23" fmla="*/ 2426 h 3059"/>
                <a:gd name="T24" fmla="*/ 2564 w 3160"/>
                <a:gd name="T25" fmla="*/ 2426 h 3059"/>
                <a:gd name="T26" fmla="*/ 2079 w 3160"/>
                <a:gd name="T27" fmla="*/ 2234 h 3059"/>
                <a:gd name="T28" fmla="*/ 2280 w 3160"/>
                <a:gd name="T29" fmla="*/ 1757 h 3059"/>
                <a:gd name="T30" fmla="*/ 2756 w 3160"/>
                <a:gd name="T31" fmla="*/ 1950 h 3059"/>
                <a:gd name="T32" fmla="*/ 2564 w 3160"/>
                <a:gd name="T33" fmla="*/ 2426 h 3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60" h="3059">
                  <a:moveTo>
                    <a:pt x="3050" y="1849"/>
                  </a:moveTo>
                  <a:lnTo>
                    <a:pt x="3050" y="1849"/>
                  </a:lnTo>
                  <a:cubicBezTo>
                    <a:pt x="1026" y="55"/>
                    <a:pt x="1026" y="55"/>
                    <a:pt x="1026" y="55"/>
                  </a:cubicBezTo>
                  <a:cubicBezTo>
                    <a:pt x="971" y="9"/>
                    <a:pt x="879" y="0"/>
                    <a:pt x="806" y="27"/>
                  </a:cubicBezTo>
                  <a:cubicBezTo>
                    <a:pt x="769" y="37"/>
                    <a:pt x="742" y="55"/>
                    <a:pt x="714" y="91"/>
                  </a:cubicBezTo>
                  <a:cubicBezTo>
                    <a:pt x="83" y="823"/>
                    <a:pt x="83" y="823"/>
                    <a:pt x="83" y="823"/>
                  </a:cubicBezTo>
                  <a:cubicBezTo>
                    <a:pt x="0" y="915"/>
                    <a:pt x="19" y="1080"/>
                    <a:pt x="110" y="1153"/>
                  </a:cubicBezTo>
                  <a:cubicBezTo>
                    <a:pt x="2170" y="2985"/>
                    <a:pt x="2170" y="2985"/>
                    <a:pt x="2170" y="2985"/>
                  </a:cubicBezTo>
                  <a:cubicBezTo>
                    <a:pt x="2261" y="3058"/>
                    <a:pt x="2417" y="3040"/>
                    <a:pt x="2491" y="2948"/>
                  </a:cubicBezTo>
                  <a:cubicBezTo>
                    <a:pt x="3086" y="2170"/>
                    <a:pt x="3086" y="2170"/>
                    <a:pt x="3086" y="2170"/>
                  </a:cubicBezTo>
                  <a:cubicBezTo>
                    <a:pt x="3159" y="2078"/>
                    <a:pt x="3141" y="1922"/>
                    <a:pt x="3050" y="1849"/>
                  </a:cubicBezTo>
                  <a:close/>
                  <a:moveTo>
                    <a:pt x="2564" y="2426"/>
                  </a:moveTo>
                  <a:lnTo>
                    <a:pt x="2564" y="2426"/>
                  </a:lnTo>
                  <a:cubicBezTo>
                    <a:pt x="2372" y="2509"/>
                    <a:pt x="2161" y="2417"/>
                    <a:pt x="2079" y="2234"/>
                  </a:cubicBezTo>
                  <a:cubicBezTo>
                    <a:pt x="2006" y="2051"/>
                    <a:pt x="2088" y="1831"/>
                    <a:pt x="2280" y="1757"/>
                  </a:cubicBezTo>
                  <a:cubicBezTo>
                    <a:pt x="2464" y="1675"/>
                    <a:pt x="2674" y="1767"/>
                    <a:pt x="2756" y="1950"/>
                  </a:cubicBezTo>
                  <a:cubicBezTo>
                    <a:pt x="2839" y="2133"/>
                    <a:pt x="2747" y="2353"/>
                    <a:pt x="2564" y="242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lIns="76183" tIns="38091" rIns="76183" bIns="38091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87" name="Freeform 16"/>
            <p:cNvSpPr>
              <a:spLocks noChangeArrowheads="1"/>
            </p:cNvSpPr>
            <p:nvPr/>
          </p:nvSpPr>
          <p:spPr bwMode="auto">
            <a:xfrm>
              <a:off x="7279437" y="5328709"/>
              <a:ext cx="581932" cy="296333"/>
            </a:xfrm>
            <a:custGeom>
              <a:avLst/>
              <a:gdLst>
                <a:gd name="T0" fmla="*/ 897 w 971"/>
                <a:gd name="T1" fmla="*/ 54 h 495"/>
                <a:gd name="T2" fmla="*/ 897 w 971"/>
                <a:gd name="T3" fmla="*/ 54 h 495"/>
                <a:gd name="T4" fmla="*/ 714 w 971"/>
                <a:gd name="T5" fmla="*/ 0 h 495"/>
                <a:gd name="T6" fmla="*/ 567 w 971"/>
                <a:gd name="T7" fmla="*/ 54 h 495"/>
                <a:gd name="T8" fmla="*/ 384 w 971"/>
                <a:gd name="T9" fmla="*/ 146 h 495"/>
                <a:gd name="T10" fmla="*/ 0 w 971"/>
                <a:gd name="T11" fmla="*/ 146 h 495"/>
                <a:gd name="T12" fmla="*/ 0 w 971"/>
                <a:gd name="T13" fmla="*/ 329 h 495"/>
                <a:gd name="T14" fmla="*/ 375 w 971"/>
                <a:gd name="T15" fmla="*/ 329 h 495"/>
                <a:gd name="T16" fmla="*/ 384 w 971"/>
                <a:gd name="T17" fmla="*/ 329 h 495"/>
                <a:gd name="T18" fmla="*/ 567 w 971"/>
                <a:gd name="T19" fmla="*/ 430 h 495"/>
                <a:gd name="T20" fmla="*/ 714 w 971"/>
                <a:gd name="T21" fmla="*/ 494 h 495"/>
                <a:gd name="T22" fmla="*/ 897 w 971"/>
                <a:gd name="T23" fmla="*/ 448 h 495"/>
                <a:gd name="T24" fmla="*/ 970 w 971"/>
                <a:gd name="T25" fmla="*/ 246 h 495"/>
                <a:gd name="T26" fmla="*/ 897 w 971"/>
                <a:gd name="T27" fmla="*/ 54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71" h="495">
                  <a:moveTo>
                    <a:pt x="897" y="54"/>
                  </a:moveTo>
                  <a:lnTo>
                    <a:pt x="897" y="54"/>
                  </a:lnTo>
                  <a:cubicBezTo>
                    <a:pt x="851" y="18"/>
                    <a:pt x="787" y="0"/>
                    <a:pt x="714" y="0"/>
                  </a:cubicBezTo>
                  <a:cubicBezTo>
                    <a:pt x="658" y="0"/>
                    <a:pt x="613" y="27"/>
                    <a:pt x="567" y="54"/>
                  </a:cubicBezTo>
                  <a:cubicBezTo>
                    <a:pt x="521" y="91"/>
                    <a:pt x="467" y="146"/>
                    <a:pt x="384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329"/>
                    <a:pt x="0" y="329"/>
                    <a:pt x="0" y="329"/>
                  </a:cubicBezTo>
                  <a:cubicBezTo>
                    <a:pt x="375" y="329"/>
                    <a:pt x="375" y="329"/>
                    <a:pt x="375" y="329"/>
                  </a:cubicBezTo>
                  <a:cubicBezTo>
                    <a:pt x="384" y="329"/>
                    <a:pt x="384" y="329"/>
                    <a:pt x="384" y="329"/>
                  </a:cubicBezTo>
                  <a:cubicBezTo>
                    <a:pt x="467" y="338"/>
                    <a:pt x="521" y="393"/>
                    <a:pt x="567" y="430"/>
                  </a:cubicBezTo>
                  <a:cubicBezTo>
                    <a:pt x="613" y="466"/>
                    <a:pt x="658" y="494"/>
                    <a:pt x="714" y="494"/>
                  </a:cubicBezTo>
                  <a:cubicBezTo>
                    <a:pt x="787" y="494"/>
                    <a:pt x="851" y="485"/>
                    <a:pt x="897" y="448"/>
                  </a:cubicBezTo>
                  <a:cubicBezTo>
                    <a:pt x="943" y="411"/>
                    <a:pt x="970" y="356"/>
                    <a:pt x="970" y="246"/>
                  </a:cubicBezTo>
                  <a:cubicBezTo>
                    <a:pt x="970" y="146"/>
                    <a:pt x="943" y="91"/>
                    <a:pt x="897" y="5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76183" tIns="38091" rIns="76183" bIns="38091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</p:grpSp>
      <p:sp>
        <p:nvSpPr>
          <p:cNvPr id="45" name="文本框 42"/>
          <p:cNvSpPr txBox="1"/>
          <p:nvPr/>
        </p:nvSpPr>
        <p:spPr>
          <a:xfrm>
            <a:off x="4582161" y="544963"/>
            <a:ext cx="3027680" cy="54864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algn="ctr" eaLnBrk="1" hangingPunct="1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单击此处添加名称</a:t>
            </a:r>
          </a:p>
        </p:txBody>
      </p:sp>
    </p:spTree>
  </p:cSld>
  <p:clrMapOvr>
    <a:masterClrMapping/>
  </p:clrMapOvr>
  <p:transition advTm="2901">
    <p:comb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1598646" y="410492"/>
            <a:ext cx="9022649" cy="267238"/>
            <a:chOff x="2331650" y="3295381"/>
            <a:chExt cx="9022649" cy="267238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35" name="椭圆 34"/>
            <p:cNvSpPr/>
            <p:nvPr/>
          </p:nvSpPr>
          <p:spPr>
            <a:xfrm rot="10800000">
              <a:off x="4045590" y="3295381"/>
              <a:ext cx="267237" cy="2672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 rot="10800000">
              <a:off x="3407467" y="3328786"/>
              <a:ext cx="200428" cy="200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 rot="10800000">
              <a:off x="2836154" y="3362190"/>
              <a:ext cx="133619" cy="1336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 rot="10800000">
              <a:off x="2331650" y="3395595"/>
              <a:ext cx="66809" cy="668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9373122" y="3295382"/>
              <a:ext cx="267237" cy="2672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10078054" y="3328787"/>
              <a:ext cx="200428" cy="200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10716176" y="3362191"/>
              <a:ext cx="133619" cy="1336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11287490" y="3395595"/>
              <a:ext cx="66809" cy="668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0" name="Content Placeholder 2"/>
          <p:cNvSpPr txBox="1"/>
          <p:nvPr/>
        </p:nvSpPr>
        <p:spPr bwMode="auto">
          <a:xfrm>
            <a:off x="6648231" y="4774737"/>
            <a:ext cx="1269633" cy="317812"/>
          </a:xfrm>
          <a:prstGeom prst="rect">
            <a:avLst/>
          </a:prstGeom>
          <a:noFill/>
          <a:ln>
            <a:noFill/>
          </a:ln>
        </p:spPr>
        <p:txBody>
          <a:bodyPr lIns="121892" tIns="60946" rIns="121892" bIns="60946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sz="1600" b="1" dirty="0">
                <a:latin typeface="微软雅黑" panose="020B0503020204020204" charset="-122"/>
                <a:cs typeface="Aparajita" panose="020B0604020202020204" pitchFamily="34" charset="0"/>
              </a:rPr>
              <a:t>添加标题</a:t>
            </a:r>
          </a:p>
        </p:txBody>
      </p:sp>
      <p:sp>
        <p:nvSpPr>
          <p:cNvPr id="53" name="Oval 52"/>
          <p:cNvSpPr/>
          <p:nvPr/>
        </p:nvSpPr>
        <p:spPr>
          <a:xfrm>
            <a:off x="3578023" y="3065878"/>
            <a:ext cx="1070754" cy="1073149"/>
          </a:xfrm>
          <a:prstGeom prst="ellipse">
            <a:avLst/>
          </a:prstGeom>
          <a:noFill/>
          <a:ln w="6350" cmpd="sng">
            <a:solidFill>
              <a:schemeClr val="bg1">
                <a:lumMod val="65000"/>
              </a:schemeClr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pPr algn="ctr">
              <a:defRPr/>
            </a:pPr>
            <a:endParaRPr lang="en-US" sz="1800" dirty="0">
              <a:latin typeface="微软雅黑" panose="020B0503020204020204" charset="-122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5311121" y="2265778"/>
            <a:ext cx="1028432" cy="1026583"/>
          </a:xfrm>
          <a:prstGeom prst="ellipse">
            <a:avLst/>
          </a:prstGeom>
          <a:noFill/>
          <a:ln w="6350" cmpd="sng">
            <a:solidFill>
              <a:schemeClr val="bg1">
                <a:lumMod val="65000"/>
              </a:schemeClr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pPr algn="ctr">
              <a:defRPr/>
            </a:pPr>
            <a:endParaRPr lang="en-US" sz="1800" dirty="0">
              <a:latin typeface="微软雅黑" panose="020B0503020204020204" charset="-122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2153877" y="2214978"/>
            <a:ext cx="1113077" cy="1113367"/>
          </a:xfrm>
          <a:prstGeom prst="ellipse">
            <a:avLst/>
          </a:prstGeom>
          <a:noFill/>
          <a:ln w="6350" cmpd="sng">
            <a:solidFill>
              <a:schemeClr val="bg1">
                <a:lumMod val="65000"/>
              </a:schemeClr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pPr algn="ctr">
              <a:defRPr/>
            </a:pPr>
            <a:endParaRPr lang="en-US" sz="1800" dirty="0">
              <a:solidFill>
                <a:schemeClr val="tx1">
                  <a:lumMod val="40000"/>
                  <a:lumOff val="60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8438740" y="2915593"/>
            <a:ext cx="1064407" cy="1064684"/>
          </a:xfrm>
          <a:prstGeom prst="ellipse">
            <a:avLst/>
          </a:prstGeom>
          <a:noFill/>
          <a:ln w="6350" cmpd="sng">
            <a:solidFill>
              <a:schemeClr val="bg1">
                <a:lumMod val="65000"/>
              </a:schemeClr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pPr algn="ctr">
              <a:defRPr/>
            </a:pPr>
            <a:endParaRPr lang="en-US" sz="1800" dirty="0">
              <a:latin typeface="微软雅黑" panose="020B0503020204020204" charset="-122"/>
            </a:endParaRPr>
          </a:p>
        </p:txBody>
      </p:sp>
      <p:cxnSp>
        <p:nvCxnSpPr>
          <p:cNvPr id="57" name="Straight Connector 56"/>
          <p:cNvCxnSpPr/>
          <p:nvPr/>
        </p:nvCxnSpPr>
        <p:spPr>
          <a:xfrm>
            <a:off x="5802060" y="3730511"/>
            <a:ext cx="992459" cy="408516"/>
          </a:xfrm>
          <a:prstGeom prst="line">
            <a:avLst/>
          </a:prstGeom>
          <a:ln w="9525" cmpd="sng">
            <a:solidFill>
              <a:schemeClr val="bg1">
                <a:lumMod val="6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>
            <a:stCxn id="55" idx="6"/>
            <a:endCxn id="53" idx="1"/>
          </p:cNvCxnSpPr>
          <p:nvPr/>
        </p:nvCxnSpPr>
        <p:spPr>
          <a:xfrm>
            <a:off x="3266954" y="2771661"/>
            <a:ext cx="467662" cy="450851"/>
          </a:xfrm>
          <a:prstGeom prst="line">
            <a:avLst/>
          </a:prstGeom>
          <a:ln w="9525" cmpd="sng">
            <a:solidFill>
              <a:schemeClr val="bg1">
                <a:lumMod val="6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flipV="1">
            <a:off x="4648778" y="3730511"/>
            <a:ext cx="1153283" cy="76200"/>
          </a:xfrm>
          <a:prstGeom prst="line">
            <a:avLst/>
          </a:prstGeom>
          <a:ln w="9525" cmpd="sng">
            <a:solidFill>
              <a:schemeClr val="bg1">
                <a:lumMod val="6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5685674" y="3292361"/>
            <a:ext cx="116386" cy="438151"/>
          </a:xfrm>
          <a:prstGeom prst="line">
            <a:avLst/>
          </a:prstGeom>
          <a:ln w="9525" cmpd="sng">
            <a:solidFill>
              <a:schemeClr val="bg1">
                <a:lumMod val="6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>
            <a:stCxn id="65" idx="7"/>
          </p:cNvCxnSpPr>
          <p:nvPr/>
        </p:nvCxnSpPr>
        <p:spPr>
          <a:xfrm flipV="1">
            <a:off x="7583830" y="2346210"/>
            <a:ext cx="854911" cy="1600200"/>
          </a:xfrm>
          <a:prstGeom prst="line">
            <a:avLst/>
          </a:prstGeom>
          <a:ln w="9525" cmpd="sng">
            <a:solidFill>
              <a:schemeClr val="bg1">
                <a:lumMod val="6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>
            <a:endCxn id="56" idx="0"/>
          </p:cNvCxnSpPr>
          <p:nvPr/>
        </p:nvCxnSpPr>
        <p:spPr>
          <a:xfrm>
            <a:off x="8438739" y="2377961"/>
            <a:ext cx="531146" cy="537633"/>
          </a:xfrm>
          <a:prstGeom prst="line">
            <a:avLst/>
          </a:prstGeom>
          <a:ln w="9525" cmpd="sng">
            <a:solidFill>
              <a:schemeClr val="bg1">
                <a:lumMod val="6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4" name="Oval 63"/>
          <p:cNvSpPr/>
          <p:nvPr/>
        </p:nvSpPr>
        <p:spPr>
          <a:xfrm>
            <a:off x="7812370" y="1331058"/>
            <a:ext cx="1045361" cy="1045633"/>
          </a:xfrm>
          <a:prstGeom prst="ellipse">
            <a:avLst/>
          </a:prstGeom>
          <a:noFill/>
          <a:ln w="9525" cmpd="sng">
            <a:solidFill>
              <a:schemeClr val="bg1">
                <a:lumMod val="65000"/>
              </a:schemeClr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pPr algn="ctr">
              <a:defRPr/>
            </a:pPr>
            <a:endParaRPr lang="en-US" sz="1800" dirty="0">
              <a:solidFill>
                <a:srgbClr val="A5CD00"/>
              </a:solidFill>
              <a:latin typeface="微软雅黑" panose="020B0503020204020204" charset="-122"/>
            </a:endParaRPr>
          </a:p>
        </p:txBody>
      </p:sp>
      <p:sp>
        <p:nvSpPr>
          <p:cNvPr id="65" name="Oval 64"/>
          <p:cNvSpPr/>
          <p:nvPr/>
        </p:nvSpPr>
        <p:spPr>
          <a:xfrm>
            <a:off x="6764893" y="3806712"/>
            <a:ext cx="960717" cy="958849"/>
          </a:xfrm>
          <a:prstGeom prst="ellipse">
            <a:avLst/>
          </a:prstGeom>
          <a:noFill/>
          <a:ln w="6350" cmpd="sng">
            <a:solidFill>
              <a:schemeClr val="bg1">
                <a:lumMod val="65000"/>
              </a:schemeClr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pPr algn="ctr">
              <a:defRPr/>
            </a:pPr>
            <a:endParaRPr lang="en-US" sz="1800" dirty="0">
              <a:latin typeface="微软雅黑" panose="020B0503020204020204" charset="-122"/>
            </a:endParaRPr>
          </a:p>
        </p:txBody>
      </p:sp>
      <p:grpSp>
        <p:nvGrpSpPr>
          <p:cNvPr id="135" name="Group 588"/>
          <p:cNvGrpSpPr/>
          <p:nvPr/>
        </p:nvGrpSpPr>
        <p:grpSpPr bwMode="auto">
          <a:xfrm>
            <a:off x="2459852" y="2522000"/>
            <a:ext cx="529574" cy="474269"/>
            <a:chOff x="2061431" y="5656262"/>
            <a:chExt cx="583344" cy="522287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136" name="Freeform 539"/>
            <p:cNvSpPr>
              <a:spLocks noChangeArrowheads="1"/>
            </p:cNvSpPr>
            <p:nvPr/>
          </p:nvSpPr>
          <p:spPr bwMode="auto">
            <a:xfrm>
              <a:off x="2403475" y="5656262"/>
              <a:ext cx="241300" cy="238125"/>
            </a:xfrm>
            <a:custGeom>
              <a:avLst/>
              <a:gdLst>
                <a:gd name="T0" fmla="*/ 159 w 670"/>
                <a:gd name="T1" fmla="*/ 660 h 661"/>
                <a:gd name="T2" fmla="*/ 259 w 670"/>
                <a:gd name="T3" fmla="*/ 635 h 661"/>
                <a:gd name="T4" fmla="*/ 669 w 670"/>
                <a:gd name="T5" fmla="*/ 225 h 661"/>
                <a:gd name="T6" fmla="*/ 435 w 670"/>
                <a:gd name="T7" fmla="*/ 0 h 661"/>
                <a:gd name="T8" fmla="*/ 33 w 670"/>
                <a:gd name="T9" fmla="*/ 409 h 661"/>
                <a:gd name="T10" fmla="*/ 0 w 670"/>
                <a:gd name="T11" fmla="*/ 510 h 661"/>
                <a:gd name="T12" fmla="*/ 159 w 670"/>
                <a:gd name="T13" fmla="*/ 660 h 661"/>
                <a:gd name="T14" fmla="*/ 159 w 670"/>
                <a:gd name="T15" fmla="*/ 660 h 661"/>
                <a:gd name="T16" fmla="*/ 159 w 670"/>
                <a:gd name="T17" fmla="*/ 660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0" h="661">
                  <a:moveTo>
                    <a:pt x="159" y="660"/>
                  </a:moveTo>
                  <a:cubicBezTo>
                    <a:pt x="184" y="643"/>
                    <a:pt x="226" y="635"/>
                    <a:pt x="259" y="635"/>
                  </a:cubicBezTo>
                  <a:cubicBezTo>
                    <a:pt x="669" y="225"/>
                    <a:pt x="669" y="225"/>
                    <a:pt x="669" y="225"/>
                  </a:cubicBezTo>
                  <a:cubicBezTo>
                    <a:pt x="435" y="0"/>
                    <a:pt x="435" y="0"/>
                    <a:pt x="435" y="0"/>
                  </a:cubicBezTo>
                  <a:cubicBezTo>
                    <a:pt x="33" y="409"/>
                    <a:pt x="33" y="409"/>
                    <a:pt x="33" y="409"/>
                  </a:cubicBezTo>
                  <a:cubicBezTo>
                    <a:pt x="33" y="443"/>
                    <a:pt x="25" y="485"/>
                    <a:pt x="0" y="510"/>
                  </a:cubicBezTo>
                  <a:lnTo>
                    <a:pt x="159" y="660"/>
                  </a:lnTo>
                  <a:close/>
                  <a:moveTo>
                    <a:pt x="159" y="660"/>
                  </a:moveTo>
                  <a:lnTo>
                    <a:pt x="159" y="66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latin typeface="微软雅黑" panose="020B0503020204020204" charset="-122"/>
                <a:ea typeface="宋体" panose="02010600030101010101" pitchFamily="2" charset="-122"/>
              </a:endParaRPr>
            </a:p>
          </p:txBody>
        </p:sp>
        <p:sp>
          <p:nvSpPr>
            <p:cNvPr id="137" name="Freeform 540"/>
            <p:cNvSpPr>
              <a:spLocks noChangeArrowheads="1"/>
            </p:cNvSpPr>
            <p:nvPr/>
          </p:nvSpPr>
          <p:spPr bwMode="auto">
            <a:xfrm>
              <a:off x="2124075" y="5981699"/>
              <a:ext cx="196850" cy="195263"/>
            </a:xfrm>
            <a:custGeom>
              <a:avLst/>
              <a:gdLst>
                <a:gd name="T0" fmla="*/ 226 w 545"/>
                <a:gd name="T1" fmla="*/ 259 h 544"/>
                <a:gd name="T2" fmla="*/ 209 w 545"/>
                <a:gd name="T3" fmla="*/ 242 h 544"/>
                <a:gd name="T4" fmla="*/ 134 w 545"/>
                <a:gd name="T5" fmla="*/ 301 h 544"/>
                <a:gd name="T6" fmla="*/ 0 w 545"/>
                <a:gd name="T7" fmla="*/ 510 h 544"/>
                <a:gd name="T8" fmla="*/ 34 w 545"/>
                <a:gd name="T9" fmla="*/ 543 h 544"/>
                <a:gd name="T10" fmla="*/ 243 w 545"/>
                <a:gd name="T11" fmla="*/ 409 h 544"/>
                <a:gd name="T12" fmla="*/ 301 w 545"/>
                <a:gd name="T13" fmla="*/ 334 h 544"/>
                <a:gd name="T14" fmla="*/ 285 w 545"/>
                <a:gd name="T15" fmla="*/ 317 h 544"/>
                <a:gd name="T16" fmla="*/ 544 w 545"/>
                <a:gd name="T17" fmla="*/ 58 h 544"/>
                <a:gd name="T18" fmla="*/ 485 w 545"/>
                <a:gd name="T19" fmla="*/ 0 h 544"/>
                <a:gd name="T20" fmla="*/ 226 w 545"/>
                <a:gd name="T21" fmla="*/ 259 h 544"/>
                <a:gd name="T22" fmla="*/ 226 w 545"/>
                <a:gd name="T23" fmla="*/ 259 h 544"/>
                <a:gd name="T24" fmla="*/ 226 w 545"/>
                <a:gd name="T25" fmla="*/ 259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5" h="544">
                  <a:moveTo>
                    <a:pt x="226" y="259"/>
                  </a:moveTo>
                  <a:lnTo>
                    <a:pt x="209" y="242"/>
                  </a:lnTo>
                  <a:lnTo>
                    <a:pt x="134" y="301"/>
                  </a:lnTo>
                  <a:lnTo>
                    <a:pt x="0" y="510"/>
                  </a:lnTo>
                  <a:lnTo>
                    <a:pt x="34" y="543"/>
                  </a:lnTo>
                  <a:lnTo>
                    <a:pt x="243" y="409"/>
                  </a:lnTo>
                  <a:lnTo>
                    <a:pt x="301" y="334"/>
                  </a:lnTo>
                  <a:lnTo>
                    <a:pt x="285" y="317"/>
                  </a:lnTo>
                  <a:lnTo>
                    <a:pt x="544" y="58"/>
                  </a:lnTo>
                  <a:lnTo>
                    <a:pt x="485" y="0"/>
                  </a:lnTo>
                  <a:lnTo>
                    <a:pt x="226" y="259"/>
                  </a:lnTo>
                  <a:close/>
                  <a:moveTo>
                    <a:pt x="226" y="259"/>
                  </a:moveTo>
                  <a:lnTo>
                    <a:pt x="226" y="25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latin typeface="微软雅黑" panose="020B0503020204020204" charset="-122"/>
                <a:ea typeface="宋体" panose="02010600030101010101" pitchFamily="2" charset="-122"/>
              </a:endParaRPr>
            </a:p>
          </p:txBody>
        </p:sp>
        <p:sp>
          <p:nvSpPr>
            <p:cNvPr id="138" name="Freeform 541"/>
            <p:cNvSpPr>
              <a:spLocks noChangeArrowheads="1"/>
            </p:cNvSpPr>
            <p:nvPr/>
          </p:nvSpPr>
          <p:spPr bwMode="auto">
            <a:xfrm>
              <a:off x="2124075" y="5981699"/>
              <a:ext cx="196850" cy="195263"/>
            </a:xfrm>
            <a:custGeom>
              <a:avLst/>
              <a:gdLst>
                <a:gd name="T0" fmla="*/ 226 w 545"/>
                <a:gd name="T1" fmla="*/ 259 h 544"/>
                <a:gd name="T2" fmla="*/ 209 w 545"/>
                <a:gd name="T3" fmla="*/ 242 h 544"/>
                <a:gd name="T4" fmla="*/ 134 w 545"/>
                <a:gd name="T5" fmla="*/ 301 h 544"/>
                <a:gd name="T6" fmla="*/ 0 w 545"/>
                <a:gd name="T7" fmla="*/ 510 h 544"/>
                <a:gd name="T8" fmla="*/ 34 w 545"/>
                <a:gd name="T9" fmla="*/ 543 h 544"/>
                <a:gd name="T10" fmla="*/ 243 w 545"/>
                <a:gd name="T11" fmla="*/ 409 h 544"/>
                <a:gd name="T12" fmla="*/ 301 w 545"/>
                <a:gd name="T13" fmla="*/ 334 h 544"/>
                <a:gd name="T14" fmla="*/ 285 w 545"/>
                <a:gd name="T15" fmla="*/ 317 h 544"/>
                <a:gd name="T16" fmla="*/ 544 w 545"/>
                <a:gd name="T17" fmla="*/ 58 h 544"/>
                <a:gd name="T18" fmla="*/ 485 w 545"/>
                <a:gd name="T19" fmla="*/ 0 h 544"/>
                <a:gd name="T20" fmla="*/ 226 w 545"/>
                <a:gd name="T21" fmla="*/ 259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5" h="544">
                  <a:moveTo>
                    <a:pt x="226" y="259"/>
                  </a:moveTo>
                  <a:lnTo>
                    <a:pt x="209" y="242"/>
                  </a:lnTo>
                  <a:lnTo>
                    <a:pt x="134" y="301"/>
                  </a:lnTo>
                  <a:lnTo>
                    <a:pt x="0" y="510"/>
                  </a:lnTo>
                  <a:lnTo>
                    <a:pt x="34" y="543"/>
                  </a:lnTo>
                  <a:lnTo>
                    <a:pt x="243" y="409"/>
                  </a:lnTo>
                  <a:lnTo>
                    <a:pt x="301" y="334"/>
                  </a:lnTo>
                  <a:lnTo>
                    <a:pt x="285" y="317"/>
                  </a:lnTo>
                  <a:lnTo>
                    <a:pt x="544" y="58"/>
                  </a:lnTo>
                  <a:lnTo>
                    <a:pt x="485" y="0"/>
                  </a:lnTo>
                  <a:lnTo>
                    <a:pt x="226" y="259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latin typeface="微软雅黑" panose="020B0503020204020204" charset="-122"/>
                <a:ea typeface="宋体" panose="02010600030101010101" pitchFamily="2" charset="-122"/>
              </a:endParaRPr>
            </a:p>
          </p:txBody>
        </p:sp>
        <p:sp>
          <p:nvSpPr>
            <p:cNvPr id="139" name="Freeform 542"/>
            <p:cNvSpPr>
              <a:spLocks noChangeArrowheads="1"/>
            </p:cNvSpPr>
            <p:nvPr/>
          </p:nvSpPr>
          <p:spPr bwMode="auto">
            <a:xfrm>
              <a:off x="2205038" y="6075362"/>
              <a:ext cx="1587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latin typeface="微软雅黑" panose="020B0503020204020204" charset="-122"/>
                <a:ea typeface="宋体" panose="02010600030101010101" pitchFamily="2" charset="-122"/>
              </a:endParaRPr>
            </a:p>
          </p:txBody>
        </p:sp>
        <p:sp>
          <p:nvSpPr>
            <p:cNvPr id="140" name="Freeform 543"/>
            <p:cNvSpPr>
              <a:spLocks noChangeArrowheads="1"/>
            </p:cNvSpPr>
            <p:nvPr/>
          </p:nvSpPr>
          <p:spPr bwMode="auto">
            <a:xfrm>
              <a:off x="2061431" y="5662612"/>
              <a:ext cx="520701" cy="515937"/>
            </a:xfrm>
            <a:custGeom>
              <a:avLst/>
              <a:gdLst>
                <a:gd name="T0" fmla="*/ 644 w 1448"/>
                <a:gd name="T1" fmla="*/ 427 h 1431"/>
                <a:gd name="T2" fmla="*/ 561 w 1448"/>
                <a:gd name="T3" fmla="*/ 117 h 1431"/>
                <a:gd name="T4" fmla="*/ 251 w 1448"/>
                <a:gd name="T5" fmla="*/ 34 h 1431"/>
                <a:gd name="T6" fmla="*/ 435 w 1448"/>
                <a:gd name="T7" fmla="*/ 209 h 1431"/>
                <a:gd name="T8" fmla="*/ 385 w 1448"/>
                <a:gd name="T9" fmla="*/ 385 h 1431"/>
                <a:gd name="T10" fmla="*/ 210 w 1448"/>
                <a:gd name="T11" fmla="*/ 435 h 1431"/>
                <a:gd name="T12" fmla="*/ 34 w 1448"/>
                <a:gd name="T13" fmla="*/ 251 h 1431"/>
                <a:gd name="T14" fmla="*/ 109 w 1448"/>
                <a:gd name="T15" fmla="*/ 561 h 1431"/>
                <a:gd name="T16" fmla="*/ 435 w 1448"/>
                <a:gd name="T17" fmla="*/ 644 h 1431"/>
                <a:gd name="T18" fmla="*/ 1179 w 1448"/>
                <a:gd name="T19" fmla="*/ 1380 h 1431"/>
                <a:gd name="T20" fmla="*/ 1288 w 1448"/>
                <a:gd name="T21" fmla="*/ 1430 h 1431"/>
                <a:gd name="T22" fmla="*/ 1388 w 1448"/>
                <a:gd name="T23" fmla="*/ 1380 h 1431"/>
                <a:gd name="T24" fmla="*/ 1388 w 1448"/>
                <a:gd name="T25" fmla="*/ 1171 h 1431"/>
                <a:gd name="T26" fmla="*/ 644 w 1448"/>
                <a:gd name="T27" fmla="*/ 427 h 1431"/>
                <a:gd name="T28" fmla="*/ 1296 w 1448"/>
                <a:gd name="T29" fmla="*/ 1355 h 1431"/>
                <a:gd name="T30" fmla="*/ 1238 w 1448"/>
                <a:gd name="T31" fmla="*/ 1305 h 1431"/>
                <a:gd name="T32" fmla="*/ 1296 w 1448"/>
                <a:gd name="T33" fmla="*/ 1246 h 1431"/>
                <a:gd name="T34" fmla="*/ 1355 w 1448"/>
                <a:gd name="T35" fmla="*/ 1305 h 1431"/>
                <a:gd name="T36" fmla="*/ 1296 w 1448"/>
                <a:gd name="T37" fmla="*/ 1355 h 1431"/>
                <a:gd name="T38" fmla="*/ 1296 w 1448"/>
                <a:gd name="T39" fmla="*/ 1355 h 1431"/>
                <a:gd name="T40" fmla="*/ 1296 w 1448"/>
                <a:gd name="T41" fmla="*/ 1355 h 1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48" h="1431">
                  <a:moveTo>
                    <a:pt x="644" y="427"/>
                  </a:moveTo>
                  <a:cubicBezTo>
                    <a:pt x="678" y="318"/>
                    <a:pt x="644" y="201"/>
                    <a:pt x="561" y="117"/>
                  </a:cubicBezTo>
                  <a:cubicBezTo>
                    <a:pt x="477" y="34"/>
                    <a:pt x="360" y="0"/>
                    <a:pt x="251" y="34"/>
                  </a:cubicBezTo>
                  <a:cubicBezTo>
                    <a:pt x="435" y="209"/>
                    <a:pt x="435" y="209"/>
                    <a:pt x="435" y="209"/>
                  </a:cubicBezTo>
                  <a:cubicBezTo>
                    <a:pt x="385" y="385"/>
                    <a:pt x="385" y="385"/>
                    <a:pt x="385" y="385"/>
                  </a:cubicBezTo>
                  <a:cubicBezTo>
                    <a:pt x="210" y="435"/>
                    <a:pt x="210" y="435"/>
                    <a:pt x="210" y="435"/>
                  </a:cubicBezTo>
                  <a:cubicBezTo>
                    <a:pt x="34" y="251"/>
                    <a:pt x="34" y="251"/>
                    <a:pt x="34" y="251"/>
                  </a:cubicBezTo>
                  <a:cubicBezTo>
                    <a:pt x="0" y="360"/>
                    <a:pt x="25" y="477"/>
                    <a:pt x="109" y="561"/>
                  </a:cubicBezTo>
                  <a:cubicBezTo>
                    <a:pt x="201" y="653"/>
                    <a:pt x="326" y="677"/>
                    <a:pt x="435" y="644"/>
                  </a:cubicBezTo>
                  <a:cubicBezTo>
                    <a:pt x="1179" y="1380"/>
                    <a:pt x="1179" y="1380"/>
                    <a:pt x="1179" y="1380"/>
                  </a:cubicBezTo>
                  <a:cubicBezTo>
                    <a:pt x="1204" y="1413"/>
                    <a:pt x="1246" y="1430"/>
                    <a:pt x="1288" y="1430"/>
                  </a:cubicBezTo>
                  <a:cubicBezTo>
                    <a:pt x="1321" y="1430"/>
                    <a:pt x="1363" y="1413"/>
                    <a:pt x="1388" y="1380"/>
                  </a:cubicBezTo>
                  <a:cubicBezTo>
                    <a:pt x="1447" y="1321"/>
                    <a:pt x="1447" y="1229"/>
                    <a:pt x="1388" y="1171"/>
                  </a:cubicBezTo>
                  <a:lnTo>
                    <a:pt x="644" y="427"/>
                  </a:lnTo>
                  <a:close/>
                  <a:moveTo>
                    <a:pt x="1296" y="1355"/>
                  </a:moveTo>
                  <a:cubicBezTo>
                    <a:pt x="1263" y="1355"/>
                    <a:pt x="1238" y="1330"/>
                    <a:pt x="1238" y="1305"/>
                  </a:cubicBezTo>
                  <a:cubicBezTo>
                    <a:pt x="1238" y="1271"/>
                    <a:pt x="1263" y="1246"/>
                    <a:pt x="1296" y="1246"/>
                  </a:cubicBezTo>
                  <a:cubicBezTo>
                    <a:pt x="1330" y="1246"/>
                    <a:pt x="1355" y="1271"/>
                    <a:pt x="1355" y="1305"/>
                  </a:cubicBezTo>
                  <a:cubicBezTo>
                    <a:pt x="1355" y="1330"/>
                    <a:pt x="1330" y="1355"/>
                    <a:pt x="1296" y="1355"/>
                  </a:cubicBezTo>
                  <a:close/>
                  <a:moveTo>
                    <a:pt x="1296" y="1355"/>
                  </a:moveTo>
                  <a:lnTo>
                    <a:pt x="1296" y="1355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latin typeface="微软雅黑" panose="020B0503020204020204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41" name="Freeform 545"/>
          <p:cNvSpPr>
            <a:spLocks noChangeArrowheads="1"/>
          </p:cNvSpPr>
          <p:nvPr/>
        </p:nvSpPr>
        <p:spPr bwMode="auto">
          <a:xfrm>
            <a:off x="5576429" y="2574351"/>
            <a:ext cx="584125" cy="412209"/>
          </a:xfrm>
          <a:custGeom>
            <a:avLst/>
            <a:gdLst>
              <a:gd name="T0" fmla="*/ 1363 w 1364"/>
              <a:gd name="T1" fmla="*/ 460 h 962"/>
              <a:gd name="T2" fmla="*/ 1355 w 1364"/>
              <a:gd name="T3" fmla="*/ 443 h 962"/>
              <a:gd name="T4" fmla="*/ 1146 w 1364"/>
              <a:gd name="T5" fmla="*/ 134 h 962"/>
              <a:gd name="T6" fmla="*/ 1113 w 1364"/>
              <a:gd name="T7" fmla="*/ 117 h 962"/>
              <a:gd name="T8" fmla="*/ 837 w 1364"/>
              <a:gd name="T9" fmla="*/ 117 h 962"/>
              <a:gd name="T10" fmla="*/ 795 w 1364"/>
              <a:gd name="T11" fmla="*/ 151 h 962"/>
              <a:gd name="T12" fmla="*/ 795 w 1364"/>
              <a:gd name="T13" fmla="*/ 753 h 962"/>
              <a:gd name="T14" fmla="*/ 837 w 1364"/>
              <a:gd name="T15" fmla="*/ 794 h 962"/>
              <a:gd name="T16" fmla="*/ 912 w 1364"/>
              <a:gd name="T17" fmla="*/ 794 h 962"/>
              <a:gd name="T18" fmla="*/ 1079 w 1364"/>
              <a:gd name="T19" fmla="*/ 961 h 962"/>
              <a:gd name="T20" fmla="*/ 1246 w 1364"/>
              <a:gd name="T21" fmla="*/ 794 h 962"/>
              <a:gd name="T22" fmla="*/ 1322 w 1364"/>
              <a:gd name="T23" fmla="*/ 794 h 962"/>
              <a:gd name="T24" fmla="*/ 1363 w 1364"/>
              <a:gd name="T25" fmla="*/ 753 h 962"/>
              <a:gd name="T26" fmla="*/ 1363 w 1364"/>
              <a:gd name="T27" fmla="*/ 468 h 962"/>
              <a:gd name="T28" fmla="*/ 1363 w 1364"/>
              <a:gd name="T29" fmla="*/ 460 h 962"/>
              <a:gd name="T30" fmla="*/ 962 w 1364"/>
              <a:gd name="T31" fmla="*/ 452 h 962"/>
              <a:gd name="T32" fmla="*/ 962 w 1364"/>
              <a:gd name="T33" fmla="*/ 226 h 962"/>
              <a:gd name="T34" fmla="*/ 1113 w 1364"/>
              <a:gd name="T35" fmla="*/ 226 h 962"/>
              <a:gd name="T36" fmla="*/ 1263 w 1364"/>
              <a:gd name="T37" fmla="*/ 452 h 962"/>
              <a:gd name="T38" fmla="*/ 962 w 1364"/>
              <a:gd name="T39" fmla="*/ 452 h 962"/>
              <a:gd name="T40" fmla="*/ 1079 w 1364"/>
              <a:gd name="T41" fmla="*/ 878 h 962"/>
              <a:gd name="T42" fmla="*/ 995 w 1364"/>
              <a:gd name="T43" fmla="*/ 794 h 962"/>
              <a:gd name="T44" fmla="*/ 1079 w 1364"/>
              <a:gd name="T45" fmla="*/ 711 h 962"/>
              <a:gd name="T46" fmla="*/ 1163 w 1364"/>
              <a:gd name="T47" fmla="*/ 794 h 962"/>
              <a:gd name="T48" fmla="*/ 1079 w 1364"/>
              <a:gd name="T49" fmla="*/ 878 h 962"/>
              <a:gd name="T50" fmla="*/ 686 w 1364"/>
              <a:gd name="T51" fmla="*/ 0 h 962"/>
              <a:gd name="T52" fmla="*/ 51 w 1364"/>
              <a:gd name="T53" fmla="*/ 0 h 962"/>
              <a:gd name="T54" fmla="*/ 0 w 1364"/>
              <a:gd name="T55" fmla="*/ 50 h 962"/>
              <a:gd name="T56" fmla="*/ 0 w 1364"/>
              <a:gd name="T57" fmla="*/ 744 h 962"/>
              <a:gd name="T58" fmla="*/ 51 w 1364"/>
              <a:gd name="T59" fmla="*/ 794 h 962"/>
              <a:gd name="T60" fmla="*/ 176 w 1364"/>
              <a:gd name="T61" fmla="*/ 794 h 962"/>
              <a:gd name="T62" fmla="*/ 343 w 1364"/>
              <a:gd name="T63" fmla="*/ 961 h 962"/>
              <a:gd name="T64" fmla="*/ 511 w 1364"/>
              <a:gd name="T65" fmla="*/ 794 h 962"/>
              <a:gd name="T66" fmla="*/ 686 w 1364"/>
              <a:gd name="T67" fmla="*/ 794 h 962"/>
              <a:gd name="T68" fmla="*/ 736 w 1364"/>
              <a:gd name="T69" fmla="*/ 744 h 962"/>
              <a:gd name="T70" fmla="*/ 736 w 1364"/>
              <a:gd name="T71" fmla="*/ 50 h 962"/>
              <a:gd name="T72" fmla="*/ 686 w 1364"/>
              <a:gd name="T73" fmla="*/ 0 h 962"/>
              <a:gd name="T74" fmla="*/ 343 w 1364"/>
              <a:gd name="T75" fmla="*/ 878 h 962"/>
              <a:gd name="T76" fmla="*/ 260 w 1364"/>
              <a:gd name="T77" fmla="*/ 794 h 962"/>
              <a:gd name="T78" fmla="*/ 343 w 1364"/>
              <a:gd name="T79" fmla="*/ 711 h 962"/>
              <a:gd name="T80" fmla="*/ 427 w 1364"/>
              <a:gd name="T81" fmla="*/ 794 h 962"/>
              <a:gd name="T82" fmla="*/ 343 w 1364"/>
              <a:gd name="T83" fmla="*/ 878 h 962"/>
              <a:gd name="T84" fmla="*/ 343 w 1364"/>
              <a:gd name="T85" fmla="*/ 878 h 962"/>
              <a:gd name="T86" fmla="*/ 343 w 1364"/>
              <a:gd name="T87" fmla="*/ 878 h 9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64" h="962">
                <a:moveTo>
                  <a:pt x="1363" y="460"/>
                </a:moveTo>
                <a:cubicBezTo>
                  <a:pt x="1363" y="460"/>
                  <a:pt x="1363" y="452"/>
                  <a:pt x="1355" y="443"/>
                </a:cubicBezTo>
                <a:cubicBezTo>
                  <a:pt x="1146" y="134"/>
                  <a:pt x="1146" y="134"/>
                  <a:pt x="1146" y="134"/>
                </a:cubicBezTo>
                <a:cubicBezTo>
                  <a:pt x="1138" y="117"/>
                  <a:pt x="1129" y="117"/>
                  <a:pt x="1113" y="117"/>
                </a:cubicBezTo>
                <a:cubicBezTo>
                  <a:pt x="837" y="117"/>
                  <a:pt x="837" y="117"/>
                  <a:pt x="837" y="117"/>
                </a:cubicBezTo>
                <a:cubicBezTo>
                  <a:pt x="812" y="117"/>
                  <a:pt x="795" y="134"/>
                  <a:pt x="795" y="151"/>
                </a:cubicBezTo>
                <a:cubicBezTo>
                  <a:pt x="795" y="753"/>
                  <a:pt x="795" y="753"/>
                  <a:pt x="795" y="753"/>
                </a:cubicBezTo>
                <a:cubicBezTo>
                  <a:pt x="795" y="778"/>
                  <a:pt x="812" y="794"/>
                  <a:pt x="837" y="794"/>
                </a:cubicBezTo>
                <a:cubicBezTo>
                  <a:pt x="912" y="794"/>
                  <a:pt x="912" y="794"/>
                  <a:pt x="912" y="794"/>
                </a:cubicBezTo>
                <a:cubicBezTo>
                  <a:pt x="912" y="886"/>
                  <a:pt x="987" y="961"/>
                  <a:pt x="1079" y="961"/>
                </a:cubicBezTo>
                <a:cubicBezTo>
                  <a:pt x="1171" y="961"/>
                  <a:pt x="1246" y="886"/>
                  <a:pt x="1246" y="794"/>
                </a:cubicBezTo>
                <a:cubicBezTo>
                  <a:pt x="1322" y="794"/>
                  <a:pt x="1322" y="794"/>
                  <a:pt x="1322" y="794"/>
                </a:cubicBezTo>
                <a:cubicBezTo>
                  <a:pt x="1347" y="794"/>
                  <a:pt x="1363" y="778"/>
                  <a:pt x="1363" y="753"/>
                </a:cubicBezTo>
                <a:cubicBezTo>
                  <a:pt x="1363" y="468"/>
                  <a:pt x="1363" y="468"/>
                  <a:pt x="1363" y="468"/>
                </a:cubicBezTo>
                <a:lnTo>
                  <a:pt x="1363" y="460"/>
                </a:lnTo>
                <a:close/>
                <a:moveTo>
                  <a:pt x="962" y="452"/>
                </a:moveTo>
                <a:cubicBezTo>
                  <a:pt x="962" y="226"/>
                  <a:pt x="962" y="226"/>
                  <a:pt x="962" y="226"/>
                </a:cubicBezTo>
                <a:cubicBezTo>
                  <a:pt x="1113" y="226"/>
                  <a:pt x="1113" y="226"/>
                  <a:pt x="1113" y="226"/>
                </a:cubicBezTo>
                <a:cubicBezTo>
                  <a:pt x="1263" y="452"/>
                  <a:pt x="1263" y="452"/>
                  <a:pt x="1263" y="452"/>
                </a:cubicBezTo>
                <a:lnTo>
                  <a:pt x="962" y="452"/>
                </a:lnTo>
                <a:close/>
                <a:moveTo>
                  <a:pt x="1079" y="878"/>
                </a:moveTo>
                <a:cubicBezTo>
                  <a:pt x="1029" y="878"/>
                  <a:pt x="995" y="836"/>
                  <a:pt x="995" y="794"/>
                </a:cubicBezTo>
                <a:cubicBezTo>
                  <a:pt x="995" y="744"/>
                  <a:pt x="1029" y="711"/>
                  <a:pt x="1079" y="711"/>
                </a:cubicBezTo>
                <a:cubicBezTo>
                  <a:pt x="1129" y="711"/>
                  <a:pt x="1163" y="744"/>
                  <a:pt x="1163" y="794"/>
                </a:cubicBezTo>
                <a:cubicBezTo>
                  <a:pt x="1163" y="836"/>
                  <a:pt x="1129" y="878"/>
                  <a:pt x="1079" y="878"/>
                </a:cubicBezTo>
                <a:close/>
                <a:moveTo>
                  <a:pt x="686" y="0"/>
                </a:moveTo>
                <a:cubicBezTo>
                  <a:pt x="51" y="0"/>
                  <a:pt x="51" y="0"/>
                  <a:pt x="51" y="0"/>
                </a:cubicBezTo>
                <a:cubicBezTo>
                  <a:pt x="26" y="0"/>
                  <a:pt x="0" y="25"/>
                  <a:pt x="0" y="50"/>
                </a:cubicBezTo>
                <a:cubicBezTo>
                  <a:pt x="0" y="744"/>
                  <a:pt x="0" y="744"/>
                  <a:pt x="0" y="744"/>
                </a:cubicBezTo>
                <a:cubicBezTo>
                  <a:pt x="0" y="769"/>
                  <a:pt x="26" y="794"/>
                  <a:pt x="51" y="794"/>
                </a:cubicBezTo>
                <a:cubicBezTo>
                  <a:pt x="176" y="794"/>
                  <a:pt x="176" y="794"/>
                  <a:pt x="176" y="794"/>
                </a:cubicBezTo>
                <a:cubicBezTo>
                  <a:pt x="176" y="886"/>
                  <a:pt x="251" y="961"/>
                  <a:pt x="343" y="961"/>
                </a:cubicBezTo>
                <a:cubicBezTo>
                  <a:pt x="435" y="961"/>
                  <a:pt x="511" y="886"/>
                  <a:pt x="511" y="794"/>
                </a:cubicBezTo>
                <a:cubicBezTo>
                  <a:pt x="686" y="794"/>
                  <a:pt x="686" y="794"/>
                  <a:pt x="686" y="794"/>
                </a:cubicBezTo>
                <a:cubicBezTo>
                  <a:pt x="720" y="794"/>
                  <a:pt x="736" y="769"/>
                  <a:pt x="736" y="744"/>
                </a:cubicBezTo>
                <a:cubicBezTo>
                  <a:pt x="736" y="50"/>
                  <a:pt x="736" y="50"/>
                  <a:pt x="736" y="50"/>
                </a:cubicBezTo>
                <a:cubicBezTo>
                  <a:pt x="736" y="25"/>
                  <a:pt x="720" y="0"/>
                  <a:pt x="686" y="0"/>
                </a:cubicBezTo>
                <a:close/>
                <a:moveTo>
                  <a:pt x="343" y="878"/>
                </a:moveTo>
                <a:cubicBezTo>
                  <a:pt x="293" y="878"/>
                  <a:pt x="260" y="836"/>
                  <a:pt x="260" y="794"/>
                </a:cubicBezTo>
                <a:cubicBezTo>
                  <a:pt x="260" y="744"/>
                  <a:pt x="293" y="711"/>
                  <a:pt x="343" y="711"/>
                </a:cubicBezTo>
                <a:cubicBezTo>
                  <a:pt x="394" y="711"/>
                  <a:pt x="427" y="744"/>
                  <a:pt x="427" y="794"/>
                </a:cubicBezTo>
                <a:cubicBezTo>
                  <a:pt x="427" y="836"/>
                  <a:pt x="394" y="878"/>
                  <a:pt x="343" y="878"/>
                </a:cubicBezTo>
                <a:close/>
                <a:moveTo>
                  <a:pt x="343" y="878"/>
                </a:moveTo>
                <a:lnTo>
                  <a:pt x="343" y="878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/>
        </p:spPr>
        <p:txBody>
          <a:bodyPr wrap="none" lIns="121892" tIns="60946" rIns="121892" bIns="60946" anchor="ctr"/>
          <a:lstStyle/>
          <a:p>
            <a:pPr>
              <a:defRPr/>
            </a:pPr>
            <a:endParaRPr lang="en-US" sz="1800" dirty="0">
              <a:latin typeface="微软雅黑" panose="020B0503020204020204" charset="-122"/>
              <a:ea typeface="宋体" panose="02010600030101010101" pitchFamily="2" charset="-122"/>
            </a:endParaRPr>
          </a:p>
        </p:txBody>
      </p:sp>
      <p:grpSp>
        <p:nvGrpSpPr>
          <p:cNvPr id="142" name="Group 4700"/>
          <p:cNvGrpSpPr/>
          <p:nvPr/>
        </p:nvGrpSpPr>
        <p:grpSpPr bwMode="auto">
          <a:xfrm>
            <a:off x="6970614" y="3980277"/>
            <a:ext cx="633152" cy="633317"/>
            <a:chOff x="3062288" y="3998912"/>
            <a:chExt cx="412750" cy="412750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143" name="Freeform 408"/>
            <p:cNvSpPr>
              <a:spLocks noChangeArrowheads="1"/>
            </p:cNvSpPr>
            <p:nvPr/>
          </p:nvSpPr>
          <p:spPr bwMode="auto">
            <a:xfrm>
              <a:off x="3062288" y="3998912"/>
              <a:ext cx="328612" cy="315912"/>
            </a:xfrm>
            <a:custGeom>
              <a:avLst/>
              <a:gdLst>
                <a:gd name="T0" fmla="*/ 911 w 912"/>
                <a:gd name="T1" fmla="*/ 242 h 879"/>
                <a:gd name="T2" fmla="*/ 594 w 912"/>
                <a:gd name="T3" fmla="*/ 33 h 879"/>
                <a:gd name="T4" fmla="*/ 75 w 912"/>
                <a:gd name="T5" fmla="*/ 435 h 879"/>
                <a:gd name="T6" fmla="*/ 242 w 912"/>
                <a:gd name="T7" fmla="*/ 878 h 879"/>
                <a:gd name="T8" fmla="*/ 343 w 912"/>
                <a:gd name="T9" fmla="*/ 819 h 879"/>
                <a:gd name="T10" fmla="*/ 911 w 912"/>
                <a:gd name="T11" fmla="*/ 242 h 879"/>
                <a:gd name="T12" fmla="*/ 451 w 912"/>
                <a:gd name="T13" fmla="*/ 226 h 879"/>
                <a:gd name="T14" fmla="*/ 577 w 912"/>
                <a:gd name="T15" fmla="*/ 125 h 879"/>
                <a:gd name="T16" fmla="*/ 669 w 912"/>
                <a:gd name="T17" fmla="*/ 251 h 879"/>
                <a:gd name="T18" fmla="*/ 543 w 912"/>
                <a:gd name="T19" fmla="*/ 351 h 879"/>
                <a:gd name="T20" fmla="*/ 451 w 912"/>
                <a:gd name="T21" fmla="*/ 226 h 879"/>
                <a:gd name="T22" fmla="*/ 226 w 912"/>
                <a:gd name="T23" fmla="*/ 343 h 879"/>
                <a:gd name="T24" fmla="*/ 318 w 912"/>
                <a:gd name="T25" fmla="*/ 276 h 879"/>
                <a:gd name="T26" fmla="*/ 385 w 912"/>
                <a:gd name="T27" fmla="*/ 368 h 879"/>
                <a:gd name="T28" fmla="*/ 293 w 912"/>
                <a:gd name="T29" fmla="*/ 435 h 879"/>
                <a:gd name="T30" fmla="*/ 226 w 912"/>
                <a:gd name="T31" fmla="*/ 343 h 879"/>
                <a:gd name="T32" fmla="*/ 251 w 912"/>
                <a:gd name="T33" fmla="*/ 710 h 879"/>
                <a:gd name="T34" fmla="*/ 176 w 912"/>
                <a:gd name="T35" fmla="*/ 618 h 879"/>
                <a:gd name="T36" fmla="*/ 267 w 912"/>
                <a:gd name="T37" fmla="*/ 552 h 879"/>
                <a:gd name="T38" fmla="*/ 343 w 912"/>
                <a:gd name="T39" fmla="*/ 644 h 879"/>
                <a:gd name="T40" fmla="*/ 251 w 912"/>
                <a:gd name="T41" fmla="*/ 710 h 879"/>
                <a:gd name="T42" fmla="*/ 251 w 912"/>
                <a:gd name="T43" fmla="*/ 710 h 879"/>
                <a:gd name="T44" fmla="*/ 251 w 912"/>
                <a:gd name="T45" fmla="*/ 710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12" h="879">
                  <a:moveTo>
                    <a:pt x="911" y="242"/>
                  </a:moveTo>
                  <a:cubicBezTo>
                    <a:pt x="844" y="134"/>
                    <a:pt x="727" y="50"/>
                    <a:pt x="594" y="33"/>
                  </a:cubicBezTo>
                  <a:cubicBezTo>
                    <a:pt x="343" y="0"/>
                    <a:pt x="134" y="184"/>
                    <a:pt x="75" y="435"/>
                  </a:cubicBezTo>
                  <a:cubicBezTo>
                    <a:pt x="0" y="761"/>
                    <a:pt x="84" y="869"/>
                    <a:pt x="242" y="878"/>
                  </a:cubicBezTo>
                  <a:cubicBezTo>
                    <a:pt x="267" y="853"/>
                    <a:pt x="309" y="828"/>
                    <a:pt x="343" y="819"/>
                  </a:cubicBezTo>
                  <a:lnTo>
                    <a:pt x="911" y="242"/>
                  </a:lnTo>
                  <a:close/>
                  <a:moveTo>
                    <a:pt x="451" y="226"/>
                  </a:moveTo>
                  <a:cubicBezTo>
                    <a:pt x="460" y="167"/>
                    <a:pt x="518" y="117"/>
                    <a:pt x="577" y="125"/>
                  </a:cubicBezTo>
                  <a:cubicBezTo>
                    <a:pt x="635" y="134"/>
                    <a:pt x="677" y="192"/>
                    <a:pt x="669" y="251"/>
                  </a:cubicBezTo>
                  <a:cubicBezTo>
                    <a:pt x="660" y="317"/>
                    <a:pt x="610" y="359"/>
                    <a:pt x="543" y="351"/>
                  </a:cubicBezTo>
                  <a:cubicBezTo>
                    <a:pt x="485" y="343"/>
                    <a:pt x="443" y="284"/>
                    <a:pt x="451" y="226"/>
                  </a:cubicBezTo>
                  <a:close/>
                  <a:moveTo>
                    <a:pt x="226" y="343"/>
                  </a:moveTo>
                  <a:cubicBezTo>
                    <a:pt x="226" y="301"/>
                    <a:pt x="267" y="267"/>
                    <a:pt x="318" y="276"/>
                  </a:cubicBezTo>
                  <a:cubicBezTo>
                    <a:pt x="359" y="284"/>
                    <a:pt x="393" y="326"/>
                    <a:pt x="385" y="368"/>
                  </a:cubicBezTo>
                  <a:cubicBezTo>
                    <a:pt x="376" y="409"/>
                    <a:pt x="334" y="443"/>
                    <a:pt x="293" y="435"/>
                  </a:cubicBezTo>
                  <a:cubicBezTo>
                    <a:pt x="251" y="435"/>
                    <a:pt x="217" y="393"/>
                    <a:pt x="226" y="343"/>
                  </a:cubicBezTo>
                  <a:close/>
                  <a:moveTo>
                    <a:pt x="251" y="710"/>
                  </a:moveTo>
                  <a:cubicBezTo>
                    <a:pt x="200" y="710"/>
                    <a:pt x="167" y="669"/>
                    <a:pt x="176" y="618"/>
                  </a:cubicBezTo>
                  <a:cubicBezTo>
                    <a:pt x="184" y="577"/>
                    <a:pt x="226" y="543"/>
                    <a:pt x="267" y="552"/>
                  </a:cubicBezTo>
                  <a:cubicBezTo>
                    <a:pt x="318" y="560"/>
                    <a:pt x="343" y="602"/>
                    <a:pt x="343" y="644"/>
                  </a:cubicBezTo>
                  <a:cubicBezTo>
                    <a:pt x="334" y="685"/>
                    <a:pt x="293" y="719"/>
                    <a:pt x="251" y="710"/>
                  </a:cubicBezTo>
                  <a:close/>
                  <a:moveTo>
                    <a:pt x="251" y="710"/>
                  </a:moveTo>
                  <a:lnTo>
                    <a:pt x="251" y="71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latin typeface="微软雅黑" panose="020B0503020204020204" charset="-122"/>
                <a:ea typeface="宋体" panose="02010600030101010101" pitchFamily="2" charset="-122"/>
              </a:endParaRPr>
            </a:p>
          </p:txBody>
        </p:sp>
        <p:sp>
          <p:nvSpPr>
            <p:cNvPr id="144" name="Freeform 409"/>
            <p:cNvSpPr>
              <a:spLocks noChangeArrowheads="1"/>
            </p:cNvSpPr>
            <p:nvPr/>
          </p:nvSpPr>
          <p:spPr bwMode="auto">
            <a:xfrm>
              <a:off x="3270250" y="4052887"/>
              <a:ext cx="204788" cy="223837"/>
            </a:xfrm>
            <a:custGeom>
              <a:avLst/>
              <a:gdLst>
                <a:gd name="T0" fmla="*/ 142 w 569"/>
                <a:gd name="T1" fmla="*/ 619 h 620"/>
                <a:gd name="T2" fmla="*/ 150 w 569"/>
                <a:gd name="T3" fmla="*/ 611 h 620"/>
                <a:gd name="T4" fmla="*/ 568 w 569"/>
                <a:gd name="T5" fmla="*/ 67 h 620"/>
                <a:gd name="T6" fmla="*/ 543 w 569"/>
                <a:gd name="T7" fmla="*/ 25 h 620"/>
                <a:gd name="T8" fmla="*/ 493 w 569"/>
                <a:gd name="T9" fmla="*/ 17 h 620"/>
                <a:gd name="T10" fmla="*/ 8 w 569"/>
                <a:gd name="T11" fmla="*/ 485 h 620"/>
                <a:gd name="T12" fmla="*/ 0 w 569"/>
                <a:gd name="T13" fmla="*/ 494 h 620"/>
                <a:gd name="T14" fmla="*/ 142 w 569"/>
                <a:gd name="T15" fmla="*/ 619 h 620"/>
                <a:gd name="T16" fmla="*/ 142 w 569"/>
                <a:gd name="T17" fmla="*/ 619 h 620"/>
                <a:gd name="T18" fmla="*/ 142 w 569"/>
                <a:gd name="T19" fmla="*/ 619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9" h="620">
                  <a:moveTo>
                    <a:pt x="142" y="619"/>
                  </a:moveTo>
                  <a:cubicBezTo>
                    <a:pt x="150" y="611"/>
                    <a:pt x="150" y="611"/>
                    <a:pt x="150" y="611"/>
                  </a:cubicBezTo>
                  <a:cubicBezTo>
                    <a:pt x="568" y="67"/>
                    <a:pt x="568" y="67"/>
                    <a:pt x="568" y="67"/>
                  </a:cubicBezTo>
                  <a:cubicBezTo>
                    <a:pt x="568" y="59"/>
                    <a:pt x="560" y="42"/>
                    <a:pt x="543" y="25"/>
                  </a:cubicBezTo>
                  <a:cubicBezTo>
                    <a:pt x="518" y="0"/>
                    <a:pt x="493" y="17"/>
                    <a:pt x="493" y="17"/>
                  </a:cubicBezTo>
                  <a:cubicBezTo>
                    <a:pt x="8" y="485"/>
                    <a:pt x="8" y="485"/>
                    <a:pt x="8" y="485"/>
                  </a:cubicBezTo>
                  <a:cubicBezTo>
                    <a:pt x="0" y="494"/>
                    <a:pt x="0" y="494"/>
                    <a:pt x="0" y="494"/>
                  </a:cubicBezTo>
                  <a:lnTo>
                    <a:pt x="142" y="619"/>
                  </a:lnTo>
                  <a:close/>
                  <a:moveTo>
                    <a:pt x="142" y="619"/>
                  </a:moveTo>
                  <a:lnTo>
                    <a:pt x="142" y="6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latin typeface="微软雅黑" panose="020B0503020204020204" charset="-122"/>
                <a:ea typeface="宋体" panose="02010600030101010101" pitchFamily="2" charset="-122"/>
              </a:endParaRPr>
            </a:p>
          </p:txBody>
        </p:sp>
        <p:sp>
          <p:nvSpPr>
            <p:cNvPr id="145" name="Freeform 410"/>
            <p:cNvSpPr>
              <a:spLocks noChangeArrowheads="1"/>
            </p:cNvSpPr>
            <p:nvPr/>
          </p:nvSpPr>
          <p:spPr bwMode="auto">
            <a:xfrm>
              <a:off x="3209925" y="4241799"/>
              <a:ext cx="103188" cy="103188"/>
            </a:xfrm>
            <a:custGeom>
              <a:avLst/>
              <a:gdLst>
                <a:gd name="T0" fmla="*/ 143 w 286"/>
                <a:gd name="T1" fmla="*/ 284 h 285"/>
                <a:gd name="T2" fmla="*/ 151 w 286"/>
                <a:gd name="T3" fmla="*/ 268 h 285"/>
                <a:gd name="T4" fmla="*/ 285 w 286"/>
                <a:gd name="T5" fmla="*/ 125 h 285"/>
                <a:gd name="T6" fmla="*/ 143 w 286"/>
                <a:gd name="T7" fmla="*/ 0 h 285"/>
                <a:gd name="T8" fmla="*/ 9 w 286"/>
                <a:gd name="T9" fmla="*/ 142 h 285"/>
                <a:gd name="T10" fmla="*/ 0 w 286"/>
                <a:gd name="T11" fmla="*/ 151 h 285"/>
                <a:gd name="T12" fmla="*/ 143 w 286"/>
                <a:gd name="T13" fmla="*/ 284 h 285"/>
                <a:gd name="T14" fmla="*/ 59 w 286"/>
                <a:gd name="T15" fmla="*/ 134 h 285"/>
                <a:gd name="T16" fmla="*/ 126 w 286"/>
                <a:gd name="T17" fmla="*/ 59 h 285"/>
                <a:gd name="T18" fmla="*/ 151 w 286"/>
                <a:gd name="T19" fmla="*/ 59 h 285"/>
                <a:gd name="T20" fmla="*/ 159 w 286"/>
                <a:gd name="T21" fmla="*/ 67 h 285"/>
                <a:gd name="T22" fmla="*/ 159 w 286"/>
                <a:gd name="T23" fmla="*/ 75 h 285"/>
                <a:gd name="T24" fmla="*/ 159 w 286"/>
                <a:gd name="T25" fmla="*/ 92 h 285"/>
                <a:gd name="T26" fmla="*/ 92 w 286"/>
                <a:gd name="T27" fmla="*/ 159 h 285"/>
                <a:gd name="T28" fmla="*/ 68 w 286"/>
                <a:gd name="T29" fmla="*/ 167 h 285"/>
                <a:gd name="T30" fmla="*/ 59 w 286"/>
                <a:gd name="T31" fmla="*/ 159 h 285"/>
                <a:gd name="T32" fmla="*/ 59 w 286"/>
                <a:gd name="T33" fmla="*/ 142 h 285"/>
                <a:gd name="T34" fmla="*/ 59 w 286"/>
                <a:gd name="T35" fmla="*/ 134 h 285"/>
                <a:gd name="T36" fmla="*/ 59 w 286"/>
                <a:gd name="T37" fmla="*/ 134 h 285"/>
                <a:gd name="T38" fmla="*/ 59 w 286"/>
                <a:gd name="T39" fmla="*/ 13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6" h="285">
                  <a:moveTo>
                    <a:pt x="143" y="284"/>
                  </a:moveTo>
                  <a:cubicBezTo>
                    <a:pt x="151" y="268"/>
                    <a:pt x="151" y="268"/>
                    <a:pt x="151" y="268"/>
                  </a:cubicBezTo>
                  <a:cubicBezTo>
                    <a:pt x="285" y="125"/>
                    <a:pt x="285" y="125"/>
                    <a:pt x="285" y="125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9" y="142"/>
                    <a:pt x="9" y="142"/>
                    <a:pt x="9" y="142"/>
                  </a:cubicBezTo>
                  <a:cubicBezTo>
                    <a:pt x="0" y="151"/>
                    <a:pt x="0" y="151"/>
                    <a:pt x="0" y="151"/>
                  </a:cubicBezTo>
                  <a:lnTo>
                    <a:pt x="143" y="284"/>
                  </a:lnTo>
                  <a:close/>
                  <a:moveTo>
                    <a:pt x="59" y="134"/>
                  </a:moveTo>
                  <a:cubicBezTo>
                    <a:pt x="126" y="59"/>
                    <a:pt x="126" y="59"/>
                    <a:pt x="126" y="59"/>
                  </a:cubicBezTo>
                  <a:cubicBezTo>
                    <a:pt x="134" y="50"/>
                    <a:pt x="143" y="50"/>
                    <a:pt x="151" y="59"/>
                  </a:cubicBezTo>
                  <a:cubicBezTo>
                    <a:pt x="159" y="67"/>
                    <a:pt x="159" y="67"/>
                    <a:pt x="159" y="67"/>
                  </a:cubicBezTo>
                  <a:lnTo>
                    <a:pt x="159" y="75"/>
                  </a:lnTo>
                  <a:cubicBezTo>
                    <a:pt x="159" y="84"/>
                    <a:pt x="159" y="84"/>
                    <a:pt x="159" y="92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4" y="167"/>
                    <a:pt x="76" y="167"/>
                    <a:pt x="68" y="167"/>
                  </a:cubicBezTo>
                  <a:cubicBezTo>
                    <a:pt x="59" y="159"/>
                    <a:pt x="59" y="159"/>
                    <a:pt x="59" y="159"/>
                  </a:cubicBezTo>
                  <a:cubicBezTo>
                    <a:pt x="59" y="151"/>
                    <a:pt x="59" y="151"/>
                    <a:pt x="59" y="142"/>
                  </a:cubicBezTo>
                  <a:lnTo>
                    <a:pt x="59" y="134"/>
                  </a:lnTo>
                  <a:close/>
                  <a:moveTo>
                    <a:pt x="59" y="134"/>
                  </a:moveTo>
                  <a:lnTo>
                    <a:pt x="59" y="13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latin typeface="微软雅黑" panose="020B0503020204020204" charset="-122"/>
                <a:ea typeface="宋体" panose="02010600030101010101" pitchFamily="2" charset="-122"/>
              </a:endParaRPr>
            </a:p>
          </p:txBody>
        </p:sp>
        <p:sp>
          <p:nvSpPr>
            <p:cNvPr id="146" name="Freeform 411"/>
            <p:cNvSpPr>
              <a:spLocks noChangeArrowheads="1"/>
            </p:cNvSpPr>
            <p:nvPr/>
          </p:nvSpPr>
          <p:spPr bwMode="auto">
            <a:xfrm>
              <a:off x="3122613" y="4308474"/>
              <a:ext cx="127000" cy="103188"/>
            </a:xfrm>
            <a:custGeom>
              <a:avLst/>
              <a:gdLst>
                <a:gd name="T0" fmla="*/ 343 w 352"/>
                <a:gd name="T1" fmla="*/ 134 h 285"/>
                <a:gd name="T2" fmla="*/ 351 w 352"/>
                <a:gd name="T3" fmla="*/ 125 h 285"/>
                <a:gd name="T4" fmla="*/ 218 w 352"/>
                <a:gd name="T5" fmla="*/ 0 h 285"/>
                <a:gd name="T6" fmla="*/ 209 w 352"/>
                <a:gd name="T7" fmla="*/ 8 h 285"/>
                <a:gd name="T8" fmla="*/ 100 w 352"/>
                <a:gd name="T9" fmla="*/ 276 h 285"/>
                <a:gd name="T10" fmla="*/ 126 w 352"/>
                <a:gd name="T11" fmla="*/ 276 h 285"/>
                <a:gd name="T12" fmla="*/ 134 w 352"/>
                <a:gd name="T13" fmla="*/ 268 h 285"/>
                <a:gd name="T14" fmla="*/ 159 w 352"/>
                <a:gd name="T15" fmla="*/ 217 h 285"/>
                <a:gd name="T16" fmla="*/ 343 w 352"/>
                <a:gd name="T17" fmla="*/ 134 h 285"/>
                <a:gd name="T18" fmla="*/ 218 w 352"/>
                <a:gd name="T19" fmla="*/ 167 h 285"/>
                <a:gd name="T20" fmla="*/ 142 w 352"/>
                <a:gd name="T21" fmla="*/ 192 h 285"/>
                <a:gd name="T22" fmla="*/ 126 w 352"/>
                <a:gd name="T23" fmla="*/ 201 h 285"/>
                <a:gd name="T24" fmla="*/ 109 w 352"/>
                <a:gd name="T25" fmla="*/ 209 h 285"/>
                <a:gd name="T26" fmla="*/ 100 w 352"/>
                <a:gd name="T27" fmla="*/ 201 h 285"/>
                <a:gd name="T28" fmla="*/ 100 w 352"/>
                <a:gd name="T29" fmla="*/ 142 h 285"/>
                <a:gd name="T30" fmla="*/ 109 w 352"/>
                <a:gd name="T31" fmla="*/ 109 h 285"/>
                <a:gd name="T32" fmla="*/ 209 w 352"/>
                <a:gd name="T33" fmla="*/ 150 h 285"/>
                <a:gd name="T34" fmla="*/ 284 w 352"/>
                <a:gd name="T35" fmla="*/ 150 h 285"/>
                <a:gd name="T36" fmla="*/ 218 w 352"/>
                <a:gd name="T37" fmla="*/ 167 h 285"/>
                <a:gd name="T38" fmla="*/ 218 w 352"/>
                <a:gd name="T39" fmla="*/ 167 h 285"/>
                <a:gd name="T40" fmla="*/ 218 w 352"/>
                <a:gd name="T41" fmla="*/ 167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2" h="285">
                  <a:moveTo>
                    <a:pt x="343" y="134"/>
                  </a:moveTo>
                  <a:lnTo>
                    <a:pt x="351" y="125"/>
                  </a:lnTo>
                  <a:cubicBezTo>
                    <a:pt x="218" y="0"/>
                    <a:pt x="218" y="0"/>
                    <a:pt x="218" y="0"/>
                  </a:cubicBezTo>
                  <a:cubicBezTo>
                    <a:pt x="218" y="0"/>
                    <a:pt x="209" y="0"/>
                    <a:pt x="209" y="8"/>
                  </a:cubicBezTo>
                  <a:cubicBezTo>
                    <a:pt x="100" y="34"/>
                    <a:pt x="0" y="142"/>
                    <a:pt x="100" y="276"/>
                  </a:cubicBezTo>
                  <a:cubicBezTo>
                    <a:pt x="109" y="276"/>
                    <a:pt x="117" y="284"/>
                    <a:pt x="126" y="276"/>
                  </a:cubicBezTo>
                  <a:cubicBezTo>
                    <a:pt x="134" y="276"/>
                    <a:pt x="134" y="276"/>
                    <a:pt x="134" y="268"/>
                  </a:cubicBezTo>
                  <a:cubicBezTo>
                    <a:pt x="142" y="251"/>
                    <a:pt x="151" y="226"/>
                    <a:pt x="159" y="217"/>
                  </a:cubicBezTo>
                  <a:cubicBezTo>
                    <a:pt x="192" y="184"/>
                    <a:pt x="284" y="234"/>
                    <a:pt x="343" y="134"/>
                  </a:cubicBezTo>
                  <a:close/>
                  <a:moveTo>
                    <a:pt x="218" y="167"/>
                  </a:moveTo>
                  <a:cubicBezTo>
                    <a:pt x="184" y="167"/>
                    <a:pt x="159" y="167"/>
                    <a:pt x="142" y="192"/>
                  </a:cubicBezTo>
                  <a:cubicBezTo>
                    <a:pt x="134" y="192"/>
                    <a:pt x="134" y="201"/>
                    <a:pt x="126" y="201"/>
                  </a:cubicBezTo>
                  <a:cubicBezTo>
                    <a:pt x="126" y="209"/>
                    <a:pt x="117" y="209"/>
                    <a:pt x="109" y="209"/>
                  </a:cubicBezTo>
                  <a:lnTo>
                    <a:pt x="100" y="201"/>
                  </a:lnTo>
                  <a:cubicBezTo>
                    <a:pt x="92" y="176"/>
                    <a:pt x="92" y="159"/>
                    <a:pt x="100" y="142"/>
                  </a:cubicBezTo>
                  <a:cubicBezTo>
                    <a:pt x="100" y="125"/>
                    <a:pt x="109" y="117"/>
                    <a:pt x="109" y="109"/>
                  </a:cubicBezTo>
                  <a:cubicBezTo>
                    <a:pt x="142" y="134"/>
                    <a:pt x="167" y="150"/>
                    <a:pt x="209" y="150"/>
                  </a:cubicBezTo>
                  <a:cubicBezTo>
                    <a:pt x="234" y="142"/>
                    <a:pt x="259" y="150"/>
                    <a:pt x="284" y="150"/>
                  </a:cubicBezTo>
                  <a:cubicBezTo>
                    <a:pt x="259" y="167"/>
                    <a:pt x="234" y="167"/>
                    <a:pt x="218" y="167"/>
                  </a:cubicBezTo>
                  <a:close/>
                  <a:moveTo>
                    <a:pt x="218" y="167"/>
                  </a:moveTo>
                  <a:lnTo>
                    <a:pt x="218" y="167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latin typeface="微软雅黑" panose="020B0503020204020204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47" name="Freeform 290"/>
          <p:cNvSpPr>
            <a:spLocks noChangeArrowheads="1"/>
          </p:cNvSpPr>
          <p:nvPr/>
        </p:nvSpPr>
        <p:spPr bwMode="auto">
          <a:xfrm>
            <a:off x="3831056" y="3394774"/>
            <a:ext cx="598641" cy="463671"/>
          </a:xfrm>
          <a:custGeom>
            <a:avLst/>
            <a:gdLst>
              <a:gd name="T0" fmla="*/ 995 w 996"/>
              <a:gd name="T1" fmla="*/ 409 h 770"/>
              <a:gd name="T2" fmla="*/ 836 w 996"/>
              <a:gd name="T3" fmla="*/ 409 h 770"/>
              <a:gd name="T4" fmla="*/ 543 w 996"/>
              <a:gd name="T5" fmla="*/ 192 h 770"/>
              <a:gd name="T6" fmla="*/ 384 w 996"/>
              <a:gd name="T7" fmla="*/ 275 h 770"/>
              <a:gd name="T8" fmla="*/ 360 w 996"/>
              <a:gd name="T9" fmla="*/ 158 h 770"/>
              <a:gd name="T10" fmla="*/ 702 w 996"/>
              <a:gd name="T11" fmla="*/ 33 h 770"/>
              <a:gd name="T12" fmla="*/ 836 w 996"/>
              <a:gd name="T13" fmla="*/ 133 h 770"/>
              <a:gd name="T14" fmla="*/ 334 w 996"/>
              <a:gd name="T15" fmla="*/ 626 h 770"/>
              <a:gd name="T16" fmla="*/ 276 w 996"/>
              <a:gd name="T17" fmla="*/ 551 h 770"/>
              <a:gd name="T18" fmla="*/ 209 w 996"/>
              <a:gd name="T19" fmla="*/ 484 h 770"/>
              <a:gd name="T20" fmla="*/ 109 w 996"/>
              <a:gd name="T21" fmla="*/ 434 h 770"/>
              <a:gd name="T22" fmla="*/ 159 w 996"/>
              <a:gd name="T23" fmla="*/ 535 h 770"/>
              <a:gd name="T24" fmla="*/ 226 w 996"/>
              <a:gd name="T25" fmla="*/ 602 h 770"/>
              <a:gd name="T26" fmla="*/ 293 w 996"/>
              <a:gd name="T27" fmla="*/ 668 h 770"/>
              <a:gd name="T28" fmla="*/ 393 w 996"/>
              <a:gd name="T29" fmla="*/ 727 h 770"/>
              <a:gd name="T30" fmla="*/ 334 w 996"/>
              <a:gd name="T31" fmla="*/ 626 h 770"/>
              <a:gd name="T32" fmla="*/ 594 w 996"/>
              <a:gd name="T33" fmla="*/ 267 h 770"/>
              <a:gd name="T34" fmla="*/ 443 w 996"/>
              <a:gd name="T35" fmla="*/ 301 h 770"/>
              <a:gd name="T36" fmla="*/ 284 w 996"/>
              <a:gd name="T37" fmla="*/ 217 h 770"/>
              <a:gd name="T38" fmla="*/ 460 w 996"/>
              <a:gd name="T39" fmla="*/ 50 h 770"/>
              <a:gd name="T40" fmla="*/ 184 w 996"/>
              <a:gd name="T41" fmla="*/ 100 h 770"/>
              <a:gd name="T42" fmla="*/ 0 w 996"/>
              <a:gd name="T43" fmla="*/ 66 h 770"/>
              <a:gd name="T44" fmla="*/ 50 w 996"/>
              <a:gd name="T45" fmla="*/ 443 h 770"/>
              <a:gd name="T46" fmla="*/ 234 w 996"/>
              <a:gd name="T47" fmla="*/ 392 h 770"/>
              <a:gd name="T48" fmla="*/ 293 w 996"/>
              <a:gd name="T49" fmla="*/ 468 h 770"/>
              <a:gd name="T50" fmla="*/ 360 w 996"/>
              <a:gd name="T51" fmla="*/ 535 h 770"/>
              <a:gd name="T52" fmla="*/ 426 w 996"/>
              <a:gd name="T53" fmla="*/ 610 h 770"/>
              <a:gd name="T54" fmla="*/ 477 w 996"/>
              <a:gd name="T55" fmla="*/ 727 h 770"/>
              <a:gd name="T56" fmla="*/ 543 w 996"/>
              <a:gd name="T57" fmla="*/ 660 h 770"/>
              <a:gd name="T58" fmla="*/ 485 w 996"/>
              <a:gd name="T59" fmla="*/ 585 h 770"/>
              <a:gd name="T60" fmla="*/ 569 w 996"/>
              <a:gd name="T61" fmla="*/ 668 h 770"/>
              <a:gd name="T62" fmla="*/ 627 w 996"/>
              <a:gd name="T63" fmla="*/ 602 h 770"/>
              <a:gd name="T64" fmla="*/ 652 w 996"/>
              <a:gd name="T65" fmla="*/ 610 h 770"/>
              <a:gd name="T66" fmla="*/ 719 w 996"/>
              <a:gd name="T67" fmla="*/ 543 h 770"/>
              <a:gd name="T68" fmla="*/ 727 w 996"/>
              <a:gd name="T69" fmla="*/ 526 h 770"/>
              <a:gd name="T70" fmla="*/ 786 w 996"/>
              <a:gd name="T71" fmla="*/ 535 h 770"/>
              <a:gd name="T72" fmla="*/ 786 w 996"/>
              <a:gd name="T73" fmla="*/ 468 h 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96" h="770">
                <a:moveTo>
                  <a:pt x="995" y="100"/>
                </a:moveTo>
                <a:cubicBezTo>
                  <a:pt x="995" y="409"/>
                  <a:pt x="995" y="409"/>
                  <a:pt x="995" y="409"/>
                </a:cubicBezTo>
                <a:cubicBezTo>
                  <a:pt x="995" y="409"/>
                  <a:pt x="928" y="426"/>
                  <a:pt x="920" y="426"/>
                </a:cubicBezTo>
                <a:cubicBezTo>
                  <a:pt x="903" y="426"/>
                  <a:pt x="861" y="443"/>
                  <a:pt x="836" y="409"/>
                </a:cubicBezTo>
                <a:cubicBezTo>
                  <a:pt x="786" y="367"/>
                  <a:pt x="619" y="192"/>
                  <a:pt x="619" y="192"/>
                </a:cubicBezTo>
                <a:cubicBezTo>
                  <a:pt x="619" y="192"/>
                  <a:pt x="594" y="167"/>
                  <a:pt x="543" y="192"/>
                </a:cubicBezTo>
                <a:cubicBezTo>
                  <a:pt x="502" y="217"/>
                  <a:pt x="443" y="250"/>
                  <a:pt x="418" y="259"/>
                </a:cubicBezTo>
                <a:cubicBezTo>
                  <a:pt x="410" y="267"/>
                  <a:pt x="393" y="275"/>
                  <a:pt x="384" y="275"/>
                </a:cubicBezTo>
                <a:cubicBezTo>
                  <a:pt x="351" y="275"/>
                  <a:pt x="326" y="242"/>
                  <a:pt x="326" y="209"/>
                </a:cubicBezTo>
                <a:cubicBezTo>
                  <a:pt x="326" y="183"/>
                  <a:pt x="343" y="167"/>
                  <a:pt x="360" y="158"/>
                </a:cubicBezTo>
                <a:cubicBezTo>
                  <a:pt x="426" y="116"/>
                  <a:pt x="552" y="50"/>
                  <a:pt x="602" y="16"/>
                </a:cubicBezTo>
                <a:cubicBezTo>
                  <a:pt x="635" y="0"/>
                  <a:pt x="652" y="0"/>
                  <a:pt x="702" y="33"/>
                </a:cubicBezTo>
                <a:cubicBezTo>
                  <a:pt x="752" y="83"/>
                  <a:pt x="803" y="125"/>
                  <a:pt x="803" y="125"/>
                </a:cubicBezTo>
                <a:cubicBezTo>
                  <a:pt x="803" y="125"/>
                  <a:pt x="819" y="133"/>
                  <a:pt x="836" y="133"/>
                </a:cubicBezTo>
                <a:cubicBezTo>
                  <a:pt x="878" y="125"/>
                  <a:pt x="995" y="100"/>
                  <a:pt x="995" y="100"/>
                </a:cubicBezTo>
                <a:close/>
                <a:moveTo>
                  <a:pt x="334" y="626"/>
                </a:moveTo>
                <a:cubicBezTo>
                  <a:pt x="343" y="610"/>
                  <a:pt x="343" y="585"/>
                  <a:pt x="326" y="568"/>
                </a:cubicBezTo>
                <a:cubicBezTo>
                  <a:pt x="309" y="551"/>
                  <a:pt x="293" y="551"/>
                  <a:pt x="276" y="551"/>
                </a:cubicBezTo>
                <a:cubicBezTo>
                  <a:pt x="276" y="535"/>
                  <a:pt x="276" y="510"/>
                  <a:pt x="259" y="501"/>
                </a:cubicBezTo>
                <a:cubicBezTo>
                  <a:pt x="251" y="484"/>
                  <a:pt x="226" y="476"/>
                  <a:pt x="209" y="484"/>
                </a:cubicBezTo>
                <a:cubicBezTo>
                  <a:pt x="217" y="468"/>
                  <a:pt x="209" y="443"/>
                  <a:pt x="201" y="426"/>
                </a:cubicBezTo>
                <a:cubicBezTo>
                  <a:pt x="176" y="401"/>
                  <a:pt x="134" y="409"/>
                  <a:pt x="109" y="434"/>
                </a:cubicBezTo>
                <a:cubicBezTo>
                  <a:pt x="92" y="451"/>
                  <a:pt x="75" y="501"/>
                  <a:pt x="92" y="526"/>
                </a:cubicBezTo>
                <a:cubicBezTo>
                  <a:pt x="117" y="551"/>
                  <a:pt x="142" y="535"/>
                  <a:pt x="159" y="535"/>
                </a:cubicBezTo>
                <a:cubicBezTo>
                  <a:pt x="159" y="551"/>
                  <a:pt x="142" y="568"/>
                  <a:pt x="159" y="593"/>
                </a:cubicBezTo>
                <a:cubicBezTo>
                  <a:pt x="176" y="618"/>
                  <a:pt x="209" y="602"/>
                  <a:pt x="226" y="602"/>
                </a:cubicBezTo>
                <a:cubicBezTo>
                  <a:pt x="217" y="618"/>
                  <a:pt x="201" y="643"/>
                  <a:pt x="226" y="668"/>
                </a:cubicBezTo>
                <a:cubicBezTo>
                  <a:pt x="242" y="685"/>
                  <a:pt x="276" y="677"/>
                  <a:pt x="293" y="668"/>
                </a:cubicBezTo>
                <a:cubicBezTo>
                  <a:pt x="284" y="693"/>
                  <a:pt x="268" y="710"/>
                  <a:pt x="293" y="744"/>
                </a:cubicBezTo>
                <a:cubicBezTo>
                  <a:pt x="318" y="769"/>
                  <a:pt x="368" y="752"/>
                  <a:pt x="393" y="727"/>
                </a:cubicBezTo>
                <a:cubicBezTo>
                  <a:pt x="418" y="702"/>
                  <a:pt x="418" y="668"/>
                  <a:pt x="393" y="643"/>
                </a:cubicBezTo>
                <a:cubicBezTo>
                  <a:pt x="376" y="626"/>
                  <a:pt x="360" y="626"/>
                  <a:pt x="334" y="626"/>
                </a:cubicBezTo>
                <a:close/>
                <a:moveTo>
                  <a:pt x="786" y="468"/>
                </a:moveTo>
                <a:cubicBezTo>
                  <a:pt x="610" y="284"/>
                  <a:pt x="694" y="367"/>
                  <a:pt x="594" y="267"/>
                </a:cubicBezTo>
                <a:cubicBezTo>
                  <a:pt x="594" y="267"/>
                  <a:pt x="569" y="234"/>
                  <a:pt x="527" y="259"/>
                </a:cubicBezTo>
                <a:cubicBezTo>
                  <a:pt x="502" y="267"/>
                  <a:pt x="468" y="284"/>
                  <a:pt x="443" y="301"/>
                </a:cubicBezTo>
                <a:cubicBezTo>
                  <a:pt x="418" y="309"/>
                  <a:pt x="393" y="317"/>
                  <a:pt x="384" y="317"/>
                </a:cubicBezTo>
                <a:cubicBezTo>
                  <a:pt x="326" y="317"/>
                  <a:pt x="284" y="267"/>
                  <a:pt x="284" y="217"/>
                </a:cubicBezTo>
                <a:cubicBezTo>
                  <a:pt x="284" y="175"/>
                  <a:pt x="301" y="142"/>
                  <a:pt x="334" y="125"/>
                </a:cubicBezTo>
                <a:cubicBezTo>
                  <a:pt x="368" y="100"/>
                  <a:pt x="460" y="50"/>
                  <a:pt x="460" y="50"/>
                </a:cubicBezTo>
                <a:cubicBezTo>
                  <a:pt x="460" y="50"/>
                  <a:pt x="435" y="8"/>
                  <a:pt x="376" y="8"/>
                </a:cubicBezTo>
                <a:cubicBezTo>
                  <a:pt x="309" y="8"/>
                  <a:pt x="184" y="100"/>
                  <a:pt x="184" y="100"/>
                </a:cubicBezTo>
                <a:cubicBezTo>
                  <a:pt x="184" y="100"/>
                  <a:pt x="150" y="116"/>
                  <a:pt x="100" y="100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26"/>
                  <a:pt x="25" y="434"/>
                  <a:pt x="50" y="443"/>
                </a:cubicBezTo>
                <a:cubicBezTo>
                  <a:pt x="59" y="426"/>
                  <a:pt x="67" y="409"/>
                  <a:pt x="83" y="392"/>
                </a:cubicBezTo>
                <a:cubicBezTo>
                  <a:pt x="125" y="351"/>
                  <a:pt x="192" y="351"/>
                  <a:pt x="234" y="392"/>
                </a:cubicBezTo>
                <a:cubicBezTo>
                  <a:pt x="242" y="409"/>
                  <a:pt x="251" y="417"/>
                  <a:pt x="251" y="434"/>
                </a:cubicBezTo>
                <a:cubicBezTo>
                  <a:pt x="268" y="443"/>
                  <a:pt x="284" y="451"/>
                  <a:pt x="293" y="468"/>
                </a:cubicBezTo>
                <a:cubicBezTo>
                  <a:pt x="309" y="476"/>
                  <a:pt x="318" y="493"/>
                  <a:pt x="318" y="510"/>
                </a:cubicBezTo>
                <a:cubicBezTo>
                  <a:pt x="334" y="510"/>
                  <a:pt x="351" y="518"/>
                  <a:pt x="360" y="535"/>
                </a:cubicBezTo>
                <a:cubicBezTo>
                  <a:pt x="376" y="551"/>
                  <a:pt x="384" y="568"/>
                  <a:pt x="384" y="585"/>
                </a:cubicBezTo>
                <a:cubicBezTo>
                  <a:pt x="401" y="585"/>
                  <a:pt x="418" y="593"/>
                  <a:pt x="426" y="610"/>
                </a:cubicBezTo>
                <a:cubicBezTo>
                  <a:pt x="451" y="635"/>
                  <a:pt x="460" y="668"/>
                  <a:pt x="451" y="702"/>
                </a:cubicBezTo>
                <a:cubicBezTo>
                  <a:pt x="460" y="702"/>
                  <a:pt x="468" y="718"/>
                  <a:pt x="477" y="727"/>
                </a:cubicBezTo>
                <a:cubicBezTo>
                  <a:pt x="493" y="744"/>
                  <a:pt x="527" y="744"/>
                  <a:pt x="543" y="727"/>
                </a:cubicBezTo>
                <a:cubicBezTo>
                  <a:pt x="560" y="710"/>
                  <a:pt x="560" y="677"/>
                  <a:pt x="543" y="660"/>
                </a:cubicBezTo>
                <a:lnTo>
                  <a:pt x="535" y="660"/>
                </a:lnTo>
                <a:cubicBezTo>
                  <a:pt x="485" y="602"/>
                  <a:pt x="477" y="593"/>
                  <a:pt x="485" y="585"/>
                </a:cubicBezTo>
                <a:cubicBezTo>
                  <a:pt x="493" y="585"/>
                  <a:pt x="502" y="593"/>
                  <a:pt x="560" y="660"/>
                </a:cubicBezTo>
                <a:cubicBezTo>
                  <a:pt x="569" y="668"/>
                  <a:pt x="569" y="668"/>
                  <a:pt x="569" y="668"/>
                </a:cubicBezTo>
                <a:cubicBezTo>
                  <a:pt x="585" y="685"/>
                  <a:pt x="610" y="685"/>
                  <a:pt x="627" y="668"/>
                </a:cubicBezTo>
                <a:cubicBezTo>
                  <a:pt x="644" y="652"/>
                  <a:pt x="644" y="618"/>
                  <a:pt x="627" y="602"/>
                </a:cubicBezTo>
                <a:cubicBezTo>
                  <a:pt x="569" y="535"/>
                  <a:pt x="560" y="526"/>
                  <a:pt x="560" y="518"/>
                </a:cubicBezTo>
                <a:cubicBezTo>
                  <a:pt x="569" y="518"/>
                  <a:pt x="594" y="551"/>
                  <a:pt x="652" y="610"/>
                </a:cubicBezTo>
                <a:cubicBezTo>
                  <a:pt x="669" y="626"/>
                  <a:pt x="702" y="626"/>
                  <a:pt x="719" y="610"/>
                </a:cubicBezTo>
                <a:cubicBezTo>
                  <a:pt x="727" y="593"/>
                  <a:pt x="736" y="568"/>
                  <a:pt x="719" y="543"/>
                </a:cubicBezTo>
                <a:cubicBezTo>
                  <a:pt x="644" y="468"/>
                  <a:pt x="644" y="468"/>
                  <a:pt x="652" y="459"/>
                </a:cubicBezTo>
                <a:lnTo>
                  <a:pt x="727" y="526"/>
                </a:lnTo>
                <a:cubicBezTo>
                  <a:pt x="727" y="535"/>
                  <a:pt x="727" y="535"/>
                  <a:pt x="727" y="535"/>
                </a:cubicBezTo>
                <a:cubicBezTo>
                  <a:pt x="744" y="551"/>
                  <a:pt x="769" y="551"/>
                  <a:pt x="786" y="535"/>
                </a:cubicBezTo>
                <a:cubicBezTo>
                  <a:pt x="803" y="510"/>
                  <a:pt x="803" y="484"/>
                  <a:pt x="786" y="468"/>
                </a:cubicBezTo>
                <a:close/>
                <a:moveTo>
                  <a:pt x="786" y="468"/>
                </a:moveTo>
                <a:lnTo>
                  <a:pt x="786" y="468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/>
        </p:spPr>
        <p:txBody>
          <a:bodyPr wrap="none" lIns="121892" tIns="60946" rIns="121892" bIns="60946" anchor="ctr"/>
          <a:lstStyle/>
          <a:p>
            <a:pPr>
              <a:defRPr/>
            </a:pPr>
            <a:endParaRPr lang="en-US" sz="1800" dirty="0">
              <a:latin typeface="微软雅黑" panose="020B0503020204020204" charset="-122"/>
              <a:ea typeface="宋体" panose="02010600030101010101" pitchFamily="2" charset="-122"/>
            </a:endParaRPr>
          </a:p>
        </p:txBody>
      </p:sp>
      <p:sp>
        <p:nvSpPr>
          <p:cNvPr id="148" name="Freeform 417"/>
          <p:cNvSpPr>
            <a:spLocks noChangeArrowheads="1"/>
          </p:cNvSpPr>
          <p:nvPr/>
        </p:nvSpPr>
        <p:spPr bwMode="auto">
          <a:xfrm>
            <a:off x="8091283" y="1542102"/>
            <a:ext cx="543016" cy="543157"/>
          </a:xfrm>
          <a:custGeom>
            <a:avLst/>
            <a:gdLst>
              <a:gd name="T0" fmla="*/ 0 w 904"/>
              <a:gd name="T1" fmla="*/ 686 h 904"/>
              <a:gd name="T2" fmla="*/ 218 w 904"/>
              <a:gd name="T3" fmla="*/ 903 h 904"/>
              <a:gd name="T4" fmla="*/ 0 w 904"/>
              <a:gd name="T5" fmla="*/ 903 h 904"/>
              <a:gd name="T6" fmla="*/ 0 w 904"/>
              <a:gd name="T7" fmla="*/ 686 h 904"/>
              <a:gd name="T8" fmla="*/ 552 w 904"/>
              <a:gd name="T9" fmla="*/ 42 h 904"/>
              <a:gd name="T10" fmla="*/ 627 w 904"/>
              <a:gd name="T11" fmla="*/ 276 h 904"/>
              <a:gd name="T12" fmla="*/ 861 w 904"/>
              <a:gd name="T13" fmla="*/ 351 h 904"/>
              <a:gd name="T14" fmla="*/ 786 w 904"/>
              <a:gd name="T15" fmla="*/ 117 h 904"/>
              <a:gd name="T16" fmla="*/ 552 w 904"/>
              <a:gd name="T17" fmla="*/ 42 h 904"/>
              <a:gd name="T18" fmla="*/ 677 w 904"/>
              <a:gd name="T19" fmla="*/ 385 h 904"/>
              <a:gd name="T20" fmla="*/ 276 w 904"/>
              <a:gd name="T21" fmla="*/ 778 h 904"/>
              <a:gd name="T22" fmla="*/ 360 w 904"/>
              <a:gd name="T23" fmla="*/ 862 h 904"/>
              <a:gd name="T24" fmla="*/ 795 w 904"/>
              <a:gd name="T25" fmla="*/ 427 h 904"/>
              <a:gd name="T26" fmla="*/ 677 w 904"/>
              <a:gd name="T27" fmla="*/ 385 h 904"/>
              <a:gd name="T28" fmla="*/ 594 w 904"/>
              <a:gd name="T29" fmla="*/ 318 h 904"/>
              <a:gd name="T30" fmla="*/ 552 w 904"/>
              <a:gd name="T31" fmla="*/ 276 h 904"/>
              <a:gd name="T32" fmla="*/ 159 w 904"/>
              <a:gd name="T33" fmla="*/ 661 h 904"/>
              <a:gd name="T34" fmla="*/ 243 w 904"/>
              <a:gd name="T35" fmla="*/ 744 h 904"/>
              <a:gd name="T36" fmla="*/ 636 w 904"/>
              <a:gd name="T37" fmla="*/ 351 h 904"/>
              <a:gd name="T38" fmla="*/ 594 w 904"/>
              <a:gd name="T39" fmla="*/ 318 h 904"/>
              <a:gd name="T40" fmla="*/ 477 w 904"/>
              <a:gd name="T41" fmla="*/ 109 h 904"/>
              <a:gd name="T42" fmla="*/ 50 w 904"/>
              <a:gd name="T43" fmla="*/ 544 h 904"/>
              <a:gd name="T44" fmla="*/ 126 w 904"/>
              <a:gd name="T45" fmla="*/ 628 h 904"/>
              <a:gd name="T46" fmla="*/ 519 w 904"/>
              <a:gd name="T47" fmla="*/ 226 h 904"/>
              <a:gd name="T48" fmla="*/ 477 w 904"/>
              <a:gd name="T49" fmla="*/ 109 h 904"/>
              <a:gd name="T50" fmla="*/ 477 w 904"/>
              <a:gd name="T51" fmla="*/ 109 h 904"/>
              <a:gd name="T52" fmla="*/ 477 w 904"/>
              <a:gd name="T53" fmla="*/ 109 h 9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904" h="904">
                <a:moveTo>
                  <a:pt x="0" y="686"/>
                </a:moveTo>
                <a:cubicBezTo>
                  <a:pt x="218" y="903"/>
                  <a:pt x="218" y="903"/>
                  <a:pt x="218" y="903"/>
                </a:cubicBezTo>
                <a:cubicBezTo>
                  <a:pt x="0" y="903"/>
                  <a:pt x="0" y="903"/>
                  <a:pt x="0" y="903"/>
                </a:cubicBezTo>
                <a:lnTo>
                  <a:pt x="0" y="686"/>
                </a:lnTo>
                <a:close/>
                <a:moveTo>
                  <a:pt x="552" y="42"/>
                </a:moveTo>
                <a:cubicBezTo>
                  <a:pt x="510" y="84"/>
                  <a:pt x="544" y="193"/>
                  <a:pt x="627" y="276"/>
                </a:cubicBezTo>
                <a:cubicBezTo>
                  <a:pt x="719" y="360"/>
                  <a:pt x="820" y="393"/>
                  <a:pt x="861" y="351"/>
                </a:cubicBezTo>
                <a:cubicBezTo>
                  <a:pt x="903" y="310"/>
                  <a:pt x="870" y="209"/>
                  <a:pt x="786" y="117"/>
                </a:cubicBezTo>
                <a:cubicBezTo>
                  <a:pt x="703" y="34"/>
                  <a:pt x="594" y="0"/>
                  <a:pt x="552" y="42"/>
                </a:cubicBezTo>
                <a:close/>
                <a:moveTo>
                  <a:pt x="677" y="385"/>
                </a:moveTo>
                <a:cubicBezTo>
                  <a:pt x="276" y="778"/>
                  <a:pt x="276" y="778"/>
                  <a:pt x="276" y="778"/>
                </a:cubicBezTo>
                <a:cubicBezTo>
                  <a:pt x="360" y="862"/>
                  <a:pt x="360" y="862"/>
                  <a:pt x="360" y="862"/>
                </a:cubicBezTo>
                <a:cubicBezTo>
                  <a:pt x="795" y="427"/>
                  <a:pt x="795" y="427"/>
                  <a:pt x="795" y="427"/>
                </a:cubicBezTo>
                <a:cubicBezTo>
                  <a:pt x="753" y="418"/>
                  <a:pt x="719" y="410"/>
                  <a:pt x="677" y="385"/>
                </a:cubicBezTo>
                <a:close/>
                <a:moveTo>
                  <a:pt x="594" y="318"/>
                </a:moveTo>
                <a:cubicBezTo>
                  <a:pt x="577" y="301"/>
                  <a:pt x="569" y="285"/>
                  <a:pt x="552" y="276"/>
                </a:cubicBezTo>
                <a:cubicBezTo>
                  <a:pt x="159" y="661"/>
                  <a:pt x="159" y="661"/>
                  <a:pt x="159" y="661"/>
                </a:cubicBezTo>
                <a:cubicBezTo>
                  <a:pt x="243" y="744"/>
                  <a:pt x="243" y="744"/>
                  <a:pt x="243" y="744"/>
                </a:cubicBezTo>
                <a:cubicBezTo>
                  <a:pt x="636" y="351"/>
                  <a:pt x="636" y="351"/>
                  <a:pt x="636" y="351"/>
                </a:cubicBezTo>
                <a:cubicBezTo>
                  <a:pt x="619" y="343"/>
                  <a:pt x="602" y="327"/>
                  <a:pt x="594" y="318"/>
                </a:cubicBezTo>
                <a:close/>
                <a:moveTo>
                  <a:pt x="477" y="109"/>
                </a:moveTo>
                <a:cubicBezTo>
                  <a:pt x="50" y="544"/>
                  <a:pt x="50" y="544"/>
                  <a:pt x="50" y="544"/>
                </a:cubicBezTo>
                <a:cubicBezTo>
                  <a:pt x="126" y="628"/>
                  <a:pt x="126" y="628"/>
                  <a:pt x="126" y="628"/>
                </a:cubicBezTo>
                <a:cubicBezTo>
                  <a:pt x="519" y="226"/>
                  <a:pt x="519" y="226"/>
                  <a:pt x="519" y="226"/>
                </a:cubicBezTo>
                <a:cubicBezTo>
                  <a:pt x="502" y="184"/>
                  <a:pt x="485" y="151"/>
                  <a:pt x="477" y="109"/>
                </a:cubicBezTo>
                <a:close/>
                <a:moveTo>
                  <a:pt x="477" y="109"/>
                </a:moveTo>
                <a:lnTo>
                  <a:pt x="477" y="109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/>
        </p:spPr>
        <p:txBody>
          <a:bodyPr wrap="none" lIns="121892" tIns="60946" rIns="121892" bIns="60946" anchor="ctr"/>
          <a:lstStyle/>
          <a:p>
            <a:pPr>
              <a:defRPr/>
            </a:pPr>
            <a:endParaRPr lang="en-US" sz="1800" dirty="0">
              <a:latin typeface="微软雅黑" panose="020B0503020204020204" charset="-122"/>
              <a:ea typeface="宋体" panose="02010600030101010101" pitchFamily="2" charset="-122"/>
            </a:endParaRPr>
          </a:p>
        </p:txBody>
      </p:sp>
      <p:sp>
        <p:nvSpPr>
          <p:cNvPr id="149" name="Freeform 237"/>
          <p:cNvSpPr>
            <a:spLocks noChangeArrowheads="1"/>
          </p:cNvSpPr>
          <p:nvPr/>
        </p:nvSpPr>
        <p:spPr bwMode="auto">
          <a:xfrm>
            <a:off x="8680218" y="3245090"/>
            <a:ext cx="611146" cy="448959"/>
          </a:xfrm>
          <a:custGeom>
            <a:avLst/>
            <a:gdLst>
              <a:gd name="T0" fmla="*/ 586 w 1347"/>
              <a:gd name="T1" fmla="*/ 602 h 987"/>
              <a:gd name="T2" fmla="*/ 502 w 1347"/>
              <a:gd name="T3" fmla="*/ 535 h 987"/>
              <a:gd name="T4" fmla="*/ 42 w 1347"/>
              <a:gd name="T5" fmla="*/ 117 h 987"/>
              <a:gd name="T6" fmla="*/ 17 w 1347"/>
              <a:gd name="T7" fmla="*/ 33 h 987"/>
              <a:gd name="T8" fmla="*/ 92 w 1347"/>
              <a:gd name="T9" fmla="*/ 0 h 987"/>
              <a:gd name="T10" fmla="*/ 1255 w 1347"/>
              <a:gd name="T11" fmla="*/ 0 h 987"/>
              <a:gd name="T12" fmla="*/ 1330 w 1347"/>
              <a:gd name="T13" fmla="*/ 41 h 987"/>
              <a:gd name="T14" fmla="*/ 1305 w 1347"/>
              <a:gd name="T15" fmla="*/ 125 h 987"/>
              <a:gd name="T16" fmla="*/ 803 w 1347"/>
              <a:gd name="T17" fmla="*/ 576 h 987"/>
              <a:gd name="T18" fmla="*/ 586 w 1347"/>
              <a:gd name="T19" fmla="*/ 602 h 987"/>
              <a:gd name="T20" fmla="*/ 92 w 1347"/>
              <a:gd name="T21" fmla="*/ 986 h 987"/>
              <a:gd name="T22" fmla="*/ 0 w 1347"/>
              <a:gd name="T23" fmla="*/ 894 h 987"/>
              <a:gd name="T24" fmla="*/ 0 w 1347"/>
              <a:gd name="T25" fmla="*/ 225 h 987"/>
              <a:gd name="T26" fmla="*/ 42 w 1347"/>
              <a:gd name="T27" fmla="*/ 217 h 987"/>
              <a:gd name="T28" fmla="*/ 234 w 1347"/>
              <a:gd name="T29" fmla="*/ 409 h 987"/>
              <a:gd name="T30" fmla="*/ 251 w 1347"/>
              <a:gd name="T31" fmla="*/ 493 h 987"/>
              <a:gd name="T32" fmla="*/ 109 w 1347"/>
              <a:gd name="T33" fmla="*/ 827 h 987"/>
              <a:gd name="T34" fmla="*/ 126 w 1347"/>
              <a:gd name="T35" fmla="*/ 827 h 987"/>
              <a:gd name="T36" fmla="*/ 318 w 1347"/>
              <a:gd name="T37" fmla="*/ 576 h 987"/>
              <a:gd name="T38" fmla="*/ 393 w 1347"/>
              <a:gd name="T39" fmla="*/ 568 h 987"/>
              <a:gd name="T40" fmla="*/ 477 w 1347"/>
              <a:gd name="T41" fmla="*/ 643 h 987"/>
              <a:gd name="T42" fmla="*/ 569 w 1347"/>
              <a:gd name="T43" fmla="*/ 694 h 987"/>
              <a:gd name="T44" fmla="*/ 820 w 1347"/>
              <a:gd name="T45" fmla="*/ 677 h 987"/>
              <a:gd name="T46" fmla="*/ 945 w 1347"/>
              <a:gd name="T47" fmla="*/ 568 h 987"/>
              <a:gd name="T48" fmla="*/ 1020 w 1347"/>
              <a:gd name="T49" fmla="*/ 576 h 987"/>
              <a:gd name="T50" fmla="*/ 1229 w 1347"/>
              <a:gd name="T51" fmla="*/ 853 h 987"/>
              <a:gd name="T52" fmla="*/ 1238 w 1347"/>
              <a:gd name="T53" fmla="*/ 844 h 987"/>
              <a:gd name="T54" fmla="*/ 1096 w 1347"/>
              <a:gd name="T55" fmla="*/ 493 h 987"/>
              <a:gd name="T56" fmla="*/ 1112 w 1347"/>
              <a:gd name="T57" fmla="*/ 409 h 987"/>
              <a:gd name="T58" fmla="*/ 1313 w 1347"/>
              <a:gd name="T59" fmla="*/ 217 h 987"/>
              <a:gd name="T60" fmla="*/ 1346 w 1347"/>
              <a:gd name="T61" fmla="*/ 225 h 987"/>
              <a:gd name="T62" fmla="*/ 1346 w 1347"/>
              <a:gd name="T63" fmla="*/ 903 h 987"/>
              <a:gd name="T64" fmla="*/ 1246 w 1347"/>
              <a:gd name="T65" fmla="*/ 986 h 987"/>
              <a:gd name="T66" fmla="*/ 92 w 1347"/>
              <a:gd name="T67" fmla="*/ 986 h 987"/>
              <a:gd name="T68" fmla="*/ 92 w 1347"/>
              <a:gd name="T69" fmla="*/ 986 h 987"/>
              <a:gd name="T70" fmla="*/ 92 w 1347"/>
              <a:gd name="T71" fmla="*/ 986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47" h="987">
                <a:moveTo>
                  <a:pt x="586" y="602"/>
                </a:moveTo>
                <a:cubicBezTo>
                  <a:pt x="561" y="585"/>
                  <a:pt x="519" y="560"/>
                  <a:pt x="502" y="535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26" y="100"/>
                  <a:pt x="9" y="58"/>
                  <a:pt x="17" y="33"/>
                </a:cubicBezTo>
                <a:cubicBezTo>
                  <a:pt x="34" y="17"/>
                  <a:pt x="51" y="0"/>
                  <a:pt x="92" y="0"/>
                </a:cubicBezTo>
                <a:cubicBezTo>
                  <a:pt x="1255" y="0"/>
                  <a:pt x="1255" y="0"/>
                  <a:pt x="1255" y="0"/>
                </a:cubicBezTo>
                <a:cubicBezTo>
                  <a:pt x="1255" y="0"/>
                  <a:pt x="1305" y="0"/>
                  <a:pt x="1330" y="41"/>
                </a:cubicBezTo>
                <a:cubicBezTo>
                  <a:pt x="1346" y="67"/>
                  <a:pt x="1330" y="108"/>
                  <a:pt x="1305" y="125"/>
                </a:cubicBezTo>
                <a:cubicBezTo>
                  <a:pt x="803" y="576"/>
                  <a:pt x="803" y="576"/>
                  <a:pt x="803" y="576"/>
                </a:cubicBezTo>
                <a:cubicBezTo>
                  <a:pt x="803" y="576"/>
                  <a:pt x="711" y="652"/>
                  <a:pt x="586" y="602"/>
                </a:cubicBezTo>
                <a:close/>
                <a:moveTo>
                  <a:pt x="92" y="986"/>
                </a:moveTo>
                <a:cubicBezTo>
                  <a:pt x="92" y="986"/>
                  <a:pt x="0" y="978"/>
                  <a:pt x="0" y="894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00"/>
                  <a:pt x="17" y="192"/>
                  <a:pt x="42" y="217"/>
                </a:cubicBezTo>
                <a:cubicBezTo>
                  <a:pt x="234" y="409"/>
                  <a:pt x="234" y="409"/>
                  <a:pt x="234" y="409"/>
                </a:cubicBezTo>
                <a:cubicBezTo>
                  <a:pt x="260" y="426"/>
                  <a:pt x="268" y="468"/>
                  <a:pt x="251" y="493"/>
                </a:cubicBezTo>
                <a:cubicBezTo>
                  <a:pt x="109" y="827"/>
                  <a:pt x="109" y="827"/>
                  <a:pt x="109" y="827"/>
                </a:cubicBezTo>
                <a:cubicBezTo>
                  <a:pt x="101" y="853"/>
                  <a:pt x="109" y="853"/>
                  <a:pt x="126" y="827"/>
                </a:cubicBezTo>
                <a:cubicBezTo>
                  <a:pt x="318" y="576"/>
                  <a:pt x="318" y="576"/>
                  <a:pt x="318" y="576"/>
                </a:cubicBezTo>
                <a:cubicBezTo>
                  <a:pt x="343" y="552"/>
                  <a:pt x="368" y="552"/>
                  <a:pt x="393" y="568"/>
                </a:cubicBezTo>
                <a:cubicBezTo>
                  <a:pt x="477" y="643"/>
                  <a:pt x="477" y="643"/>
                  <a:pt x="477" y="643"/>
                </a:cubicBezTo>
                <a:cubicBezTo>
                  <a:pt x="502" y="660"/>
                  <a:pt x="544" y="685"/>
                  <a:pt x="569" y="694"/>
                </a:cubicBezTo>
                <a:cubicBezTo>
                  <a:pt x="636" y="710"/>
                  <a:pt x="744" y="735"/>
                  <a:pt x="820" y="677"/>
                </a:cubicBezTo>
                <a:cubicBezTo>
                  <a:pt x="945" y="568"/>
                  <a:pt x="945" y="568"/>
                  <a:pt x="945" y="568"/>
                </a:cubicBezTo>
                <a:cubicBezTo>
                  <a:pt x="970" y="552"/>
                  <a:pt x="1004" y="552"/>
                  <a:pt x="1020" y="576"/>
                </a:cubicBezTo>
                <a:cubicBezTo>
                  <a:pt x="1229" y="853"/>
                  <a:pt x="1229" y="853"/>
                  <a:pt x="1229" y="853"/>
                </a:cubicBezTo>
                <a:cubicBezTo>
                  <a:pt x="1246" y="877"/>
                  <a:pt x="1246" y="869"/>
                  <a:pt x="1238" y="844"/>
                </a:cubicBezTo>
                <a:cubicBezTo>
                  <a:pt x="1096" y="493"/>
                  <a:pt x="1096" y="493"/>
                  <a:pt x="1096" y="493"/>
                </a:cubicBezTo>
                <a:cubicBezTo>
                  <a:pt x="1079" y="468"/>
                  <a:pt x="1087" y="434"/>
                  <a:pt x="1112" y="409"/>
                </a:cubicBezTo>
                <a:cubicBezTo>
                  <a:pt x="1313" y="217"/>
                  <a:pt x="1313" y="217"/>
                  <a:pt x="1313" y="217"/>
                </a:cubicBezTo>
                <a:cubicBezTo>
                  <a:pt x="1330" y="192"/>
                  <a:pt x="1346" y="200"/>
                  <a:pt x="1346" y="225"/>
                </a:cubicBezTo>
                <a:cubicBezTo>
                  <a:pt x="1346" y="903"/>
                  <a:pt x="1346" y="903"/>
                  <a:pt x="1346" y="903"/>
                </a:cubicBezTo>
                <a:cubicBezTo>
                  <a:pt x="1346" y="903"/>
                  <a:pt x="1338" y="986"/>
                  <a:pt x="1246" y="986"/>
                </a:cubicBezTo>
                <a:cubicBezTo>
                  <a:pt x="92" y="986"/>
                  <a:pt x="92" y="986"/>
                  <a:pt x="92" y="986"/>
                </a:cubicBezTo>
                <a:close/>
                <a:moveTo>
                  <a:pt x="92" y="986"/>
                </a:moveTo>
                <a:lnTo>
                  <a:pt x="92" y="986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/>
        </p:spPr>
        <p:txBody>
          <a:bodyPr wrap="none" lIns="121892" tIns="60946" rIns="121892" bIns="60946" anchor="ctr"/>
          <a:lstStyle/>
          <a:p>
            <a:pPr>
              <a:defRPr/>
            </a:pPr>
            <a:endParaRPr lang="en-US" sz="1800" dirty="0">
              <a:latin typeface="微软雅黑" panose="020B0503020204020204" charset="-122"/>
              <a:ea typeface="宋体" panose="02010600030101010101" pitchFamily="2" charset="-122"/>
            </a:endParaRPr>
          </a:p>
        </p:txBody>
      </p:sp>
      <p:sp>
        <p:nvSpPr>
          <p:cNvPr id="150" name="Content Placeholder 2"/>
          <p:cNvSpPr txBox="1"/>
          <p:nvPr/>
        </p:nvSpPr>
        <p:spPr bwMode="auto">
          <a:xfrm>
            <a:off x="2072855" y="3365969"/>
            <a:ext cx="1269633" cy="317812"/>
          </a:xfrm>
          <a:prstGeom prst="rect">
            <a:avLst/>
          </a:prstGeom>
          <a:noFill/>
          <a:ln>
            <a:noFill/>
          </a:ln>
        </p:spPr>
        <p:txBody>
          <a:bodyPr lIns="121892" tIns="60946" rIns="121892" bIns="60946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sz="1600" b="1" dirty="0">
                <a:latin typeface="微软雅黑" panose="020B0503020204020204" charset="-122"/>
                <a:cs typeface="Aparajita" panose="020B0604020202020204" pitchFamily="34" charset="0"/>
              </a:rPr>
              <a:t>添加标题</a:t>
            </a:r>
          </a:p>
        </p:txBody>
      </p:sp>
      <p:sp>
        <p:nvSpPr>
          <p:cNvPr id="151" name="Content Placeholder 2"/>
          <p:cNvSpPr txBox="1"/>
          <p:nvPr/>
        </p:nvSpPr>
        <p:spPr bwMode="auto">
          <a:xfrm>
            <a:off x="3481888" y="4181394"/>
            <a:ext cx="1269633" cy="317812"/>
          </a:xfrm>
          <a:prstGeom prst="rect">
            <a:avLst/>
          </a:prstGeom>
          <a:noFill/>
          <a:ln>
            <a:noFill/>
          </a:ln>
        </p:spPr>
        <p:txBody>
          <a:bodyPr lIns="121892" tIns="60946" rIns="121892" bIns="60946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sz="1600" b="1" dirty="0">
                <a:latin typeface="微软雅黑" panose="020B0503020204020204" charset="-122"/>
                <a:cs typeface="Aparajita" panose="020B0604020202020204" pitchFamily="34" charset="0"/>
              </a:rPr>
              <a:t>添加标题</a:t>
            </a:r>
          </a:p>
        </p:txBody>
      </p:sp>
      <p:sp>
        <p:nvSpPr>
          <p:cNvPr id="152" name="Content Placeholder 2"/>
          <p:cNvSpPr txBox="1"/>
          <p:nvPr/>
        </p:nvSpPr>
        <p:spPr bwMode="auto">
          <a:xfrm>
            <a:off x="5233884" y="1767605"/>
            <a:ext cx="1269633" cy="317812"/>
          </a:xfrm>
          <a:prstGeom prst="rect">
            <a:avLst/>
          </a:prstGeom>
          <a:noFill/>
          <a:ln>
            <a:noFill/>
          </a:ln>
        </p:spPr>
        <p:txBody>
          <a:bodyPr lIns="121892" tIns="60946" rIns="121892" bIns="60946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sz="1600" b="1" dirty="0">
                <a:latin typeface="微软雅黑" panose="020B0503020204020204" charset="-122"/>
                <a:cs typeface="Aparajita" panose="020B0604020202020204" pitchFamily="34" charset="0"/>
              </a:rPr>
              <a:t>添加标题</a:t>
            </a:r>
          </a:p>
        </p:txBody>
      </p:sp>
      <p:sp>
        <p:nvSpPr>
          <p:cNvPr id="153" name="Content Placeholder 2"/>
          <p:cNvSpPr txBox="1"/>
          <p:nvPr/>
        </p:nvSpPr>
        <p:spPr bwMode="auto">
          <a:xfrm>
            <a:off x="8865009" y="1592364"/>
            <a:ext cx="1029324" cy="317812"/>
          </a:xfrm>
          <a:prstGeom prst="rect">
            <a:avLst/>
          </a:prstGeom>
          <a:noFill/>
          <a:ln>
            <a:noFill/>
          </a:ln>
        </p:spPr>
        <p:txBody>
          <a:bodyPr lIns="121892" tIns="60946" rIns="121892" bIns="60946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sz="1600" b="1" dirty="0">
                <a:latin typeface="微软雅黑" panose="020B0503020204020204" charset="-122"/>
                <a:cs typeface="Aparajita" panose="020B0604020202020204" pitchFamily="34" charset="0"/>
              </a:rPr>
              <a:t>添加标题</a:t>
            </a:r>
          </a:p>
        </p:txBody>
      </p:sp>
      <p:sp>
        <p:nvSpPr>
          <p:cNvPr id="154" name="Content Placeholder 2"/>
          <p:cNvSpPr txBox="1"/>
          <p:nvPr/>
        </p:nvSpPr>
        <p:spPr bwMode="auto">
          <a:xfrm>
            <a:off x="8360149" y="4049641"/>
            <a:ext cx="1269633" cy="317812"/>
          </a:xfrm>
          <a:prstGeom prst="rect">
            <a:avLst/>
          </a:prstGeom>
          <a:noFill/>
          <a:ln>
            <a:noFill/>
          </a:ln>
        </p:spPr>
        <p:txBody>
          <a:bodyPr lIns="121892" tIns="60946" rIns="121892" bIns="60946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sz="1600" b="1" dirty="0">
                <a:latin typeface="微软雅黑" panose="020B0503020204020204" charset="-122"/>
                <a:cs typeface="Aparajita" panose="020B0604020202020204" pitchFamily="34" charset="0"/>
              </a:rPr>
              <a:t>添加标题</a:t>
            </a:r>
          </a:p>
        </p:txBody>
      </p:sp>
      <p:sp>
        <p:nvSpPr>
          <p:cNvPr id="155" name="Content Placeholder 2"/>
          <p:cNvSpPr txBox="1"/>
          <p:nvPr/>
        </p:nvSpPr>
        <p:spPr bwMode="auto">
          <a:xfrm>
            <a:off x="578422" y="5235664"/>
            <a:ext cx="11035145" cy="786624"/>
          </a:xfrm>
          <a:prstGeom prst="rect">
            <a:avLst/>
          </a:prstGeom>
          <a:noFill/>
          <a:ln>
            <a:noFill/>
          </a:ln>
        </p:spPr>
        <p:txBody>
          <a:bodyPr lIns="91421" tIns="45711" rIns="91421" bIns="45711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9pPr>
          </a:lstStyle>
          <a:p>
            <a:pPr algn="ctr"/>
            <a:r>
              <a:rPr 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parajita" panose="020B0604020202020204" pitchFamily="34" charset="0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</a:t>
            </a:r>
          </a:p>
        </p:txBody>
      </p:sp>
      <p:sp>
        <p:nvSpPr>
          <p:cNvPr id="46" name="文本框 42"/>
          <p:cNvSpPr txBox="1"/>
          <p:nvPr/>
        </p:nvSpPr>
        <p:spPr>
          <a:xfrm>
            <a:off x="4582161" y="544963"/>
            <a:ext cx="3027680" cy="54864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algn="ctr" eaLnBrk="1" hangingPunct="1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单击此处添加名称</a:t>
            </a:r>
          </a:p>
        </p:txBody>
      </p:sp>
    </p:spTree>
  </p:cSld>
  <p:clrMapOvr>
    <a:masterClrMapping/>
  </p:clrMapOvr>
  <p:transition advTm="13213">
    <p:blinds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125" y="1189229"/>
            <a:ext cx="4412342" cy="3170446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 rot="10800000">
            <a:off x="2551113" y="4290786"/>
            <a:ext cx="268288" cy="266700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 rot="10800000">
            <a:off x="1912938" y="4324124"/>
            <a:ext cx="201613" cy="200025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 rot="10800000">
            <a:off x="1341438" y="4357461"/>
            <a:ext cx="134938" cy="133350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 rot="10800000">
            <a:off x="838200" y="4390799"/>
            <a:ext cx="66675" cy="66675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9372600" y="4290786"/>
            <a:ext cx="268288" cy="266700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0077450" y="4324124"/>
            <a:ext cx="201613" cy="200025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0715625" y="4357461"/>
            <a:ext cx="134938" cy="133350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1287125" y="4390799"/>
            <a:ext cx="66675" cy="66675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107" name="组合 12"/>
          <p:cNvGrpSpPr/>
          <p:nvPr/>
        </p:nvGrpSpPr>
        <p:grpSpPr>
          <a:xfrm>
            <a:off x="2975429" y="3913314"/>
            <a:ext cx="6255657" cy="1288343"/>
            <a:chOff x="3571418" y="2880671"/>
            <a:chExt cx="6256309" cy="1288795"/>
          </a:xfrm>
        </p:grpSpPr>
        <p:sp>
          <p:nvSpPr>
            <p:cNvPr id="4112" name="文本框 13"/>
            <p:cNvSpPr txBox="1"/>
            <p:nvPr/>
          </p:nvSpPr>
          <p:spPr>
            <a:xfrm>
              <a:off x="4943357" y="2880671"/>
              <a:ext cx="4440700" cy="6136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lstStyle/>
            <a:p>
              <a:pPr lvl="0" eaLnBrk="1" hangingPunct="1"/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单击此处添加名称</a:t>
              </a:r>
            </a:p>
          </p:txBody>
        </p:sp>
        <p:sp>
          <p:nvSpPr>
            <p:cNvPr id="4113" name="矩形 14"/>
            <p:cNvSpPr/>
            <p:nvPr/>
          </p:nvSpPr>
          <p:spPr>
            <a:xfrm>
              <a:off x="4465759" y="3646246"/>
              <a:ext cx="440457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/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Thought for customer service "is the sacred mission of hi design.</a:t>
              </a: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3571418" y="3504910"/>
              <a:ext cx="6256309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11"/>
          <p:cNvSpPr txBox="1"/>
          <p:nvPr/>
        </p:nvSpPr>
        <p:spPr>
          <a:xfrm>
            <a:off x="5324470" y="1753390"/>
            <a:ext cx="1351652" cy="1200329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algn="ctr" eaLnBrk="1" hangingPunct="1"/>
            <a:r>
              <a:rPr lang="en-US" altLang="zh-CN" sz="7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3394455075"/>
      </p:ext>
    </p:extLst>
  </p:cSld>
  <p:clrMapOvr>
    <a:masterClrMapping/>
  </p:clrMapOvr>
  <p:transition advTm="4477">
    <p:blinds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1598646" y="410492"/>
            <a:ext cx="9022649" cy="267238"/>
            <a:chOff x="2331650" y="3295381"/>
            <a:chExt cx="9022649" cy="267238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35" name="椭圆 34"/>
            <p:cNvSpPr/>
            <p:nvPr/>
          </p:nvSpPr>
          <p:spPr>
            <a:xfrm rot="10800000">
              <a:off x="4045590" y="3295381"/>
              <a:ext cx="267237" cy="2672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 rot="10800000">
              <a:off x="3407467" y="3328786"/>
              <a:ext cx="200428" cy="200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 rot="10800000">
              <a:off x="2836154" y="3362190"/>
              <a:ext cx="133619" cy="1336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 rot="10800000">
              <a:off x="2331650" y="3395595"/>
              <a:ext cx="66809" cy="668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9373122" y="3295382"/>
              <a:ext cx="267237" cy="2672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10078054" y="3328787"/>
              <a:ext cx="200428" cy="200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10716176" y="3362191"/>
              <a:ext cx="133619" cy="1336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11287490" y="3395595"/>
              <a:ext cx="66809" cy="668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71" name="Bent Arrow 70"/>
          <p:cNvSpPr/>
          <p:nvPr/>
        </p:nvSpPr>
        <p:spPr>
          <a:xfrm rot="5400000" flipH="1">
            <a:off x="7271403" y="3460875"/>
            <a:ext cx="561915" cy="550736"/>
          </a:xfrm>
          <a:prstGeom prst="bentArrow">
            <a:avLst>
              <a:gd name="adj1" fmla="val 11812"/>
              <a:gd name="adj2" fmla="val 11928"/>
              <a:gd name="adj3" fmla="val 22809"/>
              <a:gd name="adj4" fmla="val 79194"/>
            </a:avLst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09" tIns="54855" rIns="109709" bIns="54855" rtlCol="0" anchor="ctr"/>
          <a:lstStyle/>
          <a:p>
            <a:pPr algn="ctr"/>
            <a:endParaRPr lang="bg-BG" sz="2400" dirty="0">
              <a:solidFill>
                <a:schemeClr val="tx1"/>
              </a:solidFill>
              <a:latin typeface="微软雅黑" panose="020B0503020204020204" charset="-122"/>
            </a:endParaRPr>
          </a:p>
        </p:txBody>
      </p:sp>
      <p:sp>
        <p:nvSpPr>
          <p:cNvPr id="54" name="Round Diagonal Corner Rectangle 53"/>
          <p:cNvSpPr/>
          <p:nvPr/>
        </p:nvSpPr>
        <p:spPr>
          <a:xfrm>
            <a:off x="2802461" y="2324690"/>
            <a:ext cx="1051286" cy="1051560"/>
          </a:xfrm>
          <a:prstGeom prst="round2DiagRect">
            <a:avLst>
              <a:gd name="adj1" fmla="val 18841"/>
              <a:gd name="adj2" fmla="val 0"/>
            </a:avLst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09" tIns="54855" rIns="109709" bIns="54855" rtlCol="0" anchor="ctr"/>
          <a:lstStyle/>
          <a:p>
            <a:pPr algn="ctr"/>
            <a:endParaRPr lang="bg-BG" sz="1800" dirty="0">
              <a:latin typeface="微软雅黑" panose="020B0503020204020204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838695" y="2893418"/>
            <a:ext cx="955040" cy="330200"/>
          </a:xfrm>
          <a:prstGeom prst="rect">
            <a:avLst/>
          </a:prstGeom>
          <a:noFill/>
        </p:spPr>
        <p:txBody>
          <a:bodyPr wrap="none" lIns="109709" tIns="54855" rIns="109709" bIns="54855" rtlCol="0">
            <a:spAutoFit/>
          </a:bodyPr>
          <a:lstStyle/>
          <a:p>
            <a:pPr algn="ctr"/>
            <a:r>
              <a:rPr lang="en-US" sz="1450" dirty="0">
                <a:solidFill>
                  <a:schemeClr val="bg1"/>
                </a:solidFill>
                <a:latin typeface="微软雅黑" panose="020B0503020204020204" charset="-122"/>
                <a:ea typeface="Open Sans Light" panose="020B0306030504020204" pitchFamily="34" charset="0"/>
                <a:cs typeface="Aparajita" panose="020B0604020202020204" pitchFamily="34" charset="0"/>
              </a:rPr>
              <a:t>添加标题</a:t>
            </a:r>
          </a:p>
        </p:txBody>
      </p:sp>
      <p:sp>
        <p:nvSpPr>
          <p:cNvPr id="90" name="Bent Arrow 89"/>
          <p:cNvSpPr/>
          <p:nvPr/>
        </p:nvSpPr>
        <p:spPr>
          <a:xfrm rot="10800000" flipH="1">
            <a:off x="4399873" y="3455285"/>
            <a:ext cx="561915" cy="550736"/>
          </a:xfrm>
          <a:prstGeom prst="bentArrow">
            <a:avLst>
              <a:gd name="adj1" fmla="val 11812"/>
              <a:gd name="adj2" fmla="val 11928"/>
              <a:gd name="adj3" fmla="val 22809"/>
              <a:gd name="adj4" fmla="val 79194"/>
            </a:avLst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09" tIns="54855" rIns="109709" bIns="54855" rtlCol="0" anchor="ctr"/>
          <a:lstStyle/>
          <a:p>
            <a:pPr algn="ctr"/>
            <a:endParaRPr lang="bg-BG" sz="2400" dirty="0">
              <a:solidFill>
                <a:schemeClr val="tx1"/>
              </a:solidFill>
              <a:latin typeface="微软雅黑" panose="020B0503020204020204" charset="-122"/>
            </a:endParaRPr>
          </a:p>
        </p:txBody>
      </p:sp>
      <p:sp>
        <p:nvSpPr>
          <p:cNvPr id="99" name="Freeform 49"/>
          <p:cNvSpPr>
            <a:spLocks noChangeArrowheads="1"/>
          </p:cNvSpPr>
          <p:nvPr/>
        </p:nvSpPr>
        <p:spPr bwMode="auto">
          <a:xfrm>
            <a:off x="3158312" y="2581444"/>
            <a:ext cx="347311" cy="340941"/>
          </a:xfrm>
          <a:custGeom>
            <a:avLst/>
            <a:gdLst>
              <a:gd name="T0" fmla="*/ 239 w 479"/>
              <a:gd name="T1" fmla="*/ 0 h 471"/>
              <a:gd name="T2" fmla="*/ 239 w 479"/>
              <a:gd name="T3" fmla="*/ 0 h 471"/>
              <a:gd name="T4" fmla="*/ 0 w 479"/>
              <a:gd name="T5" fmla="*/ 231 h 471"/>
              <a:gd name="T6" fmla="*/ 239 w 479"/>
              <a:gd name="T7" fmla="*/ 470 h 471"/>
              <a:gd name="T8" fmla="*/ 478 w 479"/>
              <a:gd name="T9" fmla="*/ 231 h 471"/>
              <a:gd name="T10" fmla="*/ 239 w 479"/>
              <a:gd name="T11" fmla="*/ 0 h 471"/>
              <a:gd name="T12" fmla="*/ 177 w 479"/>
              <a:gd name="T13" fmla="*/ 338 h 471"/>
              <a:gd name="T14" fmla="*/ 177 w 479"/>
              <a:gd name="T15" fmla="*/ 338 h 471"/>
              <a:gd name="T16" fmla="*/ 133 w 479"/>
              <a:gd name="T17" fmla="*/ 338 h 471"/>
              <a:gd name="T18" fmla="*/ 133 w 479"/>
              <a:gd name="T19" fmla="*/ 178 h 471"/>
              <a:gd name="T20" fmla="*/ 177 w 479"/>
              <a:gd name="T21" fmla="*/ 178 h 471"/>
              <a:gd name="T22" fmla="*/ 177 w 479"/>
              <a:gd name="T23" fmla="*/ 338 h 471"/>
              <a:gd name="T24" fmla="*/ 159 w 479"/>
              <a:gd name="T25" fmla="*/ 160 h 471"/>
              <a:gd name="T26" fmla="*/ 159 w 479"/>
              <a:gd name="T27" fmla="*/ 160 h 471"/>
              <a:gd name="T28" fmla="*/ 133 w 479"/>
              <a:gd name="T29" fmla="*/ 134 h 471"/>
              <a:gd name="T30" fmla="*/ 159 w 479"/>
              <a:gd name="T31" fmla="*/ 107 h 471"/>
              <a:gd name="T32" fmla="*/ 186 w 479"/>
              <a:gd name="T33" fmla="*/ 134 h 471"/>
              <a:gd name="T34" fmla="*/ 159 w 479"/>
              <a:gd name="T35" fmla="*/ 160 h 471"/>
              <a:gd name="T36" fmla="*/ 354 w 479"/>
              <a:gd name="T37" fmla="*/ 338 h 471"/>
              <a:gd name="T38" fmla="*/ 354 w 479"/>
              <a:gd name="T39" fmla="*/ 338 h 471"/>
              <a:gd name="T40" fmla="*/ 310 w 479"/>
              <a:gd name="T41" fmla="*/ 338 h 471"/>
              <a:gd name="T42" fmla="*/ 310 w 479"/>
              <a:gd name="T43" fmla="*/ 249 h 471"/>
              <a:gd name="T44" fmla="*/ 284 w 479"/>
              <a:gd name="T45" fmla="*/ 213 h 471"/>
              <a:gd name="T46" fmla="*/ 256 w 479"/>
              <a:gd name="T47" fmla="*/ 231 h 471"/>
              <a:gd name="T48" fmla="*/ 256 w 479"/>
              <a:gd name="T49" fmla="*/ 240 h 471"/>
              <a:gd name="T50" fmla="*/ 256 w 479"/>
              <a:gd name="T51" fmla="*/ 338 h 471"/>
              <a:gd name="T52" fmla="*/ 212 w 479"/>
              <a:gd name="T53" fmla="*/ 338 h 471"/>
              <a:gd name="T54" fmla="*/ 212 w 479"/>
              <a:gd name="T55" fmla="*/ 231 h 471"/>
              <a:gd name="T56" fmla="*/ 203 w 479"/>
              <a:gd name="T57" fmla="*/ 178 h 471"/>
              <a:gd name="T58" fmla="*/ 247 w 479"/>
              <a:gd name="T59" fmla="*/ 178 h 471"/>
              <a:gd name="T60" fmla="*/ 247 w 479"/>
              <a:gd name="T61" fmla="*/ 196 h 471"/>
              <a:gd name="T62" fmla="*/ 256 w 479"/>
              <a:gd name="T63" fmla="*/ 196 h 471"/>
              <a:gd name="T64" fmla="*/ 300 w 479"/>
              <a:gd name="T65" fmla="*/ 178 h 471"/>
              <a:gd name="T66" fmla="*/ 354 w 479"/>
              <a:gd name="T67" fmla="*/ 240 h 471"/>
              <a:gd name="T68" fmla="*/ 354 w 479"/>
              <a:gd name="T69" fmla="*/ 338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79" h="471">
                <a:moveTo>
                  <a:pt x="239" y="0"/>
                </a:moveTo>
                <a:lnTo>
                  <a:pt x="239" y="0"/>
                </a:lnTo>
                <a:cubicBezTo>
                  <a:pt x="106" y="0"/>
                  <a:pt x="0" y="107"/>
                  <a:pt x="0" y="231"/>
                </a:cubicBezTo>
                <a:cubicBezTo>
                  <a:pt x="0" y="364"/>
                  <a:pt x="106" y="470"/>
                  <a:pt x="239" y="470"/>
                </a:cubicBezTo>
                <a:cubicBezTo>
                  <a:pt x="372" y="470"/>
                  <a:pt x="478" y="364"/>
                  <a:pt x="478" y="231"/>
                </a:cubicBezTo>
                <a:cubicBezTo>
                  <a:pt x="478" y="107"/>
                  <a:pt x="372" y="0"/>
                  <a:pt x="239" y="0"/>
                </a:cubicBezTo>
                <a:close/>
                <a:moveTo>
                  <a:pt x="177" y="338"/>
                </a:moveTo>
                <a:lnTo>
                  <a:pt x="177" y="338"/>
                </a:lnTo>
                <a:cubicBezTo>
                  <a:pt x="133" y="338"/>
                  <a:pt x="133" y="338"/>
                  <a:pt x="133" y="338"/>
                </a:cubicBezTo>
                <a:cubicBezTo>
                  <a:pt x="133" y="178"/>
                  <a:pt x="133" y="178"/>
                  <a:pt x="133" y="178"/>
                </a:cubicBezTo>
                <a:cubicBezTo>
                  <a:pt x="177" y="178"/>
                  <a:pt x="177" y="178"/>
                  <a:pt x="177" y="178"/>
                </a:cubicBezTo>
                <a:lnTo>
                  <a:pt x="177" y="338"/>
                </a:lnTo>
                <a:close/>
                <a:moveTo>
                  <a:pt x="159" y="160"/>
                </a:moveTo>
                <a:lnTo>
                  <a:pt x="159" y="160"/>
                </a:lnTo>
                <a:cubicBezTo>
                  <a:pt x="141" y="160"/>
                  <a:pt x="133" y="151"/>
                  <a:pt x="133" y="134"/>
                </a:cubicBezTo>
                <a:cubicBezTo>
                  <a:pt x="133" y="125"/>
                  <a:pt x="141" y="107"/>
                  <a:pt x="159" y="107"/>
                </a:cubicBezTo>
                <a:cubicBezTo>
                  <a:pt x="168" y="107"/>
                  <a:pt x="177" y="125"/>
                  <a:pt x="186" y="134"/>
                </a:cubicBezTo>
                <a:cubicBezTo>
                  <a:pt x="186" y="151"/>
                  <a:pt x="168" y="160"/>
                  <a:pt x="159" y="160"/>
                </a:cubicBezTo>
                <a:close/>
                <a:moveTo>
                  <a:pt x="354" y="338"/>
                </a:moveTo>
                <a:lnTo>
                  <a:pt x="354" y="338"/>
                </a:lnTo>
                <a:cubicBezTo>
                  <a:pt x="310" y="338"/>
                  <a:pt x="310" y="338"/>
                  <a:pt x="310" y="338"/>
                </a:cubicBezTo>
                <a:cubicBezTo>
                  <a:pt x="310" y="249"/>
                  <a:pt x="310" y="249"/>
                  <a:pt x="310" y="249"/>
                </a:cubicBezTo>
                <a:cubicBezTo>
                  <a:pt x="310" y="231"/>
                  <a:pt x="300" y="213"/>
                  <a:pt x="284" y="213"/>
                </a:cubicBezTo>
                <a:cubicBezTo>
                  <a:pt x="275" y="213"/>
                  <a:pt x="265" y="222"/>
                  <a:pt x="256" y="231"/>
                </a:cubicBezTo>
                <a:lnTo>
                  <a:pt x="256" y="240"/>
                </a:lnTo>
                <a:cubicBezTo>
                  <a:pt x="256" y="338"/>
                  <a:pt x="256" y="338"/>
                  <a:pt x="256" y="338"/>
                </a:cubicBezTo>
                <a:cubicBezTo>
                  <a:pt x="212" y="338"/>
                  <a:pt x="212" y="338"/>
                  <a:pt x="212" y="338"/>
                </a:cubicBezTo>
                <a:cubicBezTo>
                  <a:pt x="212" y="231"/>
                  <a:pt x="212" y="231"/>
                  <a:pt x="212" y="231"/>
                </a:cubicBezTo>
                <a:cubicBezTo>
                  <a:pt x="212" y="205"/>
                  <a:pt x="212" y="196"/>
                  <a:pt x="203" y="178"/>
                </a:cubicBezTo>
                <a:cubicBezTo>
                  <a:pt x="247" y="178"/>
                  <a:pt x="247" y="178"/>
                  <a:pt x="247" y="178"/>
                </a:cubicBezTo>
                <a:cubicBezTo>
                  <a:pt x="247" y="196"/>
                  <a:pt x="247" y="196"/>
                  <a:pt x="247" y="196"/>
                </a:cubicBezTo>
                <a:cubicBezTo>
                  <a:pt x="256" y="196"/>
                  <a:pt x="256" y="196"/>
                  <a:pt x="256" y="196"/>
                </a:cubicBezTo>
                <a:cubicBezTo>
                  <a:pt x="256" y="187"/>
                  <a:pt x="275" y="178"/>
                  <a:pt x="300" y="178"/>
                </a:cubicBezTo>
                <a:cubicBezTo>
                  <a:pt x="337" y="178"/>
                  <a:pt x="354" y="196"/>
                  <a:pt x="354" y="240"/>
                </a:cubicBezTo>
                <a:lnTo>
                  <a:pt x="354" y="3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1800" dirty="0">
              <a:latin typeface="微软雅黑" panose="020B0503020204020204" charset="-122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3910883" y="2324690"/>
            <a:ext cx="1051286" cy="1051560"/>
            <a:chOff x="7817390" y="4649380"/>
            <a:chExt cx="2102572" cy="2103120"/>
          </a:xfrm>
        </p:grpSpPr>
        <p:sp>
          <p:nvSpPr>
            <p:cNvPr id="53" name="Round Diagonal Corner Rectangle 52"/>
            <p:cNvSpPr/>
            <p:nvPr/>
          </p:nvSpPr>
          <p:spPr>
            <a:xfrm rot="5400000">
              <a:off x="7817116" y="4649654"/>
              <a:ext cx="2103120" cy="2102572"/>
            </a:xfrm>
            <a:prstGeom prst="round2DiagRect">
              <a:avLst>
                <a:gd name="adj1" fmla="val 18841"/>
                <a:gd name="adj2" fmla="val 0"/>
              </a:avLst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09" tIns="54855" rIns="109709" bIns="54855" rtlCol="0" anchor="ctr"/>
            <a:lstStyle/>
            <a:p>
              <a:pPr algn="ctr"/>
              <a:endParaRPr lang="bg-BG" sz="1800" dirty="0">
                <a:latin typeface="微软雅黑" panose="020B0503020204020204" charset="-122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7923413" y="5786835"/>
              <a:ext cx="1910080" cy="660400"/>
            </a:xfrm>
            <a:prstGeom prst="rect">
              <a:avLst/>
            </a:prstGeom>
            <a:noFill/>
          </p:spPr>
          <p:txBody>
            <a:bodyPr wrap="none" lIns="109709" tIns="54855" rIns="109709" bIns="54855" rtlCol="0">
              <a:spAutoFit/>
            </a:bodyPr>
            <a:lstStyle/>
            <a:p>
              <a:pPr algn="ctr"/>
              <a:r>
                <a:rPr lang="en-US" sz="1450" dirty="0">
                  <a:solidFill>
                    <a:schemeClr val="bg1"/>
                  </a:solidFill>
                  <a:latin typeface="微软雅黑" panose="020B0503020204020204" charset="-122"/>
                  <a:ea typeface="Open Sans Light" panose="020B0306030504020204" pitchFamily="34" charset="0"/>
                  <a:cs typeface="Aparajita" panose="020B0604020202020204" pitchFamily="34" charset="0"/>
                </a:rPr>
                <a:t>添加标题</a:t>
              </a:r>
            </a:p>
          </p:txBody>
        </p:sp>
        <p:sp>
          <p:nvSpPr>
            <p:cNvPr id="100" name="Freeform 86"/>
            <p:cNvSpPr>
              <a:spLocks noChangeArrowheads="1"/>
            </p:cNvSpPr>
            <p:nvPr/>
          </p:nvSpPr>
          <p:spPr bwMode="auto">
            <a:xfrm>
              <a:off x="8502195" y="5128610"/>
              <a:ext cx="694622" cy="681876"/>
            </a:xfrm>
            <a:custGeom>
              <a:avLst/>
              <a:gdLst>
                <a:gd name="T0" fmla="*/ 239 w 480"/>
                <a:gd name="T1" fmla="*/ 0 h 471"/>
                <a:gd name="T2" fmla="*/ 239 w 480"/>
                <a:gd name="T3" fmla="*/ 0 h 471"/>
                <a:gd name="T4" fmla="*/ 0 w 480"/>
                <a:gd name="T5" fmla="*/ 231 h 471"/>
                <a:gd name="T6" fmla="*/ 239 w 480"/>
                <a:gd name="T7" fmla="*/ 470 h 471"/>
                <a:gd name="T8" fmla="*/ 479 w 480"/>
                <a:gd name="T9" fmla="*/ 231 h 471"/>
                <a:gd name="T10" fmla="*/ 239 w 480"/>
                <a:gd name="T11" fmla="*/ 0 h 471"/>
                <a:gd name="T12" fmla="*/ 337 w 480"/>
                <a:gd name="T13" fmla="*/ 195 h 471"/>
                <a:gd name="T14" fmla="*/ 337 w 480"/>
                <a:gd name="T15" fmla="*/ 195 h 471"/>
                <a:gd name="T16" fmla="*/ 337 w 480"/>
                <a:gd name="T17" fmla="*/ 195 h 471"/>
                <a:gd name="T18" fmla="*/ 204 w 480"/>
                <a:gd name="T19" fmla="*/ 328 h 471"/>
                <a:gd name="T20" fmla="*/ 133 w 480"/>
                <a:gd name="T21" fmla="*/ 310 h 471"/>
                <a:gd name="T22" fmla="*/ 142 w 480"/>
                <a:gd name="T23" fmla="*/ 310 h 471"/>
                <a:gd name="T24" fmla="*/ 204 w 480"/>
                <a:gd name="T25" fmla="*/ 293 h 471"/>
                <a:gd name="T26" fmla="*/ 160 w 480"/>
                <a:gd name="T27" fmla="*/ 257 h 471"/>
                <a:gd name="T28" fmla="*/ 169 w 480"/>
                <a:gd name="T29" fmla="*/ 257 h 471"/>
                <a:gd name="T30" fmla="*/ 178 w 480"/>
                <a:gd name="T31" fmla="*/ 257 h 471"/>
                <a:gd name="T32" fmla="*/ 142 w 480"/>
                <a:gd name="T33" fmla="*/ 213 h 471"/>
                <a:gd name="T34" fmla="*/ 142 w 480"/>
                <a:gd name="T35" fmla="*/ 213 h 471"/>
                <a:gd name="T36" fmla="*/ 160 w 480"/>
                <a:gd name="T37" fmla="*/ 213 h 471"/>
                <a:gd name="T38" fmla="*/ 142 w 480"/>
                <a:gd name="T39" fmla="*/ 178 h 471"/>
                <a:gd name="T40" fmla="*/ 151 w 480"/>
                <a:gd name="T41" fmla="*/ 151 h 471"/>
                <a:gd name="T42" fmla="*/ 239 w 480"/>
                <a:gd name="T43" fmla="*/ 204 h 471"/>
                <a:gd name="T44" fmla="*/ 239 w 480"/>
                <a:gd name="T45" fmla="*/ 195 h 471"/>
                <a:gd name="T46" fmla="*/ 292 w 480"/>
                <a:gd name="T47" fmla="*/ 142 h 471"/>
                <a:gd name="T48" fmla="*/ 319 w 480"/>
                <a:gd name="T49" fmla="*/ 160 h 471"/>
                <a:gd name="T50" fmla="*/ 355 w 480"/>
                <a:gd name="T51" fmla="*/ 151 h 471"/>
                <a:gd name="T52" fmla="*/ 337 w 480"/>
                <a:gd name="T53" fmla="*/ 178 h 471"/>
                <a:gd name="T54" fmla="*/ 364 w 480"/>
                <a:gd name="T55" fmla="*/ 169 h 471"/>
                <a:gd name="T56" fmla="*/ 337 w 480"/>
                <a:gd name="T57" fmla="*/ 195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0" h="471">
                  <a:moveTo>
                    <a:pt x="239" y="0"/>
                  </a:moveTo>
                  <a:lnTo>
                    <a:pt x="239" y="0"/>
                  </a:lnTo>
                  <a:cubicBezTo>
                    <a:pt x="107" y="0"/>
                    <a:pt x="0" y="107"/>
                    <a:pt x="0" y="231"/>
                  </a:cubicBezTo>
                  <a:cubicBezTo>
                    <a:pt x="0" y="363"/>
                    <a:pt x="107" y="470"/>
                    <a:pt x="239" y="470"/>
                  </a:cubicBezTo>
                  <a:cubicBezTo>
                    <a:pt x="372" y="470"/>
                    <a:pt x="479" y="363"/>
                    <a:pt x="479" y="231"/>
                  </a:cubicBezTo>
                  <a:cubicBezTo>
                    <a:pt x="479" y="107"/>
                    <a:pt x="372" y="0"/>
                    <a:pt x="239" y="0"/>
                  </a:cubicBezTo>
                  <a:close/>
                  <a:moveTo>
                    <a:pt x="337" y="195"/>
                  </a:moveTo>
                  <a:lnTo>
                    <a:pt x="337" y="195"/>
                  </a:lnTo>
                  <a:lnTo>
                    <a:pt x="337" y="195"/>
                  </a:lnTo>
                  <a:cubicBezTo>
                    <a:pt x="337" y="257"/>
                    <a:pt x="292" y="328"/>
                    <a:pt x="204" y="328"/>
                  </a:cubicBezTo>
                  <a:cubicBezTo>
                    <a:pt x="178" y="328"/>
                    <a:pt x="151" y="319"/>
                    <a:pt x="133" y="310"/>
                  </a:cubicBezTo>
                  <a:lnTo>
                    <a:pt x="142" y="310"/>
                  </a:lnTo>
                  <a:cubicBezTo>
                    <a:pt x="160" y="310"/>
                    <a:pt x="186" y="301"/>
                    <a:pt x="204" y="293"/>
                  </a:cubicBezTo>
                  <a:cubicBezTo>
                    <a:pt x="178" y="293"/>
                    <a:pt x="160" y="275"/>
                    <a:pt x="160" y="257"/>
                  </a:cubicBezTo>
                  <a:cubicBezTo>
                    <a:pt x="160" y="257"/>
                    <a:pt x="160" y="257"/>
                    <a:pt x="169" y="257"/>
                  </a:cubicBezTo>
                  <a:lnTo>
                    <a:pt x="178" y="257"/>
                  </a:lnTo>
                  <a:cubicBezTo>
                    <a:pt x="160" y="248"/>
                    <a:pt x="142" y="231"/>
                    <a:pt x="142" y="213"/>
                  </a:cubicBezTo>
                  <a:lnTo>
                    <a:pt x="142" y="213"/>
                  </a:lnTo>
                  <a:cubicBezTo>
                    <a:pt x="142" y="213"/>
                    <a:pt x="151" y="213"/>
                    <a:pt x="160" y="213"/>
                  </a:cubicBezTo>
                  <a:cubicBezTo>
                    <a:pt x="151" y="204"/>
                    <a:pt x="142" y="195"/>
                    <a:pt x="142" y="178"/>
                  </a:cubicBezTo>
                  <a:cubicBezTo>
                    <a:pt x="142" y="169"/>
                    <a:pt x="142" y="160"/>
                    <a:pt x="151" y="151"/>
                  </a:cubicBezTo>
                  <a:cubicBezTo>
                    <a:pt x="169" y="178"/>
                    <a:pt x="204" y="204"/>
                    <a:pt x="239" y="204"/>
                  </a:cubicBezTo>
                  <a:cubicBezTo>
                    <a:pt x="239" y="195"/>
                    <a:pt x="239" y="195"/>
                    <a:pt x="239" y="195"/>
                  </a:cubicBezTo>
                  <a:cubicBezTo>
                    <a:pt x="239" y="169"/>
                    <a:pt x="266" y="142"/>
                    <a:pt x="292" y="142"/>
                  </a:cubicBezTo>
                  <a:cubicBezTo>
                    <a:pt x="301" y="142"/>
                    <a:pt x="319" y="151"/>
                    <a:pt x="319" y="160"/>
                  </a:cubicBezTo>
                  <a:cubicBezTo>
                    <a:pt x="337" y="160"/>
                    <a:pt x="346" y="151"/>
                    <a:pt x="355" y="151"/>
                  </a:cubicBezTo>
                  <a:cubicBezTo>
                    <a:pt x="346" y="160"/>
                    <a:pt x="346" y="169"/>
                    <a:pt x="337" y="178"/>
                  </a:cubicBezTo>
                  <a:cubicBezTo>
                    <a:pt x="346" y="178"/>
                    <a:pt x="355" y="169"/>
                    <a:pt x="364" y="169"/>
                  </a:cubicBezTo>
                  <a:cubicBezTo>
                    <a:pt x="355" y="178"/>
                    <a:pt x="346" y="187"/>
                    <a:pt x="337" y="1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8322423" y="2313550"/>
            <a:ext cx="1051286" cy="1051560"/>
            <a:chOff x="16640470" y="4627100"/>
            <a:chExt cx="2102572" cy="2103120"/>
          </a:xfrm>
        </p:grpSpPr>
        <p:sp>
          <p:nvSpPr>
            <p:cNvPr id="101" name="Round Diagonal Corner Rectangle 100"/>
            <p:cNvSpPr/>
            <p:nvPr/>
          </p:nvSpPr>
          <p:spPr>
            <a:xfrm rot="5400000">
              <a:off x="16640196" y="4627374"/>
              <a:ext cx="2103120" cy="2102572"/>
            </a:xfrm>
            <a:prstGeom prst="round2DiagRect">
              <a:avLst>
                <a:gd name="adj1" fmla="val 18841"/>
                <a:gd name="adj2" fmla="val 0"/>
              </a:avLst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09" tIns="54855" rIns="109709" bIns="54855" rtlCol="0" anchor="ctr"/>
            <a:lstStyle/>
            <a:p>
              <a:pPr algn="ctr"/>
              <a:endParaRPr lang="bg-BG" sz="1800" dirty="0">
                <a:latin typeface="微软雅黑" panose="020B0503020204020204" charset="-122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16746493" y="5786835"/>
              <a:ext cx="1910080" cy="660400"/>
            </a:xfrm>
            <a:prstGeom prst="rect">
              <a:avLst/>
            </a:prstGeom>
            <a:noFill/>
          </p:spPr>
          <p:txBody>
            <a:bodyPr wrap="none" lIns="109709" tIns="54855" rIns="109709" bIns="54855" rtlCol="0">
              <a:spAutoFit/>
            </a:bodyPr>
            <a:lstStyle/>
            <a:p>
              <a:pPr algn="ctr"/>
              <a:r>
                <a:rPr lang="en-US" sz="1450" dirty="0">
                  <a:solidFill>
                    <a:schemeClr val="bg1"/>
                  </a:solidFill>
                  <a:latin typeface="微软雅黑" panose="020B0503020204020204" charset="-122"/>
                  <a:ea typeface="Open Sans Light" panose="020B0306030504020204" pitchFamily="34" charset="0"/>
                  <a:cs typeface="Aparajita" panose="020B0604020202020204" pitchFamily="34" charset="0"/>
                </a:rPr>
                <a:t>添加标题</a:t>
              </a:r>
            </a:p>
          </p:txBody>
        </p:sp>
        <p:sp>
          <p:nvSpPr>
            <p:cNvPr id="103" name="Freeform 86"/>
            <p:cNvSpPr>
              <a:spLocks noChangeArrowheads="1"/>
            </p:cNvSpPr>
            <p:nvPr/>
          </p:nvSpPr>
          <p:spPr bwMode="auto">
            <a:xfrm>
              <a:off x="17325275" y="5128610"/>
              <a:ext cx="694622" cy="681876"/>
            </a:xfrm>
            <a:custGeom>
              <a:avLst/>
              <a:gdLst>
                <a:gd name="T0" fmla="*/ 239 w 480"/>
                <a:gd name="T1" fmla="*/ 0 h 471"/>
                <a:gd name="T2" fmla="*/ 239 w 480"/>
                <a:gd name="T3" fmla="*/ 0 h 471"/>
                <a:gd name="T4" fmla="*/ 0 w 480"/>
                <a:gd name="T5" fmla="*/ 231 h 471"/>
                <a:gd name="T6" fmla="*/ 239 w 480"/>
                <a:gd name="T7" fmla="*/ 470 h 471"/>
                <a:gd name="T8" fmla="*/ 479 w 480"/>
                <a:gd name="T9" fmla="*/ 231 h 471"/>
                <a:gd name="T10" fmla="*/ 239 w 480"/>
                <a:gd name="T11" fmla="*/ 0 h 471"/>
                <a:gd name="T12" fmla="*/ 337 w 480"/>
                <a:gd name="T13" fmla="*/ 195 h 471"/>
                <a:gd name="T14" fmla="*/ 337 w 480"/>
                <a:gd name="T15" fmla="*/ 195 h 471"/>
                <a:gd name="T16" fmla="*/ 337 w 480"/>
                <a:gd name="T17" fmla="*/ 195 h 471"/>
                <a:gd name="T18" fmla="*/ 204 w 480"/>
                <a:gd name="T19" fmla="*/ 328 h 471"/>
                <a:gd name="T20" fmla="*/ 133 w 480"/>
                <a:gd name="T21" fmla="*/ 310 h 471"/>
                <a:gd name="T22" fmla="*/ 142 w 480"/>
                <a:gd name="T23" fmla="*/ 310 h 471"/>
                <a:gd name="T24" fmla="*/ 204 w 480"/>
                <a:gd name="T25" fmla="*/ 293 h 471"/>
                <a:gd name="T26" fmla="*/ 160 w 480"/>
                <a:gd name="T27" fmla="*/ 257 h 471"/>
                <a:gd name="T28" fmla="*/ 169 w 480"/>
                <a:gd name="T29" fmla="*/ 257 h 471"/>
                <a:gd name="T30" fmla="*/ 178 w 480"/>
                <a:gd name="T31" fmla="*/ 257 h 471"/>
                <a:gd name="T32" fmla="*/ 142 w 480"/>
                <a:gd name="T33" fmla="*/ 213 h 471"/>
                <a:gd name="T34" fmla="*/ 142 w 480"/>
                <a:gd name="T35" fmla="*/ 213 h 471"/>
                <a:gd name="T36" fmla="*/ 160 w 480"/>
                <a:gd name="T37" fmla="*/ 213 h 471"/>
                <a:gd name="T38" fmla="*/ 142 w 480"/>
                <a:gd name="T39" fmla="*/ 178 h 471"/>
                <a:gd name="T40" fmla="*/ 151 w 480"/>
                <a:gd name="T41" fmla="*/ 151 h 471"/>
                <a:gd name="T42" fmla="*/ 239 w 480"/>
                <a:gd name="T43" fmla="*/ 204 h 471"/>
                <a:gd name="T44" fmla="*/ 239 w 480"/>
                <a:gd name="T45" fmla="*/ 195 h 471"/>
                <a:gd name="T46" fmla="*/ 292 w 480"/>
                <a:gd name="T47" fmla="*/ 142 h 471"/>
                <a:gd name="T48" fmla="*/ 319 w 480"/>
                <a:gd name="T49" fmla="*/ 160 h 471"/>
                <a:gd name="T50" fmla="*/ 355 w 480"/>
                <a:gd name="T51" fmla="*/ 151 h 471"/>
                <a:gd name="T52" fmla="*/ 337 w 480"/>
                <a:gd name="T53" fmla="*/ 178 h 471"/>
                <a:gd name="T54" fmla="*/ 364 w 480"/>
                <a:gd name="T55" fmla="*/ 169 h 471"/>
                <a:gd name="T56" fmla="*/ 337 w 480"/>
                <a:gd name="T57" fmla="*/ 195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0" h="471">
                  <a:moveTo>
                    <a:pt x="239" y="0"/>
                  </a:moveTo>
                  <a:lnTo>
                    <a:pt x="239" y="0"/>
                  </a:lnTo>
                  <a:cubicBezTo>
                    <a:pt x="107" y="0"/>
                    <a:pt x="0" y="107"/>
                    <a:pt x="0" y="231"/>
                  </a:cubicBezTo>
                  <a:cubicBezTo>
                    <a:pt x="0" y="363"/>
                    <a:pt x="107" y="470"/>
                    <a:pt x="239" y="470"/>
                  </a:cubicBezTo>
                  <a:cubicBezTo>
                    <a:pt x="372" y="470"/>
                    <a:pt x="479" y="363"/>
                    <a:pt x="479" y="231"/>
                  </a:cubicBezTo>
                  <a:cubicBezTo>
                    <a:pt x="479" y="107"/>
                    <a:pt x="372" y="0"/>
                    <a:pt x="239" y="0"/>
                  </a:cubicBezTo>
                  <a:close/>
                  <a:moveTo>
                    <a:pt x="337" y="195"/>
                  </a:moveTo>
                  <a:lnTo>
                    <a:pt x="337" y="195"/>
                  </a:lnTo>
                  <a:lnTo>
                    <a:pt x="337" y="195"/>
                  </a:lnTo>
                  <a:cubicBezTo>
                    <a:pt x="337" y="257"/>
                    <a:pt x="292" y="328"/>
                    <a:pt x="204" y="328"/>
                  </a:cubicBezTo>
                  <a:cubicBezTo>
                    <a:pt x="178" y="328"/>
                    <a:pt x="151" y="319"/>
                    <a:pt x="133" y="310"/>
                  </a:cubicBezTo>
                  <a:lnTo>
                    <a:pt x="142" y="310"/>
                  </a:lnTo>
                  <a:cubicBezTo>
                    <a:pt x="160" y="310"/>
                    <a:pt x="186" y="301"/>
                    <a:pt x="204" y="293"/>
                  </a:cubicBezTo>
                  <a:cubicBezTo>
                    <a:pt x="178" y="293"/>
                    <a:pt x="160" y="275"/>
                    <a:pt x="160" y="257"/>
                  </a:cubicBezTo>
                  <a:cubicBezTo>
                    <a:pt x="160" y="257"/>
                    <a:pt x="160" y="257"/>
                    <a:pt x="169" y="257"/>
                  </a:cubicBezTo>
                  <a:lnTo>
                    <a:pt x="178" y="257"/>
                  </a:lnTo>
                  <a:cubicBezTo>
                    <a:pt x="160" y="248"/>
                    <a:pt x="142" y="231"/>
                    <a:pt x="142" y="213"/>
                  </a:cubicBezTo>
                  <a:lnTo>
                    <a:pt x="142" y="213"/>
                  </a:lnTo>
                  <a:cubicBezTo>
                    <a:pt x="142" y="213"/>
                    <a:pt x="151" y="213"/>
                    <a:pt x="160" y="213"/>
                  </a:cubicBezTo>
                  <a:cubicBezTo>
                    <a:pt x="151" y="204"/>
                    <a:pt x="142" y="195"/>
                    <a:pt x="142" y="178"/>
                  </a:cubicBezTo>
                  <a:cubicBezTo>
                    <a:pt x="142" y="169"/>
                    <a:pt x="142" y="160"/>
                    <a:pt x="151" y="151"/>
                  </a:cubicBezTo>
                  <a:cubicBezTo>
                    <a:pt x="169" y="178"/>
                    <a:pt x="204" y="204"/>
                    <a:pt x="239" y="204"/>
                  </a:cubicBezTo>
                  <a:cubicBezTo>
                    <a:pt x="239" y="195"/>
                    <a:pt x="239" y="195"/>
                    <a:pt x="239" y="195"/>
                  </a:cubicBezTo>
                  <a:cubicBezTo>
                    <a:pt x="239" y="169"/>
                    <a:pt x="266" y="142"/>
                    <a:pt x="292" y="142"/>
                  </a:cubicBezTo>
                  <a:cubicBezTo>
                    <a:pt x="301" y="142"/>
                    <a:pt x="319" y="151"/>
                    <a:pt x="319" y="160"/>
                  </a:cubicBezTo>
                  <a:cubicBezTo>
                    <a:pt x="337" y="160"/>
                    <a:pt x="346" y="151"/>
                    <a:pt x="355" y="151"/>
                  </a:cubicBezTo>
                  <a:cubicBezTo>
                    <a:pt x="346" y="160"/>
                    <a:pt x="346" y="169"/>
                    <a:pt x="337" y="178"/>
                  </a:cubicBezTo>
                  <a:cubicBezTo>
                    <a:pt x="346" y="178"/>
                    <a:pt x="355" y="169"/>
                    <a:pt x="364" y="169"/>
                  </a:cubicBezTo>
                  <a:cubicBezTo>
                    <a:pt x="355" y="178"/>
                    <a:pt x="346" y="187"/>
                    <a:pt x="337" y="1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7224324" y="2312231"/>
            <a:ext cx="1051286" cy="1051560"/>
            <a:chOff x="14444272" y="4624462"/>
            <a:chExt cx="2102572" cy="2103120"/>
          </a:xfrm>
        </p:grpSpPr>
        <p:sp>
          <p:nvSpPr>
            <p:cNvPr id="45" name="Round Diagonal Corner Rectangle 44"/>
            <p:cNvSpPr/>
            <p:nvPr/>
          </p:nvSpPr>
          <p:spPr>
            <a:xfrm>
              <a:off x="14444272" y="4624462"/>
              <a:ext cx="2102572" cy="2103120"/>
            </a:xfrm>
            <a:prstGeom prst="round2DiagRect">
              <a:avLst>
                <a:gd name="adj1" fmla="val 18841"/>
                <a:gd name="adj2" fmla="val 0"/>
              </a:avLst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09" tIns="54855" rIns="109709" bIns="54855" rtlCol="0" anchor="ctr"/>
            <a:lstStyle/>
            <a:p>
              <a:pPr algn="ctr"/>
              <a:endParaRPr lang="bg-BG" sz="1800" dirty="0">
                <a:latin typeface="微软雅黑" panose="020B0503020204020204" charset="-122"/>
              </a:endParaRPr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14550264" y="5778209"/>
              <a:ext cx="1910080" cy="660400"/>
            </a:xfrm>
            <a:prstGeom prst="rect">
              <a:avLst/>
            </a:prstGeom>
            <a:noFill/>
          </p:spPr>
          <p:txBody>
            <a:bodyPr wrap="none" lIns="109709" tIns="54855" rIns="109709" bIns="54855" rtlCol="0">
              <a:spAutoFit/>
            </a:bodyPr>
            <a:lstStyle/>
            <a:p>
              <a:pPr algn="ctr"/>
              <a:r>
                <a:rPr lang="en-US" sz="1450" dirty="0">
                  <a:solidFill>
                    <a:schemeClr val="bg1"/>
                  </a:solidFill>
                  <a:latin typeface="微软雅黑" panose="020B0503020204020204" charset="-122"/>
                  <a:ea typeface="Open Sans Light" panose="020B0306030504020204" pitchFamily="34" charset="0"/>
                  <a:cs typeface="Aparajita" panose="020B0604020202020204" pitchFamily="34" charset="0"/>
                </a:rPr>
                <a:t>添加标题</a:t>
              </a:r>
            </a:p>
          </p:txBody>
        </p:sp>
        <p:sp>
          <p:nvSpPr>
            <p:cNvPr id="110" name="Freeform 78"/>
            <p:cNvSpPr>
              <a:spLocks noChangeArrowheads="1"/>
            </p:cNvSpPr>
            <p:nvPr/>
          </p:nvSpPr>
          <p:spPr bwMode="auto">
            <a:xfrm>
              <a:off x="15189499" y="5162893"/>
              <a:ext cx="694622" cy="681876"/>
            </a:xfrm>
            <a:custGeom>
              <a:avLst/>
              <a:gdLst>
                <a:gd name="T0" fmla="*/ 212 w 479"/>
                <a:gd name="T1" fmla="*/ 169 h 471"/>
                <a:gd name="T2" fmla="*/ 212 w 479"/>
                <a:gd name="T3" fmla="*/ 169 h 471"/>
                <a:gd name="T4" fmla="*/ 185 w 479"/>
                <a:gd name="T5" fmla="*/ 142 h 471"/>
                <a:gd name="T6" fmla="*/ 177 w 479"/>
                <a:gd name="T7" fmla="*/ 142 h 471"/>
                <a:gd name="T8" fmla="*/ 168 w 479"/>
                <a:gd name="T9" fmla="*/ 160 h 471"/>
                <a:gd name="T10" fmla="*/ 168 w 479"/>
                <a:gd name="T11" fmla="*/ 187 h 471"/>
                <a:gd name="T12" fmla="*/ 194 w 479"/>
                <a:gd name="T13" fmla="*/ 213 h 471"/>
                <a:gd name="T14" fmla="*/ 203 w 479"/>
                <a:gd name="T15" fmla="*/ 213 h 471"/>
                <a:gd name="T16" fmla="*/ 212 w 479"/>
                <a:gd name="T17" fmla="*/ 169 h 471"/>
                <a:gd name="T18" fmla="*/ 238 w 479"/>
                <a:gd name="T19" fmla="*/ 0 h 471"/>
                <a:gd name="T20" fmla="*/ 238 w 479"/>
                <a:gd name="T21" fmla="*/ 0 h 471"/>
                <a:gd name="T22" fmla="*/ 0 w 479"/>
                <a:gd name="T23" fmla="*/ 231 h 471"/>
                <a:gd name="T24" fmla="*/ 238 w 479"/>
                <a:gd name="T25" fmla="*/ 470 h 471"/>
                <a:gd name="T26" fmla="*/ 478 w 479"/>
                <a:gd name="T27" fmla="*/ 231 h 471"/>
                <a:gd name="T28" fmla="*/ 238 w 479"/>
                <a:gd name="T29" fmla="*/ 0 h 471"/>
                <a:gd name="T30" fmla="*/ 221 w 479"/>
                <a:gd name="T31" fmla="*/ 338 h 471"/>
                <a:gd name="T32" fmla="*/ 221 w 479"/>
                <a:gd name="T33" fmla="*/ 338 h 471"/>
                <a:gd name="T34" fmla="*/ 185 w 479"/>
                <a:gd name="T35" fmla="*/ 346 h 471"/>
                <a:gd name="T36" fmla="*/ 185 w 479"/>
                <a:gd name="T37" fmla="*/ 346 h 471"/>
                <a:gd name="T38" fmla="*/ 185 w 479"/>
                <a:gd name="T39" fmla="*/ 346 h 471"/>
                <a:gd name="T40" fmla="*/ 124 w 479"/>
                <a:gd name="T41" fmla="*/ 301 h 471"/>
                <a:gd name="T42" fmla="*/ 194 w 479"/>
                <a:gd name="T43" fmla="*/ 248 h 471"/>
                <a:gd name="T44" fmla="*/ 194 w 479"/>
                <a:gd name="T45" fmla="*/ 248 h 471"/>
                <a:gd name="T46" fmla="*/ 185 w 479"/>
                <a:gd name="T47" fmla="*/ 231 h 471"/>
                <a:gd name="T48" fmla="*/ 185 w 479"/>
                <a:gd name="T49" fmla="*/ 231 h 471"/>
                <a:gd name="T50" fmla="*/ 159 w 479"/>
                <a:gd name="T51" fmla="*/ 222 h 471"/>
                <a:gd name="T52" fmla="*/ 141 w 479"/>
                <a:gd name="T53" fmla="*/ 178 h 471"/>
                <a:gd name="T54" fmla="*/ 194 w 479"/>
                <a:gd name="T55" fmla="*/ 125 h 471"/>
                <a:gd name="T56" fmla="*/ 256 w 479"/>
                <a:gd name="T57" fmla="*/ 125 h 471"/>
                <a:gd name="T58" fmla="*/ 256 w 479"/>
                <a:gd name="T59" fmla="*/ 125 h 471"/>
                <a:gd name="T60" fmla="*/ 238 w 479"/>
                <a:gd name="T61" fmla="*/ 134 h 471"/>
                <a:gd name="T62" fmla="*/ 221 w 479"/>
                <a:gd name="T63" fmla="*/ 134 h 471"/>
                <a:gd name="T64" fmla="*/ 238 w 479"/>
                <a:gd name="T65" fmla="*/ 178 h 471"/>
                <a:gd name="T66" fmla="*/ 230 w 479"/>
                <a:gd name="T67" fmla="*/ 213 h 471"/>
                <a:gd name="T68" fmla="*/ 212 w 479"/>
                <a:gd name="T69" fmla="*/ 231 h 471"/>
                <a:gd name="T70" fmla="*/ 230 w 479"/>
                <a:gd name="T71" fmla="*/ 240 h 471"/>
                <a:gd name="T72" fmla="*/ 256 w 479"/>
                <a:gd name="T73" fmla="*/ 284 h 471"/>
                <a:gd name="T74" fmla="*/ 221 w 479"/>
                <a:gd name="T75" fmla="*/ 338 h 471"/>
                <a:gd name="T76" fmla="*/ 354 w 479"/>
                <a:gd name="T77" fmla="*/ 231 h 471"/>
                <a:gd name="T78" fmla="*/ 354 w 479"/>
                <a:gd name="T79" fmla="*/ 231 h 471"/>
                <a:gd name="T80" fmla="*/ 310 w 479"/>
                <a:gd name="T81" fmla="*/ 231 h 471"/>
                <a:gd name="T82" fmla="*/ 310 w 479"/>
                <a:gd name="T83" fmla="*/ 275 h 471"/>
                <a:gd name="T84" fmla="*/ 291 w 479"/>
                <a:gd name="T85" fmla="*/ 275 h 471"/>
                <a:gd name="T86" fmla="*/ 291 w 479"/>
                <a:gd name="T87" fmla="*/ 231 h 471"/>
                <a:gd name="T88" fmla="*/ 256 w 479"/>
                <a:gd name="T89" fmla="*/ 231 h 471"/>
                <a:gd name="T90" fmla="*/ 256 w 479"/>
                <a:gd name="T91" fmla="*/ 213 h 471"/>
                <a:gd name="T92" fmla="*/ 291 w 479"/>
                <a:gd name="T93" fmla="*/ 213 h 471"/>
                <a:gd name="T94" fmla="*/ 291 w 479"/>
                <a:gd name="T95" fmla="*/ 169 h 471"/>
                <a:gd name="T96" fmla="*/ 310 w 479"/>
                <a:gd name="T97" fmla="*/ 169 h 471"/>
                <a:gd name="T98" fmla="*/ 310 w 479"/>
                <a:gd name="T99" fmla="*/ 213 h 471"/>
                <a:gd name="T100" fmla="*/ 354 w 479"/>
                <a:gd name="T101" fmla="*/ 213 h 471"/>
                <a:gd name="T102" fmla="*/ 354 w 479"/>
                <a:gd name="T103" fmla="*/ 231 h 471"/>
                <a:gd name="T104" fmla="*/ 194 w 479"/>
                <a:gd name="T105" fmla="*/ 266 h 471"/>
                <a:gd name="T106" fmla="*/ 194 w 479"/>
                <a:gd name="T107" fmla="*/ 266 h 471"/>
                <a:gd name="T108" fmla="*/ 194 w 479"/>
                <a:gd name="T109" fmla="*/ 266 h 471"/>
                <a:gd name="T110" fmla="*/ 159 w 479"/>
                <a:gd name="T111" fmla="*/ 275 h 471"/>
                <a:gd name="T112" fmla="*/ 150 w 479"/>
                <a:gd name="T113" fmla="*/ 301 h 471"/>
                <a:gd name="T114" fmla="*/ 194 w 479"/>
                <a:gd name="T115" fmla="*/ 328 h 471"/>
                <a:gd name="T116" fmla="*/ 230 w 479"/>
                <a:gd name="T117" fmla="*/ 293 h 471"/>
                <a:gd name="T118" fmla="*/ 194 w 479"/>
                <a:gd name="T119" fmla="*/ 266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79" h="471">
                  <a:moveTo>
                    <a:pt x="212" y="169"/>
                  </a:moveTo>
                  <a:lnTo>
                    <a:pt x="212" y="169"/>
                  </a:lnTo>
                  <a:cubicBezTo>
                    <a:pt x="212" y="142"/>
                    <a:pt x="203" y="142"/>
                    <a:pt x="185" y="142"/>
                  </a:cubicBezTo>
                  <a:cubicBezTo>
                    <a:pt x="185" y="142"/>
                    <a:pt x="185" y="142"/>
                    <a:pt x="177" y="142"/>
                  </a:cubicBezTo>
                  <a:cubicBezTo>
                    <a:pt x="177" y="142"/>
                    <a:pt x="168" y="151"/>
                    <a:pt x="168" y="160"/>
                  </a:cubicBezTo>
                  <a:cubicBezTo>
                    <a:pt x="159" y="160"/>
                    <a:pt x="159" y="169"/>
                    <a:pt x="168" y="187"/>
                  </a:cubicBezTo>
                  <a:cubicBezTo>
                    <a:pt x="168" y="195"/>
                    <a:pt x="185" y="213"/>
                    <a:pt x="194" y="213"/>
                  </a:cubicBezTo>
                  <a:cubicBezTo>
                    <a:pt x="194" y="213"/>
                    <a:pt x="194" y="213"/>
                    <a:pt x="203" y="213"/>
                  </a:cubicBezTo>
                  <a:cubicBezTo>
                    <a:pt x="212" y="204"/>
                    <a:pt x="221" y="187"/>
                    <a:pt x="212" y="169"/>
                  </a:cubicBezTo>
                  <a:close/>
                  <a:moveTo>
                    <a:pt x="238" y="0"/>
                  </a:moveTo>
                  <a:lnTo>
                    <a:pt x="238" y="0"/>
                  </a:lnTo>
                  <a:cubicBezTo>
                    <a:pt x="106" y="0"/>
                    <a:pt x="0" y="107"/>
                    <a:pt x="0" y="231"/>
                  </a:cubicBezTo>
                  <a:cubicBezTo>
                    <a:pt x="0" y="363"/>
                    <a:pt x="106" y="470"/>
                    <a:pt x="238" y="470"/>
                  </a:cubicBezTo>
                  <a:cubicBezTo>
                    <a:pt x="372" y="470"/>
                    <a:pt x="478" y="363"/>
                    <a:pt x="478" y="231"/>
                  </a:cubicBezTo>
                  <a:cubicBezTo>
                    <a:pt x="478" y="107"/>
                    <a:pt x="372" y="0"/>
                    <a:pt x="238" y="0"/>
                  </a:cubicBezTo>
                  <a:close/>
                  <a:moveTo>
                    <a:pt x="221" y="338"/>
                  </a:moveTo>
                  <a:lnTo>
                    <a:pt x="221" y="338"/>
                  </a:lnTo>
                  <a:cubicBezTo>
                    <a:pt x="212" y="346"/>
                    <a:pt x="194" y="346"/>
                    <a:pt x="185" y="346"/>
                  </a:cubicBezTo>
                  <a:lnTo>
                    <a:pt x="185" y="346"/>
                  </a:lnTo>
                  <a:lnTo>
                    <a:pt x="185" y="346"/>
                  </a:lnTo>
                  <a:cubicBezTo>
                    <a:pt x="177" y="346"/>
                    <a:pt x="124" y="346"/>
                    <a:pt x="124" y="301"/>
                  </a:cubicBezTo>
                  <a:cubicBezTo>
                    <a:pt x="124" y="257"/>
                    <a:pt x="177" y="248"/>
                    <a:pt x="194" y="248"/>
                  </a:cubicBezTo>
                  <a:lnTo>
                    <a:pt x="194" y="248"/>
                  </a:lnTo>
                  <a:cubicBezTo>
                    <a:pt x="185" y="240"/>
                    <a:pt x="185" y="231"/>
                    <a:pt x="185" y="231"/>
                  </a:cubicBezTo>
                  <a:lnTo>
                    <a:pt x="185" y="231"/>
                  </a:lnTo>
                  <a:cubicBezTo>
                    <a:pt x="177" y="231"/>
                    <a:pt x="168" y="222"/>
                    <a:pt x="159" y="222"/>
                  </a:cubicBezTo>
                  <a:cubicBezTo>
                    <a:pt x="141" y="213"/>
                    <a:pt x="141" y="195"/>
                    <a:pt x="141" y="178"/>
                  </a:cubicBezTo>
                  <a:cubicBezTo>
                    <a:pt x="141" y="125"/>
                    <a:pt x="194" y="125"/>
                    <a:pt x="194" y="125"/>
                  </a:cubicBezTo>
                  <a:cubicBezTo>
                    <a:pt x="256" y="125"/>
                    <a:pt x="256" y="125"/>
                    <a:pt x="256" y="125"/>
                  </a:cubicBezTo>
                  <a:lnTo>
                    <a:pt x="256" y="125"/>
                  </a:lnTo>
                  <a:cubicBezTo>
                    <a:pt x="256" y="134"/>
                    <a:pt x="238" y="134"/>
                    <a:pt x="238" y="134"/>
                  </a:cubicBezTo>
                  <a:cubicBezTo>
                    <a:pt x="230" y="134"/>
                    <a:pt x="230" y="134"/>
                    <a:pt x="221" y="134"/>
                  </a:cubicBezTo>
                  <a:cubicBezTo>
                    <a:pt x="238" y="142"/>
                    <a:pt x="238" y="160"/>
                    <a:pt x="238" y="178"/>
                  </a:cubicBezTo>
                  <a:cubicBezTo>
                    <a:pt x="238" y="195"/>
                    <a:pt x="230" y="204"/>
                    <a:pt x="230" y="213"/>
                  </a:cubicBezTo>
                  <a:cubicBezTo>
                    <a:pt x="221" y="222"/>
                    <a:pt x="212" y="222"/>
                    <a:pt x="212" y="231"/>
                  </a:cubicBezTo>
                  <a:cubicBezTo>
                    <a:pt x="212" y="231"/>
                    <a:pt x="221" y="240"/>
                    <a:pt x="230" y="240"/>
                  </a:cubicBezTo>
                  <a:cubicBezTo>
                    <a:pt x="238" y="248"/>
                    <a:pt x="256" y="266"/>
                    <a:pt x="256" y="284"/>
                  </a:cubicBezTo>
                  <a:cubicBezTo>
                    <a:pt x="256" y="310"/>
                    <a:pt x="247" y="328"/>
                    <a:pt x="221" y="338"/>
                  </a:cubicBezTo>
                  <a:close/>
                  <a:moveTo>
                    <a:pt x="354" y="231"/>
                  </a:moveTo>
                  <a:lnTo>
                    <a:pt x="354" y="231"/>
                  </a:lnTo>
                  <a:cubicBezTo>
                    <a:pt x="310" y="231"/>
                    <a:pt x="310" y="231"/>
                    <a:pt x="310" y="231"/>
                  </a:cubicBezTo>
                  <a:cubicBezTo>
                    <a:pt x="310" y="275"/>
                    <a:pt x="310" y="275"/>
                    <a:pt x="310" y="275"/>
                  </a:cubicBezTo>
                  <a:cubicBezTo>
                    <a:pt x="291" y="275"/>
                    <a:pt x="291" y="275"/>
                    <a:pt x="291" y="275"/>
                  </a:cubicBezTo>
                  <a:cubicBezTo>
                    <a:pt x="291" y="231"/>
                    <a:pt x="291" y="231"/>
                    <a:pt x="291" y="231"/>
                  </a:cubicBezTo>
                  <a:cubicBezTo>
                    <a:pt x="256" y="231"/>
                    <a:pt x="256" y="231"/>
                    <a:pt x="256" y="231"/>
                  </a:cubicBezTo>
                  <a:cubicBezTo>
                    <a:pt x="256" y="213"/>
                    <a:pt x="256" y="213"/>
                    <a:pt x="256" y="213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1" y="169"/>
                    <a:pt x="291" y="169"/>
                    <a:pt x="291" y="169"/>
                  </a:cubicBezTo>
                  <a:cubicBezTo>
                    <a:pt x="310" y="169"/>
                    <a:pt x="310" y="169"/>
                    <a:pt x="310" y="169"/>
                  </a:cubicBezTo>
                  <a:cubicBezTo>
                    <a:pt x="310" y="213"/>
                    <a:pt x="310" y="213"/>
                    <a:pt x="310" y="213"/>
                  </a:cubicBezTo>
                  <a:cubicBezTo>
                    <a:pt x="354" y="213"/>
                    <a:pt x="354" y="213"/>
                    <a:pt x="354" y="213"/>
                  </a:cubicBezTo>
                  <a:lnTo>
                    <a:pt x="354" y="231"/>
                  </a:lnTo>
                  <a:close/>
                  <a:moveTo>
                    <a:pt x="194" y="266"/>
                  </a:moveTo>
                  <a:lnTo>
                    <a:pt x="194" y="266"/>
                  </a:lnTo>
                  <a:lnTo>
                    <a:pt x="194" y="266"/>
                  </a:lnTo>
                  <a:cubicBezTo>
                    <a:pt x="177" y="266"/>
                    <a:pt x="168" y="266"/>
                    <a:pt x="159" y="275"/>
                  </a:cubicBezTo>
                  <a:cubicBezTo>
                    <a:pt x="159" y="284"/>
                    <a:pt x="150" y="293"/>
                    <a:pt x="150" y="301"/>
                  </a:cubicBezTo>
                  <a:cubicBezTo>
                    <a:pt x="150" y="319"/>
                    <a:pt x="168" y="328"/>
                    <a:pt x="194" y="328"/>
                  </a:cubicBezTo>
                  <a:cubicBezTo>
                    <a:pt x="221" y="319"/>
                    <a:pt x="230" y="310"/>
                    <a:pt x="230" y="293"/>
                  </a:cubicBezTo>
                  <a:cubicBezTo>
                    <a:pt x="230" y="275"/>
                    <a:pt x="212" y="266"/>
                    <a:pt x="194" y="2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5008917" y="3376250"/>
            <a:ext cx="1051286" cy="1051560"/>
            <a:chOff x="10013458" y="6752500"/>
            <a:chExt cx="2102572" cy="2103120"/>
          </a:xfrm>
        </p:grpSpPr>
        <p:sp>
          <p:nvSpPr>
            <p:cNvPr id="55" name="Round Diagonal Corner Rectangle 54"/>
            <p:cNvSpPr/>
            <p:nvPr/>
          </p:nvSpPr>
          <p:spPr>
            <a:xfrm>
              <a:off x="10013458" y="6752500"/>
              <a:ext cx="2102572" cy="2103120"/>
            </a:xfrm>
            <a:prstGeom prst="round2DiagRect">
              <a:avLst>
                <a:gd name="adj1" fmla="val 18841"/>
                <a:gd name="adj2" fmla="val 0"/>
              </a:avLst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09" tIns="54855" rIns="109709" bIns="54855" rtlCol="0" anchor="ctr"/>
            <a:lstStyle/>
            <a:p>
              <a:pPr algn="ctr"/>
              <a:endParaRPr lang="bg-BG" sz="1800" dirty="0">
                <a:latin typeface="微软雅黑" panose="020B0503020204020204" charset="-122"/>
              </a:endParaRPr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10089915" y="7858857"/>
              <a:ext cx="1910080" cy="660400"/>
            </a:xfrm>
            <a:prstGeom prst="rect">
              <a:avLst/>
            </a:prstGeom>
            <a:noFill/>
          </p:spPr>
          <p:txBody>
            <a:bodyPr wrap="none" lIns="109709" tIns="54855" rIns="109709" bIns="54855" rtlCol="0">
              <a:spAutoFit/>
            </a:bodyPr>
            <a:lstStyle/>
            <a:p>
              <a:pPr algn="ctr"/>
              <a:r>
                <a:rPr lang="en-US" sz="1450" dirty="0">
                  <a:solidFill>
                    <a:schemeClr val="bg1"/>
                  </a:solidFill>
                  <a:latin typeface="微软雅黑" panose="020B0503020204020204" charset="-122"/>
                  <a:ea typeface="Open Sans Light" panose="020B0306030504020204" pitchFamily="34" charset="0"/>
                  <a:cs typeface="Aparajita" panose="020B0604020202020204" pitchFamily="34" charset="0"/>
                </a:rPr>
                <a:t>添加标题</a:t>
              </a:r>
            </a:p>
          </p:txBody>
        </p:sp>
        <p:sp>
          <p:nvSpPr>
            <p:cNvPr id="117" name="Freeform 79"/>
            <p:cNvSpPr>
              <a:spLocks noChangeArrowheads="1"/>
            </p:cNvSpPr>
            <p:nvPr/>
          </p:nvSpPr>
          <p:spPr bwMode="auto">
            <a:xfrm>
              <a:off x="10715993" y="7234910"/>
              <a:ext cx="694625" cy="681876"/>
            </a:xfrm>
            <a:custGeom>
              <a:avLst/>
              <a:gdLst>
                <a:gd name="T0" fmla="*/ 240 w 479"/>
                <a:gd name="T1" fmla="*/ 0 h 471"/>
                <a:gd name="T2" fmla="*/ 240 w 479"/>
                <a:gd name="T3" fmla="*/ 0 h 471"/>
                <a:gd name="T4" fmla="*/ 0 w 479"/>
                <a:gd name="T5" fmla="*/ 231 h 471"/>
                <a:gd name="T6" fmla="*/ 240 w 479"/>
                <a:gd name="T7" fmla="*/ 470 h 471"/>
                <a:gd name="T8" fmla="*/ 478 w 479"/>
                <a:gd name="T9" fmla="*/ 231 h 471"/>
                <a:gd name="T10" fmla="*/ 240 w 479"/>
                <a:gd name="T11" fmla="*/ 0 h 471"/>
                <a:gd name="T12" fmla="*/ 293 w 479"/>
                <a:gd name="T13" fmla="*/ 160 h 471"/>
                <a:gd name="T14" fmla="*/ 293 w 479"/>
                <a:gd name="T15" fmla="*/ 160 h 471"/>
                <a:gd name="T16" fmla="*/ 257 w 479"/>
                <a:gd name="T17" fmla="*/ 160 h 471"/>
                <a:gd name="T18" fmla="*/ 249 w 479"/>
                <a:gd name="T19" fmla="*/ 178 h 471"/>
                <a:gd name="T20" fmla="*/ 249 w 479"/>
                <a:gd name="T21" fmla="*/ 195 h 471"/>
                <a:gd name="T22" fmla="*/ 293 w 479"/>
                <a:gd name="T23" fmla="*/ 195 h 471"/>
                <a:gd name="T24" fmla="*/ 293 w 479"/>
                <a:gd name="T25" fmla="*/ 240 h 471"/>
                <a:gd name="T26" fmla="*/ 249 w 479"/>
                <a:gd name="T27" fmla="*/ 240 h 471"/>
                <a:gd name="T28" fmla="*/ 249 w 479"/>
                <a:gd name="T29" fmla="*/ 346 h 471"/>
                <a:gd name="T30" fmla="*/ 213 w 479"/>
                <a:gd name="T31" fmla="*/ 346 h 471"/>
                <a:gd name="T32" fmla="*/ 213 w 479"/>
                <a:gd name="T33" fmla="*/ 240 h 471"/>
                <a:gd name="T34" fmla="*/ 169 w 479"/>
                <a:gd name="T35" fmla="*/ 240 h 471"/>
                <a:gd name="T36" fmla="*/ 169 w 479"/>
                <a:gd name="T37" fmla="*/ 195 h 471"/>
                <a:gd name="T38" fmla="*/ 213 w 479"/>
                <a:gd name="T39" fmla="*/ 195 h 471"/>
                <a:gd name="T40" fmla="*/ 213 w 479"/>
                <a:gd name="T41" fmla="*/ 178 h 471"/>
                <a:gd name="T42" fmla="*/ 257 w 479"/>
                <a:gd name="T43" fmla="*/ 125 h 471"/>
                <a:gd name="T44" fmla="*/ 293 w 479"/>
                <a:gd name="T45" fmla="*/ 125 h 471"/>
                <a:gd name="T46" fmla="*/ 293 w 479"/>
                <a:gd name="T47" fmla="*/ 160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9" h="471">
                  <a:moveTo>
                    <a:pt x="240" y="0"/>
                  </a:moveTo>
                  <a:lnTo>
                    <a:pt x="240" y="0"/>
                  </a:lnTo>
                  <a:cubicBezTo>
                    <a:pt x="106" y="0"/>
                    <a:pt x="0" y="107"/>
                    <a:pt x="0" y="231"/>
                  </a:cubicBezTo>
                  <a:cubicBezTo>
                    <a:pt x="0" y="363"/>
                    <a:pt x="106" y="470"/>
                    <a:pt x="240" y="470"/>
                  </a:cubicBezTo>
                  <a:cubicBezTo>
                    <a:pt x="372" y="470"/>
                    <a:pt x="478" y="363"/>
                    <a:pt x="478" y="231"/>
                  </a:cubicBezTo>
                  <a:cubicBezTo>
                    <a:pt x="478" y="107"/>
                    <a:pt x="372" y="0"/>
                    <a:pt x="240" y="0"/>
                  </a:cubicBezTo>
                  <a:close/>
                  <a:moveTo>
                    <a:pt x="293" y="160"/>
                  </a:moveTo>
                  <a:lnTo>
                    <a:pt x="293" y="160"/>
                  </a:lnTo>
                  <a:cubicBezTo>
                    <a:pt x="257" y="160"/>
                    <a:pt x="257" y="160"/>
                    <a:pt x="257" y="160"/>
                  </a:cubicBezTo>
                  <a:cubicBezTo>
                    <a:pt x="257" y="160"/>
                    <a:pt x="249" y="169"/>
                    <a:pt x="249" y="178"/>
                  </a:cubicBezTo>
                  <a:cubicBezTo>
                    <a:pt x="249" y="195"/>
                    <a:pt x="249" y="195"/>
                    <a:pt x="249" y="195"/>
                  </a:cubicBezTo>
                  <a:cubicBezTo>
                    <a:pt x="293" y="195"/>
                    <a:pt x="293" y="195"/>
                    <a:pt x="293" y="195"/>
                  </a:cubicBezTo>
                  <a:cubicBezTo>
                    <a:pt x="293" y="240"/>
                    <a:pt x="293" y="240"/>
                    <a:pt x="293" y="240"/>
                  </a:cubicBezTo>
                  <a:cubicBezTo>
                    <a:pt x="249" y="240"/>
                    <a:pt x="249" y="240"/>
                    <a:pt x="249" y="240"/>
                  </a:cubicBezTo>
                  <a:cubicBezTo>
                    <a:pt x="249" y="346"/>
                    <a:pt x="249" y="346"/>
                    <a:pt x="249" y="346"/>
                  </a:cubicBezTo>
                  <a:cubicBezTo>
                    <a:pt x="213" y="346"/>
                    <a:pt x="213" y="346"/>
                    <a:pt x="213" y="346"/>
                  </a:cubicBezTo>
                  <a:cubicBezTo>
                    <a:pt x="213" y="240"/>
                    <a:pt x="213" y="240"/>
                    <a:pt x="213" y="240"/>
                  </a:cubicBezTo>
                  <a:cubicBezTo>
                    <a:pt x="169" y="240"/>
                    <a:pt x="169" y="240"/>
                    <a:pt x="169" y="240"/>
                  </a:cubicBezTo>
                  <a:cubicBezTo>
                    <a:pt x="169" y="195"/>
                    <a:pt x="169" y="195"/>
                    <a:pt x="169" y="195"/>
                  </a:cubicBezTo>
                  <a:cubicBezTo>
                    <a:pt x="213" y="195"/>
                    <a:pt x="213" y="195"/>
                    <a:pt x="213" y="195"/>
                  </a:cubicBezTo>
                  <a:cubicBezTo>
                    <a:pt x="213" y="178"/>
                    <a:pt x="213" y="178"/>
                    <a:pt x="213" y="178"/>
                  </a:cubicBezTo>
                  <a:cubicBezTo>
                    <a:pt x="213" y="151"/>
                    <a:pt x="230" y="125"/>
                    <a:pt x="257" y="125"/>
                  </a:cubicBezTo>
                  <a:cubicBezTo>
                    <a:pt x="293" y="125"/>
                    <a:pt x="293" y="125"/>
                    <a:pt x="293" y="125"/>
                  </a:cubicBezTo>
                  <a:lnTo>
                    <a:pt x="293" y="1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6117338" y="3376250"/>
            <a:ext cx="1051286" cy="1051560"/>
            <a:chOff x="12230300" y="6752500"/>
            <a:chExt cx="2102572" cy="2103120"/>
          </a:xfrm>
        </p:grpSpPr>
        <p:sp>
          <p:nvSpPr>
            <p:cNvPr id="46" name="Round Diagonal Corner Rectangle 45"/>
            <p:cNvSpPr/>
            <p:nvPr/>
          </p:nvSpPr>
          <p:spPr>
            <a:xfrm rot="16200000">
              <a:off x="12230026" y="6752774"/>
              <a:ext cx="2103120" cy="2102572"/>
            </a:xfrm>
            <a:prstGeom prst="round2DiagRect">
              <a:avLst>
                <a:gd name="adj1" fmla="val 18841"/>
                <a:gd name="adj2" fmla="val 0"/>
              </a:avLst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09" tIns="54855" rIns="109709" bIns="54855" rtlCol="0" anchor="ctr"/>
            <a:lstStyle/>
            <a:p>
              <a:pPr algn="ctr"/>
              <a:endParaRPr lang="bg-BG" sz="1800" dirty="0">
                <a:latin typeface="微软雅黑" panose="020B0503020204020204" charset="-122"/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12340314" y="7858857"/>
              <a:ext cx="1910080" cy="660400"/>
            </a:xfrm>
            <a:prstGeom prst="rect">
              <a:avLst/>
            </a:prstGeom>
            <a:noFill/>
          </p:spPr>
          <p:txBody>
            <a:bodyPr wrap="none" lIns="109709" tIns="54855" rIns="109709" bIns="54855" rtlCol="0">
              <a:spAutoFit/>
            </a:bodyPr>
            <a:lstStyle/>
            <a:p>
              <a:pPr algn="ctr"/>
              <a:r>
                <a:rPr lang="en-US" sz="1450" dirty="0">
                  <a:solidFill>
                    <a:schemeClr val="bg1"/>
                  </a:solidFill>
                  <a:latin typeface="微软雅黑" panose="020B0503020204020204" charset="-122"/>
                  <a:ea typeface="Open Sans Light" panose="020B0306030504020204" pitchFamily="34" charset="0"/>
                  <a:cs typeface="Aparajita" panose="020B0604020202020204" pitchFamily="34" charset="0"/>
                </a:rPr>
                <a:t>添加标题</a:t>
              </a:r>
            </a:p>
          </p:txBody>
        </p:sp>
        <p:sp>
          <p:nvSpPr>
            <p:cNvPr id="118" name="Freeform 87"/>
            <p:cNvSpPr>
              <a:spLocks noChangeArrowheads="1"/>
            </p:cNvSpPr>
            <p:nvPr/>
          </p:nvSpPr>
          <p:spPr bwMode="auto">
            <a:xfrm>
              <a:off x="12973285" y="7251613"/>
              <a:ext cx="618153" cy="630895"/>
            </a:xfrm>
            <a:custGeom>
              <a:avLst/>
              <a:gdLst>
                <a:gd name="T0" fmla="*/ 345 w 426"/>
                <a:gd name="T1" fmla="*/ 213 h 435"/>
                <a:gd name="T2" fmla="*/ 345 w 426"/>
                <a:gd name="T3" fmla="*/ 213 h 435"/>
                <a:gd name="T4" fmla="*/ 213 w 426"/>
                <a:gd name="T5" fmla="*/ 346 h 435"/>
                <a:gd name="T6" fmla="*/ 79 w 426"/>
                <a:gd name="T7" fmla="*/ 213 h 435"/>
                <a:gd name="T8" fmla="*/ 88 w 426"/>
                <a:gd name="T9" fmla="*/ 195 h 435"/>
                <a:gd name="T10" fmla="*/ 0 w 426"/>
                <a:gd name="T11" fmla="*/ 195 h 435"/>
                <a:gd name="T12" fmla="*/ 0 w 426"/>
                <a:gd name="T13" fmla="*/ 363 h 435"/>
                <a:gd name="T14" fmla="*/ 62 w 426"/>
                <a:gd name="T15" fmla="*/ 434 h 435"/>
                <a:gd name="T16" fmla="*/ 363 w 426"/>
                <a:gd name="T17" fmla="*/ 434 h 435"/>
                <a:gd name="T18" fmla="*/ 425 w 426"/>
                <a:gd name="T19" fmla="*/ 363 h 435"/>
                <a:gd name="T20" fmla="*/ 425 w 426"/>
                <a:gd name="T21" fmla="*/ 195 h 435"/>
                <a:gd name="T22" fmla="*/ 337 w 426"/>
                <a:gd name="T23" fmla="*/ 195 h 435"/>
                <a:gd name="T24" fmla="*/ 345 w 426"/>
                <a:gd name="T25" fmla="*/ 213 h 435"/>
                <a:gd name="T26" fmla="*/ 363 w 426"/>
                <a:gd name="T27" fmla="*/ 0 h 435"/>
                <a:gd name="T28" fmla="*/ 363 w 426"/>
                <a:gd name="T29" fmla="*/ 0 h 435"/>
                <a:gd name="T30" fmla="*/ 62 w 426"/>
                <a:gd name="T31" fmla="*/ 0 h 435"/>
                <a:gd name="T32" fmla="*/ 0 w 426"/>
                <a:gd name="T33" fmla="*/ 71 h 435"/>
                <a:gd name="T34" fmla="*/ 0 w 426"/>
                <a:gd name="T35" fmla="*/ 142 h 435"/>
                <a:gd name="T36" fmla="*/ 106 w 426"/>
                <a:gd name="T37" fmla="*/ 142 h 435"/>
                <a:gd name="T38" fmla="*/ 213 w 426"/>
                <a:gd name="T39" fmla="*/ 89 h 435"/>
                <a:gd name="T40" fmla="*/ 319 w 426"/>
                <a:gd name="T41" fmla="*/ 142 h 435"/>
                <a:gd name="T42" fmla="*/ 425 w 426"/>
                <a:gd name="T43" fmla="*/ 142 h 435"/>
                <a:gd name="T44" fmla="*/ 425 w 426"/>
                <a:gd name="T45" fmla="*/ 71 h 435"/>
                <a:gd name="T46" fmla="*/ 363 w 426"/>
                <a:gd name="T47" fmla="*/ 0 h 435"/>
                <a:gd name="T48" fmla="*/ 390 w 426"/>
                <a:gd name="T49" fmla="*/ 89 h 435"/>
                <a:gd name="T50" fmla="*/ 390 w 426"/>
                <a:gd name="T51" fmla="*/ 89 h 435"/>
                <a:gd name="T52" fmla="*/ 381 w 426"/>
                <a:gd name="T53" fmla="*/ 97 h 435"/>
                <a:gd name="T54" fmla="*/ 345 w 426"/>
                <a:gd name="T55" fmla="*/ 97 h 435"/>
                <a:gd name="T56" fmla="*/ 328 w 426"/>
                <a:gd name="T57" fmla="*/ 89 h 435"/>
                <a:gd name="T58" fmla="*/ 328 w 426"/>
                <a:gd name="T59" fmla="*/ 53 h 435"/>
                <a:gd name="T60" fmla="*/ 345 w 426"/>
                <a:gd name="T61" fmla="*/ 36 h 435"/>
                <a:gd name="T62" fmla="*/ 381 w 426"/>
                <a:gd name="T63" fmla="*/ 36 h 435"/>
                <a:gd name="T64" fmla="*/ 390 w 426"/>
                <a:gd name="T65" fmla="*/ 53 h 435"/>
                <a:gd name="T66" fmla="*/ 390 w 426"/>
                <a:gd name="T67" fmla="*/ 89 h 435"/>
                <a:gd name="T68" fmla="*/ 292 w 426"/>
                <a:gd name="T69" fmla="*/ 213 h 435"/>
                <a:gd name="T70" fmla="*/ 292 w 426"/>
                <a:gd name="T71" fmla="*/ 213 h 435"/>
                <a:gd name="T72" fmla="*/ 213 w 426"/>
                <a:gd name="T73" fmla="*/ 133 h 435"/>
                <a:gd name="T74" fmla="*/ 132 w 426"/>
                <a:gd name="T75" fmla="*/ 213 h 435"/>
                <a:gd name="T76" fmla="*/ 213 w 426"/>
                <a:gd name="T77" fmla="*/ 293 h 435"/>
                <a:gd name="T78" fmla="*/ 292 w 426"/>
                <a:gd name="T79" fmla="*/ 213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6" h="435">
                  <a:moveTo>
                    <a:pt x="345" y="213"/>
                  </a:moveTo>
                  <a:lnTo>
                    <a:pt x="345" y="213"/>
                  </a:lnTo>
                  <a:cubicBezTo>
                    <a:pt x="345" y="284"/>
                    <a:pt x="284" y="346"/>
                    <a:pt x="213" y="346"/>
                  </a:cubicBezTo>
                  <a:cubicBezTo>
                    <a:pt x="142" y="346"/>
                    <a:pt x="79" y="284"/>
                    <a:pt x="79" y="213"/>
                  </a:cubicBezTo>
                  <a:cubicBezTo>
                    <a:pt x="79" y="203"/>
                    <a:pt x="88" y="203"/>
                    <a:pt x="88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363"/>
                    <a:pt x="0" y="363"/>
                    <a:pt x="0" y="363"/>
                  </a:cubicBezTo>
                  <a:cubicBezTo>
                    <a:pt x="0" y="399"/>
                    <a:pt x="26" y="434"/>
                    <a:pt x="62" y="434"/>
                  </a:cubicBezTo>
                  <a:cubicBezTo>
                    <a:pt x="363" y="434"/>
                    <a:pt x="363" y="434"/>
                    <a:pt x="363" y="434"/>
                  </a:cubicBezTo>
                  <a:cubicBezTo>
                    <a:pt x="398" y="434"/>
                    <a:pt x="425" y="399"/>
                    <a:pt x="425" y="363"/>
                  </a:cubicBezTo>
                  <a:cubicBezTo>
                    <a:pt x="425" y="195"/>
                    <a:pt x="425" y="195"/>
                    <a:pt x="425" y="195"/>
                  </a:cubicBezTo>
                  <a:cubicBezTo>
                    <a:pt x="337" y="195"/>
                    <a:pt x="337" y="195"/>
                    <a:pt x="337" y="195"/>
                  </a:cubicBezTo>
                  <a:cubicBezTo>
                    <a:pt x="337" y="203"/>
                    <a:pt x="345" y="203"/>
                    <a:pt x="345" y="213"/>
                  </a:cubicBezTo>
                  <a:close/>
                  <a:moveTo>
                    <a:pt x="363" y="0"/>
                  </a:moveTo>
                  <a:lnTo>
                    <a:pt x="363" y="0"/>
                  </a:lnTo>
                  <a:cubicBezTo>
                    <a:pt x="62" y="0"/>
                    <a:pt x="62" y="0"/>
                    <a:pt x="62" y="0"/>
                  </a:cubicBezTo>
                  <a:cubicBezTo>
                    <a:pt x="26" y="0"/>
                    <a:pt x="0" y="36"/>
                    <a:pt x="0" y="71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106" y="142"/>
                    <a:pt x="106" y="142"/>
                    <a:pt x="106" y="142"/>
                  </a:cubicBezTo>
                  <a:cubicBezTo>
                    <a:pt x="132" y="106"/>
                    <a:pt x="168" y="89"/>
                    <a:pt x="213" y="89"/>
                  </a:cubicBezTo>
                  <a:cubicBezTo>
                    <a:pt x="257" y="89"/>
                    <a:pt x="292" y="106"/>
                    <a:pt x="319" y="142"/>
                  </a:cubicBezTo>
                  <a:cubicBezTo>
                    <a:pt x="425" y="142"/>
                    <a:pt x="425" y="142"/>
                    <a:pt x="425" y="142"/>
                  </a:cubicBezTo>
                  <a:cubicBezTo>
                    <a:pt x="425" y="71"/>
                    <a:pt x="425" y="71"/>
                    <a:pt x="425" y="71"/>
                  </a:cubicBezTo>
                  <a:cubicBezTo>
                    <a:pt x="425" y="36"/>
                    <a:pt x="398" y="0"/>
                    <a:pt x="363" y="0"/>
                  </a:cubicBezTo>
                  <a:close/>
                  <a:moveTo>
                    <a:pt x="390" y="89"/>
                  </a:moveTo>
                  <a:lnTo>
                    <a:pt x="390" y="89"/>
                  </a:lnTo>
                  <a:cubicBezTo>
                    <a:pt x="390" y="89"/>
                    <a:pt x="390" y="97"/>
                    <a:pt x="381" y="97"/>
                  </a:cubicBezTo>
                  <a:cubicBezTo>
                    <a:pt x="345" y="97"/>
                    <a:pt x="345" y="97"/>
                    <a:pt x="345" y="97"/>
                  </a:cubicBezTo>
                  <a:cubicBezTo>
                    <a:pt x="337" y="97"/>
                    <a:pt x="328" y="89"/>
                    <a:pt x="328" y="89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8" y="44"/>
                    <a:pt x="337" y="36"/>
                    <a:pt x="345" y="36"/>
                  </a:cubicBezTo>
                  <a:cubicBezTo>
                    <a:pt x="381" y="36"/>
                    <a:pt x="381" y="36"/>
                    <a:pt x="381" y="36"/>
                  </a:cubicBezTo>
                  <a:cubicBezTo>
                    <a:pt x="390" y="36"/>
                    <a:pt x="390" y="44"/>
                    <a:pt x="390" y="53"/>
                  </a:cubicBezTo>
                  <a:lnTo>
                    <a:pt x="390" y="89"/>
                  </a:lnTo>
                  <a:close/>
                  <a:moveTo>
                    <a:pt x="292" y="213"/>
                  </a:moveTo>
                  <a:lnTo>
                    <a:pt x="292" y="213"/>
                  </a:lnTo>
                  <a:cubicBezTo>
                    <a:pt x="292" y="168"/>
                    <a:pt x="257" y="133"/>
                    <a:pt x="213" y="133"/>
                  </a:cubicBezTo>
                  <a:cubicBezTo>
                    <a:pt x="168" y="133"/>
                    <a:pt x="132" y="168"/>
                    <a:pt x="132" y="213"/>
                  </a:cubicBezTo>
                  <a:cubicBezTo>
                    <a:pt x="132" y="257"/>
                    <a:pt x="168" y="293"/>
                    <a:pt x="213" y="293"/>
                  </a:cubicBezTo>
                  <a:cubicBezTo>
                    <a:pt x="257" y="293"/>
                    <a:pt x="292" y="257"/>
                    <a:pt x="292" y="2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</p:grpSp>
      <p:sp>
        <p:nvSpPr>
          <p:cNvPr id="119" name="TextBox 118"/>
          <p:cNvSpPr txBox="1"/>
          <p:nvPr/>
        </p:nvSpPr>
        <p:spPr>
          <a:xfrm>
            <a:off x="1211818" y="4825850"/>
            <a:ext cx="9763518" cy="68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pt-BR" sz="1000" dirty="0">
                <a:latin typeface="微软雅黑" panose="020B0503020204020204" charset="-122"/>
                <a:cs typeface="Aparajita" panose="020B0604020202020204" pitchFamily="34" charset="0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4582161" y="544963"/>
            <a:ext cx="3027680" cy="54864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algn="ctr" eaLnBrk="1" hangingPunct="1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单击此处添加名称</a:t>
            </a:r>
          </a:p>
        </p:txBody>
      </p:sp>
    </p:spTree>
  </p:cSld>
  <p:clrMapOvr>
    <a:masterClrMapping/>
  </p:clrMapOvr>
  <p:transition advTm="5179">
    <p:checker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1598646" y="410492"/>
            <a:ext cx="9022649" cy="267238"/>
            <a:chOff x="2331650" y="3295381"/>
            <a:chExt cx="9022649" cy="267238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35" name="椭圆 34"/>
            <p:cNvSpPr/>
            <p:nvPr/>
          </p:nvSpPr>
          <p:spPr>
            <a:xfrm rot="10800000">
              <a:off x="4045590" y="3295381"/>
              <a:ext cx="267237" cy="2672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 rot="10800000">
              <a:off x="3407467" y="3328786"/>
              <a:ext cx="200428" cy="200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 rot="10800000">
              <a:off x="2836154" y="3362190"/>
              <a:ext cx="133619" cy="1336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 rot="10800000">
              <a:off x="2331650" y="3395595"/>
              <a:ext cx="66809" cy="668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9373122" y="3295382"/>
              <a:ext cx="267237" cy="2672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10078054" y="3328787"/>
              <a:ext cx="200428" cy="200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10716176" y="3362191"/>
              <a:ext cx="133619" cy="1336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11287490" y="3395595"/>
              <a:ext cx="66809" cy="668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79" name="Rectangle 78"/>
          <p:cNvSpPr/>
          <p:nvPr/>
        </p:nvSpPr>
        <p:spPr>
          <a:xfrm>
            <a:off x="6249057" y="1664608"/>
            <a:ext cx="739737" cy="739929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rtlCol="0" anchor="ctr"/>
          <a:lstStyle/>
          <a:p>
            <a:pPr algn="ctr"/>
            <a:endParaRPr lang="id-ID" sz="1800" dirty="0">
              <a:latin typeface="微软雅黑" panose="020B0503020204020204" charset="-122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6249057" y="2698485"/>
            <a:ext cx="739737" cy="739929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rtlCol="0" anchor="ctr"/>
          <a:lstStyle/>
          <a:p>
            <a:pPr algn="ctr"/>
            <a:endParaRPr lang="id-ID" sz="1800" dirty="0">
              <a:latin typeface="微软雅黑" panose="020B0503020204020204" charset="-122"/>
            </a:endParaRPr>
          </a:p>
        </p:txBody>
      </p:sp>
      <p:sp>
        <p:nvSpPr>
          <p:cNvPr id="116" name="Rectangle 115"/>
          <p:cNvSpPr/>
          <p:nvPr/>
        </p:nvSpPr>
        <p:spPr>
          <a:xfrm>
            <a:off x="6249057" y="3648706"/>
            <a:ext cx="739737" cy="739929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rtlCol="0" anchor="ctr"/>
          <a:lstStyle/>
          <a:p>
            <a:pPr algn="ctr"/>
            <a:endParaRPr lang="id-ID" sz="1800" dirty="0">
              <a:latin typeface="微软雅黑" panose="020B0503020204020204" charset="-122"/>
            </a:endParaRPr>
          </a:p>
        </p:txBody>
      </p:sp>
      <p:sp>
        <p:nvSpPr>
          <p:cNvPr id="117" name="Rectangle 116"/>
          <p:cNvSpPr/>
          <p:nvPr/>
        </p:nvSpPr>
        <p:spPr>
          <a:xfrm>
            <a:off x="6249057" y="4682583"/>
            <a:ext cx="739737" cy="739929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rtlCol="0" anchor="ctr"/>
          <a:lstStyle/>
          <a:p>
            <a:pPr algn="ctr"/>
            <a:endParaRPr lang="id-ID" sz="1800" dirty="0">
              <a:latin typeface="微软雅黑" panose="020B0503020204020204" charset="-122"/>
            </a:endParaRPr>
          </a:p>
        </p:txBody>
      </p:sp>
      <p:grpSp>
        <p:nvGrpSpPr>
          <p:cNvPr id="118" name="Group 117"/>
          <p:cNvGrpSpPr/>
          <p:nvPr/>
        </p:nvGrpSpPr>
        <p:grpSpPr>
          <a:xfrm>
            <a:off x="7269406" y="1595338"/>
            <a:ext cx="3884172" cy="887323"/>
            <a:chOff x="6217425" y="2328987"/>
            <a:chExt cx="3885183" cy="887323"/>
          </a:xfrm>
        </p:grpSpPr>
        <p:sp>
          <p:nvSpPr>
            <p:cNvPr id="119" name="TextBox 118"/>
            <p:cNvSpPr txBox="1"/>
            <p:nvPr/>
          </p:nvSpPr>
          <p:spPr>
            <a:xfrm>
              <a:off x="6217426" y="2328987"/>
              <a:ext cx="2022366" cy="3657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id-ID" sz="1800" b="1" dirty="0">
                  <a:latin typeface="微软雅黑" panose="020B0503020204020204" charset="-122"/>
                </a:rPr>
                <a:t>单击此处添加名称</a:t>
              </a:r>
            </a:p>
          </p:txBody>
        </p:sp>
        <p:sp>
          <p:nvSpPr>
            <p:cNvPr id="120" name="TextBox 119"/>
            <p:cNvSpPr txBox="1"/>
            <p:nvPr/>
          </p:nvSpPr>
          <p:spPr>
            <a:xfrm>
              <a:off x="6217425" y="2576230"/>
              <a:ext cx="3885183" cy="640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latin typeface="微软雅黑" panose="020B0503020204020204" charset="-122"/>
                  <a:cs typeface="Aparajita" panose="020B0604020202020204" pitchFamily="34" charset="0"/>
                </a:rPr>
                <a:t>您的内容打在这里，或者通过复制您的文本后，在此框中选择粘贴。</a:t>
              </a:r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7269406" y="2622760"/>
            <a:ext cx="3884173" cy="898868"/>
            <a:chOff x="6217425" y="3333319"/>
            <a:chExt cx="3885184" cy="898868"/>
          </a:xfrm>
        </p:grpSpPr>
        <p:sp>
          <p:nvSpPr>
            <p:cNvPr id="122" name="TextBox 121"/>
            <p:cNvSpPr txBox="1"/>
            <p:nvPr/>
          </p:nvSpPr>
          <p:spPr>
            <a:xfrm>
              <a:off x="6217426" y="3333319"/>
              <a:ext cx="2022366" cy="3657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id-ID" altLang="zh-CN" sz="1800" b="1" dirty="0">
                  <a:latin typeface="微软雅黑" panose="020B0503020204020204" charset="-122"/>
                </a:rPr>
                <a:t>单击此处添加名称</a:t>
              </a:r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6217425" y="3592107"/>
              <a:ext cx="3885184" cy="640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latin typeface="微软雅黑" panose="020B0503020204020204" charset="-122"/>
                  <a:cs typeface="Aparajita" panose="020B0604020202020204" pitchFamily="34" charset="0"/>
                </a:rPr>
                <a:t>您的内容打在这里，或者通过复制您的文本后，在此框中选择粘贴。</a:t>
              </a:r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7269406" y="3552541"/>
            <a:ext cx="3884173" cy="898868"/>
            <a:chOff x="6217425" y="4297735"/>
            <a:chExt cx="3885184" cy="898868"/>
          </a:xfrm>
        </p:grpSpPr>
        <p:sp>
          <p:nvSpPr>
            <p:cNvPr id="125" name="TextBox 124"/>
            <p:cNvSpPr txBox="1"/>
            <p:nvPr/>
          </p:nvSpPr>
          <p:spPr>
            <a:xfrm>
              <a:off x="6217426" y="4297735"/>
              <a:ext cx="2022366" cy="3657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id-ID" sz="1800" b="1" dirty="0">
                  <a:latin typeface="微软雅黑" panose="020B0503020204020204" charset="-122"/>
                </a:rPr>
                <a:t>单击此处添加名称</a:t>
              </a:r>
            </a:p>
          </p:txBody>
        </p:sp>
        <p:sp>
          <p:nvSpPr>
            <p:cNvPr id="126" name="TextBox 125"/>
            <p:cNvSpPr txBox="1"/>
            <p:nvPr/>
          </p:nvSpPr>
          <p:spPr>
            <a:xfrm>
              <a:off x="6217425" y="4556523"/>
              <a:ext cx="3885184" cy="640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latin typeface="微软雅黑" panose="020B0503020204020204" charset="-122"/>
                  <a:cs typeface="Aparajita" panose="020B0604020202020204" pitchFamily="34" charset="0"/>
                </a:rPr>
                <a:t>您的内容打在这里，或者通过复制您的文本后，在此框中选择粘贴。</a:t>
              </a:r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7269406" y="4586227"/>
            <a:ext cx="3884173" cy="898868"/>
            <a:chOff x="6217425" y="5262151"/>
            <a:chExt cx="3885184" cy="898868"/>
          </a:xfrm>
        </p:grpSpPr>
        <p:sp>
          <p:nvSpPr>
            <p:cNvPr id="128" name="TextBox 127"/>
            <p:cNvSpPr txBox="1"/>
            <p:nvPr/>
          </p:nvSpPr>
          <p:spPr>
            <a:xfrm>
              <a:off x="6217426" y="5262151"/>
              <a:ext cx="3111331" cy="365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altLang="zh-CN" sz="1800" b="1" dirty="0">
                  <a:latin typeface="微软雅黑" panose="020B0503020204020204" charset="-122"/>
                </a:rPr>
                <a:t>单击此处添加名称</a:t>
              </a:r>
            </a:p>
          </p:txBody>
        </p:sp>
        <p:sp>
          <p:nvSpPr>
            <p:cNvPr id="129" name="TextBox 128"/>
            <p:cNvSpPr txBox="1"/>
            <p:nvPr/>
          </p:nvSpPr>
          <p:spPr>
            <a:xfrm>
              <a:off x="6217425" y="5520939"/>
              <a:ext cx="3885184" cy="640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latin typeface="微软雅黑" panose="020B0503020204020204" charset="-122"/>
                  <a:cs typeface="Aparajita" panose="020B0604020202020204" pitchFamily="34" charset="0"/>
                </a:rPr>
                <a:t>您的内容打在这里，或者通过复制您的文本后，在此框中选择粘贴。</a:t>
              </a:r>
            </a:p>
          </p:txBody>
        </p:sp>
      </p:grpSp>
      <p:sp>
        <p:nvSpPr>
          <p:cNvPr id="140" name="Rectangle 139"/>
          <p:cNvSpPr/>
          <p:nvPr/>
        </p:nvSpPr>
        <p:spPr>
          <a:xfrm>
            <a:off x="5244871" y="1654904"/>
            <a:ext cx="739737" cy="739929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rtlCol="0" anchor="ctr"/>
          <a:lstStyle/>
          <a:p>
            <a:pPr algn="ctr"/>
            <a:endParaRPr lang="id-ID" sz="1800" dirty="0">
              <a:latin typeface="微软雅黑" panose="020B0503020204020204" charset="-122"/>
            </a:endParaRPr>
          </a:p>
        </p:txBody>
      </p:sp>
      <p:sp>
        <p:nvSpPr>
          <p:cNvPr id="141" name="Rectangle 140"/>
          <p:cNvSpPr/>
          <p:nvPr/>
        </p:nvSpPr>
        <p:spPr>
          <a:xfrm>
            <a:off x="5244871" y="2688781"/>
            <a:ext cx="739737" cy="739929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rtlCol="0" anchor="ctr"/>
          <a:lstStyle/>
          <a:p>
            <a:pPr algn="ctr"/>
            <a:endParaRPr lang="id-ID" sz="1800" dirty="0">
              <a:latin typeface="微软雅黑" panose="020B0503020204020204" charset="-122"/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5244871" y="3639002"/>
            <a:ext cx="739737" cy="739929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rtlCol="0" anchor="ctr"/>
          <a:lstStyle/>
          <a:p>
            <a:pPr algn="ctr"/>
            <a:endParaRPr lang="id-ID" sz="1800" dirty="0">
              <a:latin typeface="微软雅黑" panose="020B0503020204020204" charset="-122"/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5244871" y="4672879"/>
            <a:ext cx="739737" cy="739929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rtlCol="0" anchor="ctr"/>
          <a:lstStyle/>
          <a:p>
            <a:pPr algn="ctr"/>
            <a:endParaRPr lang="id-ID" sz="1800" dirty="0">
              <a:latin typeface="微软雅黑" panose="020B0503020204020204" charset="-122"/>
            </a:endParaRPr>
          </a:p>
        </p:txBody>
      </p:sp>
      <p:grpSp>
        <p:nvGrpSpPr>
          <p:cNvPr id="154" name="Group 153"/>
          <p:cNvGrpSpPr/>
          <p:nvPr/>
        </p:nvGrpSpPr>
        <p:grpSpPr>
          <a:xfrm>
            <a:off x="1050316" y="1583793"/>
            <a:ext cx="3854025" cy="888579"/>
            <a:chOff x="6217425" y="2316186"/>
            <a:chExt cx="4058835" cy="888579"/>
          </a:xfrm>
        </p:grpSpPr>
        <p:sp>
          <p:nvSpPr>
            <p:cNvPr id="155" name="TextBox 154"/>
            <p:cNvSpPr txBox="1"/>
            <p:nvPr/>
          </p:nvSpPr>
          <p:spPr>
            <a:xfrm>
              <a:off x="7400031" y="2316186"/>
              <a:ext cx="2757693" cy="365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id-ID" sz="1800" b="1" dirty="0">
                  <a:latin typeface="微软雅黑" panose="020B0503020204020204" charset="-122"/>
                </a:rPr>
                <a:t>单击此处添加名称</a:t>
              </a:r>
            </a:p>
          </p:txBody>
        </p:sp>
        <p:sp>
          <p:nvSpPr>
            <p:cNvPr id="156" name="TextBox 155"/>
            <p:cNvSpPr txBox="1"/>
            <p:nvPr/>
          </p:nvSpPr>
          <p:spPr>
            <a:xfrm>
              <a:off x="6217425" y="2564685"/>
              <a:ext cx="4058835" cy="640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 dirty="0">
                  <a:latin typeface="微软雅黑" panose="020B0503020204020204" charset="-122"/>
                  <a:cs typeface="Aparajita" panose="020B0604020202020204" pitchFamily="34" charset="0"/>
                </a:rPr>
                <a:t>您的内容打在这里，或者通过复制您的文本后，在此框中选择粘贴。</a:t>
              </a:r>
            </a:p>
          </p:txBody>
        </p:sp>
      </p:grpSp>
      <p:grpSp>
        <p:nvGrpSpPr>
          <p:cNvPr id="169" name="Group 168"/>
          <p:cNvGrpSpPr/>
          <p:nvPr/>
        </p:nvGrpSpPr>
        <p:grpSpPr>
          <a:xfrm>
            <a:off x="1047450" y="2616198"/>
            <a:ext cx="3854025" cy="888579"/>
            <a:chOff x="6217425" y="2316186"/>
            <a:chExt cx="4058835" cy="888579"/>
          </a:xfrm>
        </p:grpSpPr>
        <p:sp>
          <p:nvSpPr>
            <p:cNvPr id="170" name="TextBox 169"/>
            <p:cNvSpPr txBox="1"/>
            <p:nvPr/>
          </p:nvSpPr>
          <p:spPr>
            <a:xfrm>
              <a:off x="7403049" y="2316186"/>
              <a:ext cx="2754675" cy="365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id-ID" sz="1800" b="1" dirty="0">
                  <a:latin typeface="微软雅黑" panose="020B0503020204020204" charset="-122"/>
                  <a:cs typeface="Aparajita" panose="020B0604020202020204" pitchFamily="34" charset="0"/>
                </a:rPr>
                <a:t>单击此处添加名称</a:t>
              </a:r>
            </a:p>
          </p:txBody>
        </p:sp>
        <p:sp>
          <p:nvSpPr>
            <p:cNvPr id="171" name="TextBox 170"/>
            <p:cNvSpPr txBox="1"/>
            <p:nvPr/>
          </p:nvSpPr>
          <p:spPr>
            <a:xfrm>
              <a:off x="6217425" y="2564685"/>
              <a:ext cx="4058835" cy="640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 dirty="0">
                  <a:latin typeface="微软雅黑" panose="020B0503020204020204" charset="-122"/>
                  <a:cs typeface="Aparajita" panose="020B0604020202020204" pitchFamily="34" charset="0"/>
                </a:rPr>
                <a:t>您的内容打在这里，或者通过复制您的文本后，在此框中选择粘贴。</a:t>
              </a:r>
            </a:p>
          </p:txBody>
        </p:sp>
      </p:grpSp>
      <p:grpSp>
        <p:nvGrpSpPr>
          <p:cNvPr id="172" name="Group 171"/>
          <p:cNvGrpSpPr/>
          <p:nvPr/>
        </p:nvGrpSpPr>
        <p:grpSpPr>
          <a:xfrm>
            <a:off x="1044504" y="3563924"/>
            <a:ext cx="3854025" cy="888579"/>
            <a:chOff x="6217425" y="2316186"/>
            <a:chExt cx="4058835" cy="888579"/>
          </a:xfrm>
        </p:grpSpPr>
        <p:sp>
          <p:nvSpPr>
            <p:cNvPr id="173" name="TextBox 172"/>
            <p:cNvSpPr txBox="1"/>
            <p:nvPr/>
          </p:nvSpPr>
          <p:spPr>
            <a:xfrm>
              <a:off x="7260282" y="2316186"/>
              <a:ext cx="2897442" cy="365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id-ID" sz="1800" b="1" dirty="0">
                  <a:latin typeface="微软雅黑" panose="020B0503020204020204" charset="-122"/>
                </a:rPr>
                <a:t>单击此处添加名称</a:t>
              </a:r>
            </a:p>
          </p:txBody>
        </p:sp>
        <p:sp>
          <p:nvSpPr>
            <p:cNvPr id="174" name="TextBox 173"/>
            <p:cNvSpPr txBox="1"/>
            <p:nvPr/>
          </p:nvSpPr>
          <p:spPr>
            <a:xfrm>
              <a:off x="6217425" y="2564685"/>
              <a:ext cx="4058835" cy="640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 dirty="0">
                  <a:latin typeface="微软雅黑" panose="020B0503020204020204" charset="-122"/>
                  <a:cs typeface="Aparajita" panose="020B0604020202020204" pitchFamily="34" charset="0"/>
                </a:rPr>
                <a:t>您的内容打在这里，或者通过复制您的文本后，在此框中选择粘贴。</a:t>
              </a:r>
            </a:p>
          </p:txBody>
        </p:sp>
      </p:grpSp>
      <p:grpSp>
        <p:nvGrpSpPr>
          <p:cNvPr id="175" name="Group 174"/>
          <p:cNvGrpSpPr/>
          <p:nvPr/>
        </p:nvGrpSpPr>
        <p:grpSpPr>
          <a:xfrm>
            <a:off x="1041639" y="4596329"/>
            <a:ext cx="3854025" cy="888579"/>
            <a:chOff x="6217425" y="2316186"/>
            <a:chExt cx="4058835" cy="888579"/>
          </a:xfrm>
        </p:grpSpPr>
        <p:sp>
          <p:nvSpPr>
            <p:cNvPr id="176" name="TextBox 175"/>
            <p:cNvSpPr txBox="1"/>
            <p:nvPr/>
          </p:nvSpPr>
          <p:spPr>
            <a:xfrm>
              <a:off x="7263299" y="2316186"/>
              <a:ext cx="2894425" cy="365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id-ID" sz="1800" b="1" dirty="0">
                  <a:latin typeface="微软雅黑" panose="020B0503020204020204" charset="-122"/>
                </a:rPr>
                <a:t>单击此处添加名称</a:t>
              </a:r>
            </a:p>
          </p:txBody>
        </p:sp>
        <p:sp>
          <p:nvSpPr>
            <p:cNvPr id="177" name="TextBox 176"/>
            <p:cNvSpPr txBox="1"/>
            <p:nvPr/>
          </p:nvSpPr>
          <p:spPr>
            <a:xfrm>
              <a:off x="6217425" y="2564685"/>
              <a:ext cx="4058835" cy="640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 dirty="0">
                  <a:latin typeface="微软雅黑" panose="020B0503020204020204" charset="-122"/>
                  <a:cs typeface="Aparajita" panose="020B0604020202020204" pitchFamily="34" charset="0"/>
                </a:rPr>
                <a:t>您的内容打在这里，或者通过复制您的文本后，在此框中选择粘贴。</a:t>
              </a:r>
            </a:p>
          </p:txBody>
        </p:sp>
      </p:grpSp>
      <p:sp>
        <p:nvSpPr>
          <p:cNvPr id="178" name="AutoShape 124"/>
          <p:cNvSpPr/>
          <p:nvPr/>
        </p:nvSpPr>
        <p:spPr bwMode="auto">
          <a:xfrm>
            <a:off x="5383897" y="1839681"/>
            <a:ext cx="460229" cy="3678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3"/>
                  <a:pt x="21335" y="310"/>
                </a:cubicBezTo>
                <a:cubicBezTo>
                  <a:pt x="21511" y="518"/>
                  <a:pt x="21599" y="760"/>
                  <a:pt x="21599" y="1048"/>
                </a:cubicBezTo>
                <a:lnTo>
                  <a:pt x="21599" y="16238"/>
                </a:lnTo>
                <a:cubicBezTo>
                  <a:pt x="21599" y="16523"/>
                  <a:pt x="21511" y="16767"/>
                  <a:pt x="21335" y="16969"/>
                </a:cubicBezTo>
                <a:cubicBezTo>
                  <a:pt x="21161" y="17173"/>
                  <a:pt x="20943" y="17274"/>
                  <a:pt x="20684" y="17274"/>
                </a:cubicBezTo>
                <a:lnTo>
                  <a:pt x="19807" y="17274"/>
                </a:lnTo>
                <a:lnTo>
                  <a:pt x="19807" y="17369"/>
                </a:lnTo>
                <a:cubicBezTo>
                  <a:pt x="19807" y="17948"/>
                  <a:pt x="19709" y="18498"/>
                  <a:pt x="19513" y="19017"/>
                </a:cubicBezTo>
                <a:cubicBezTo>
                  <a:pt x="19317" y="19535"/>
                  <a:pt x="19060" y="19984"/>
                  <a:pt x="18746" y="20361"/>
                </a:cubicBezTo>
                <a:cubicBezTo>
                  <a:pt x="18433" y="20738"/>
                  <a:pt x="18051" y="21038"/>
                  <a:pt x="17608" y="21263"/>
                </a:cubicBezTo>
                <a:cubicBezTo>
                  <a:pt x="17167" y="21487"/>
                  <a:pt x="16697" y="21599"/>
                  <a:pt x="16197" y="21599"/>
                </a:cubicBezTo>
                <a:cubicBezTo>
                  <a:pt x="15705" y="21599"/>
                  <a:pt x="15237" y="21487"/>
                  <a:pt x="14796" y="21263"/>
                </a:cubicBezTo>
                <a:cubicBezTo>
                  <a:pt x="14353" y="21038"/>
                  <a:pt x="13973" y="20738"/>
                  <a:pt x="13653" y="20361"/>
                </a:cubicBezTo>
                <a:cubicBezTo>
                  <a:pt x="13332" y="19984"/>
                  <a:pt x="13077" y="19535"/>
                  <a:pt x="12886" y="19017"/>
                </a:cubicBezTo>
                <a:cubicBezTo>
                  <a:pt x="12695" y="18498"/>
                  <a:pt x="12600" y="17948"/>
                  <a:pt x="12600" y="17369"/>
                </a:cubicBezTo>
                <a:lnTo>
                  <a:pt x="12600" y="17274"/>
                </a:lnTo>
                <a:lnTo>
                  <a:pt x="9000" y="17274"/>
                </a:lnTo>
                <a:lnTo>
                  <a:pt x="9000" y="17369"/>
                </a:lnTo>
                <a:cubicBezTo>
                  <a:pt x="9000" y="17948"/>
                  <a:pt x="8904" y="18498"/>
                  <a:pt x="8713" y="19017"/>
                </a:cubicBezTo>
                <a:cubicBezTo>
                  <a:pt x="8522" y="19535"/>
                  <a:pt x="8265" y="19984"/>
                  <a:pt x="7946" y="20361"/>
                </a:cubicBezTo>
                <a:cubicBezTo>
                  <a:pt x="7628" y="20738"/>
                  <a:pt x="7244" y="21038"/>
                  <a:pt x="6803" y="21263"/>
                </a:cubicBezTo>
                <a:cubicBezTo>
                  <a:pt x="6360" y="21487"/>
                  <a:pt x="5894" y="21599"/>
                  <a:pt x="5402" y="21599"/>
                </a:cubicBezTo>
                <a:cubicBezTo>
                  <a:pt x="4910" y="21599"/>
                  <a:pt x="4442" y="21487"/>
                  <a:pt x="4004" y="21263"/>
                </a:cubicBezTo>
                <a:cubicBezTo>
                  <a:pt x="3558" y="21038"/>
                  <a:pt x="3178" y="20738"/>
                  <a:pt x="2857" y="20361"/>
                </a:cubicBezTo>
                <a:cubicBezTo>
                  <a:pt x="2537" y="19984"/>
                  <a:pt x="2282" y="19535"/>
                  <a:pt x="2091" y="19017"/>
                </a:cubicBezTo>
                <a:cubicBezTo>
                  <a:pt x="1900" y="18498"/>
                  <a:pt x="1804" y="17948"/>
                  <a:pt x="1804" y="17369"/>
                </a:cubicBezTo>
                <a:lnTo>
                  <a:pt x="1804" y="17274"/>
                </a:lnTo>
                <a:lnTo>
                  <a:pt x="891" y="17274"/>
                </a:lnTo>
                <a:cubicBezTo>
                  <a:pt x="646" y="17274"/>
                  <a:pt x="438" y="17168"/>
                  <a:pt x="262" y="16960"/>
                </a:cubicBezTo>
                <a:cubicBezTo>
                  <a:pt x="88" y="16756"/>
                  <a:pt x="0" y="16514"/>
                  <a:pt x="0" y="16238"/>
                </a:cubicBezTo>
                <a:lnTo>
                  <a:pt x="0" y="10668"/>
                </a:lnTo>
                <a:cubicBezTo>
                  <a:pt x="0" y="10441"/>
                  <a:pt x="26" y="10205"/>
                  <a:pt x="68" y="9960"/>
                </a:cubicBezTo>
                <a:cubicBezTo>
                  <a:pt x="117" y="9715"/>
                  <a:pt x="186" y="9474"/>
                  <a:pt x="274" y="9229"/>
                </a:cubicBezTo>
                <a:cubicBezTo>
                  <a:pt x="364" y="8984"/>
                  <a:pt x="470" y="8751"/>
                  <a:pt x="592" y="8526"/>
                </a:cubicBezTo>
                <a:cubicBezTo>
                  <a:pt x="712" y="8301"/>
                  <a:pt x="837" y="8114"/>
                  <a:pt x="959" y="7964"/>
                </a:cubicBezTo>
                <a:lnTo>
                  <a:pt x="3573" y="4906"/>
                </a:lnTo>
                <a:cubicBezTo>
                  <a:pt x="3697" y="4759"/>
                  <a:pt x="3857" y="4613"/>
                  <a:pt x="4053" y="4474"/>
                </a:cubicBezTo>
                <a:cubicBezTo>
                  <a:pt x="4248" y="4330"/>
                  <a:pt x="4449" y="4209"/>
                  <a:pt x="4657" y="4109"/>
                </a:cubicBezTo>
                <a:cubicBezTo>
                  <a:pt x="4863" y="4005"/>
                  <a:pt x="5071" y="3927"/>
                  <a:pt x="5277" y="3867"/>
                </a:cubicBezTo>
                <a:cubicBezTo>
                  <a:pt x="5485" y="3806"/>
                  <a:pt x="5686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8" y="518"/>
                  <a:pt x="7082" y="310"/>
                </a:cubicBezTo>
                <a:cubicBezTo>
                  <a:pt x="7258" y="103"/>
                  <a:pt x="7464" y="0"/>
                  <a:pt x="7699" y="0"/>
                </a:cubicBezTo>
                <a:lnTo>
                  <a:pt x="20684" y="0"/>
                </a:lnTo>
                <a:close/>
                <a:moveTo>
                  <a:pt x="6791" y="6438"/>
                </a:moveTo>
                <a:lnTo>
                  <a:pt x="5877" y="6438"/>
                </a:lnTo>
                <a:cubicBezTo>
                  <a:pt x="5799" y="6438"/>
                  <a:pt x="5676" y="6478"/>
                  <a:pt x="5510" y="6550"/>
                </a:cubicBezTo>
                <a:cubicBezTo>
                  <a:pt x="5341" y="6625"/>
                  <a:pt x="5223" y="6703"/>
                  <a:pt x="5152" y="6784"/>
                </a:cubicBezTo>
                <a:lnTo>
                  <a:pt x="2539" y="9830"/>
                </a:lnTo>
                <a:cubicBezTo>
                  <a:pt x="2478" y="9902"/>
                  <a:pt x="2412" y="10040"/>
                  <a:pt x="2351" y="10239"/>
                </a:cubicBezTo>
                <a:cubicBezTo>
                  <a:pt x="2289" y="10435"/>
                  <a:pt x="2257" y="10579"/>
                  <a:pt x="2257" y="10671"/>
                </a:cubicBezTo>
                <a:lnTo>
                  <a:pt x="2257" y="11527"/>
                </a:lnTo>
                <a:lnTo>
                  <a:pt x="6795" y="11527"/>
                </a:lnTo>
                <a:lnTo>
                  <a:pt x="6795" y="6438"/>
                </a:lnTo>
                <a:close/>
                <a:moveTo>
                  <a:pt x="5395" y="18942"/>
                </a:moveTo>
                <a:cubicBezTo>
                  <a:pt x="5760" y="18942"/>
                  <a:pt x="6075" y="18789"/>
                  <a:pt x="6340" y="18481"/>
                </a:cubicBezTo>
                <a:cubicBezTo>
                  <a:pt x="6600" y="18173"/>
                  <a:pt x="6732" y="17804"/>
                  <a:pt x="6732" y="17372"/>
                </a:cubicBezTo>
                <a:cubicBezTo>
                  <a:pt x="6732" y="16940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7" y="15786"/>
                  <a:pt x="4714" y="15941"/>
                  <a:pt x="4444" y="16246"/>
                </a:cubicBezTo>
                <a:cubicBezTo>
                  <a:pt x="4180" y="16557"/>
                  <a:pt x="4045" y="16932"/>
                  <a:pt x="4045" y="17372"/>
                </a:cubicBezTo>
                <a:cubicBezTo>
                  <a:pt x="4045" y="17804"/>
                  <a:pt x="4180" y="18173"/>
                  <a:pt x="4444" y="18481"/>
                </a:cubicBezTo>
                <a:cubicBezTo>
                  <a:pt x="4714" y="18789"/>
                  <a:pt x="5027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09" y="18173"/>
                  <a:pt x="17544" y="17804"/>
                  <a:pt x="17544" y="17372"/>
                </a:cubicBezTo>
                <a:cubicBezTo>
                  <a:pt x="17544" y="16940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7" y="15786"/>
                  <a:pt x="15514" y="15941"/>
                  <a:pt x="15249" y="16246"/>
                </a:cubicBezTo>
                <a:cubicBezTo>
                  <a:pt x="14990" y="16557"/>
                  <a:pt x="14857" y="16932"/>
                  <a:pt x="14857" y="17372"/>
                </a:cubicBezTo>
                <a:cubicBezTo>
                  <a:pt x="14857" y="17804"/>
                  <a:pt x="14990" y="18173"/>
                  <a:pt x="15249" y="18481"/>
                </a:cubicBezTo>
                <a:cubicBezTo>
                  <a:pt x="15511" y="18789"/>
                  <a:pt x="15825" y="18942"/>
                  <a:pt x="16195" y="1894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913765">
              <a:defRPr/>
            </a:pPr>
            <a:endParaRPr lang="es-ES" sz="29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79" name="AutoShape 122"/>
          <p:cNvSpPr/>
          <p:nvPr/>
        </p:nvSpPr>
        <p:spPr bwMode="auto">
          <a:xfrm>
            <a:off x="6409164" y="2837925"/>
            <a:ext cx="407262" cy="4481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4921"/>
                </a:moveTo>
                <a:lnTo>
                  <a:pt x="21599" y="5871"/>
                </a:lnTo>
                <a:cubicBezTo>
                  <a:pt x="21192" y="6052"/>
                  <a:pt x="20518" y="6202"/>
                  <a:pt x="19564" y="6320"/>
                </a:cubicBezTo>
                <a:cubicBezTo>
                  <a:pt x="18617" y="6436"/>
                  <a:pt x="17593" y="6522"/>
                  <a:pt x="16494" y="6579"/>
                </a:cubicBezTo>
                <a:cubicBezTo>
                  <a:pt x="15398" y="6643"/>
                  <a:pt x="14330" y="6677"/>
                  <a:pt x="13290" y="6683"/>
                </a:cubicBezTo>
                <a:cubicBezTo>
                  <a:pt x="12253" y="6692"/>
                  <a:pt x="11427" y="6698"/>
                  <a:pt x="10808" y="6698"/>
                </a:cubicBezTo>
                <a:cubicBezTo>
                  <a:pt x="10200" y="6698"/>
                  <a:pt x="9374" y="6692"/>
                  <a:pt x="8326" y="6683"/>
                </a:cubicBezTo>
                <a:cubicBezTo>
                  <a:pt x="7276" y="6677"/>
                  <a:pt x="6204" y="6643"/>
                  <a:pt x="5105" y="6579"/>
                </a:cubicBezTo>
                <a:cubicBezTo>
                  <a:pt x="4009" y="6522"/>
                  <a:pt x="2993" y="6436"/>
                  <a:pt x="2053" y="6326"/>
                </a:cubicBezTo>
                <a:cubicBezTo>
                  <a:pt x="1116" y="6214"/>
                  <a:pt x="442" y="6064"/>
                  <a:pt x="34" y="5871"/>
                </a:cubicBezTo>
                <a:cubicBezTo>
                  <a:pt x="10" y="5724"/>
                  <a:pt x="0" y="5566"/>
                  <a:pt x="0" y="5393"/>
                </a:cubicBezTo>
                <a:lnTo>
                  <a:pt x="0" y="4921"/>
                </a:lnTo>
                <a:lnTo>
                  <a:pt x="0" y="4423"/>
                </a:lnTo>
                <a:cubicBezTo>
                  <a:pt x="0" y="4258"/>
                  <a:pt x="10" y="4092"/>
                  <a:pt x="34" y="3924"/>
                </a:cubicBezTo>
                <a:cubicBezTo>
                  <a:pt x="307" y="3801"/>
                  <a:pt x="701" y="3688"/>
                  <a:pt x="1213" y="3602"/>
                </a:cubicBezTo>
                <a:cubicBezTo>
                  <a:pt x="1717" y="3516"/>
                  <a:pt x="2257" y="3444"/>
                  <a:pt x="2830" y="3389"/>
                </a:cubicBezTo>
                <a:cubicBezTo>
                  <a:pt x="3404" y="3334"/>
                  <a:pt x="3971" y="3294"/>
                  <a:pt x="4528" y="3265"/>
                </a:cubicBezTo>
                <a:cubicBezTo>
                  <a:pt x="5084" y="3239"/>
                  <a:pt x="5516" y="3213"/>
                  <a:pt x="5827" y="3196"/>
                </a:cubicBezTo>
                <a:cubicBezTo>
                  <a:pt x="5737" y="2444"/>
                  <a:pt x="5800" y="1857"/>
                  <a:pt x="6017" y="1431"/>
                </a:cubicBezTo>
                <a:cubicBezTo>
                  <a:pt x="6232" y="1010"/>
                  <a:pt x="6560" y="693"/>
                  <a:pt x="7003" y="489"/>
                </a:cubicBezTo>
                <a:cubicBezTo>
                  <a:pt x="7441" y="282"/>
                  <a:pt x="7984" y="146"/>
                  <a:pt x="8631" y="86"/>
                </a:cubicBezTo>
                <a:cubicBezTo>
                  <a:pt x="9280" y="28"/>
                  <a:pt x="9999" y="0"/>
                  <a:pt x="10808" y="0"/>
                </a:cubicBezTo>
                <a:cubicBezTo>
                  <a:pt x="11417" y="0"/>
                  <a:pt x="12021" y="11"/>
                  <a:pt x="12619" y="40"/>
                </a:cubicBezTo>
                <a:cubicBezTo>
                  <a:pt x="13221" y="69"/>
                  <a:pt x="13757" y="164"/>
                  <a:pt x="14234" y="319"/>
                </a:cubicBezTo>
                <a:cubicBezTo>
                  <a:pt x="14707" y="483"/>
                  <a:pt x="15084" y="734"/>
                  <a:pt x="15367" y="1074"/>
                </a:cubicBezTo>
                <a:cubicBezTo>
                  <a:pt x="15647" y="1413"/>
                  <a:pt x="15789" y="1894"/>
                  <a:pt x="15789" y="2519"/>
                </a:cubicBezTo>
                <a:lnTo>
                  <a:pt x="15789" y="2850"/>
                </a:lnTo>
                <a:cubicBezTo>
                  <a:pt x="15789" y="2963"/>
                  <a:pt x="15775" y="3078"/>
                  <a:pt x="15758" y="3196"/>
                </a:cubicBezTo>
                <a:cubicBezTo>
                  <a:pt x="16076" y="3213"/>
                  <a:pt x="16511" y="3239"/>
                  <a:pt x="17061" y="3265"/>
                </a:cubicBezTo>
                <a:cubicBezTo>
                  <a:pt x="17611" y="3294"/>
                  <a:pt x="18178" y="3334"/>
                  <a:pt x="18758" y="3389"/>
                </a:cubicBezTo>
                <a:cubicBezTo>
                  <a:pt x="19335" y="3443"/>
                  <a:pt x="19885" y="3515"/>
                  <a:pt x="20404" y="3602"/>
                </a:cubicBezTo>
                <a:cubicBezTo>
                  <a:pt x="20922" y="3688"/>
                  <a:pt x="21323" y="3801"/>
                  <a:pt x="21596" y="3924"/>
                </a:cubicBezTo>
                <a:lnTo>
                  <a:pt x="21596" y="4921"/>
                </a:lnTo>
                <a:close/>
                <a:moveTo>
                  <a:pt x="10812" y="8296"/>
                </a:moveTo>
                <a:cubicBezTo>
                  <a:pt x="12236" y="8278"/>
                  <a:pt x="13656" y="8250"/>
                  <a:pt x="15080" y="8215"/>
                </a:cubicBezTo>
                <a:cubicBezTo>
                  <a:pt x="16501" y="8178"/>
                  <a:pt x="17925" y="8088"/>
                  <a:pt x="19353" y="7939"/>
                </a:cubicBezTo>
                <a:lnTo>
                  <a:pt x="19353" y="19477"/>
                </a:lnTo>
                <a:cubicBezTo>
                  <a:pt x="19353" y="20056"/>
                  <a:pt x="19107" y="20557"/>
                  <a:pt x="18620" y="20972"/>
                </a:cubicBezTo>
                <a:cubicBezTo>
                  <a:pt x="18133" y="21392"/>
                  <a:pt x="17542" y="21599"/>
                  <a:pt x="16847" y="21599"/>
                </a:cubicBezTo>
                <a:lnTo>
                  <a:pt x="4752" y="21599"/>
                </a:lnTo>
                <a:cubicBezTo>
                  <a:pt x="4058" y="21599"/>
                  <a:pt x="3460" y="21395"/>
                  <a:pt x="2955" y="20977"/>
                </a:cubicBezTo>
                <a:cubicBezTo>
                  <a:pt x="2450" y="20569"/>
                  <a:pt x="2201" y="20068"/>
                  <a:pt x="2201" y="19477"/>
                </a:cubicBezTo>
                <a:lnTo>
                  <a:pt x="2201" y="7939"/>
                </a:lnTo>
                <a:cubicBezTo>
                  <a:pt x="3560" y="8088"/>
                  <a:pt x="4904" y="8183"/>
                  <a:pt x="6239" y="8229"/>
                </a:cubicBezTo>
                <a:cubicBezTo>
                  <a:pt x="7576" y="8273"/>
                  <a:pt x="8917" y="8296"/>
                  <a:pt x="10276" y="8296"/>
                </a:cubicBezTo>
                <a:lnTo>
                  <a:pt x="10812" y="8296"/>
                </a:lnTo>
                <a:close/>
                <a:moveTo>
                  <a:pt x="6923" y="10395"/>
                </a:moveTo>
                <a:cubicBezTo>
                  <a:pt x="6923" y="10248"/>
                  <a:pt x="6857" y="10119"/>
                  <a:pt x="6733" y="10015"/>
                </a:cubicBezTo>
                <a:cubicBezTo>
                  <a:pt x="6605" y="9908"/>
                  <a:pt x="6453" y="9854"/>
                  <a:pt x="6277" y="9854"/>
                </a:cubicBezTo>
                <a:lnTo>
                  <a:pt x="5630" y="9854"/>
                </a:lnTo>
                <a:cubicBezTo>
                  <a:pt x="5450" y="9854"/>
                  <a:pt x="5305" y="9908"/>
                  <a:pt x="5191" y="10015"/>
                </a:cubicBezTo>
                <a:cubicBezTo>
                  <a:pt x="5074" y="10119"/>
                  <a:pt x="5015" y="10248"/>
                  <a:pt x="5015" y="10395"/>
                </a:cubicBezTo>
                <a:lnTo>
                  <a:pt x="5015" y="18858"/>
                </a:lnTo>
                <a:cubicBezTo>
                  <a:pt x="5015" y="19005"/>
                  <a:pt x="5074" y="19126"/>
                  <a:pt x="5191" y="19224"/>
                </a:cubicBezTo>
                <a:cubicBezTo>
                  <a:pt x="5305" y="19319"/>
                  <a:pt x="5450" y="19368"/>
                  <a:pt x="5630" y="19368"/>
                </a:cubicBezTo>
                <a:lnTo>
                  <a:pt x="6277" y="19368"/>
                </a:lnTo>
                <a:cubicBezTo>
                  <a:pt x="6453" y="19368"/>
                  <a:pt x="6605" y="19319"/>
                  <a:pt x="6733" y="19230"/>
                </a:cubicBezTo>
                <a:cubicBezTo>
                  <a:pt x="6857" y="19137"/>
                  <a:pt x="6923" y="19014"/>
                  <a:pt x="6923" y="18858"/>
                </a:cubicBezTo>
                <a:lnTo>
                  <a:pt x="6923" y="10395"/>
                </a:lnTo>
                <a:close/>
                <a:moveTo>
                  <a:pt x="8416" y="3141"/>
                </a:moveTo>
                <a:cubicBezTo>
                  <a:pt x="10006" y="3121"/>
                  <a:pt x="11607" y="3121"/>
                  <a:pt x="13231" y="3141"/>
                </a:cubicBezTo>
                <a:cubicBezTo>
                  <a:pt x="13231" y="3032"/>
                  <a:pt x="13242" y="2925"/>
                  <a:pt x="13266" y="2819"/>
                </a:cubicBezTo>
                <a:cubicBezTo>
                  <a:pt x="13286" y="2712"/>
                  <a:pt x="13286" y="2611"/>
                  <a:pt x="13266" y="2519"/>
                </a:cubicBezTo>
                <a:lnTo>
                  <a:pt x="13266" y="2315"/>
                </a:lnTo>
                <a:cubicBezTo>
                  <a:pt x="12879" y="2222"/>
                  <a:pt x="12471" y="2171"/>
                  <a:pt x="12042" y="2162"/>
                </a:cubicBezTo>
                <a:cubicBezTo>
                  <a:pt x="11610" y="2153"/>
                  <a:pt x="11202" y="2148"/>
                  <a:pt x="10819" y="2148"/>
                </a:cubicBezTo>
                <a:cubicBezTo>
                  <a:pt x="10411" y="2148"/>
                  <a:pt x="9996" y="2153"/>
                  <a:pt x="9574" y="2162"/>
                </a:cubicBezTo>
                <a:cubicBezTo>
                  <a:pt x="9149" y="2171"/>
                  <a:pt x="8741" y="2222"/>
                  <a:pt x="8354" y="2315"/>
                </a:cubicBezTo>
                <a:lnTo>
                  <a:pt x="8354" y="2519"/>
                </a:lnTo>
                <a:cubicBezTo>
                  <a:pt x="8354" y="2611"/>
                  <a:pt x="8357" y="2715"/>
                  <a:pt x="8371" y="2824"/>
                </a:cubicBezTo>
                <a:cubicBezTo>
                  <a:pt x="8375" y="2937"/>
                  <a:pt x="8392" y="3040"/>
                  <a:pt x="8416" y="3141"/>
                </a:cubicBezTo>
                <a:moveTo>
                  <a:pt x="11769" y="10395"/>
                </a:moveTo>
                <a:cubicBezTo>
                  <a:pt x="11769" y="10248"/>
                  <a:pt x="11707" y="10119"/>
                  <a:pt x="11582" y="10015"/>
                </a:cubicBezTo>
                <a:cubicBezTo>
                  <a:pt x="11451" y="9908"/>
                  <a:pt x="11299" y="9854"/>
                  <a:pt x="11123" y="9854"/>
                </a:cubicBezTo>
                <a:lnTo>
                  <a:pt x="10476" y="9854"/>
                </a:lnTo>
                <a:cubicBezTo>
                  <a:pt x="10300" y="9854"/>
                  <a:pt x="10151" y="9908"/>
                  <a:pt x="10037" y="10015"/>
                </a:cubicBezTo>
                <a:cubicBezTo>
                  <a:pt x="9923" y="10119"/>
                  <a:pt x="9865" y="10248"/>
                  <a:pt x="9865" y="10395"/>
                </a:cubicBezTo>
                <a:lnTo>
                  <a:pt x="9865" y="18858"/>
                </a:lnTo>
                <a:cubicBezTo>
                  <a:pt x="9865" y="19005"/>
                  <a:pt x="9920" y="19126"/>
                  <a:pt x="10030" y="19224"/>
                </a:cubicBezTo>
                <a:cubicBezTo>
                  <a:pt x="10141" y="19319"/>
                  <a:pt x="10286" y="19368"/>
                  <a:pt x="10476" y="19368"/>
                </a:cubicBezTo>
                <a:lnTo>
                  <a:pt x="11123" y="19368"/>
                </a:lnTo>
                <a:cubicBezTo>
                  <a:pt x="11299" y="19368"/>
                  <a:pt x="11451" y="19319"/>
                  <a:pt x="11582" y="19230"/>
                </a:cubicBezTo>
                <a:cubicBezTo>
                  <a:pt x="11707" y="19137"/>
                  <a:pt x="11769" y="19014"/>
                  <a:pt x="11769" y="18858"/>
                </a:cubicBezTo>
                <a:lnTo>
                  <a:pt x="11769" y="10395"/>
                </a:lnTo>
                <a:close/>
                <a:moveTo>
                  <a:pt x="14683" y="18858"/>
                </a:moveTo>
                <a:cubicBezTo>
                  <a:pt x="14683" y="19005"/>
                  <a:pt x="14745" y="19126"/>
                  <a:pt x="14866" y="19224"/>
                </a:cubicBezTo>
                <a:cubicBezTo>
                  <a:pt x="14987" y="19319"/>
                  <a:pt x="15143" y="19368"/>
                  <a:pt x="15333" y="19368"/>
                </a:cubicBezTo>
                <a:lnTo>
                  <a:pt x="15979" y="19368"/>
                </a:lnTo>
                <a:cubicBezTo>
                  <a:pt x="16155" y="19368"/>
                  <a:pt x="16308" y="19319"/>
                  <a:pt x="16432" y="19230"/>
                </a:cubicBezTo>
                <a:cubicBezTo>
                  <a:pt x="16560" y="19137"/>
                  <a:pt x="16629" y="19014"/>
                  <a:pt x="16629" y="18858"/>
                </a:cubicBezTo>
                <a:lnTo>
                  <a:pt x="16629" y="10395"/>
                </a:lnTo>
                <a:cubicBezTo>
                  <a:pt x="16629" y="10248"/>
                  <a:pt x="16560" y="10119"/>
                  <a:pt x="16432" y="10015"/>
                </a:cubicBezTo>
                <a:cubicBezTo>
                  <a:pt x="16308" y="9908"/>
                  <a:pt x="16155" y="9854"/>
                  <a:pt x="15979" y="9854"/>
                </a:cubicBezTo>
                <a:lnTo>
                  <a:pt x="15333" y="9854"/>
                </a:lnTo>
                <a:cubicBezTo>
                  <a:pt x="15153" y="9854"/>
                  <a:pt x="15001" y="9908"/>
                  <a:pt x="14877" y="10015"/>
                </a:cubicBezTo>
                <a:cubicBezTo>
                  <a:pt x="14752" y="10119"/>
                  <a:pt x="14683" y="10248"/>
                  <a:pt x="14683" y="10395"/>
                </a:cubicBezTo>
                <a:lnTo>
                  <a:pt x="14683" y="188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913765">
              <a:defRPr/>
            </a:pPr>
            <a:endParaRPr lang="es-ES" sz="29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80" name="AutoShape 123"/>
          <p:cNvSpPr/>
          <p:nvPr/>
        </p:nvSpPr>
        <p:spPr bwMode="auto">
          <a:xfrm>
            <a:off x="6424670" y="1809202"/>
            <a:ext cx="407262" cy="4481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913765">
              <a:defRPr/>
            </a:pPr>
            <a:endParaRPr lang="es-ES" sz="29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81" name="AutoShape 12"/>
          <p:cNvSpPr/>
          <p:nvPr/>
        </p:nvSpPr>
        <p:spPr bwMode="auto">
          <a:xfrm>
            <a:off x="6441762" y="3826981"/>
            <a:ext cx="330980" cy="364173"/>
          </a:xfrm>
          <a:custGeom>
            <a:avLst/>
            <a:gdLst>
              <a:gd name="T0" fmla="+- 0 10802 114"/>
              <a:gd name="T1" fmla="*/ T0 w 21376"/>
              <a:gd name="T2" fmla="*/ 10800 h 21600"/>
              <a:gd name="T3" fmla="+- 0 10802 114"/>
              <a:gd name="T4" fmla="*/ T3 w 21376"/>
              <a:gd name="T5" fmla="*/ 10800 h 21600"/>
              <a:gd name="T6" fmla="+- 0 10802 114"/>
              <a:gd name="T7" fmla="*/ T6 w 21376"/>
              <a:gd name="T8" fmla="*/ 10800 h 21600"/>
              <a:gd name="T9" fmla="+- 0 10802 114"/>
              <a:gd name="T10" fmla="*/ T9 w 2137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913765">
              <a:defRPr/>
            </a:pPr>
            <a:endParaRPr lang="es-ES" sz="29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82" name="AutoShape 14"/>
          <p:cNvSpPr/>
          <p:nvPr/>
        </p:nvSpPr>
        <p:spPr bwMode="auto">
          <a:xfrm>
            <a:off x="5440900" y="4883094"/>
            <a:ext cx="332308" cy="36417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561" y="5503"/>
                </a:moveTo>
                <a:cubicBezTo>
                  <a:pt x="20836" y="5503"/>
                  <a:pt x="21078" y="5553"/>
                  <a:pt x="21285" y="5656"/>
                </a:cubicBezTo>
                <a:cubicBezTo>
                  <a:pt x="21498" y="5760"/>
                  <a:pt x="21599" y="5889"/>
                  <a:pt x="21599" y="6045"/>
                </a:cubicBezTo>
                <a:cubicBezTo>
                  <a:pt x="21599" y="6136"/>
                  <a:pt x="21585" y="6208"/>
                  <a:pt x="21556" y="6261"/>
                </a:cubicBezTo>
                <a:lnTo>
                  <a:pt x="8488" y="21266"/>
                </a:lnTo>
                <a:cubicBezTo>
                  <a:pt x="8333" y="21489"/>
                  <a:pt x="8000" y="21599"/>
                  <a:pt x="7493" y="21599"/>
                </a:cubicBezTo>
                <a:cubicBezTo>
                  <a:pt x="7217" y="21599"/>
                  <a:pt x="6961" y="21549"/>
                  <a:pt x="6729" y="21446"/>
                </a:cubicBezTo>
                <a:cubicBezTo>
                  <a:pt x="6497" y="21343"/>
                  <a:pt x="6381" y="21213"/>
                  <a:pt x="6381" y="21057"/>
                </a:cubicBezTo>
                <a:cubicBezTo>
                  <a:pt x="6381" y="21014"/>
                  <a:pt x="6406" y="20973"/>
                  <a:pt x="6454" y="20947"/>
                </a:cubicBezTo>
                <a:lnTo>
                  <a:pt x="11169" y="10444"/>
                </a:lnTo>
                <a:cubicBezTo>
                  <a:pt x="10985" y="10473"/>
                  <a:pt x="10613" y="10531"/>
                  <a:pt x="10058" y="10610"/>
                </a:cubicBezTo>
                <a:cubicBezTo>
                  <a:pt x="9502" y="10689"/>
                  <a:pt x="8874" y="10776"/>
                  <a:pt x="8164" y="10867"/>
                </a:cubicBezTo>
                <a:cubicBezTo>
                  <a:pt x="7454" y="10960"/>
                  <a:pt x="6705" y="11061"/>
                  <a:pt x="5922" y="11171"/>
                </a:cubicBezTo>
                <a:cubicBezTo>
                  <a:pt x="5135" y="11284"/>
                  <a:pt x="4401" y="11387"/>
                  <a:pt x="3724" y="11483"/>
                </a:cubicBezTo>
                <a:cubicBezTo>
                  <a:pt x="3043" y="11579"/>
                  <a:pt x="2459" y="11654"/>
                  <a:pt x="1966" y="11707"/>
                </a:cubicBezTo>
                <a:cubicBezTo>
                  <a:pt x="1473" y="11760"/>
                  <a:pt x="1178" y="11786"/>
                  <a:pt x="1087" y="11786"/>
                </a:cubicBezTo>
                <a:cubicBezTo>
                  <a:pt x="777" y="11786"/>
                  <a:pt x="521" y="11733"/>
                  <a:pt x="314" y="11623"/>
                </a:cubicBezTo>
                <a:cubicBezTo>
                  <a:pt x="106" y="11510"/>
                  <a:pt x="0" y="11385"/>
                  <a:pt x="0" y="11248"/>
                </a:cubicBezTo>
                <a:cubicBezTo>
                  <a:pt x="0" y="11186"/>
                  <a:pt x="14" y="11150"/>
                  <a:pt x="43" y="11133"/>
                </a:cubicBezTo>
                <a:lnTo>
                  <a:pt x="4879" y="424"/>
                </a:lnTo>
                <a:cubicBezTo>
                  <a:pt x="4942" y="302"/>
                  <a:pt x="5067" y="201"/>
                  <a:pt x="5261" y="120"/>
                </a:cubicBezTo>
                <a:cubicBezTo>
                  <a:pt x="5454" y="40"/>
                  <a:pt x="5671" y="0"/>
                  <a:pt x="5922" y="0"/>
                </a:cubicBezTo>
                <a:lnTo>
                  <a:pt x="13874" y="0"/>
                </a:lnTo>
                <a:cubicBezTo>
                  <a:pt x="14155" y="0"/>
                  <a:pt x="14396" y="52"/>
                  <a:pt x="14604" y="153"/>
                </a:cubicBezTo>
                <a:cubicBezTo>
                  <a:pt x="14812" y="256"/>
                  <a:pt x="14918" y="386"/>
                  <a:pt x="14918" y="539"/>
                </a:cubicBezTo>
                <a:cubicBezTo>
                  <a:pt x="14918" y="585"/>
                  <a:pt x="14908" y="623"/>
                  <a:pt x="14894" y="652"/>
                </a:cubicBezTo>
                <a:cubicBezTo>
                  <a:pt x="14879" y="686"/>
                  <a:pt x="14855" y="729"/>
                  <a:pt x="14821" y="779"/>
                </a:cubicBezTo>
                <a:lnTo>
                  <a:pt x="10662" y="6801"/>
                </a:lnTo>
                <a:cubicBezTo>
                  <a:pt x="10845" y="6770"/>
                  <a:pt x="11208" y="6719"/>
                  <a:pt x="11749" y="6647"/>
                </a:cubicBezTo>
                <a:cubicBezTo>
                  <a:pt x="12290" y="6573"/>
                  <a:pt x="12913" y="6491"/>
                  <a:pt x="13618" y="6398"/>
                </a:cubicBezTo>
                <a:cubicBezTo>
                  <a:pt x="14329" y="6307"/>
                  <a:pt x="15063" y="6206"/>
                  <a:pt x="15821" y="6095"/>
                </a:cubicBezTo>
                <a:cubicBezTo>
                  <a:pt x="16575" y="5983"/>
                  <a:pt x="17290" y="5884"/>
                  <a:pt x="17971" y="5800"/>
                </a:cubicBezTo>
                <a:cubicBezTo>
                  <a:pt x="18648" y="5719"/>
                  <a:pt x="19227" y="5647"/>
                  <a:pt x="19706" y="5589"/>
                </a:cubicBezTo>
                <a:cubicBezTo>
                  <a:pt x="20179" y="5534"/>
                  <a:pt x="20464" y="5503"/>
                  <a:pt x="20561" y="550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913765">
              <a:defRPr/>
            </a:pPr>
            <a:endParaRPr lang="es-ES" sz="29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83" name="AutoShape 38"/>
          <p:cNvSpPr/>
          <p:nvPr/>
        </p:nvSpPr>
        <p:spPr bwMode="auto">
          <a:xfrm>
            <a:off x="5440900" y="2898788"/>
            <a:ext cx="330980" cy="33239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2" y="2850"/>
                </a:moveTo>
                <a:cubicBezTo>
                  <a:pt x="18363" y="3806"/>
                  <a:pt x="19524" y="5033"/>
                  <a:pt x="20354" y="6530"/>
                </a:cubicBezTo>
                <a:cubicBezTo>
                  <a:pt x="21184" y="8031"/>
                  <a:pt x="21599" y="9635"/>
                  <a:pt x="21599" y="11342"/>
                </a:cubicBezTo>
                <a:cubicBezTo>
                  <a:pt x="21599" y="12759"/>
                  <a:pt x="21318" y="14087"/>
                  <a:pt x="20754" y="15328"/>
                </a:cubicBezTo>
                <a:cubicBezTo>
                  <a:pt x="20184" y="16569"/>
                  <a:pt x="19415" y="17654"/>
                  <a:pt x="18433" y="18587"/>
                </a:cubicBezTo>
                <a:cubicBezTo>
                  <a:pt x="17451" y="19520"/>
                  <a:pt x="16300" y="20255"/>
                  <a:pt x="14984" y="20793"/>
                </a:cubicBezTo>
                <a:cubicBezTo>
                  <a:pt x="13669" y="21332"/>
                  <a:pt x="12269" y="21599"/>
                  <a:pt x="10775" y="21599"/>
                </a:cubicBezTo>
                <a:cubicBezTo>
                  <a:pt x="9287" y="21599"/>
                  <a:pt x="7890" y="21332"/>
                  <a:pt x="6584" y="20793"/>
                </a:cubicBezTo>
                <a:cubicBezTo>
                  <a:pt x="5278" y="20255"/>
                  <a:pt x="4136" y="19520"/>
                  <a:pt x="3160" y="18587"/>
                </a:cubicBezTo>
                <a:cubicBezTo>
                  <a:pt x="2184" y="17654"/>
                  <a:pt x="1412" y="16569"/>
                  <a:pt x="845" y="15328"/>
                </a:cubicBezTo>
                <a:cubicBezTo>
                  <a:pt x="278" y="14087"/>
                  <a:pt x="0" y="12759"/>
                  <a:pt x="0" y="11342"/>
                </a:cubicBezTo>
                <a:cubicBezTo>
                  <a:pt x="0" y="9635"/>
                  <a:pt x="415" y="8031"/>
                  <a:pt x="1245" y="6530"/>
                </a:cubicBezTo>
                <a:cubicBezTo>
                  <a:pt x="2075" y="5033"/>
                  <a:pt x="3236" y="3806"/>
                  <a:pt x="4724" y="2850"/>
                </a:cubicBezTo>
                <a:cubicBezTo>
                  <a:pt x="4839" y="2761"/>
                  <a:pt x="4975" y="2732"/>
                  <a:pt x="5130" y="2770"/>
                </a:cubicBezTo>
                <a:cubicBezTo>
                  <a:pt x="5306" y="2804"/>
                  <a:pt x="5430" y="2879"/>
                  <a:pt x="5493" y="2989"/>
                </a:cubicBezTo>
                <a:lnTo>
                  <a:pt x="6800" y="4797"/>
                </a:lnTo>
                <a:cubicBezTo>
                  <a:pt x="6896" y="4906"/>
                  <a:pt x="6927" y="5033"/>
                  <a:pt x="6887" y="5174"/>
                </a:cubicBezTo>
                <a:cubicBezTo>
                  <a:pt x="6848" y="5318"/>
                  <a:pt x="6769" y="5436"/>
                  <a:pt x="6654" y="5525"/>
                </a:cubicBezTo>
                <a:cubicBezTo>
                  <a:pt x="5630" y="6185"/>
                  <a:pt x="4833" y="7026"/>
                  <a:pt x="4269" y="8042"/>
                </a:cubicBezTo>
                <a:cubicBezTo>
                  <a:pt x="3703" y="9056"/>
                  <a:pt x="3421" y="10156"/>
                  <a:pt x="3421" y="11342"/>
                </a:cubicBezTo>
                <a:cubicBezTo>
                  <a:pt x="3421" y="12298"/>
                  <a:pt x="3612" y="13208"/>
                  <a:pt x="3993" y="14066"/>
                </a:cubicBezTo>
                <a:cubicBezTo>
                  <a:pt x="4375" y="14925"/>
                  <a:pt x="4900" y="15667"/>
                  <a:pt x="5569" y="16298"/>
                </a:cubicBezTo>
                <a:cubicBezTo>
                  <a:pt x="6236" y="16929"/>
                  <a:pt x="7021" y="17430"/>
                  <a:pt x="7918" y="17796"/>
                </a:cubicBezTo>
                <a:cubicBezTo>
                  <a:pt x="8815" y="18161"/>
                  <a:pt x="9769" y="18346"/>
                  <a:pt x="10772" y="18346"/>
                </a:cubicBezTo>
                <a:cubicBezTo>
                  <a:pt x="11778" y="18346"/>
                  <a:pt x="12733" y="18161"/>
                  <a:pt x="13639" y="17796"/>
                </a:cubicBezTo>
                <a:cubicBezTo>
                  <a:pt x="14542" y="17430"/>
                  <a:pt x="15333" y="16929"/>
                  <a:pt x="16009" y="16298"/>
                </a:cubicBezTo>
                <a:cubicBezTo>
                  <a:pt x="16684" y="15668"/>
                  <a:pt x="17215" y="14927"/>
                  <a:pt x="17596" y="14075"/>
                </a:cubicBezTo>
                <a:cubicBezTo>
                  <a:pt x="17978" y="13220"/>
                  <a:pt x="18169" y="12307"/>
                  <a:pt x="18169" y="11342"/>
                </a:cubicBezTo>
                <a:cubicBezTo>
                  <a:pt x="18169" y="10156"/>
                  <a:pt x="17881" y="9056"/>
                  <a:pt x="17312" y="8042"/>
                </a:cubicBezTo>
                <a:cubicBezTo>
                  <a:pt x="16742" y="7023"/>
                  <a:pt x="15951" y="6185"/>
                  <a:pt x="14933" y="5525"/>
                </a:cubicBezTo>
                <a:cubicBezTo>
                  <a:pt x="14800" y="5436"/>
                  <a:pt x="14721" y="5324"/>
                  <a:pt x="14703" y="5197"/>
                </a:cubicBezTo>
                <a:cubicBezTo>
                  <a:pt x="14663" y="5050"/>
                  <a:pt x="14693" y="4915"/>
                  <a:pt x="14787" y="4797"/>
                </a:cubicBezTo>
                <a:lnTo>
                  <a:pt x="16066" y="2989"/>
                </a:lnTo>
                <a:cubicBezTo>
                  <a:pt x="16160" y="2879"/>
                  <a:pt x="16284" y="2810"/>
                  <a:pt x="16436" y="2784"/>
                </a:cubicBezTo>
                <a:cubicBezTo>
                  <a:pt x="16593" y="2755"/>
                  <a:pt x="16739" y="2778"/>
                  <a:pt x="16872" y="2850"/>
                </a:cubicBezTo>
                <a:moveTo>
                  <a:pt x="9663" y="10778"/>
                </a:moveTo>
                <a:cubicBezTo>
                  <a:pt x="9509" y="10778"/>
                  <a:pt x="9375" y="10726"/>
                  <a:pt x="9263" y="10625"/>
                </a:cubicBezTo>
                <a:cubicBezTo>
                  <a:pt x="9154" y="10524"/>
                  <a:pt x="9096" y="10398"/>
                  <a:pt x="9096" y="10239"/>
                </a:cubicBezTo>
                <a:lnTo>
                  <a:pt x="9096" y="535"/>
                </a:lnTo>
                <a:cubicBezTo>
                  <a:pt x="9096" y="388"/>
                  <a:pt x="9151" y="264"/>
                  <a:pt x="9257" y="158"/>
                </a:cubicBezTo>
                <a:cubicBezTo>
                  <a:pt x="9363" y="48"/>
                  <a:pt x="9496" y="0"/>
                  <a:pt x="9663" y="0"/>
                </a:cubicBezTo>
                <a:lnTo>
                  <a:pt x="11942" y="0"/>
                </a:lnTo>
                <a:cubicBezTo>
                  <a:pt x="12096" y="0"/>
                  <a:pt x="12230" y="48"/>
                  <a:pt x="12339" y="158"/>
                </a:cubicBezTo>
                <a:cubicBezTo>
                  <a:pt x="12451" y="264"/>
                  <a:pt x="12509" y="388"/>
                  <a:pt x="12509" y="535"/>
                </a:cubicBezTo>
                <a:lnTo>
                  <a:pt x="12509" y="10239"/>
                </a:lnTo>
                <a:cubicBezTo>
                  <a:pt x="12509" y="10386"/>
                  <a:pt x="12454" y="10513"/>
                  <a:pt x="12348" y="10620"/>
                </a:cubicBezTo>
                <a:cubicBezTo>
                  <a:pt x="12242" y="10723"/>
                  <a:pt x="12106" y="10778"/>
                  <a:pt x="11942" y="10778"/>
                </a:cubicBezTo>
                <a:lnTo>
                  <a:pt x="9663" y="1077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913765">
              <a:defRPr/>
            </a:pPr>
            <a:endParaRPr lang="es-ES" sz="29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84" name="AutoShape 84"/>
          <p:cNvSpPr/>
          <p:nvPr/>
        </p:nvSpPr>
        <p:spPr bwMode="auto">
          <a:xfrm>
            <a:off x="5429358" y="3823967"/>
            <a:ext cx="330980" cy="33239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92" y="0"/>
                </a:moveTo>
                <a:cubicBezTo>
                  <a:pt x="12101" y="0"/>
                  <a:pt x="13398" y="296"/>
                  <a:pt x="14685" y="897"/>
                </a:cubicBezTo>
                <a:cubicBezTo>
                  <a:pt x="15972" y="1496"/>
                  <a:pt x="17128" y="2309"/>
                  <a:pt x="18152" y="3337"/>
                </a:cubicBezTo>
                <a:cubicBezTo>
                  <a:pt x="19173" y="4365"/>
                  <a:pt x="20002" y="5565"/>
                  <a:pt x="20642" y="6941"/>
                </a:cubicBezTo>
                <a:cubicBezTo>
                  <a:pt x="21277" y="8313"/>
                  <a:pt x="21599" y="9784"/>
                  <a:pt x="21599" y="11354"/>
                </a:cubicBezTo>
                <a:cubicBezTo>
                  <a:pt x="21599" y="12995"/>
                  <a:pt x="21305" y="14571"/>
                  <a:pt x="20722" y="16085"/>
                </a:cubicBezTo>
                <a:lnTo>
                  <a:pt x="20416" y="16895"/>
                </a:lnTo>
                <a:lnTo>
                  <a:pt x="18455" y="17245"/>
                </a:lnTo>
                <a:cubicBezTo>
                  <a:pt x="18253" y="18183"/>
                  <a:pt x="17836" y="18965"/>
                  <a:pt x="17210" y="19589"/>
                </a:cubicBezTo>
                <a:cubicBezTo>
                  <a:pt x="16584" y="20207"/>
                  <a:pt x="15843" y="20521"/>
                  <a:pt x="14996" y="20521"/>
                </a:cubicBezTo>
                <a:lnTo>
                  <a:pt x="14996" y="21074"/>
                </a:lnTo>
                <a:cubicBezTo>
                  <a:pt x="14996" y="21218"/>
                  <a:pt x="14953" y="21343"/>
                  <a:pt x="14862" y="21447"/>
                </a:cubicBezTo>
                <a:cubicBezTo>
                  <a:pt x="14770" y="21549"/>
                  <a:pt x="14664" y="21599"/>
                  <a:pt x="14534" y="21599"/>
                </a:cubicBezTo>
                <a:lnTo>
                  <a:pt x="13633" y="21599"/>
                </a:lnTo>
                <a:cubicBezTo>
                  <a:pt x="13513" y="21599"/>
                  <a:pt x="13407" y="21549"/>
                  <a:pt x="13322" y="21447"/>
                </a:cubicBezTo>
                <a:cubicBezTo>
                  <a:pt x="13238" y="21343"/>
                  <a:pt x="13193" y="21218"/>
                  <a:pt x="13193" y="21074"/>
                </a:cubicBezTo>
                <a:lnTo>
                  <a:pt x="13193" y="11354"/>
                </a:lnTo>
                <a:cubicBezTo>
                  <a:pt x="13193" y="11210"/>
                  <a:pt x="13238" y="11081"/>
                  <a:pt x="13322" y="10970"/>
                </a:cubicBezTo>
                <a:cubicBezTo>
                  <a:pt x="13407" y="10857"/>
                  <a:pt x="13513" y="10798"/>
                  <a:pt x="13633" y="10798"/>
                </a:cubicBezTo>
                <a:lnTo>
                  <a:pt x="14534" y="10798"/>
                </a:lnTo>
                <a:cubicBezTo>
                  <a:pt x="14654" y="10798"/>
                  <a:pt x="14763" y="10857"/>
                  <a:pt x="14857" y="10970"/>
                </a:cubicBezTo>
                <a:cubicBezTo>
                  <a:pt x="14949" y="11081"/>
                  <a:pt x="14996" y="11210"/>
                  <a:pt x="14996" y="11354"/>
                </a:cubicBezTo>
                <a:lnTo>
                  <a:pt x="14996" y="11880"/>
                </a:lnTo>
                <a:cubicBezTo>
                  <a:pt x="15655" y="11880"/>
                  <a:pt x="16262" y="12077"/>
                  <a:pt x="16810" y="12476"/>
                </a:cubicBezTo>
                <a:cubicBezTo>
                  <a:pt x="17359" y="12874"/>
                  <a:pt x="17787" y="13396"/>
                  <a:pt x="18095" y="14046"/>
                </a:cubicBezTo>
                <a:lnTo>
                  <a:pt x="18533" y="13947"/>
                </a:lnTo>
                <a:cubicBezTo>
                  <a:pt x="18782" y="13136"/>
                  <a:pt x="18900" y="12272"/>
                  <a:pt x="18893" y="11354"/>
                </a:cubicBezTo>
                <a:cubicBezTo>
                  <a:pt x="18893" y="10228"/>
                  <a:pt x="18648" y="9177"/>
                  <a:pt x="18156" y="8194"/>
                </a:cubicBezTo>
                <a:cubicBezTo>
                  <a:pt x="17665" y="7220"/>
                  <a:pt x="17024" y="6362"/>
                  <a:pt x="16238" y="5622"/>
                </a:cubicBezTo>
                <a:cubicBezTo>
                  <a:pt x="15455" y="4882"/>
                  <a:pt x="14584" y="4300"/>
                  <a:pt x="13621" y="3877"/>
                </a:cubicBezTo>
                <a:cubicBezTo>
                  <a:pt x="12659" y="3456"/>
                  <a:pt x="11717" y="3241"/>
                  <a:pt x="10792" y="3241"/>
                </a:cubicBezTo>
                <a:cubicBezTo>
                  <a:pt x="9868" y="3241"/>
                  <a:pt x="8929" y="3456"/>
                  <a:pt x="7971" y="3877"/>
                </a:cubicBezTo>
                <a:cubicBezTo>
                  <a:pt x="7015" y="4300"/>
                  <a:pt x="6140" y="4879"/>
                  <a:pt x="5358" y="5608"/>
                </a:cubicBezTo>
                <a:cubicBezTo>
                  <a:pt x="4572" y="6336"/>
                  <a:pt x="3934" y="7198"/>
                  <a:pt x="3443" y="8183"/>
                </a:cubicBezTo>
                <a:cubicBezTo>
                  <a:pt x="2951" y="9171"/>
                  <a:pt x="2704" y="10219"/>
                  <a:pt x="2704" y="11329"/>
                </a:cubicBezTo>
                <a:cubicBezTo>
                  <a:pt x="2704" y="12267"/>
                  <a:pt x="2824" y="13136"/>
                  <a:pt x="3066" y="13947"/>
                </a:cubicBezTo>
                <a:lnTo>
                  <a:pt x="3504" y="14046"/>
                </a:lnTo>
                <a:cubicBezTo>
                  <a:pt x="3812" y="13396"/>
                  <a:pt x="4240" y="12874"/>
                  <a:pt x="4789" y="12476"/>
                </a:cubicBezTo>
                <a:cubicBezTo>
                  <a:pt x="5337" y="12077"/>
                  <a:pt x="5942" y="11880"/>
                  <a:pt x="6603" y="11880"/>
                </a:cubicBezTo>
                <a:lnTo>
                  <a:pt x="6603" y="11354"/>
                </a:lnTo>
                <a:cubicBezTo>
                  <a:pt x="6603" y="11210"/>
                  <a:pt x="6646" y="11081"/>
                  <a:pt x="6737" y="10970"/>
                </a:cubicBezTo>
                <a:cubicBezTo>
                  <a:pt x="6827" y="10857"/>
                  <a:pt x="6935" y="10798"/>
                  <a:pt x="7065" y="10798"/>
                </a:cubicBezTo>
                <a:lnTo>
                  <a:pt x="7966" y="10798"/>
                </a:lnTo>
                <a:cubicBezTo>
                  <a:pt x="8086" y="10798"/>
                  <a:pt x="8187" y="10857"/>
                  <a:pt x="8270" y="10970"/>
                </a:cubicBezTo>
                <a:cubicBezTo>
                  <a:pt x="8352" y="11081"/>
                  <a:pt x="8392" y="11210"/>
                  <a:pt x="8392" y="11354"/>
                </a:cubicBezTo>
                <a:lnTo>
                  <a:pt x="8392" y="21074"/>
                </a:lnTo>
                <a:cubicBezTo>
                  <a:pt x="8392" y="21218"/>
                  <a:pt x="8352" y="21343"/>
                  <a:pt x="8270" y="21447"/>
                </a:cubicBezTo>
                <a:cubicBezTo>
                  <a:pt x="8187" y="21549"/>
                  <a:pt x="8086" y="21599"/>
                  <a:pt x="7966" y="21599"/>
                </a:cubicBezTo>
                <a:lnTo>
                  <a:pt x="7065" y="21599"/>
                </a:lnTo>
                <a:cubicBezTo>
                  <a:pt x="6945" y="21599"/>
                  <a:pt x="6836" y="21549"/>
                  <a:pt x="6742" y="21447"/>
                </a:cubicBezTo>
                <a:cubicBezTo>
                  <a:pt x="6650" y="21343"/>
                  <a:pt x="6603" y="21218"/>
                  <a:pt x="6603" y="21074"/>
                </a:cubicBezTo>
                <a:lnTo>
                  <a:pt x="6603" y="20521"/>
                </a:lnTo>
                <a:cubicBezTo>
                  <a:pt x="6189" y="20521"/>
                  <a:pt x="5789" y="20436"/>
                  <a:pt x="5403" y="20270"/>
                </a:cubicBezTo>
                <a:cubicBezTo>
                  <a:pt x="5015" y="20103"/>
                  <a:pt x="4671" y="19877"/>
                  <a:pt x="4370" y="19589"/>
                </a:cubicBezTo>
                <a:cubicBezTo>
                  <a:pt x="4073" y="19298"/>
                  <a:pt x="3814" y="18956"/>
                  <a:pt x="3598" y="18558"/>
                </a:cubicBezTo>
                <a:cubicBezTo>
                  <a:pt x="3388" y="18163"/>
                  <a:pt x="3233" y="17725"/>
                  <a:pt x="3144" y="17245"/>
                </a:cubicBezTo>
                <a:lnTo>
                  <a:pt x="1172" y="16895"/>
                </a:lnTo>
                <a:lnTo>
                  <a:pt x="877" y="16085"/>
                </a:lnTo>
                <a:cubicBezTo>
                  <a:pt x="294" y="14571"/>
                  <a:pt x="0" y="12987"/>
                  <a:pt x="0" y="11326"/>
                </a:cubicBezTo>
                <a:cubicBezTo>
                  <a:pt x="0" y="9776"/>
                  <a:pt x="320" y="8310"/>
                  <a:pt x="957" y="6938"/>
                </a:cubicBezTo>
                <a:cubicBezTo>
                  <a:pt x="1595" y="5563"/>
                  <a:pt x="2426" y="4363"/>
                  <a:pt x="3447" y="3335"/>
                </a:cubicBezTo>
                <a:cubicBezTo>
                  <a:pt x="4469" y="2307"/>
                  <a:pt x="5622" y="1493"/>
                  <a:pt x="6909" y="895"/>
                </a:cubicBezTo>
                <a:cubicBezTo>
                  <a:pt x="8192" y="296"/>
                  <a:pt x="9486" y="0"/>
                  <a:pt x="10792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913765">
              <a:defRPr/>
            </a:pPr>
            <a:endParaRPr lang="es-ES" sz="29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85" name="AutoShape 14"/>
          <p:cNvSpPr/>
          <p:nvPr/>
        </p:nvSpPr>
        <p:spPr bwMode="auto">
          <a:xfrm>
            <a:off x="6472577" y="4871549"/>
            <a:ext cx="332308" cy="36417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561" y="5503"/>
                </a:moveTo>
                <a:cubicBezTo>
                  <a:pt x="20836" y="5503"/>
                  <a:pt x="21078" y="5553"/>
                  <a:pt x="21285" y="5656"/>
                </a:cubicBezTo>
                <a:cubicBezTo>
                  <a:pt x="21498" y="5760"/>
                  <a:pt x="21599" y="5889"/>
                  <a:pt x="21599" y="6045"/>
                </a:cubicBezTo>
                <a:cubicBezTo>
                  <a:pt x="21599" y="6136"/>
                  <a:pt x="21585" y="6208"/>
                  <a:pt x="21556" y="6261"/>
                </a:cubicBezTo>
                <a:lnTo>
                  <a:pt x="8488" y="21266"/>
                </a:lnTo>
                <a:cubicBezTo>
                  <a:pt x="8333" y="21489"/>
                  <a:pt x="8000" y="21599"/>
                  <a:pt x="7493" y="21599"/>
                </a:cubicBezTo>
                <a:cubicBezTo>
                  <a:pt x="7217" y="21599"/>
                  <a:pt x="6961" y="21549"/>
                  <a:pt x="6729" y="21446"/>
                </a:cubicBezTo>
                <a:cubicBezTo>
                  <a:pt x="6497" y="21343"/>
                  <a:pt x="6381" y="21213"/>
                  <a:pt x="6381" y="21057"/>
                </a:cubicBezTo>
                <a:cubicBezTo>
                  <a:pt x="6381" y="21014"/>
                  <a:pt x="6406" y="20973"/>
                  <a:pt x="6454" y="20947"/>
                </a:cubicBezTo>
                <a:lnTo>
                  <a:pt x="11169" y="10444"/>
                </a:lnTo>
                <a:cubicBezTo>
                  <a:pt x="10985" y="10473"/>
                  <a:pt x="10613" y="10531"/>
                  <a:pt x="10058" y="10610"/>
                </a:cubicBezTo>
                <a:cubicBezTo>
                  <a:pt x="9502" y="10689"/>
                  <a:pt x="8874" y="10776"/>
                  <a:pt x="8164" y="10867"/>
                </a:cubicBezTo>
                <a:cubicBezTo>
                  <a:pt x="7454" y="10960"/>
                  <a:pt x="6705" y="11061"/>
                  <a:pt x="5922" y="11171"/>
                </a:cubicBezTo>
                <a:cubicBezTo>
                  <a:pt x="5135" y="11284"/>
                  <a:pt x="4401" y="11387"/>
                  <a:pt x="3724" y="11483"/>
                </a:cubicBezTo>
                <a:cubicBezTo>
                  <a:pt x="3043" y="11579"/>
                  <a:pt x="2459" y="11654"/>
                  <a:pt x="1966" y="11707"/>
                </a:cubicBezTo>
                <a:cubicBezTo>
                  <a:pt x="1473" y="11760"/>
                  <a:pt x="1178" y="11786"/>
                  <a:pt x="1087" y="11786"/>
                </a:cubicBezTo>
                <a:cubicBezTo>
                  <a:pt x="777" y="11786"/>
                  <a:pt x="521" y="11733"/>
                  <a:pt x="314" y="11623"/>
                </a:cubicBezTo>
                <a:cubicBezTo>
                  <a:pt x="106" y="11510"/>
                  <a:pt x="0" y="11385"/>
                  <a:pt x="0" y="11248"/>
                </a:cubicBezTo>
                <a:cubicBezTo>
                  <a:pt x="0" y="11186"/>
                  <a:pt x="14" y="11150"/>
                  <a:pt x="43" y="11133"/>
                </a:cubicBezTo>
                <a:lnTo>
                  <a:pt x="4879" y="424"/>
                </a:lnTo>
                <a:cubicBezTo>
                  <a:pt x="4942" y="302"/>
                  <a:pt x="5067" y="201"/>
                  <a:pt x="5261" y="120"/>
                </a:cubicBezTo>
                <a:cubicBezTo>
                  <a:pt x="5454" y="40"/>
                  <a:pt x="5671" y="0"/>
                  <a:pt x="5922" y="0"/>
                </a:cubicBezTo>
                <a:lnTo>
                  <a:pt x="13874" y="0"/>
                </a:lnTo>
                <a:cubicBezTo>
                  <a:pt x="14155" y="0"/>
                  <a:pt x="14396" y="52"/>
                  <a:pt x="14604" y="153"/>
                </a:cubicBezTo>
                <a:cubicBezTo>
                  <a:pt x="14812" y="256"/>
                  <a:pt x="14918" y="386"/>
                  <a:pt x="14918" y="539"/>
                </a:cubicBezTo>
                <a:cubicBezTo>
                  <a:pt x="14918" y="585"/>
                  <a:pt x="14908" y="623"/>
                  <a:pt x="14894" y="652"/>
                </a:cubicBezTo>
                <a:cubicBezTo>
                  <a:pt x="14879" y="686"/>
                  <a:pt x="14855" y="729"/>
                  <a:pt x="14821" y="779"/>
                </a:cubicBezTo>
                <a:lnTo>
                  <a:pt x="10662" y="6801"/>
                </a:lnTo>
                <a:cubicBezTo>
                  <a:pt x="10845" y="6770"/>
                  <a:pt x="11208" y="6719"/>
                  <a:pt x="11749" y="6647"/>
                </a:cubicBezTo>
                <a:cubicBezTo>
                  <a:pt x="12290" y="6573"/>
                  <a:pt x="12913" y="6491"/>
                  <a:pt x="13618" y="6398"/>
                </a:cubicBezTo>
                <a:cubicBezTo>
                  <a:pt x="14329" y="6307"/>
                  <a:pt x="15063" y="6206"/>
                  <a:pt x="15821" y="6095"/>
                </a:cubicBezTo>
                <a:cubicBezTo>
                  <a:pt x="16575" y="5983"/>
                  <a:pt x="17290" y="5884"/>
                  <a:pt x="17971" y="5800"/>
                </a:cubicBezTo>
                <a:cubicBezTo>
                  <a:pt x="18648" y="5719"/>
                  <a:pt x="19227" y="5647"/>
                  <a:pt x="19706" y="5589"/>
                </a:cubicBezTo>
                <a:cubicBezTo>
                  <a:pt x="20179" y="5534"/>
                  <a:pt x="20464" y="5503"/>
                  <a:pt x="20561" y="550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913765">
              <a:defRPr/>
            </a:pPr>
            <a:endParaRPr lang="es-ES" sz="29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2" name="文本框 42"/>
          <p:cNvSpPr txBox="1"/>
          <p:nvPr/>
        </p:nvSpPr>
        <p:spPr>
          <a:xfrm>
            <a:off x="4582161" y="544963"/>
            <a:ext cx="3027680" cy="54864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algn="ctr" eaLnBrk="1" hangingPunct="1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单击此处添加名称</a:t>
            </a:r>
          </a:p>
        </p:txBody>
      </p:sp>
    </p:spTree>
  </p:cSld>
  <p:clrMapOvr>
    <a:masterClrMapping/>
  </p:clrMapOvr>
  <p:transition advTm="8159">
    <p:comb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1598646" y="410492"/>
            <a:ext cx="9022649" cy="267238"/>
            <a:chOff x="2331650" y="3295381"/>
            <a:chExt cx="9022649" cy="267238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35" name="椭圆 34"/>
            <p:cNvSpPr/>
            <p:nvPr/>
          </p:nvSpPr>
          <p:spPr>
            <a:xfrm rot="10800000">
              <a:off x="4045590" y="3295381"/>
              <a:ext cx="267237" cy="2672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 rot="10800000">
              <a:off x="3407467" y="3328786"/>
              <a:ext cx="200428" cy="200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 rot="10800000">
              <a:off x="2836154" y="3362190"/>
              <a:ext cx="133619" cy="1336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 rot="10800000">
              <a:off x="2331650" y="3395595"/>
              <a:ext cx="66809" cy="668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9373122" y="3295382"/>
              <a:ext cx="267237" cy="2672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10078054" y="3328787"/>
              <a:ext cx="200428" cy="200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10716176" y="3362191"/>
              <a:ext cx="133619" cy="1336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11287490" y="3395595"/>
              <a:ext cx="66809" cy="668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TextBox 34"/>
          <p:cNvSpPr txBox="1"/>
          <p:nvPr/>
        </p:nvSpPr>
        <p:spPr>
          <a:xfrm>
            <a:off x="1482725" y="3502660"/>
            <a:ext cx="1392555" cy="394970"/>
          </a:xfrm>
          <a:prstGeom prst="rect">
            <a:avLst/>
          </a:prstGeom>
          <a:noFill/>
        </p:spPr>
        <p:txBody>
          <a:bodyPr wrap="square" lIns="91421" tIns="45711" rIns="91421" bIns="45711" rtlCol="0">
            <a:spAutoFit/>
          </a:bodyPr>
          <a:lstStyle/>
          <a:p>
            <a:pPr algn="ctr"/>
            <a:r>
              <a:rPr lang="id-ID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cs typeface="Aparajita" panose="020B0604020202020204" pitchFamily="34" charset="0"/>
              </a:rPr>
              <a:t>添加标题</a:t>
            </a:r>
          </a:p>
        </p:txBody>
      </p:sp>
      <p:sp>
        <p:nvSpPr>
          <p:cNvPr id="3" name="TextBox 35"/>
          <p:cNvSpPr txBox="1"/>
          <p:nvPr/>
        </p:nvSpPr>
        <p:spPr>
          <a:xfrm>
            <a:off x="793117" y="3868267"/>
            <a:ext cx="2476500" cy="1080770"/>
          </a:xfrm>
          <a:prstGeom prst="rect">
            <a:avLst/>
          </a:prstGeom>
          <a:noFill/>
        </p:spPr>
        <p:txBody>
          <a:bodyPr wrap="square" lIns="91421" tIns="45711" rIns="91421" bIns="45711" rtlCol="0">
            <a:spAutoFit/>
          </a:bodyPr>
          <a:lstStyle/>
          <a:p>
            <a:pPr algn="ctr"/>
            <a:r>
              <a:rPr 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cs typeface="Aparajita" panose="020B0604020202020204" pitchFamily="34" charset="0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4" name="TextBox 36"/>
          <p:cNvSpPr txBox="1"/>
          <p:nvPr/>
        </p:nvSpPr>
        <p:spPr>
          <a:xfrm>
            <a:off x="3745513" y="3507741"/>
            <a:ext cx="2082800" cy="394970"/>
          </a:xfrm>
          <a:prstGeom prst="rect">
            <a:avLst/>
          </a:prstGeom>
          <a:noFill/>
        </p:spPr>
        <p:txBody>
          <a:bodyPr wrap="square" lIns="91421" tIns="45711" rIns="91421" bIns="45711" rtlCol="0">
            <a:spAutoFit/>
          </a:bodyPr>
          <a:lstStyle/>
          <a:p>
            <a:pPr algn="ctr"/>
            <a:r>
              <a:rPr lang="id-ID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cs typeface="Aparajita" panose="020B0604020202020204" pitchFamily="34" charset="0"/>
              </a:rPr>
              <a:t>添加标题</a:t>
            </a:r>
          </a:p>
        </p:txBody>
      </p:sp>
      <p:sp>
        <p:nvSpPr>
          <p:cNvPr id="5" name="TextBox 37"/>
          <p:cNvSpPr txBox="1"/>
          <p:nvPr/>
        </p:nvSpPr>
        <p:spPr>
          <a:xfrm>
            <a:off x="3542313" y="3878633"/>
            <a:ext cx="2476500" cy="1080770"/>
          </a:xfrm>
          <a:prstGeom prst="rect">
            <a:avLst/>
          </a:prstGeom>
          <a:noFill/>
        </p:spPr>
        <p:txBody>
          <a:bodyPr wrap="square" lIns="91421" tIns="45711" rIns="91421" bIns="45711" rtlCol="0">
            <a:spAutoFit/>
          </a:bodyPr>
          <a:lstStyle/>
          <a:p>
            <a:pPr algn="ctr"/>
            <a:r>
              <a:rPr 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cs typeface="Aparajita" panose="020B0604020202020204" pitchFamily="34" charset="0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6" name="TextBox 38"/>
          <p:cNvSpPr txBox="1"/>
          <p:nvPr/>
        </p:nvSpPr>
        <p:spPr>
          <a:xfrm>
            <a:off x="6285513" y="3497528"/>
            <a:ext cx="2057400" cy="394970"/>
          </a:xfrm>
          <a:prstGeom prst="rect">
            <a:avLst/>
          </a:prstGeom>
          <a:noFill/>
        </p:spPr>
        <p:txBody>
          <a:bodyPr wrap="square" lIns="91421" tIns="45711" rIns="91421" bIns="45711" rtlCol="0">
            <a:spAutoFit/>
          </a:bodyPr>
          <a:lstStyle/>
          <a:p>
            <a:pPr algn="ctr"/>
            <a:r>
              <a:rPr lang="id-ID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cs typeface="Aparajita" panose="020B0604020202020204" pitchFamily="34" charset="0"/>
              </a:rPr>
              <a:t>添加标题</a:t>
            </a:r>
          </a:p>
        </p:txBody>
      </p:sp>
      <p:sp>
        <p:nvSpPr>
          <p:cNvPr id="7" name="TextBox 39"/>
          <p:cNvSpPr txBox="1"/>
          <p:nvPr/>
        </p:nvSpPr>
        <p:spPr>
          <a:xfrm>
            <a:off x="6080234" y="3868420"/>
            <a:ext cx="2476500" cy="1080770"/>
          </a:xfrm>
          <a:prstGeom prst="rect">
            <a:avLst/>
          </a:prstGeom>
          <a:noFill/>
        </p:spPr>
        <p:txBody>
          <a:bodyPr wrap="square" lIns="91421" tIns="45711" rIns="91421" bIns="45711" rtlCol="0">
            <a:spAutoFit/>
          </a:bodyPr>
          <a:lstStyle/>
          <a:p>
            <a:pPr algn="ctr"/>
            <a:r>
              <a:rPr 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cs typeface="Aparajita" panose="020B0604020202020204" pitchFamily="34" charset="0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8" name="TextBox 40"/>
          <p:cNvSpPr txBox="1"/>
          <p:nvPr/>
        </p:nvSpPr>
        <p:spPr>
          <a:xfrm>
            <a:off x="8903217" y="3503011"/>
            <a:ext cx="2329768" cy="394970"/>
          </a:xfrm>
          <a:prstGeom prst="rect">
            <a:avLst/>
          </a:prstGeom>
          <a:noFill/>
        </p:spPr>
        <p:txBody>
          <a:bodyPr wrap="square" lIns="91421" tIns="45711" rIns="91421" bIns="45711" rtlCol="0">
            <a:spAutoFit/>
          </a:bodyPr>
          <a:lstStyle/>
          <a:p>
            <a:pPr algn="ctr"/>
            <a:r>
              <a:rPr lang="id-ID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cs typeface="Aparajita" panose="020B0604020202020204" pitchFamily="34" charset="0"/>
              </a:rPr>
              <a:t>添加标题</a:t>
            </a:r>
          </a:p>
        </p:txBody>
      </p:sp>
      <p:sp>
        <p:nvSpPr>
          <p:cNvPr id="9" name="TextBox 41"/>
          <p:cNvSpPr txBox="1"/>
          <p:nvPr/>
        </p:nvSpPr>
        <p:spPr>
          <a:xfrm>
            <a:off x="8860238" y="3873903"/>
            <a:ext cx="2476500" cy="1080770"/>
          </a:xfrm>
          <a:prstGeom prst="rect">
            <a:avLst/>
          </a:prstGeom>
          <a:noFill/>
        </p:spPr>
        <p:txBody>
          <a:bodyPr wrap="square" lIns="91421" tIns="45711" rIns="91421" bIns="45711" rtlCol="0">
            <a:spAutoFit/>
          </a:bodyPr>
          <a:lstStyle/>
          <a:p>
            <a:pPr algn="ctr"/>
            <a:r>
              <a:rPr 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cs typeface="Aparajita" panose="020B0604020202020204" pitchFamily="34" charset="0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54" name="Round Diagonal Corner Rectangle 53"/>
          <p:cNvSpPr/>
          <p:nvPr/>
        </p:nvSpPr>
        <p:spPr>
          <a:xfrm>
            <a:off x="1381225" y="1986177"/>
            <a:ext cx="1300879" cy="1301218"/>
          </a:xfrm>
          <a:prstGeom prst="round2DiagRect">
            <a:avLst>
              <a:gd name="adj1" fmla="val 18841"/>
              <a:gd name="adj2" fmla="val 0"/>
            </a:avLst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09" tIns="54855" rIns="109709" bIns="54855" rtlCol="0" anchor="ctr"/>
          <a:lstStyle/>
          <a:p>
            <a:pPr algn="ctr"/>
            <a:endParaRPr lang="bg-BG" sz="1800" dirty="0">
              <a:latin typeface="微软雅黑" panose="020B0503020204020204" charset="-122"/>
            </a:endParaRPr>
          </a:p>
        </p:txBody>
      </p:sp>
      <p:sp>
        <p:nvSpPr>
          <p:cNvPr id="53" name="Round Diagonal Corner Rectangle 52"/>
          <p:cNvSpPr/>
          <p:nvPr/>
        </p:nvSpPr>
        <p:spPr>
          <a:xfrm rot="5400000">
            <a:off x="4105547" y="1986347"/>
            <a:ext cx="1301218" cy="1300879"/>
          </a:xfrm>
          <a:prstGeom prst="round2DiagRect">
            <a:avLst>
              <a:gd name="adj1" fmla="val 18841"/>
              <a:gd name="adj2" fmla="val 0"/>
            </a:avLst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09" tIns="54855" rIns="109709" bIns="54855" rtlCol="0" anchor="ctr"/>
          <a:lstStyle/>
          <a:p>
            <a:pPr algn="ctr"/>
            <a:endParaRPr lang="bg-BG" sz="1800" dirty="0">
              <a:latin typeface="微软雅黑" panose="020B0503020204020204" charset="-122"/>
            </a:endParaRPr>
          </a:p>
        </p:txBody>
      </p:sp>
      <p:sp>
        <p:nvSpPr>
          <p:cNvPr id="55" name="Round Diagonal Corner Rectangle 54"/>
          <p:cNvSpPr/>
          <p:nvPr/>
        </p:nvSpPr>
        <p:spPr>
          <a:xfrm>
            <a:off x="6673298" y="1983460"/>
            <a:ext cx="1300879" cy="1301218"/>
          </a:xfrm>
          <a:prstGeom prst="round2DiagRect">
            <a:avLst>
              <a:gd name="adj1" fmla="val 18841"/>
              <a:gd name="adj2" fmla="val 0"/>
            </a:avLst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09" tIns="54855" rIns="109709" bIns="54855" rtlCol="0" anchor="ctr"/>
          <a:lstStyle/>
          <a:p>
            <a:pPr algn="ctr"/>
            <a:endParaRPr lang="bg-BG" sz="1800" dirty="0">
              <a:latin typeface="微软雅黑" panose="020B0503020204020204" charset="-122"/>
            </a:endParaRPr>
          </a:p>
        </p:txBody>
      </p:sp>
      <p:sp>
        <p:nvSpPr>
          <p:cNvPr id="46" name="Round Diagonal Corner Rectangle 45"/>
          <p:cNvSpPr/>
          <p:nvPr/>
        </p:nvSpPr>
        <p:spPr>
          <a:xfrm rot="16200000">
            <a:off x="9399693" y="1982120"/>
            <a:ext cx="1301218" cy="1300879"/>
          </a:xfrm>
          <a:prstGeom prst="round2DiagRect">
            <a:avLst>
              <a:gd name="adj1" fmla="val 18841"/>
              <a:gd name="adj2" fmla="val 0"/>
            </a:avLst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09" tIns="54855" rIns="109709" bIns="54855" rtlCol="0" anchor="ctr"/>
          <a:lstStyle/>
          <a:p>
            <a:pPr algn="ctr"/>
            <a:endParaRPr lang="bg-BG" sz="1800" dirty="0">
              <a:latin typeface="微软雅黑" panose="020B0503020204020204" charset="-122"/>
            </a:endParaRPr>
          </a:p>
        </p:txBody>
      </p:sp>
      <p:grpSp>
        <p:nvGrpSpPr>
          <p:cNvPr id="43" name="Group 588"/>
          <p:cNvGrpSpPr/>
          <p:nvPr/>
        </p:nvGrpSpPr>
        <p:grpSpPr bwMode="auto">
          <a:xfrm>
            <a:off x="1712765" y="2326693"/>
            <a:ext cx="630881" cy="564996"/>
            <a:chOff x="2061431" y="5656262"/>
            <a:chExt cx="583344" cy="522287"/>
          </a:xfrm>
          <a:solidFill>
            <a:schemeClr val="bg1"/>
          </a:solidFill>
        </p:grpSpPr>
        <p:sp>
          <p:nvSpPr>
            <p:cNvPr id="44" name="Freeform 539"/>
            <p:cNvSpPr>
              <a:spLocks noChangeArrowheads="1"/>
            </p:cNvSpPr>
            <p:nvPr/>
          </p:nvSpPr>
          <p:spPr bwMode="auto">
            <a:xfrm>
              <a:off x="2403475" y="5656262"/>
              <a:ext cx="241300" cy="238125"/>
            </a:xfrm>
            <a:custGeom>
              <a:avLst/>
              <a:gdLst>
                <a:gd name="T0" fmla="*/ 159 w 670"/>
                <a:gd name="T1" fmla="*/ 660 h 661"/>
                <a:gd name="T2" fmla="*/ 259 w 670"/>
                <a:gd name="T3" fmla="*/ 635 h 661"/>
                <a:gd name="T4" fmla="*/ 669 w 670"/>
                <a:gd name="T5" fmla="*/ 225 h 661"/>
                <a:gd name="T6" fmla="*/ 435 w 670"/>
                <a:gd name="T7" fmla="*/ 0 h 661"/>
                <a:gd name="T8" fmla="*/ 33 w 670"/>
                <a:gd name="T9" fmla="*/ 409 h 661"/>
                <a:gd name="T10" fmla="*/ 0 w 670"/>
                <a:gd name="T11" fmla="*/ 510 h 661"/>
                <a:gd name="T12" fmla="*/ 159 w 670"/>
                <a:gd name="T13" fmla="*/ 660 h 661"/>
                <a:gd name="T14" fmla="*/ 159 w 670"/>
                <a:gd name="T15" fmla="*/ 660 h 661"/>
                <a:gd name="T16" fmla="*/ 159 w 670"/>
                <a:gd name="T17" fmla="*/ 660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0" h="661">
                  <a:moveTo>
                    <a:pt x="159" y="660"/>
                  </a:moveTo>
                  <a:cubicBezTo>
                    <a:pt x="184" y="643"/>
                    <a:pt x="226" y="635"/>
                    <a:pt x="259" y="635"/>
                  </a:cubicBezTo>
                  <a:cubicBezTo>
                    <a:pt x="669" y="225"/>
                    <a:pt x="669" y="225"/>
                    <a:pt x="669" y="225"/>
                  </a:cubicBezTo>
                  <a:cubicBezTo>
                    <a:pt x="435" y="0"/>
                    <a:pt x="435" y="0"/>
                    <a:pt x="435" y="0"/>
                  </a:cubicBezTo>
                  <a:cubicBezTo>
                    <a:pt x="33" y="409"/>
                    <a:pt x="33" y="409"/>
                    <a:pt x="33" y="409"/>
                  </a:cubicBezTo>
                  <a:cubicBezTo>
                    <a:pt x="33" y="443"/>
                    <a:pt x="25" y="485"/>
                    <a:pt x="0" y="510"/>
                  </a:cubicBezTo>
                  <a:lnTo>
                    <a:pt x="159" y="660"/>
                  </a:lnTo>
                  <a:close/>
                  <a:moveTo>
                    <a:pt x="159" y="660"/>
                  </a:moveTo>
                  <a:lnTo>
                    <a:pt x="159" y="66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latin typeface="微软雅黑" panose="020B0503020204020204" charset="-122"/>
                <a:ea typeface="宋体" panose="02010600030101010101" pitchFamily="2" charset="-122"/>
              </a:endParaRPr>
            </a:p>
          </p:txBody>
        </p:sp>
        <p:sp>
          <p:nvSpPr>
            <p:cNvPr id="47" name="Freeform 540"/>
            <p:cNvSpPr>
              <a:spLocks noChangeArrowheads="1"/>
            </p:cNvSpPr>
            <p:nvPr/>
          </p:nvSpPr>
          <p:spPr bwMode="auto">
            <a:xfrm>
              <a:off x="2124075" y="5981699"/>
              <a:ext cx="196850" cy="195263"/>
            </a:xfrm>
            <a:custGeom>
              <a:avLst/>
              <a:gdLst>
                <a:gd name="T0" fmla="*/ 226 w 545"/>
                <a:gd name="T1" fmla="*/ 259 h 544"/>
                <a:gd name="T2" fmla="*/ 209 w 545"/>
                <a:gd name="T3" fmla="*/ 242 h 544"/>
                <a:gd name="T4" fmla="*/ 134 w 545"/>
                <a:gd name="T5" fmla="*/ 301 h 544"/>
                <a:gd name="T6" fmla="*/ 0 w 545"/>
                <a:gd name="T7" fmla="*/ 510 h 544"/>
                <a:gd name="T8" fmla="*/ 34 w 545"/>
                <a:gd name="T9" fmla="*/ 543 h 544"/>
                <a:gd name="T10" fmla="*/ 243 w 545"/>
                <a:gd name="T11" fmla="*/ 409 h 544"/>
                <a:gd name="T12" fmla="*/ 301 w 545"/>
                <a:gd name="T13" fmla="*/ 334 h 544"/>
                <a:gd name="T14" fmla="*/ 285 w 545"/>
                <a:gd name="T15" fmla="*/ 317 h 544"/>
                <a:gd name="T16" fmla="*/ 544 w 545"/>
                <a:gd name="T17" fmla="*/ 58 h 544"/>
                <a:gd name="T18" fmla="*/ 485 w 545"/>
                <a:gd name="T19" fmla="*/ 0 h 544"/>
                <a:gd name="T20" fmla="*/ 226 w 545"/>
                <a:gd name="T21" fmla="*/ 259 h 544"/>
                <a:gd name="T22" fmla="*/ 226 w 545"/>
                <a:gd name="T23" fmla="*/ 259 h 544"/>
                <a:gd name="T24" fmla="*/ 226 w 545"/>
                <a:gd name="T25" fmla="*/ 259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5" h="544">
                  <a:moveTo>
                    <a:pt x="226" y="259"/>
                  </a:moveTo>
                  <a:lnTo>
                    <a:pt x="209" y="242"/>
                  </a:lnTo>
                  <a:lnTo>
                    <a:pt x="134" y="301"/>
                  </a:lnTo>
                  <a:lnTo>
                    <a:pt x="0" y="510"/>
                  </a:lnTo>
                  <a:lnTo>
                    <a:pt x="34" y="543"/>
                  </a:lnTo>
                  <a:lnTo>
                    <a:pt x="243" y="409"/>
                  </a:lnTo>
                  <a:lnTo>
                    <a:pt x="301" y="334"/>
                  </a:lnTo>
                  <a:lnTo>
                    <a:pt x="285" y="317"/>
                  </a:lnTo>
                  <a:lnTo>
                    <a:pt x="544" y="58"/>
                  </a:lnTo>
                  <a:lnTo>
                    <a:pt x="485" y="0"/>
                  </a:lnTo>
                  <a:lnTo>
                    <a:pt x="226" y="259"/>
                  </a:lnTo>
                  <a:close/>
                  <a:moveTo>
                    <a:pt x="226" y="259"/>
                  </a:moveTo>
                  <a:lnTo>
                    <a:pt x="226" y="25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latin typeface="微软雅黑" panose="020B0503020204020204" charset="-122"/>
                <a:ea typeface="宋体" panose="02010600030101010101" pitchFamily="2" charset="-122"/>
              </a:endParaRPr>
            </a:p>
          </p:txBody>
        </p:sp>
        <p:sp>
          <p:nvSpPr>
            <p:cNvPr id="48" name="Freeform 541"/>
            <p:cNvSpPr>
              <a:spLocks noChangeArrowheads="1"/>
            </p:cNvSpPr>
            <p:nvPr/>
          </p:nvSpPr>
          <p:spPr bwMode="auto">
            <a:xfrm>
              <a:off x="2124075" y="5981699"/>
              <a:ext cx="196850" cy="195263"/>
            </a:xfrm>
            <a:custGeom>
              <a:avLst/>
              <a:gdLst>
                <a:gd name="T0" fmla="*/ 226 w 545"/>
                <a:gd name="T1" fmla="*/ 259 h 544"/>
                <a:gd name="T2" fmla="*/ 209 w 545"/>
                <a:gd name="T3" fmla="*/ 242 h 544"/>
                <a:gd name="T4" fmla="*/ 134 w 545"/>
                <a:gd name="T5" fmla="*/ 301 h 544"/>
                <a:gd name="T6" fmla="*/ 0 w 545"/>
                <a:gd name="T7" fmla="*/ 510 h 544"/>
                <a:gd name="T8" fmla="*/ 34 w 545"/>
                <a:gd name="T9" fmla="*/ 543 h 544"/>
                <a:gd name="T10" fmla="*/ 243 w 545"/>
                <a:gd name="T11" fmla="*/ 409 h 544"/>
                <a:gd name="T12" fmla="*/ 301 w 545"/>
                <a:gd name="T13" fmla="*/ 334 h 544"/>
                <a:gd name="T14" fmla="*/ 285 w 545"/>
                <a:gd name="T15" fmla="*/ 317 h 544"/>
                <a:gd name="T16" fmla="*/ 544 w 545"/>
                <a:gd name="T17" fmla="*/ 58 h 544"/>
                <a:gd name="T18" fmla="*/ 485 w 545"/>
                <a:gd name="T19" fmla="*/ 0 h 544"/>
                <a:gd name="T20" fmla="*/ 226 w 545"/>
                <a:gd name="T21" fmla="*/ 259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5" h="544">
                  <a:moveTo>
                    <a:pt x="226" y="259"/>
                  </a:moveTo>
                  <a:lnTo>
                    <a:pt x="209" y="242"/>
                  </a:lnTo>
                  <a:lnTo>
                    <a:pt x="134" y="301"/>
                  </a:lnTo>
                  <a:lnTo>
                    <a:pt x="0" y="510"/>
                  </a:lnTo>
                  <a:lnTo>
                    <a:pt x="34" y="543"/>
                  </a:lnTo>
                  <a:lnTo>
                    <a:pt x="243" y="409"/>
                  </a:lnTo>
                  <a:lnTo>
                    <a:pt x="301" y="334"/>
                  </a:lnTo>
                  <a:lnTo>
                    <a:pt x="285" y="317"/>
                  </a:lnTo>
                  <a:lnTo>
                    <a:pt x="544" y="58"/>
                  </a:lnTo>
                  <a:lnTo>
                    <a:pt x="485" y="0"/>
                  </a:lnTo>
                  <a:lnTo>
                    <a:pt x="226" y="259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latin typeface="微软雅黑" panose="020B0503020204020204" charset="-122"/>
                <a:ea typeface="宋体" panose="02010600030101010101" pitchFamily="2" charset="-122"/>
              </a:endParaRPr>
            </a:p>
          </p:txBody>
        </p:sp>
        <p:sp>
          <p:nvSpPr>
            <p:cNvPr id="49" name="Freeform 542"/>
            <p:cNvSpPr>
              <a:spLocks noChangeArrowheads="1"/>
            </p:cNvSpPr>
            <p:nvPr/>
          </p:nvSpPr>
          <p:spPr bwMode="auto">
            <a:xfrm>
              <a:off x="2205038" y="6075362"/>
              <a:ext cx="1587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latin typeface="微软雅黑" panose="020B0503020204020204" charset="-122"/>
                <a:ea typeface="宋体" panose="02010600030101010101" pitchFamily="2" charset="-122"/>
              </a:endParaRPr>
            </a:p>
          </p:txBody>
        </p:sp>
        <p:sp>
          <p:nvSpPr>
            <p:cNvPr id="50" name="Freeform 543"/>
            <p:cNvSpPr>
              <a:spLocks noChangeArrowheads="1"/>
            </p:cNvSpPr>
            <p:nvPr/>
          </p:nvSpPr>
          <p:spPr bwMode="auto">
            <a:xfrm>
              <a:off x="2061431" y="5662612"/>
              <a:ext cx="520701" cy="515937"/>
            </a:xfrm>
            <a:custGeom>
              <a:avLst/>
              <a:gdLst>
                <a:gd name="T0" fmla="*/ 644 w 1448"/>
                <a:gd name="T1" fmla="*/ 427 h 1431"/>
                <a:gd name="T2" fmla="*/ 561 w 1448"/>
                <a:gd name="T3" fmla="*/ 117 h 1431"/>
                <a:gd name="T4" fmla="*/ 251 w 1448"/>
                <a:gd name="T5" fmla="*/ 34 h 1431"/>
                <a:gd name="T6" fmla="*/ 435 w 1448"/>
                <a:gd name="T7" fmla="*/ 209 h 1431"/>
                <a:gd name="T8" fmla="*/ 385 w 1448"/>
                <a:gd name="T9" fmla="*/ 385 h 1431"/>
                <a:gd name="T10" fmla="*/ 210 w 1448"/>
                <a:gd name="T11" fmla="*/ 435 h 1431"/>
                <a:gd name="T12" fmla="*/ 34 w 1448"/>
                <a:gd name="T13" fmla="*/ 251 h 1431"/>
                <a:gd name="T14" fmla="*/ 109 w 1448"/>
                <a:gd name="T15" fmla="*/ 561 h 1431"/>
                <a:gd name="T16" fmla="*/ 435 w 1448"/>
                <a:gd name="T17" fmla="*/ 644 h 1431"/>
                <a:gd name="T18" fmla="*/ 1179 w 1448"/>
                <a:gd name="T19" fmla="*/ 1380 h 1431"/>
                <a:gd name="T20" fmla="*/ 1288 w 1448"/>
                <a:gd name="T21" fmla="*/ 1430 h 1431"/>
                <a:gd name="T22" fmla="*/ 1388 w 1448"/>
                <a:gd name="T23" fmla="*/ 1380 h 1431"/>
                <a:gd name="T24" fmla="*/ 1388 w 1448"/>
                <a:gd name="T25" fmla="*/ 1171 h 1431"/>
                <a:gd name="T26" fmla="*/ 644 w 1448"/>
                <a:gd name="T27" fmla="*/ 427 h 1431"/>
                <a:gd name="T28" fmla="*/ 1296 w 1448"/>
                <a:gd name="T29" fmla="*/ 1355 h 1431"/>
                <a:gd name="T30" fmla="*/ 1238 w 1448"/>
                <a:gd name="T31" fmla="*/ 1305 h 1431"/>
                <a:gd name="T32" fmla="*/ 1296 w 1448"/>
                <a:gd name="T33" fmla="*/ 1246 h 1431"/>
                <a:gd name="T34" fmla="*/ 1355 w 1448"/>
                <a:gd name="T35" fmla="*/ 1305 h 1431"/>
                <a:gd name="T36" fmla="*/ 1296 w 1448"/>
                <a:gd name="T37" fmla="*/ 1355 h 1431"/>
                <a:gd name="T38" fmla="*/ 1296 w 1448"/>
                <a:gd name="T39" fmla="*/ 1355 h 1431"/>
                <a:gd name="T40" fmla="*/ 1296 w 1448"/>
                <a:gd name="T41" fmla="*/ 1355 h 1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48" h="1431">
                  <a:moveTo>
                    <a:pt x="644" y="427"/>
                  </a:moveTo>
                  <a:cubicBezTo>
                    <a:pt x="678" y="318"/>
                    <a:pt x="644" y="201"/>
                    <a:pt x="561" y="117"/>
                  </a:cubicBezTo>
                  <a:cubicBezTo>
                    <a:pt x="477" y="34"/>
                    <a:pt x="360" y="0"/>
                    <a:pt x="251" y="34"/>
                  </a:cubicBezTo>
                  <a:cubicBezTo>
                    <a:pt x="435" y="209"/>
                    <a:pt x="435" y="209"/>
                    <a:pt x="435" y="209"/>
                  </a:cubicBezTo>
                  <a:cubicBezTo>
                    <a:pt x="385" y="385"/>
                    <a:pt x="385" y="385"/>
                    <a:pt x="385" y="385"/>
                  </a:cubicBezTo>
                  <a:cubicBezTo>
                    <a:pt x="210" y="435"/>
                    <a:pt x="210" y="435"/>
                    <a:pt x="210" y="435"/>
                  </a:cubicBezTo>
                  <a:cubicBezTo>
                    <a:pt x="34" y="251"/>
                    <a:pt x="34" y="251"/>
                    <a:pt x="34" y="251"/>
                  </a:cubicBezTo>
                  <a:cubicBezTo>
                    <a:pt x="0" y="360"/>
                    <a:pt x="25" y="477"/>
                    <a:pt x="109" y="561"/>
                  </a:cubicBezTo>
                  <a:cubicBezTo>
                    <a:pt x="201" y="653"/>
                    <a:pt x="326" y="677"/>
                    <a:pt x="435" y="644"/>
                  </a:cubicBezTo>
                  <a:cubicBezTo>
                    <a:pt x="1179" y="1380"/>
                    <a:pt x="1179" y="1380"/>
                    <a:pt x="1179" y="1380"/>
                  </a:cubicBezTo>
                  <a:cubicBezTo>
                    <a:pt x="1204" y="1413"/>
                    <a:pt x="1246" y="1430"/>
                    <a:pt x="1288" y="1430"/>
                  </a:cubicBezTo>
                  <a:cubicBezTo>
                    <a:pt x="1321" y="1430"/>
                    <a:pt x="1363" y="1413"/>
                    <a:pt x="1388" y="1380"/>
                  </a:cubicBezTo>
                  <a:cubicBezTo>
                    <a:pt x="1447" y="1321"/>
                    <a:pt x="1447" y="1229"/>
                    <a:pt x="1388" y="1171"/>
                  </a:cubicBezTo>
                  <a:lnTo>
                    <a:pt x="644" y="427"/>
                  </a:lnTo>
                  <a:close/>
                  <a:moveTo>
                    <a:pt x="1296" y="1355"/>
                  </a:moveTo>
                  <a:cubicBezTo>
                    <a:pt x="1263" y="1355"/>
                    <a:pt x="1238" y="1330"/>
                    <a:pt x="1238" y="1305"/>
                  </a:cubicBezTo>
                  <a:cubicBezTo>
                    <a:pt x="1238" y="1271"/>
                    <a:pt x="1263" y="1246"/>
                    <a:pt x="1296" y="1246"/>
                  </a:cubicBezTo>
                  <a:cubicBezTo>
                    <a:pt x="1330" y="1246"/>
                    <a:pt x="1355" y="1271"/>
                    <a:pt x="1355" y="1305"/>
                  </a:cubicBezTo>
                  <a:cubicBezTo>
                    <a:pt x="1355" y="1330"/>
                    <a:pt x="1330" y="1355"/>
                    <a:pt x="1296" y="1355"/>
                  </a:cubicBezTo>
                  <a:close/>
                  <a:moveTo>
                    <a:pt x="1296" y="1355"/>
                  </a:moveTo>
                  <a:lnTo>
                    <a:pt x="1296" y="1355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latin typeface="微软雅黑" panose="020B0503020204020204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51" name="Freeform 290"/>
          <p:cNvSpPr>
            <a:spLocks noChangeArrowheads="1"/>
          </p:cNvSpPr>
          <p:nvPr/>
        </p:nvSpPr>
        <p:spPr bwMode="auto">
          <a:xfrm>
            <a:off x="4416986" y="2364767"/>
            <a:ext cx="713160" cy="552371"/>
          </a:xfrm>
          <a:custGeom>
            <a:avLst/>
            <a:gdLst>
              <a:gd name="T0" fmla="*/ 995 w 996"/>
              <a:gd name="T1" fmla="*/ 409 h 770"/>
              <a:gd name="T2" fmla="*/ 836 w 996"/>
              <a:gd name="T3" fmla="*/ 409 h 770"/>
              <a:gd name="T4" fmla="*/ 543 w 996"/>
              <a:gd name="T5" fmla="*/ 192 h 770"/>
              <a:gd name="T6" fmla="*/ 384 w 996"/>
              <a:gd name="T7" fmla="*/ 275 h 770"/>
              <a:gd name="T8" fmla="*/ 360 w 996"/>
              <a:gd name="T9" fmla="*/ 158 h 770"/>
              <a:gd name="T10" fmla="*/ 702 w 996"/>
              <a:gd name="T11" fmla="*/ 33 h 770"/>
              <a:gd name="T12" fmla="*/ 836 w 996"/>
              <a:gd name="T13" fmla="*/ 133 h 770"/>
              <a:gd name="T14" fmla="*/ 334 w 996"/>
              <a:gd name="T15" fmla="*/ 626 h 770"/>
              <a:gd name="T16" fmla="*/ 276 w 996"/>
              <a:gd name="T17" fmla="*/ 551 h 770"/>
              <a:gd name="T18" fmla="*/ 209 w 996"/>
              <a:gd name="T19" fmla="*/ 484 h 770"/>
              <a:gd name="T20" fmla="*/ 109 w 996"/>
              <a:gd name="T21" fmla="*/ 434 h 770"/>
              <a:gd name="T22" fmla="*/ 159 w 996"/>
              <a:gd name="T23" fmla="*/ 535 h 770"/>
              <a:gd name="T24" fmla="*/ 226 w 996"/>
              <a:gd name="T25" fmla="*/ 602 h 770"/>
              <a:gd name="T26" fmla="*/ 293 w 996"/>
              <a:gd name="T27" fmla="*/ 668 h 770"/>
              <a:gd name="T28" fmla="*/ 393 w 996"/>
              <a:gd name="T29" fmla="*/ 727 h 770"/>
              <a:gd name="T30" fmla="*/ 334 w 996"/>
              <a:gd name="T31" fmla="*/ 626 h 770"/>
              <a:gd name="T32" fmla="*/ 594 w 996"/>
              <a:gd name="T33" fmla="*/ 267 h 770"/>
              <a:gd name="T34" fmla="*/ 443 w 996"/>
              <a:gd name="T35" fmla="*/ 301 h 770"/>
              <a:gd name="T36" fmla="*/ 284 w 996"/>
              <a:gd name="T37" fmla="*/ 217 h 770"/>
              <a:gd name="T38" fmla="*/ 460 w 996"/>
              <a:gd name="T39" fmla="*/ 50 h 770"/>
              <a:gd name="T40" fmla="*/ 184 w 996"/>
              <a:gd name="T41" fmla="*/ 100 h 770"/>
              <a:gd name="T42" fmla="*/ 0 w 996"/>
              <a:gd name="T43" fmla="*/ 66 h 770"/>
              <a:gd name="T44" fmla="*/ 50 w 996"/>
              <a:gd name="T45" fmla="*/ 443 h 770"/>
              <a:gd name="T46" fmla="*/ 234 w 996"/>
              <a:gd name="T47" fmla="*/ 392 h 770"/>
              <a:gd name="T48" fmla="*/ 293 w 996"/>
              <a:gd name="T49" fmla="*/ 468 h 770"/>
              <a:gd name="T50" fmla="*/ 360 w 996"/>
              <a:gd name="T51" fmla="*/ 535 h 770"/>
              <a:gd name="T52" fmla="*/ 426 w 996"/>
              <a:gd name="T53" fmla="*/ 610 h 770"/>
              <a:gd name="T54" fmla="*/ 477 w 996"/>
              <a:gd name="T55" fmla="*/ 727 h 770"/>
              <a:gd name="T56" fmla="*/ 543 w 996"/>
              <a:gd name="T57" fmla="*/ 660 h 770"/>
              <a:gd name="T58" fmla="*/ 485 w 996"/>
              <a:gd name="T59" fmla="*/ 585 h 770"/>
              <a:gd name="T60" fmla="*/ 569 w 996"/>
              <a:gd name="T61" fmla="*/ 668 h 770"/>
              <a:gd name="T62" fmla="*/ 627 w 996"/>
              <a:gd name="T63" fmla="*/ 602 h 770"/>
              <a:gd name="T64" fmla="*/ 652 w 996"/>
              <a:gd name="T65" fmla="*/ 610 h 770"/>
              <a:gd name="T66" fmla="*/ 719 w 996"/>
              <a:gd name="T67" fmla="*/ 543 h 770"/>
              <a:gd name="T68" fmla="*/ 727 w 996"/>
              <a:gd name="T69" fmla="*/ 526 h 770"/>
              <a:gd name="T70" fmla="*/ 786 w 996"/>
              <a:gd name="T71" fmla="*/ 535 h 770"/>
              <a:gd name="T72" fmla="*/ 786 w 996"/>
              <a:gd name="T73" fmla="*/ 468 h 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96" h="770">
                <a:moveTo>
                  <a:pt x="995" y="100"/>
                </a:moveTo>
                <a:cubicBezTo>
                  <a:pt x="995" y="409"/>
                  <a:pt x="995" y="409"/>
                  <a:pt x="995" y="409"/>
                </a:cubicBezTo>
                <a:cubicBezTo>
                  <a:pt x="995" y="409"/>
                  <a:pt x="928" y="426"/>
                  <a:pt x="920" y="426"/>
                </a:cubicBezTo>
                <a:cubicBezTo>
                  <a:pt x="903" y="426"/>
                  <a:pt x="861" y="443"/>
                  <a:pt x="836" y="409"/>
                </a:cubicBezTo>
                <a:cubicBezTo>
                  <a:pt x="786" y="367"/>
                  <a:pt x="619" y="192"/>
                  <a:pt x="619" y="192"/>
                </a:cubicBezTo>
                <a:cubicBezTo>
                  <a:pt x="619" y="192"/>
                  <a:pt x="594" y="167"/>
                  <a:pt x="543" y="192"/>
                </a:cubicBezTo>
                <a:cubicBezTo>
                  <a:pt x="502" y="217"/>
                  <a:pt x="443" y="250"/>
                  <a:pt x="418" y="259"/>
                </a:cubicBezTo>
                <a:cubicBezTo>
                  <a:pt x="410" y="267"/>
                  <a:pt x="393" y="275"/>
                  <a:pt x="384" y="275"/>
                </a:cubicBezTo>
                <a:cubicBezTo>
                  <a:pt x="351" y="275"/>
                  <a:pt x="326" y="242"/>
                  <a:pt x="326" y="209"/>
                </a:cubicBezTo>
                <a:cubicBezTo>
                  <a:pt x="326" y="183"/>
                  <a:pt x="343" y="167"/>
                  <a:pt x="360" y="158"/>
                </a:cubicBezTo>
                <a:cubicBezTo>
                  <a:pt x="426" y="116"/>
                  <a:pt x="552" y="50"/>
                  <a:pt x="602" y="16"/>
                </a:cubicBezTo>
                <a:cubicBezTo>
                  <a:pt x="635" y="0"/>
                  <a:pt x="652" y="0"/>
                  <a:pt x="702" y="33"/>
                </a:cubicBezTo>
                <a:cubicBezTo>
                  <a:pt x="752" y="83"/>
                  <a:pt x="803" y="125"/>
                  <a:pt x="803" y="125"/>
                </a:cubicBezTo>
                <a:cubicBezTo>
                  <a:pt x="803" y="125"/>
                  <a:pt x="819" y="133"/>
                  <a:pt x="836" y="133"/>
                </a:cubicBezTo>
                <a:cubicBezTo>
                  <a:pt x="878" y="125"/>
                  <a:pt x="995" y="100"/>
                  <a:pt x="995" y="100"/>
                </a:cubicBezTo>
                <a:close/>
                <a:moveTo>
                  <a:pt x="334" y="626"/>
                </a:moveTo>
                <a:cubicBezTo>
                  <a:pt x="343" y="610"/>
                  <a:pt x="343" y="585"/>
                  <a:pt x="326" y="568"/>
                </a:cubicBezTo>
                <a:cubicBezTo>
                  <a:pt x="309" y="551"/>
                  <a:pt x="293" y="551"/>
                  <a:pt x="276" y="551"/>
                </a:cubicBezTo>
                <a:cubicBezTo>
                  <a:pt x="276" y="535"/>
                  <a:pt x="276" y="510"/>
                  <a:pt x="259" y="501"/>
                </a:cubicBezTo>
                <a:cubicBezTo>
                  <a:pt x="251" y="484"/>
                  <a:pt x="226" y="476"/>
                  <a:pt x="209" y="484"/>
                </a:cubicBezTo>
                <a:cubicBezTo>
                  <a:pt x="217" y="468"/>
                  <a:pt x="209" y="443"/>
                  <a:pt x="201" y="426"/>
                </a:cubicBezTo>
                <a:cubicBezTo>
                  <a:pt x="176" y="401"/>
                  <a:pt x="134" y="409"/>
                  <a:pt x="109" y="434"/>
                </a:cubicBezTo>
                <a:cubicBezTo>
                  <a:pt x="92" y="451"/>
                  <a:pt x="75" y="501"/>
                  <a:pt x="92" y="526"/>
                </a:cubicBezTo>
                <a:cubicBezTo>
                  <a:pt x="117" y="551"/>
                  <a:pt x="142" y="535"/>
                  <a:pt x="159" y="535"/>
                </a:cubicBezTo>
                <a:cubicBezTo>
                  <a:pt x="159" y="551"/>
                  <a:pt x="142" y="568"/>
                  <a:pt x="159" y="593"/>
                </a:cubicBezTo>
                <a:cubicBezTo>
                  <a:pt x="176" y="618"/>
                  <a:pt x="209" y="602"/>
                  <a:pt x="226" y="602"/>
                </a:cubicBezTo>
                <a:cubicBezTo>
                  <a:pt x="217" y="618"/>
                  <a:pt x="201" y="643"/>
                  <a:pt x="226" y="668"/>
                </a:cubicBezTo>
                <a:cubicBezTo>
                  <a:pt x="242" y="685"/>
                  <a:pt x="276" y="677"/>
                  <a:pt x="293" y="668"/>
                </a:cubicBezTo>
                <a:cubicBezTo>
                  <a:pt x="284" y="693"/>
                  <a:pt x="268" y="710"/>
                  <a:pt x="293" y="744"/>
                </a:cubicBezTo>
                <a:cubicBezTo>
                  <a:pt x="318" y="769"/>
                  <a:pt x="368" y="752"/>
                  <a:pt x="393" y="727"/>
                </a:cubicBezTo>
                <a:cubicBezTo>
                  <a:pt x="418" y="702"/>
                  <a:pt x="418" y="668"/>
                  <a:pt x="393" y="643"/>
                </a:cubicBezTo>
                <a:cubicBezTo>
                  <a:pt x="376" y="626"/>
                  <a:pt x="360" y="626"/>
                  <a:pt x="334" y="626"/>
                </a:cubicBezTo>
                <a:close/>
                <a:moveTo>
                  <a:pt x="786" y="468"/>
                </a:moveTo>
                <a:cubicBezTo>
                  <a:pt x="610" y="284"/>
                  <a:pt x="694" y="367"/>
                  <a:pt x="594" y="267"/>
                </a:cubicBezTo>
                <a:cubicBezTo>
                  <a:pt x="594" y="267"/>
                  <a:pt x="569" y="234"/>
                  <a:pt x="527" y="259"/>
                </a:cubicBezTo>
                <a:cubicBezTo>
                  <a:pt x="502" y="267"/>
                  <a:pt x="468" y="284"/>
                  <a:pt x="443" y="301"/>
                </a:cubicBezTo>
                <a:cubicBezTo>
                  <a:pt x="418" y="309"/>
                  <a:pt x="393" y="317"/>
                  <a:pt x="384" y="317"/>
                </a:cubicBezTo>
                <a:cubicBezTo>
                  <a:pt x="326" y="317"/>
                  <a:pt x="284" y="267"/>
                  <a:pt x="284" y="217"/>
                </a:cubicBezTo>
                <a:cubicBezTo>
                  <a:pt x="284" y="175"/>
                  <a:pt x="301" y="142"/>
                  <a:pt x="334" y="125"/>
                </a:cubicBezTo>
                <a:cubicBezTo>
                  <a:pt x="368" y="100"/>
                  <a:pt x="460" y="50"/>
                  <a:pt x="460" y="50"/>
                </a:cubicBezTo>
                <a:cubicBezTo>
                  <a:pt x="460" y="50"/>
                  <a:pt x="435" y="8"/>
                  <a:pt x="376" y="8"/>
                </a:cubicBezTo>
                <a:cubicBezTo>
                  <a:pt x="309" y="8"/>
                  <a:pt x="184" y="100"/>
                  <a:pt x="184" y="100"/>
                </a:cubicBezTo>
                <a:cubicBezTo>
                  <a:pt x="184" y="100"/>
                  <a:pt x="150" y="116"/>
                  <a:pt x="100" y="100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26"/>
                  <a:pt x="25" y="434"/>
                  <a:pt x="50" y="443"/>
                </a:cubicBezTo>
                <a:cubicBezTo>
                  <a:pt x="59" y="426"/>
                  <a:pt x="67" y="409"/>
                  <a:pt x="83" y="392"/>
                </a:cubicBezTo>
                <a:cubicBezTo>
                  <a:pt x="125" y="351"/>
                  <a:pt x="192" y="351"/>
                  <a:pt x="234" y="392"/>
                </a:cubicBezTo>
                <a:cubicBezTo>
                  <a:pt x="242" y="409"/>
                  <a:pt x="251" y="417"/>
                  <a:pt x="251" y="434"/>
                </a:cubicBezTo>
                <a:cubicBezTo>
                  <a:pt x="268" y="443"/>
                  <a:pt x="284" y="451"/>
                  <a:pt x="293" y="468"/>
                </a:cubicBezTo>
                <a:cubicBezTo>
                  <a:pt x="309" y="476"/>
                  <a:pt x="318" y="493"/>
                  <a:pt x="318" y="510"/>
                </a:cubicBezTo>
                <a:cubicBezTo>
                  <a:pt x="334" y="510"/>
                  <a:pt x="351" y="518"/>
                  <a:pt x="360" y="535"/>
                </a:cubicBezTo>
                <a:cubicBezTo>
                  <a:pt x="376" y="551"/>
                  <a:pt x="384" y="568"/>
                  <a:pt x="384" y="585"/>
                </a:cubicBezTo>
                <a:cubicBezTo>
                  <a:pt x="401" y="585"/>
                  <a:pt x="418" y="593"/>
                  <a:pt x="426" y="610"/>
                </a:cubicBezTo>
                <a:cubicBezTo>
                  <a:pt x="451" y="635"/>
                  <a:pt x="460" y="668"/>
                  <a:pt x="451" y="702"/>
                </a:cubicBezTo>
                <a:cubicBezTo>
                  <a:pt x="460" y="702"/>
                  <a:pt x="468" y="718"/>
                  <a:pt x="477" y="727"/>
                </a:cubicBezTo>
                <a:cubicBezTo>
                  <a:pt x="493" y="744"/>
                  <a:pt x="527" y="744"/>
                  <a:pt x="543" y="727"/>
                </a:cubicBezTo>
                <a:cubicBezTo>
                  <a:pt x="560" y="710"/>
                  <a:pt x="560" y="677"/>
                  <a:pt x="543" y="660"/>
                </a:cubicBezTo>
                <a:lnTo>
                  <a:pt x="535" y="660"/>
                </a:lnTo>
                <a:cubicBezTo>
                  <a:pt x="485" y="602"/>
                  <a:pt x="477" y="593"/>
                  <a:pt x="485" y="585"/>
                </a:cubicBezTo>
                <a:cubicBezTo>
                  <a:pt x="493" y="585"/>
                  <a:pt x="502" y="593"/>
                  <a:pt x="560" y="660"/>
                </a:cubicBezTo>
                <a:cubicBezTo>
                  <a:pt x="569" y="668"/>
                  <a:pt x="569" y="668"/>
                  <a:pt x="569" y="668"/>
                </a:cubicBezTo>
                <a:cubicBezTo>
                  <a:pt x="585" y="685"/>
                  <a:pt x="610" y="685"/>
                  <a:pt x="627" y="668"/>
                </a:cubicBezTo>
                <a:cubicBezTo>
                  <a:pt x="644" y="652"/>
                  <a:pt x="644" y="618"/>
                  <a:pt x="627" y="602"/>
                </a:cubicBezTo>
                <a:cubicBezTo>
                  <a:pt x="569" y="535"/>
                  <a:pt x="560" y="526"/>
                  <a:pt x="560" y="518"/>
                </a:cubicBezTo>
                <a:cubicBezTo>
                  <a:pt x="569" y="518"/>
                  <a:pt x="594" y="551"/>
                  <a:pt x="652" y="610"/>
                </a:cubicBezTo>
                <a:cubicBezTo>
                  <a:pt x="669" y="626"/>
                  <a:pt x="702" y="626"/>
                  <a:pt x="719" y="610"/>
                </a:cubicBezTo>
                <a:cubicBezTo>
                  <a:pt x="727" y="593"/>
                  <a:pt x="736" y="568"/>
                  <a:pt x="719" y="543"/>
                </a:cubicBezTo>
                <a:cubicBezTo>
                  <a:pt x="644" y="468"/>
                  <a:pt x="644" y="468"/>
                  <a:pt x="652" y="459"/>
                </a:cubicBezTo>
                <a:lnTo>
                  <a:pt x="727" y="526"/>
                </a:lnTo>
                <a:cubicBezTo>
                  <a:pt x="727" y="535"/>
                  <a:pt x="727" y="535"/>
                  <a:pt x="727" y="535"/>
                </a:cubicBezTo>
                <a:cubicBezTo>
                  <a:pt x="744" y="551"/>
                  <a:pt x="769" y="551"/>
                  <a:pt x="786" y="535"/>
                </a:cubicBezTo>
                <a:cubicBezTo>
                  <a:pt x="803" y="510"/>
                  <a:pt x="803" y="484"/>
                  <a:pt x="786" y="468"/>
                </a:cubicBezTo>
                <a:close/>
                <a:moveTo>
                  <a:pt x="786" y="468"/>
                </a:moveTo>
                <a:lnTo>
                  <a:pt x="786" y="4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892" tIns="60946" rIns="121892" bIns="60946" anchor="ctr"/>
          <a:lstStyle/>
          <a:p>
            <a:pPr>
              <a:defRPr/>
            </a:pPr>
            <a:endParaRPr lang="en-US" sz="1800" dirty="0">
              <a:latin typeface="微软雅黑" panose="020B0503020204020204" charset="-122"/>
              <a:ea typeface="宋体" panose="02010600030101010101" pitchFamily="2" charset="-122"/>
            </a:endParaRPr>
          </a:p>
        </p:txBody>
      </p:sp>
      <p:sp>
        <p:nvSpPr>
          <p:cNvPr id="52" name="Freeform 237"/>
          <p:cNvSpPr>
            <a:spLocks noChangeArrowheads="1"/>
          </p:cNvSpPr>
          <p:nvPr/>
        </p:nvSpPr>
        <p:spPr bwMode="auto">
          <a:xfrm>
            <a:off x="7029519" y="2394993"/>
            <a:ext cx="584330" cy="429260"/>
          </a:xfrm>
          <a:custGeom>
            <a:avLst/>
            <a:gdLst>
              <a:gd name="T0" fmla="*/ 586 w 1347"/>
              <a:gd name="T1" fmla="*/ 602 h 987"/>
              <a:gd name="T2" fmla="*/ 502 w 1347"/>
              <a:gd name="T3" fmla="*/ 535 h 987"/>
              <a:gd name="T4" fmla="*/ 42 w 1347"/>
              <a:gd name="T5" fmla="*/ 117 h 987"/>
              <a:gd name="T6" fmla="*/ 17 w 1347"/>
              <a:gd name="T7" fmla="*/ 33 h 987"/>
              <a:gd name="T8" fmla="*/ 92 w 1347"/>
              <a:gd name="T9" fmla="*/ 0 h 987"/>
              <a:gd name="T10" fmla="*/ 1255 w 1347"/>
              <a:gd name="T11" fmla="*/ 0 h 987"/>
              <a:gd name="T12" fmla="*/ 1330 w 1347"/>
              <a:gd name="T13" fmla="*/ 41 h 987"/>
              <a:gd name="T14" fmla="*/ 1305 w 1347"/>
              <a:gd name="T15" fmla="*/ 125 h 987"/>
              <a:gd name="T16" fmla="*/ 803 w 1347"/>
              <a:gd name="T17" fmla="*/ 576 h 987"/>
              <a:gd name="T18" fmla="*/ 586 w 1347"/>
              <a:gd name="T19" fmla="*/ 602 h 987"/>
              <a:gd name="T20" fmla="*/ 92 w 1347"/>
              <a:gd name="T21" fmla="*/ 986 h 987"/>
              <a:gd name="T22" fmla="*/ 0 w 1347"/>
              <a:gd name="T23" fmla="*/ 894 h 987"/>
              <a:gd name="T24" fmla="*/ 0 w 1347"/>
              <a:gd name="T25" fmla="*/ 225 h 987"/>
              <a:gd name="T26" fmla="*/ 42 w 1347"/>
              <a:gd name="T27" fmla="*/ 217 h 987"/>
              <a:gd name="T28" fmla="*/ 234 w 1347"/>
              <a:gd name="T29" fmla="*/ 409 h 987"/>
              <a:gd name="T30" fmla="*/ 251 w 1347"/>
              <a:gd name="T31" fmla="*/ 493 h 987"/>
              <a:gd name="T32" fmla="*/ 109 w 1347"/>
              <a:gd name="T33" fmla="*/ 827 h 987"/>
              <a:gd name="T34" fmla="*/ 126 w 1347"/>
              <a:gd name="T35" fmla="*/ 827 h 987"/>
              <a:gd name="T36" fmla="*/ 318 w 1347"/>
              <a:gd name="T37" fmla="*/ 576 h 987"/>
              <a:gd name="T38" fmla="*/ 393 w 1347"/>
              <a:gd name="T39" fmla="*/ 568 h 987"/>
              <a:gd name="T40" fmla="*/ 477 w 1347"/>
              <a:gd name="T41" fmla="*/ 643 h 987"/>
              <a:gd name="T42" fmla="*/ 569 w 1347"/>
              <a:gd name="T43" fmla="*/ 694 h 987"/>
              <a:gd name="T44" fmla="*/ 820 w 1347"/>
              <a:gd name="T45" fmla="*/ 677 h 987"/>
              <a:gd name="T46" fmla="*/ 945 w 1347"/>
              <a:gd name="T47" fmla="*/ 568 h 987"/>
              <a:gd name="T48" fmla="*/ 1020 w 1347"/>
              <a:gd name="T49" fmla="*/ 576 h 987"/>
              <a:gd name="T50" fmla="*/ 1229 w 1347"/>
              <a:gd name="T51" fmla="*/ 853 h 987"/>
              <a:gd name="T52" fmla="*/ 1238 w 1347"/>
              <a:gd name="T53" fmla="*/ 844 h 987"/>
              <a:gd name="T54" fmla="*/ 1096 w 1347"/>
              <a:gd name="T55" fmla="*/ 493 h 987"/>
              <a:gd name="T56" fmla="*/ 1112 w 1347"/>
              <a:gd name="T57" fmla="*/ 409 h 987"/>
              <a:gd name="T58" fmla="*/ 1313 w 1347"/>
              <a:gd name="T59" fmla="*/ 217 h 987"/>
              <a:gd name="T60" fmla="*/ 1346 w 1347"/>
              <a:gd name="T61" fmla="*/ 225 h 987"/>
              <a:gd name="T62" fmla="*/ 1346 w 1347"/>
              <a:gd name="T63" fmla="*/ 903 h 987"/>
              <a:gd name="T64" fmla="*/ 1246 w 1347"/>
              <a:gd name="T65" fmla="*/ 986 h 987"/>
              <a:gd name="T66" fmla="*/ 92 w 1347"/>
              <a:gd name="T67" fmla="*/ 986 h 987"/>
              <a:gd name="T68" fmla="*/ 92 w 1347"/>
              <a:gd name="T69" fmla="*/ 986 h 987"/>
              <a:gd name="T70" fmla="*/ 92 w 1347"/>
              <a:gd name="T71" fmla="*/ 986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47" h="987">
                <a:moveTo>
                  <a:pt x="586" y="602"/>
                </a:moveTo>
                <a:cubicBezTo>
                  <a:pt x="561" y="585"/>
                  <a:pt x="519" y="560"/>
                  <a:pt x="502" y="535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26" y="100"/>
                  <a:pt x="9" y="58"/>
                  <a:pt x="17" y="33"/>
                </a:cubicBezTo>
                <a:cubicBezTo>
                  <a:pt x="34" y="17"/>
                  <a:pt x="51" y="0"/>
                  <a:pt x="92" y="0"/>
                </a:cubicBezTo>
                <a:cubicBezTo>
                  <a:pt x="1255" y="0"/>
                  <a:pt x="1255" y="0"/>
                  <a:pt x="1255" y="0"/>
                </a:cubicBezTo>
                <a:cubicBezTo>
                  <a:pt x="1255" y="0"/>
                  <a:pt x="1305" y="0"/>
                  <a:pt x="1330" y="41"/>
                </a:cubicBezTo>
                <a:cubicBezTo>
                  <a:pt x="1346" y="67"/>
                  <a:pt x="1330" y="108"/>
                  <a:pt x="1305" y="125"/>
                </a:cubicBezTo>
                <a:cubicBezTo>
                  <a:pt x="803" y="576"/>
                  <a:pt x="803" y="576"/>
                  <a:pt x="803" y="576"/>
                </a:cubicBezTo>
                <a:cubicBezTo>
                  <a:pt x="803" y="576"/>
                  <a:pt x="711" y="652"/>
                  <a:pt x="586" y="602"/>
                </a:cubicBezTo>
                <a:close/>
                <a:moveTo>
                  <a:pt x="92" y="986"/>
                </a:moveTo>
                <a:cubicBezTo>
                  <a:pt x="92" y="986"/>
                  <a:pt x="0" y="978"/>
                  <a:pt x="0" y="894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00"/>
                  <a:pt x="17" y="192"/>
                  <a:pt x="42" y="217"/>
                </a:cubicBezTo>
                <a:cubicBezTo>
                  <a:pt x="234" y="409"/>
                  <a:pt x="234" y="409"/>
                  <a:pt x="234" y="409"/>
                </a:cubicBezTo>
                <a:cubicBezTo>
                  <a:pt x="260" y="426"/>
                  <a:pt x="268" y="468"/>
                  <a:pt x="251" y="493"/>
                </a:cubicBezTo>
                <a:cubicBezTo>
                  <a:pt x="109" y="827"/>
                  <a:pt x="109" y="827"/>
                  <a:pt x="109" y="827"/>
                </a:cubicBezTo>
                <a:cubicBezTo>
                  <a:pt x="101" y="853"/>
                  <a:pt x="109" y="853"/>
                  <a:pt x="126" y="827"/>
                </a:cubicBezTo>
                <a:cubicBezTo>
                  <a:pt x="318" y="576"/>
                  <a:pt x="318" y="576"/>
                  <a:pt x="318" y="576"/>
                </a:cubicBezTo>
                <a:cubicBezTo>
                  <a:pt x="343" y="552"/>
                  <a:pt x="368" y="552"/>
                  <a:pt x="393" y="568"/>
                </a:cubicBezTo>
                <a:cubicBezTo>
                  <a:pt x="477" y="643"/>
                  <a:pt x="477" y="643"/>
                  <a:pt x="477" y="643"/>
                </a:cubicBezTo>
                <a:cubicBezTo>
                  <a:pt x="502" y="660"/>
                  <a:pt x="544" y="685"/>
                  <a:pt x="569" y="694"/>
                </a:cubicBezTo>
                <a:cubicBezTo>
                  <a:pt x="636" y="710"/>
                  <a:pt x="744" y="735"/>
                  <a:pt x="820" y="677"/>
                </a:cubicBezTo>
                <a:cubicBezTo>
                  <a:pt x="945" y="568"/>
                  <a:pt x="945" y="568"/>
                  <a:pt x="945" y="568"/>
                </a:cubicBezTo>
                <a:cubicBezTo>
                  <a:pt x="970" y="552"/>
                  <a:pt x="1004" y="552"/>
                  <a:pt x="1020" y="576"/>
                </a:cubicBezTo>
                <a:cubicBezTo>
                  <a:pt x="1229" y="853"/>
                  <a:pt x="1229" y="853"/>
                  <a:pt x="1229" y="853"/>
                </a:cubicBezTo>
                <a:cubicBezTo>
                  <a:pt x="1246" y="877"/>
                  <a:pt x="1246" y="869"/>
                  <a:pt x="1238" y="844"/>
                </a:cubicBezTo>
                <a:cubicBezTo>
                  <a:pt x="1096" y="493"/>
                  <a:pt x="1096" y="493"/>
                  <a:pt x="1096" y="493"/>
                </a:cubicBezTo>
                <a:cubicBezTo>
                  <a:pt x="1079" y="468"/>
                  <a:pt x="1087" y="434"/>
                  <a:pt x="1112" y="409"/>
                </a:cubicBezTo>
                <a:cubicBezTo>
                  <a:pt x="1313" y="217"/>
                  <a:pt x="1313" y="217"/>
                  <a:pt x="1313" y="217"/>
                </a:cubicBezTo>
                <a:cubicBezTo>
                  <a:pt x="1330" y="192"/>
                  <a:pt x="1346" y="200"/>
                  <a:pt x="1346" y="225"/>
                </a:cubicBezTo>
                <a:cubicBezTo>
                  <a:pt x="1346" y="903"/>
                  <a:pt x="1346" y="903"/>
                  <a:pt x="1346" y="903"/>
                </a:cubicBezTo>
                <a:cubicBezTo>
                  <a:pt x="1346" y="903"/>
                  <a:pt x="1338" y="986"/>
                  <a:pt x="1246" y="986"/>
                </a:cubicBezTo>
                <a:cubicBezTo>
                  <a:pt x="92" y="986"/>
                  <a:pt x="92" y="986"/>
                  <a:pt x="92" y="986"/>
                </a:cubicBezTo>
                <a:close/>
                <a:moveTo>
                  <a:pt x="92" y="986"/>
                </a:moveTo>
                <a:lnTo>
                  <a:pt x="92" y="9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892" tIns="60946" rIns="121892" bIns="60946" anchor="ctr"/>
          <a:lstStyle/>
          <a:p>
            <a:pPr>
              <a:defRPr/>
            </a:pPr>
            <a:endParaRPr lang="en-US" sz="1800" dirty="0">
              <a:latin typeface="微软雅黑" panose="020B0503020204020204" charset="-122"/>
              <a:ea typeface="宋体" panose="02010600030101010101" pitchFamily="2" charset="-122"/>
            </a:endParaRPr>
          </a:p>
        </p:txBody>
      </p:sp>
      <p:sp>
        <p:nvSpPr>
          <p:cNvPr id="56" name="AutoShape 19"/>
          <p:cNvSpPr/>
          <p:nvPr/>
        </p:nvSpPr>
        <p:spPr bwMode="auto">
          <a:xfrm>
            <a:off x="9830906" y="2361374"/>
            <a:ext cx="476143" cy="476267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913765">
              <a:defRPr/>
            </a:pPr>
            <a:endParaRPr lang="es-ES" sz="29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3" name="文本框 42"/>
          <p:cNvSpPr txBox="1"/>
          <p:nvPr/>
        </p:nvSpPr>
        <p:spPr>
          <a:xfrm>
            <a:off x="4582161" y="544963"/>
            <a:ext cx="3027680" cy="54864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algn="ctr" eaLnBrk="1" hangingPunct="1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单击此处添加名称</a:t>
            </a:r>
          </a:p>
        </p:txBody>
      </p:sp>
    </p:spTree>
  </p:cSld>
  <p:clrMapOvr>
    <a:masterClrMapping/>
  </p:clrMapOvr>
  <p:transition advTm="3276">
    <p:cover dir="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1598646" y="410492"/>
            <a:ext cx="9022649" cy="267238"/>
            <a:chOff x="2331650" y="3295381"/>
            <a:chExt cx="9022649" cy="267238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35" name="椭圆 34"/>
            <p:cNvSpPr/>
            <p:nvPr/>
          </p:nvSpPr>
          <p:spPr>
            <a:xfrm rot="10800000">
              <a:off x="4045590" y="3295381"/>
              <a:ext cx="267237" cy="2672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 rot="10800000">
              <a:off x="3407467" y="3328786"/>
              <a:ext cx="200428" cy="200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 rot="10800000">
              <a:off x="2836154" y="3362190"/>
              <a:ext cx="133619" cy="1336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 rot="10800000">
              <a:off x="2331650" y="3395595"/>
              <a:ext cx="66809" cy="668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9373122" y="3295382"/>
              <a:ext cx="267237" cy="2672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10078054" y="3328787"/>
              <a:ext cx="200428" cy="200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10716176" y="3362191"/>
              <a:ext cx="133619" cy="1336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11287490" y="3395595"/>
              <a:ext cx="66809" cy="668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69" name="Freeform 7"/>
          <p:cNvSpPr>
            <a:spLocks noEditPoints="1"/>
          </p:cNvSpPr>
          <p:nvPr/>
        </p:nvSpPr>
        <p:spPr bwMode="auto">
          <a:xfrm>
            <a:off x="3441857" y="3984949"/>
            <a:ext cx="836837" cy="837055"/>
          </a:xfrm>
          <a:custGeom>
            <a:avLst/>
            <a:gdLst>
              <a:gd name="T0" fmla="*/ 106 w 212"/>
              <a:gd name="T1" fmla="*/ 212 h 212"/>
              <a:gd name="T2" fmla="*/ 0 w 212"/>
              <a:gd name="T3" fmla="*/ 106 h 212"/>
              <a:gd name="T4" fmla="*/ 106 w 212"/>
              <a:gd name="T5" fmla="*/ 0 h 212"/>
              <a:gd name="T6" fmla="*/ 212 w 212"/>
              <a:gd name="T7" fmla="*/ 106 h 212"/>
              <a:gd name="T8" fmla="*/ 106 w 212"/>
              <a:gd name="T9" fmla="*/ 212 h 212"/>
              <a:gd name="T10" fmla="*/ 106 w 212"/>
              <a:gd name="T11" fmla="*/ 20 h 212"/>
              <a:gd name="T12" fmla="*/ 20 w 212"/>
              <a:gd name="T13" fmla="*/ 106 h 212"/>
              <a:gd name="T14" fmla="*/ 106 w 212"/>
              <a:gd name="T15" fmla="*/ 192 h 212"/>
              <a:gd name="T16" fmla="*/ 192 w 212"/>
              <a:gd name="T17" fmla="*/ 106 h 212"/>
              <a:gd name="T18" fmla="*/ 106 w 212"/>
              <a:gd name="T19" fmla="*/ 2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2" h="212">
                <a:moveTo>
                  <a:pt x="106" y="212"/>
                </a:moveTo>
                <a:cubicBezTo>
                  <a:pt x="48" y="212"/>
                  <a:pt x="0" y="165"/>
                  <a:pt x="0" y="106"/>
                </a:cubicBezTo>
                <a:cubicBezTo>
                  <a:pt x="0" y="48"/>
                  <a:pt x="48" y="0"/>
                  <a:pt x="106" y="0"/>
                </a:cubicBezTo>
                <a:cubicBezTo>
                  <a:pt x="165" y="0"/>
                  <a:pt x="212" y="48"/>
                  <a:pt x="212" y="106"/>
                </a:cubicBezTo>
                <a:cubicBezTo>
                  <a:pt x="212" y="165"/>
                  <a:pt x="165" y="212"/>
                  <a:pt x="106" y="212"/>
                </a:cubicBezTo>
                <a:close/>
                <a:moveTo>
                  <a:pt x="106" y="20"/>
                </a:moveTo>
                <a:cubicBezTo>
                  <a:pt x="59" y="20"/>
                  <a:pt x="20" y="59"/>
                  <a:pt x="20" y="106"/>
                </a:cubicBezTo>
                <a:cubicBezTo>
                  <a:pt x="20" y="154"/>
                  <a:pt x="59" y="192"/>
                  <a:pt x="106" y="192"/>
                </a:cubicBezTo>
                <a:cubicBezTo>
                  <a:pt x="154" y="192"/>
                  <a:pt x="192" y="154"/>
                  <a:pt x="192" y="106"/>
                </a:cubicBezTo>
                <a:cubicBezTo>
                  <a:pt x="192" y="59"/>
                  <a:pt x="154" y="20"/>
                  <a:pt x="106" y="2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21" tIns="45711" rIns="91421" bIns="45711" numCol="1" anchor="t" anchorCtr="0" compatLnSpc="1"/>
          <a:lstStyle/>
          <a:p>
            <a:endParaRPr lang="id-ID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</p:txBody>
      </p:sp>
      <p:grpSp>
        <p:nvGrpSpPr>
          <p:cNvPr id="70" name="Group 69"/>
          <p:cNvGrpSpPr/>
          <p:nvPr/>
        </p:nvGrpSpPr>
        <p:grpSpPr>
          <a:xfrm>
            <a:off x="3660336" y="4196083"/>
            <a:ext cx="393952" cy="395329"/>
            <a:chOff x="3206750" y="1381125"/>
            <a:chExt cx="490538" cy="492125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71" name="Freeform 10"/>
            <p:cNvSpPr>
              <a:spLocks noEditPoints="1"/>
            </p:cNvSpPr>
            <p:nvPr/>
          </p:nvSpPr>
          <p:spPr bwMode="auto">
            <a:xfrm>
              <a:off x="3206750" y="1381125"/>
              <a:ext cx="490538" cy="492125"/>
            </a:xfrm>
            <a:custGeom>
              <a:avLst/>
              <a:gdLst>
                <a:gd name="T0" fmla="*/ 80 w 128"/>
                <a:gd name="T1" fmla="*/ 0 h 128"/>
                <a:gd name="T2" fmla="*/ 32 w 128"/>
                <a:gd name="T3" fmla="*/ 48 h 128"/>
                <a:gd name="T4" fmla="*/ 38 w 128"/>
                <a:gd name="T5" fmla="*/ 70 h 128"/>
                <a:gd name="T6" fmla="*/ 4 w 128"/>
                <a:gd name="T7" fmla="*/ 104 h 128"/>
                <a:gd name="T8" fmla="*/ 4 w 128"/>
                <a:gd name="T9" fmla="*/ 104 h 128"/>
                <a:gd name="T10" fmla="*/ 0 w 128"/>
                <a:gd name="T11" fmla="*/ 114 h 128"/>
                <a:gd name="T12" fmla="*/ 14 w 128"/>
                <a:gd name="T13" fmla="*/ 128 h 128"/>
                <a:gd name="T14" fmla="*/ 24 w 128"/>
                <a:gd name="T15" fmla="*/ 124 h 128"/>
                <a:gd name="T16" fmla="*/ 24 w 128"/>
                <a:gd name="T17" fmla="*/ 124 h 128"/>
                <a:gd name="T18" fmla="*/ 58 w 128"/>
                <a:gd name="T19" fmla="*/ 90 h 128"/>
                <a:gd name="T20" fmla="*/ 80 w 128"/>
                <a:gd name="T21" fmla="*/ 96 h 128"/>
                <a:gd name="T22" fmla="*/ 128 w 128"/>
                <a:gd name="T23" fmla="*/ 48 h 128"/>
                <a:gd name="T24" fmla="*/ 80 w 128"/>
                <a:gd name="T25" fmla="*/ 0 h 128"/>
                <a:gd name="T26" fmla="*/ 19 w 128"/>
                <a:gd name="T27" fmla="*/ 119 h 128"/>
                <a:gd name="T28" fmla="*/ 14 w 128"/>
                <a:gd name="T29" fmla="*/ 121 h 128"/>
                <a:gd name="T30" fmla="*/ 7 w 128"/>
                <a:gd name="T31" fmla="*/ 114 h 128"/>
                <a:gd name="T32" fmla="*/ 9 w 128"/>
                <a:gd name="T33" fmla="*/ 109 h 128"/>
                <a:gd name="T34" fmla="*/ 9 w 128"/>
                <a:gd name="T35" fmla="*/ 109 h 128"/>
                <a:gd name="T36" fmla="*/ 41 w 128"/>
                <a:gd name="T37" fmla="*/ 77 h 128"/>
                <a:gd name="T38" fmla="*/ 51 w 128"/>
                <a:gd name="T39" fmla="*/ 87 h 128"/>
                <a:gd name="T40" fmla="*/ 19 w 128"/>
                <a:gd name="T41" fmla="*/ 119 h 128"/>
                <a:gd name="T42" fmla="*/ 80 w 128"/>
                <a:gd name="T43" fmla="*/ 88 h 128"/>
                <a:gd name="T44" fmla="*/ 40 w 128"/>
                <a:gd name="T45" fmla="*/ 48 h 128"/>
                <a:gd name="T46" fmla="*/ 80 w 128"/>
                <a:gd name="T47" fmla="*/ 8 h 128"/>
                <a:gd name="T48" fmla="*/ 120 w 128"/>
                <a:gd name="T49" fmla="*/ 48 h 128"/>
                <a:gd name="T50" fmla="*/ 80 w 128"/>
                <a:gd name="T51" fmla="*/ 8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8" h="128">
                  <a:moveTo>
                    <a:pt x="80" y="0"/>
                  </a:moveTo>
                  <a:cubicBezTo>
                    <a:pt x="53" y="0"/>
                    <a:pt x="32" y="21"/>
                    <a:pt x="32" y="48"/>
                  </a:cubicBezTo>
                  <a:cubicBezTo>
                    <a:pt x="32" y="56"/>
                    <a:pt x="34" y="64"/>
                    <a:pt x="38" y="70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2" y="106"/>
                    <a:pt x="0" y="110"/>
                    <a:pt x="0" y="114"/>
                  </a:cubicBezTo>
                  <a:cubicBezTo>
                    <a:pt x="0" y="122"/>
                    <a:pt x="6" y="128"/>
                    <a:pt x="14" y="128"/>
                  </a:cubicBezTo>
                  <a:cubicBezTo>
                    <a:pt x="18" y="128"/>
                    <a:pt x="22" y="126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58" y="90"/>
                    <a:pt x="58" y="90"/>
                    <a:pt x="58" y="90"/>
                  </a:cubicBezTo>
                  <a:cubicBezTo>
                    <a:pt x="64" y="94"/>
                    <a:pt x="72" y="96"/>
                    <a:pt x="80" y="96"/>
                  </a:cubicBezTo>
                  <a:cubicBezTo>
                    <a:pt x="107" y="96"/>
                    <a:pt x="128" y="75"/>
                    <a:pt x="128" y="48"/>
                  </a:cubicBezTo>
                  <a:cubicBezTo>
                    <a:pt x="128" y="21"/>
                    <a:pt x="107" y="0"/>
                    <a:pt x="80" y="0"/>
                  </a:cubicBezTo>
                  <a:close/>
                  <a:moveTo>
                    <a:pt x="19" y="119"/>
                  </a:moveTo>
                  <a:cubicBezTo>
                    <a:pt x="18" y="120"/>
                    <a:pt x="16" y="121"/>
                    <a:pt x="14" y="121"/>
                  </a:cubicBezTo>
                  <a:cubicBezTo>
                    <a:pt x="10" y="121"/>
                    <a:pt x="7" y="118"/>
                    <a:pt x="7" y="114"/>
                  </a:cubicBezTo>
                  <a:cubicBezTo>
                    <a:pt x="7" y="112"/>
                    <a:pt x="8" y="110"/>
                    <a:pt x="9" y="109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44" y="80"/>
                    <a:pt x="48" y="84"/>
                    <a:pt x="51" y="87"/>
                  </a:cubicBezTo>
                  <a:lnTo>
                    <a:pt x="19" y="119"/>
                  </a:lnTo>
                  <a:close/>
                  <a:moveTo>
                    <a:pt x="80" y="88"/>
                  </a:moveTo>
                  <a:cubicBezTo>
                    <a:pt x="58" y="88"/>
                    <a:pt x="40" y="70"/>
                    <a:pt x="40" y="48"/>
                  </a:cubicBezTo>
                  <a:cubicBezTo>
                    <a:pt x="40" y="26"/>
                    <a:pt x="58" y="8"/>
                    <a:pt x="80" y="8"/>
                  </a:cubicBezTo>
                  <a:cubicBezTo>
                    <a:pt x="102" y="8"/>
                    <a:pt x="120" y="26"/>
                    <a:pt x="120" y="48"/>
                  </a:cubicBezTo>
                  <a:cubicBezTo>
                    <a:pt x="120" y="70"/>
                    <a:pt x="102" y="88"/>
                    <a:pt x="80" y="8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endParaRPr>
            </a:p>
          </p:txBody>
        </p:sp>
        <p:sp>
          <p:nvSpPr>
            <p:cNvPr id="72" name="Freeform 11"/>
            <p:cNvSpPr/>
            <p:nvPr/>
          </p:nvSpPr>
          <p:spPr bwMode="auto">
            <a:xfrm>
              <a:off x="3406775" y="1458913"/>
              <a:ext cx="114300" cy="114300"/>
            </a:xfrm>
            <a:custGeom>
              <a:avLst/>
              <a:gdLst>
                <a:gd name="T0" fmla="*/ 28 w 30"/>
                <a:gd name="T1" fmla="*/ 0 h 30"/>
                <a:gd name="T2" fmla="*/ 0 w 30"/>
                <a:gd name="T3" fmla="*/ 28 h 30"/>
                <a:gd name="T4" fmla="*/ 2 w 30"/>
                <a:gd name="T5" fmla="*/ 30 h 30"/>
                <a:gd name="T6" fmla="*/ 4 w 30"/>
                <a:gd name="T7" fmla="*/ 28 h 30"/>
                <a:gd name="T8" fmla="*/ 28 w 30"/>
                <a:gd name="T9" fmla="*/ 4 h 30"/>
                <a:gd name="T10" fmla="*/ 30 w 30"/>
                <a:gd name="T11" fmla="*/ 2 h 30"/>
                <a:gd name="T12" fmla="*/ 28 w 30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0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3" y="30"/>
                    <a:pt x="4" y="29"/>
                    <a:pt x="4" y="28"/>
                  </a:cubicBezTo>
                  <a:cubicBezTo>
                    <a:pt x="4" y="15"/>
                    <a:pt x="15" y="4"/>
                    <a:pt x="28" y="4"/>
                  </a:cubicBezTo>
                  <a:cubicBezTo>
                    <a:pt x="29" y="4"/>
                    <a:pt x="30" y="3"/>
                    <a:pt x="30" y="2"/>
                  </a:cubicBezTo>
                  <a:cubicBezTo>
                    <a:pt x="30" y="1"/>
                    <a:pt x="29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73" name="Freeform 9"/>
          <p:cNvSpPr>
            <a:spLocks noEditPoints="1"/>
          </p:cNvSpPr>
          <p:nvPr/>
        </p:nvSpPr>
        <p:spPr bwMode="auto">
          <a:xfrm>
            <a:off x="5053871" y="3975641"/>
            <a:ext cx="836837" cy="837055"/>
          </a:xfrm>
          <a:custGeom>
            <a:avLst/>
            <a:gdLst>
              <a:gd name="T0" fmla="*/ 106 w 212"/>
              <a:gd name="T1" fmla="*/ 212 h 212"/>
              <a:gd name="T2" fmla="*/ 0 w 212"/>
              <a:gd name="T3" fmla="*/ 106 h 212"/>
              <a:gd name="T4" fmla="*/ 106 w 212"/>
              <a:gd name="T5" fmla="*/ 0 h 212"/>
              <a:gd name="T6" fmla="*/ 212 w 212"/>
              <a:gd name="T7" fmla="*/ 106 h 212"/>
              <a:gd name="T8" fmla="*/ 106 w 212"/>
              <a:gd name="T9" fmla="*/ 212 h 212"/>
              <a:gd name="T10" fmla="*/ 106 w 212"/>
              <a:gd name="T11" fmla="*/ 20 h 212"/>
              <a:gd name="T12" fmla="*/ 20 w 212"/>
              <a:gd name="T13" fmla="*/ 106 h 212"/>
              <a:gd name="T14" fmla="*/ 106 w 212"/>
              <a:gd name="T15" fmla="*/ 192 h 212"/>
              <a:gd name="T16" fmla="*/ 192 w 212"/>
              <a:gd name="T17" fmla="*/ 106 h 212"/>
              <a:gd name="T18" fmla="*/ 106 w 212"/>
              <a:gd name="T19" fmla="*/ 2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2" h="212">
                <a:moveTo>
                  <a:pt x="106" y="212"/>
                </a:moveTo>
                <a:cubicBezTo>
                  <a:pt x="48" y="212"/>
                  <a:pt x="0" y="165"/>
                  <a:pt x="0" y="106"/>
                </a:cubicBezTo>
                <a:cubicBezTo>
                  <a:pt x="0" y="48"/>
                  <a:pt x="48" y="0"/>
                  <a:pt x="106" y="0"/>
                </a:cubicBezTo>
                <a:cubicBezTo>
                  <a:pt x="165" y="0"/>
                  <a:pt x="212" y="48"/>
                  <a:pt x="212" y="106"/>
                </a:cubicBezTo>
                <a:cubicBezTo>
                  <a:pt x="212" y="165"/>
                  <a:pt x="165" y="212"/>
                  <a:pt x="106" y="212"/>
                </a:cubicBezTo>
                <a:close/>
                <a:moveTo>
                  <a:pt x="106" y="20"/>
                </a:moveTo>
                <a:cubicBezTo>
                  <a:pt x="59" y="20"/>
                  <a:pt x="20" y="59"/>
                  <a:pt x="20" y="106"/>
                </a:cubicBezTo>
                <a:cubicBezTo>
                  <a:pt x="20" y="154"/>
                  <a:pt x="59" y="192"/>
                  <a:pt x="106" y="192"/>
                </a:cubicBezTo>
                <a:cubicBezTo>
                  <a:pt x="154" y="192"/>
                  <a:pt x="192" y="154"/>
                  <a:pt x="192" y="106"/>
                </a:cubicBezTo>
                <a:cubicBezTo>
                  <a:pt x="192" y="59"/>
                  <a:pt x="154" y="20"/>
                  <a:pt x="106" y="2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21" tIns="45711" rIns="91421" bIns="45711" numCol="1" anchor="t" anchorCtr="0" compatLnSpc="1"/>
          <a:lstStyle/>
          <a:p>
            <a:endParaRPr lang="id-ID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</p:txBody>
      </p:sp>
      <p:grpSp>
        <p:nvGrpSpPr>
          <p:cNvPr id="74" name="Group 73"/>
          <p:cNvGrpSpPr/>
          <p:nvPr/>
        </p:nvGrpSpPr>
        <p:grpSpPr>
          <a:xfrm>
            <a:off x="5305586" y="4164191"/>
            <a:ext cx="320144" cy="458743"/>
            <a:chOff x="3741341" y="1604128"/>
            <a:chExt cx="341313" cy="488950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75" name="Freeform 15"/>
            <p:cNvSpPr>
              <a:spLocks noEditPoints="1"/>
            </p:cNvSpPr>
            <p:nvPr/>
          </p:nvSpPr>
          <p:spPr bwMode="auto">
            <a:xfrm>
              <a:off x="3741341" y="1604128"/>
              <a:ext cx="341313" cy="488950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endParaRPr>
            </a:p>
          </p:txBody>
        </p:sp>
        <p:sp>
          <p:nvSpPr>
            <p:cNvPr id="76" name="Freeform 16"/>
            <p:cNvSpPr/>
            <p:nvPr/>
          </p:nvSpPr>
          <p:spPr bwMode="auto">
            <a:xfrm>
              <a:off x="3819128" y="1680328"/>
              <a:ext cx="101600" cy="100013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77" name="Freeform 6"/>
          <p:cNvSpPr>
            <a:spLocks noEditPoints="1"/>
          </p:cNvSpPr>
          <p:nvPr/>
        </p:nvSpPr>
        <p:spPr bwMode="auto">
          <a:xfrm>
            <a:off x="6738817" y="3964832"/>
            <a:ext cx="836837" cy="838722"/>
          </a:xfrm>
          <a:custGeom>
            <a:avLst/>
            <a:gdLst>
              <a:gd name="T0" fmla="*/ 106 w 212"/>
              <a:gd name="T1" fmla="*/ 212 h 212"/>
              <a:gd name="T2" fmla="*/ 0 w 212"/>
              <a:gd name="T3" fmla="*/ 106 h 212"/>
              <a:gd name="T4" fmla="*/ 106 w 212"/>
              <a:gd name="T5" fmla="*/ 0 h 212"/>
              <a:gd name="T6" fmla="*/ 212 w 212"/>
              <a:gd name="T7" fmla="*/ 106 h 212"/>
              <a:gd name="T8" fmla="*/ 106 w 212"/>
              <a:gd name="T9" fmla="*/ 212 h 212"/>
              <a:gd name="T10" fmla="*/ 106 w 212"/>
              <a:gd name="T11" fmla="*/ 20 h 212"/>
              <a:gd name="T12" fmla="*/ 20 w 212"/>
              <a:gd name="T13" fmla="*/ 106 h 212"/>
              <a:gd name="T14" fmla="*/ 106 w 212"/>
              <a:gd name="T15" fmla="*/ 192 h 212"/>
              <a:gd name="T16" fmla="*/ 192 w 212"/>
              <a:gd name="T17" fmla="*/ 106 h 212"/>
              <a:gd name="T18" fmla="*/ 106 w 212"/>
              <a:gd name="T19" fmla="*/ 2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2" h="212">
                <a:moveTo>
                  <a:pt x="106" y="212"/>
                </a:moveTo>
                <a:cubicBezTo>
                  <a:pt x="48" y="212"/>
                  <a:pt x="0" y="165"/>
                  <a:pt x="0" y="106"/>
                </a:cubicBezTo>
                <a:cubicBezTo>
                  <a:pt x="0" y="48"/>
                  <a:pt x="48" y="0"/>
                  <a:pt x="106" y="0"/>
                </a:cubicBezTo>
                <a:cubicBezTo>
                  <a:pt x="165" y="0"/>
                  <a:pt x="212" y="48"/>
                  <a:pt x="212" y="106"/>
                </a:cubicBezTo>
                <a:cubicBezTo>
                  <a:pt x="212" y="165"/>
                  <a:pt x="165" y="212"/>
                  <a:pt x="106" y="212"/>
                </a:cubicBezTo>
                <a:close/>
                <a:moveTo>
                  <a:pt x="106" y="20"/>
                </a:moveTo>
                <a:cubicBezTo>
                  <a:pt x="59" y="20"/>
                  <a:pt x="20" y="59"/>
                  <a:pt x="20" y="106"/>
                </a:cubicBezTo>
                <a:cubicBezTo>
                  <a:pt x="20" y="154"/>
                  <a:pt x="59" y="192"/>
                  <a:pt x="106" y="192"/>
                </a:cubicBezTo>
                <a:cubicBezTo>
                  <a:pt x="154" y="192"/>
                  <a:pt x="192" y="154"/>
                  <a:pt x="192" y="106"/>
                </a:cubicBezTo>
                <a:cubicBezTo>
                  <a:pt x="192" y="59"/>
                  <a:pt x="154" y="20"/>
                  <a:pt x="106" y="2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21" tIns="45711" rIns="91421" bIns="45711" numCol="1" anchor="t" anchorCtr="0" compatLnSpc="1"/>
          <a:lstStyle/>
          <a:p>
            <a:endParaRPr lang="id-ID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</p:txBody>
      </p:sp>
      <p:grpSp>
        <p:nvGrpSpPr>
          <p:cNvPr id="7" name="Group 77"/>
          <p:cNvGrpSpPr/>
          <p:nvPr/>
        </p:nvGrpSpPr>
        <p:grpSpPr>
          <a:xfrm>
            <a:off x="6977150" y="4214146"/>
            <a:ext cx="380266" cy="358835"/>
            <a:chOff x="3498850" y="1541463"/>
            <a:chExt cx="504825" cy="476250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9" name="Oval 5"/>
            <p:cNvSpPr>
              <a:spLocks noChangeArrowheads="1"/>
            </p:cNvSpPr>
            <p:nvPr/>
          </p:nvSpPr>
          <p:spPr bwMode="auto">
            <a:xfrm>
              <a:off x="3743325" y="1801813"/>
              <a:ext cx="61913" cy="619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endParaRPr>
            </a:p>
          </p:txBody>
        </p:sp>
        <p:sp>
          <p:nvSpPr>
            <p:cNvPr id="80" name="Freeform 6"/>
            <p:cNvSpPr>
              <a:spLocks noEditPoints="1"/>
            </p:cNvSpPr>
            <p:nvPr/>
          </p:nvSpPr>
          <p:spPr bwMode="auto">
            <a:xfrm>
              <a:off x="3498850" y="1541463"/>
              <a:ext cx="504825" cy="476250"/>
            </a:xfrm>
            <a:custGeom>
              <a:avLst/>
              <a:gdLst>
                <a:gd name="T0" fmla="*/ 116 w 132"/>
                <a:gd name="T1" fmla="*/ 48 h 124"/>
                <a:gd name="T2" fmla="*/ 116 w 132"/>
                <a:gd name="T3" fmla="*/ 22 h 124"/>
                <a:gd name="T4" fmla="*/ 104 w 132"/>
                <a:gd name="T5" fmla="*/ 0 h 124"/>
                <a:gd name="T6" fmla="*/ 22 w 132"/>
                <a:gd name="T7" fmla="*/ 0 h 124"/>
                <a:gd name="T8" fmla="*/ 0 w 132"/>
                <a:gd name="T9" fmla="*/ 102 h 124"/>
                <a:gd name="T10" fmla="*/ 94 w 132"/>
                <a:gd name="T11" fmla="*/ 124 h 124"/>
                <a:gd name="T12" fmla="*/ 116 w 132"/>
                <a:gd name="T13" fmla="*/ 96 h 124"/>
                <a:gd name="T14" fmla="*/ 116 w 132"/>
                <a:gd name="T15" fmla="*/ 48 h 124"/>
                <a:gd name="T16" fmla="*/ 88 w 132"/>
                <a:gd name="T17" fmla="*/ 8 h 124"/>
                <a:gd name="T18" fmla="*/ 108 w 132"/>
                <a:gd name="T19" fmla="*/ 12 h 124"/>
                <a:gd name="T20" fmla="*/ 108 w 132"/>
                <a:gd name="T21" fmla="*/ 24 h 124"/>
                <a:gd name="T22" fmla="*/ 104 w 132"/>
                <a:gd name="T23" fmla="*/ 36 h 124"/>
                <a:gd name="T24" fmla="*/ 104 w 132"/>
                <a:gd name="T25" fmla="*/ 32 h 124"/>
                <a:gd name="T26" fmla="*/ 104 w 132"/>
                <a:gd name="T27" fmla="*/ 16 h 124"/>
                <a:gd name="T28" fmla="*/ 16 w 132"/>
                <a:gd name="T29" fmla="*/ 12 h 124"/>
                <a:gd name="T30" fmla="*/ 12 w 132"/>
                <a:gd name="T31" fmla="*/ 24 h 124"/>
                <a:gd name="T32" fmla="*/ 8 w 132"/>
                <a:gd name="T33" fmla="*/ 22 h 124"/>
                <a:gd name="T34" fmla="*/ 100 w 132"/>
                <a:gd name="T35" fmla="*/ 20 h 124"/>
                <a:gd name="T36" fmla="*/ 16 w 132"/>
                <a:gd name="T37" fmla="*/ 16 h 124"/>
                <a:gd name="T38" fmla="*/ 100 w 132"/>
                <a:gd name="T39" fmla="*/ 20 h 124"/>
                <a:gd name="T40" fmla="*/ 100 w 132"/>
                <a:gd name="T41" fmla="*/ 28 h 124"/>
                <a:gd name="T42" fmla="*/ 16 w 132"/>
                <a:gd name="T43" fmla="*/ 24 h 124"/>
                <a:gd name="T44" fmla="*/ 100 w 132"/>
                <a:gd name="T45" fmla="*/ 32 h 124"/>
                <a:gd name="T46" fmla="*/ 88 w 132"/>
                <a:gd name="T47" fmla="*/ 36 h 124"/>
                <a:gd name="T48" fmla="*/ 16 w 132"/>
                <a:gd name="T49" fmla="*/ 35 h 124"/>
                <a:gd name="T50" fmla="*/ 100 w 132"/>
                <a:gd name="T51" fmla="*/ 32 h 124"/>
                <a:gd name="T52" fmla="*/ 94 w 132"/>
                <a:gd name="T53" fmla="*/ 116 h 124"/>
                <a:gd name="T54" fmla="*/ 8 w 132"/>
                <a:gd name="T55" fmla="*/ 102 h 124"/>
                <a:gd name="T56" fmla="*/ 22 w 132"/>
                <a:gd name="T57" fmla="*/ 44 h 124"/>
                <a:gd name="T58" fmla="*/ 104 w 132"/>
                <a:gd name="T59" fmla="*/ 44 h 124"/>
                <a:gd name="T60" fmla="*/ 108 w 132"/>
                <a:gd name="T61" fmla="*/ 56 h 124"/>
                <a:gd name="T62" fmla="*/ 52 w 132"/>
                <a:gd name="T63" fmla="*/ 76 h 124"/>
                <a:gd name="T64" fmla="*/ 108 w 132"/>
                <a:gd name="T65" fmla="*/ 96 h 124"/>
                <a:gd name="T66" fmla="*/ 113 w 132"/>
                <a:gd name="T67" fmla="*/ 88 h 124"/>
                <a:gd name="T68" fmla="*/ 60 w 132"/>
                <a:gd name="T69" fmla="*/ 76 h 124"/>
                <a:gd name="T70" fmla="*/ 108 w 132"/>
                <a:gd name="T71" fmla="*/ 64 h 124"/>
                <a:gd name="T72" fmla="*/ 115 w 132"/>
                <a:gd name="T73" fmla="*/ 59 h 124"/>
                <a:gd name="T74" fmla="*/ 120 w 132"/>
                <a:gd name="T75" fmla="*/ 7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2" h="124">
                  <a:moveTo>
                    <a:pt x="116" y="48"/>
                  </a:moveTo>
                  <a:cubicBezTo>
                    <a:pt x="116" y="48"/>
                    <a:pt x="116" y="48"/>
                    <a:pt x="116" y="48"/>
                  </a:cubicBezTo>
                  <a:cubicBezTo>
                    <a:pt x="116" y="24"/>
                    <a:pt x="116" y="24"/>
                    <a:pt x="116" y="24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5"/>
                    <a:pt x="111" y="0"/>
                    <a:pt x="104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14"/>
                    <a:pt x="10" y="124"/>
                    <a:pt x="22" y="124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106" y="124"/>
                    <a:pt x="116" y="114"/>
                    <a:pt x="116" y="102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32" y="84"/>
                    <a:pt x="132" y="60"/>
                    <a:pt x="116" y="48"/>
                  </a:cubicBezTo>
                  <a:close/>
                  <a:moveTo>
                    <a:pt x="22" y="8"/>
                  </a:moveTo>
                  <a:cubicBezTo>
                    <a:pt x="88" y="8"/>
                    <a:pt x="88" y="8"/>
                    <a:pt x="88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6" y="8"/>
                    <a:pt x="108" y="10"/>
                    <a:pt x="108" y="1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7" y="36"/>
                    <a:pt x="105" y="36"/>
                    <a:pt x="104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14"/>
                    <a:pt x="102" y="12"/>
                    <a:pt x="100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4" y="12"/>
                    <a:pt x="12" y="14"/>
                    <a:pt x="12" y="1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0" y="29"/>
                    <a:pt x="8" y="26"/>
                    <a:pt x="8" y="22"/>
                  </a:cubicBezTo>
                  <a:cubicBezTo>
                    <a:pt x="8" y="14"/>
                    <a:pt x="14" y="8"/>
                    <a:pt x="22" y="8"/>
                  </a:cubicBezTo>
                  <a:close/>
                  <a:moveTo>
                    <a:pt x="100" y="20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00" y="16"/>
                    <a:pt x="100" y="16"/>
                    <a:pt x="100" y="16"/>
                  </a:cubicBezTo>
                  <a:lnTo>
                    <a:pt x="100" y="20"/>
                  </a:lnTo>
                  <a:close/>
                  <a:moveTo>
                    <a:pt x="100" y="24"/>
                  </a:moveTo>
                  <a:cubicBezTo>
                    <a:pt x="100" y="28"/>
                    <a:pt x="100" y="28"/>
                    <a:pt x="100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4"/>
                    <a:pt x="16" y="24"/>
                    <a:pt x="16" y="24"/>
                  </a:cubicBezTo>
                  <a:lnTo>
                    <a:pt x="100" y="24"/>
                  </a:lnTo>
                  <a:close/>
                  <a:moveTo>
                    <a:pt x="100" y="32"/>
                  </a:moveTo>
                  <a:cubicBezTo>
                    <a:pt x="100" y="36"/>
                    <a:pt x="100" y="36"/>
                    <a:pt x="100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0" y="36"/>
                    <a:pt x="18" y="35"/>
                    <a:pt x="16" y="35"/>
                  </a:cubicBezTo>
                  <a:cubicBezTo>
                    <a:pt x="16" y="32"/>
                    <a:pt x="16" y="32"/>
                    <a:pt x="16" y="32"/>
                  </a:cubicBezTo>
                  <a:lnTo>
                    <a:pt x="100" y="32"/>
                  </a:lnTo>
                  <a:close/>
                  <a:moveTo>
                    <a:pt x="108" y="102"/>
                  </a:moveTo>
                  <a:cubicBezTo>
                    <a:pt x="108" y="110"/>
                    <a:pt x="102" y="116"/>
                    <a:pt x="94" y="116"/>
                  </a:cubicBezTo>
                  <a:cubicBezTo>
                    <a:pt x="22" y="116"/>
                    <a:pt x="22" y="116"/>
                    <a:pt x="22" y="116"/>
                  </a:cubicBezTo>
                  <a:cubicBezTo>
                    <a:pt x="14" y="116"/>
                    <a:pt x="8" y="110"/>
                    <a:pt x="8" y="102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12" y="42"/>
                    <a:pt x="17" y="44"/>
                    <a:pt x="22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6" y="44"/>
                    <a:pt x="108" y="46"/>
                    <a:pt x="108" y="48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61" y="56"/>
                    <a:pt x="52" y="65"/>
                    <a:pt x="52" y="76"/>
                  </a:cubicBezTo>
                  <a:cubicBezTo>
                    <a:pt x="52" y="87"/>
                    <a:pt x="61" y="96"/>
                    <a:pt x="72" y="96"/>
                  </a:cubicBezTo>
                  <a:cubicBezTo>
                    <a:pt x="108" y="96"/>
                    <a:pt x="108" y="96"/>
                    <a:pt x="108" y="96"/>
                  </a:cubicBezTo>
                  <a:lnTo>
                    <a:pt x="108" y="102"/>
                  </a:lnTo>
                  <a:close/>
                  <a:moveTo>
                    <a:pt x="113" y="88"/>
                  </a:moveTo>
                  <a:cubicBezTo>
                    <a:pt x="72" y="88"/>
                    <a:pt x="72" y="88"/>
                    <a:pt x="72" y="88"/>
                  </a:cubicBezTo>
                  <a:cubicBezTo>
                    <a:pt x="65" y="88"/>
                    <a:pt x="60" y="83"/>
                    <a:pt x="60" y="76"/>
                  </a:cubicBezTo>
                  <a:cubicBezTo>
                    <a:pt x="60" y="69"/>
                    <a:pt x="65" y="64"/>
                    <a:pt x="72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10" y="64"/>
                    <a:pt x="113" y="63"/>
                    <a:pt x="114" y="61"/>
                  </a:cubicBezTo>
                  <a:cubicBezTo>
                    <a:pt x="115" y="60"/>
                    <a:pt x="115" y="60"/>
                    <a:pt x="115" y="59"/>
                  </a:cubicBezTo>
                  <a:cubicBezTo>
                    <a:pt x="115" y="59"/>
                    <a:pt x="116" y="59"/>
                    <a:pt x="116" y="59"/>
                  </a:cubicBezTo>
                  <a:cubicBezTo>
                    <a:pt x="118" y="62"/>
                    <a:pt x="120" y="67"/>
                    <a:pt x="120" y="72"/>
                  </a:cubicBezTo>
                  <a:cubicBezTo>
                    <a:pt x="120" y="78"/>
                    <a:pt x="118" y="84"/>
                    <a:pt x="113" y="8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endParaRPr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2971404" y="4795919"/>
            <a:ext cx="1749054" cy="985072"/>
            <a:chOff x="2858487" y="6612406"/>
            <a:chExt cx="3498107" cy="1970144"/>
          </a:xfrm>
        </p:grpSpPr>
        <p:sp>
          <p:nvSpPr>
            <p:cNvPr id="82" name="Content Placeholder 19"/>
            <p:cNvSpPr txBox="1"/>
            <p:nvPr/>
          </p:nvSpPr>
          <p:spPr>
            <a:xfrm>
              <a:off x="2858487" y="7336035"/>
              <a:ext cx="3498107" cy="1246515"/>
            </a:xfrm>
            <a:prstGeom prst="rect">
              <a:avLst/>
            </a:prstGeom>
          </p:spPr>
          <p:txBody>
            <a:bodyPr vert="horz" lIns="91421" tIns="45711" rIns="91421" bIns="45711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Open Sans Light" panose="020B0306030504020204" pitchFamily="34" charset="0"/>
                  <a:cs typeface="Aparajita" panose="020B0604020202020204" pitchFamily="34" charset="0"/>
                </a:rPr>
                <a:t>您的内容打在这里，或者通过复制您的文本后，在此框中选择粘贴。</a:t>
              </a:r>
            </a:p>
          </p:txBody>
        </p:sp>
        <p:sp>
          <p:nvSpPr>
            <p:cNvPr id="10" name="TextBox 82"/>
            <p:cNvSpPr txBox="1"/>
            <p:nvPr/>
          </p:nvSpPr>
          <p:spPr>
            <a:xfrm>
              <a:off x="2996937" y="6612406"/>
              <a:ext cx="3248257" cy="820420"/>
            </a:xfrm>
            <a:prstGeom prst="rect">
              <a:avLst/>
            </a:prstGeom>
            <a:noFill/>
          </p:spPr>
          <p:txBody>
            <a:bodyPr wrap="square" lIns="91421" tIns="45711" rIns="91421" bIns="45711" rtlCol="0">
              <a:spAutoFit/>
            </a:bodyPr>
            <a:lstStyle/>
            <a:p>
              <a:pPr algn="ctr"/>
              <a:r>
                <a:rPr lang="id-ID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cs typeface="Aparajita" panose="020B0604020202020204" pitchFamily="34" charset="0"/>
                </a:rPr>
                <a:t>添加标题</a:t>
              </a:r>
            </a:p>
          </p:txBody>
        </p:sp>
      </p:grpSp>
      <p:grpSp>
        <p:nvGrpSpPr>
          <p:cNvPr id="11" name="Group 36"/>
          <p:cNvGrpSpPr/>
          <p:nvPr/>
        </p:nvGrpSpPr>
        <p:grpSpPr>
          <a:xfrm>
            <a:off x="4610460" y="4802636"/>
            <a:ext cx="1749054" cy="985072"/>
            <a:chOff x="2858487" y="6612406"/>
            <a:chExt cx="3498107" cy="1970144"/>
          </a:xfrm>
        </p:grpSpPr>
        <p:sp>
          <p:nvSpPr>
            <p:cNvPr id="12" name="Content Placeholder 19"/>
            <p:cNvSpPr txBox="1"/>
            <p:nvPr/>
          </p:nvSpPr>
          <p:spPr>
            <a:xfrm>
              <a:off x="2858487" y="7336035"/>
              <a:ext cx="3498107" cy="1246515"/>
            </a:xfrm>
            <a:prstGeom prst="rect">
              <a:avLst/>
            </a:prstGeom>
          </p:spPr>
          <p:txBody>
            <a:bodyPr vert="horz" lIns="91421" tIns="45711" rIns="91421" bIns="45711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Open Sans Light" panose="020B0306030504020204" pitchFamily="34" charset="0"/>
                  <a:cs typeface="Aparajita" panose="020B0604020202020204" pitchFamily="34" charset="0"/>
                </a:rPr>
                <a:t>您的内容打在这里，或者通过复制您的文本后，在此框中选择粘贴。</a:t>
              </a:r>
            </a:p>
          </p:txBody>
        </p:sp>
        <p:sp>
          <p:nvSpPr>
            <p:cNvPr id="13" name="TextBox 38"/>
            <p:cNvSpPr txBox="1"/>
            <p:nvPr/>
          </p:nvSpPr>
          <p:spPr>
            <a:xfrm>
              <a:off x="3315866" y="6612406"/>
              <a:ext cx="2655310" cy="820420"/>
            </a:xfrm>
            <a:prstGeom prst="rect">
              <a:avLst/>
            </a:prstGeom>
            <a:noFill/>
          </p:spPr>
          <p:txBody>
            <a:bodyPr wrap="square" lIns="91421" tIns="45711" rIns="91421" bIns="45711" rtlCol="0">
              <a:spAutoFit/>
            </a:bodyPr>
            <a:lstStyle/>
            <a:p>
              <a:pPr algn="ctr"/>
              <a:r>
                <a:rPr lang="id-ID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cs typeface="Aparajita" panose="020B0604020202020204" pitchFamily="34" charset="0"/>
                </a:rPr>
                <a:t>添加标题</a:t>
              </a:r>
            </a:p>
          </p:txBody>
        </p:sp>
      </p:grpSp>
      <p:grpSp>
        <p:nvGrpSpPr>
          <p:cNvPr id="14" name="Group 39"/>
          <p:cNvGrpSpPr/>
          <p:nvPr/>
        </p:nvGrpSpPr>
        <p:grpSpPr>
          <a:xfrm>
            <a:off x="6286777" y="4792414"/>
            <a:ext cx="1749054" cy="985072"/>
            <a:chOff x="2858487" y="6612406"/>
            <a:chExt cx="3498107" cy="1970144"/>
          </a:xfrm>
        </p:grpSpPr>
        <p:sp>
          <p:nvSpPr>
            <p:cNvPr id="15" name="Content Placeholder 19"/>
            <p:cNvSpPr txBox="1"/>
            <p:nvPr/>
          </p:nvSpPr>
          <p:spPr>
            <a:xfrm>
              <a:off x="2858487" y="7336035"/>
              <a:ext cx="3498107" cy="1246515"/>
            </a:xfrm>
            <a:prstGeom prst="rect">
              <a:avLst/>
            </a:prstGeom>
          </p:spPr>
          <p:txBody>
            <a:bodyPr vert="horz" lIns="91421" tIns="45711" rIns="91421" bIns="45711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Open Sans Light" panose="020B0306030504020204" pitchFamily="34" charset="0"/>
                  <a:cs typeface="Aparajita" panose="020B0604020202020204" pitchFamily="34" charset="0"/>
                </a:rPr>
                <a:t>您的内容打在这里，或者通过复制您的文本后，在此框中选择粘贴。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315866" y="6612406"/>
              <a:ext cx="2655310" cy="820420"/>
            </a:xfrm>
            <a:prstGeom prst="rect">
              <a:avLst/>
            </a:prstGeom>
            <a:noFill/>
          </p:spPr>
          <p:txBody>
            <a:bodyPr wrap="square" lIns="91421" tIns="45711" rIns="91421" bIns="45711" rtlCol="0">
              <a:spAutoFit/>
            </a:bodyPr>
            <a:lstStyle/>
            <a:p>
              <a:pPr algn="ctr"/>
              <a:r>
                <a:rPr lang="id-ID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cs typeface="Aparajita" panose="020B0604020202020204" pitchFamily="34" charset="0"/>
                </a:rPr>
                <a:t>添加标题</a:t>
              </a:r>
            </a:p>
          </p:txBody>
        </p:sp>
      </p:grpSp>
      <p:sp>
        <p:nvSpPr>
          <p:cNvPr id="44" name="Freeform 7"/>
          <p:cNvSpPr>
            <a:spLocks noEditPoints="1"/>
          </p:cNvSpPr>
          <p:nvPr/>
        </p:nvSpPr>
        <p:spPr bwMode="auto">
          <a:xfrm>
            <a:off x="1817729" y="3977614"/>
            <a:ext cx="836837" cy="837055"/>
          </a:xfrm>
          <a:custGeom>
            <a:avLst/>
            <a:gdLst>
              <a:gd name="T0" fmla="*/ 106 w 212"/>
              <a:gd name="T1" fmla="*/ 212 h 212"/>
              <a:gd name="T2" fmla="*/ 0 w 212"/>
              <a:gd name="T3" fmla="*/ 106 h 212"/>
              <a:gd name="T4" fmla="*/ 106 w 212"/>
              <a:gd name="T5" fmla="*/ 0 h 212"/>
              <a:gd name="T6" fmla="*/ 212 w 212"/>
              <a:gd name="T7" fmla="*/ 106 h 212"/>
              <a:gd name="T8" fmla="*/ 106 w 212"/>
              <a:gd name="T9" fmla="*/ 212 h 212"/>
              <a:gd name="T10" fmla="*/ 106 w 212"/>
              <a:gd name="T11" fmla="*/ 20 h 212"/>
              <a:gd name="T12" fmla="*/ 20 w 212"/>
              <a:gd name="T13" fmla="*/ 106 h 212"/>
              <a:gd name="T14" fmla="*/ 106 w 212"/>
              <a:gd name="T15" fmla="*/ 192 h 212"/>
              <a:gd name="T16" fmla="*/ 192 w 212"/>
              <a:gd name="T17" fmla="*/ 106 h 212"/>
              <a:gd name="T18" fmla="*/ 106 w 212"/>
              <a:gd name="T19" fmla="*/ 2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2" h="212">
                <a:moveTo>
                  <a:pt x="106" y="212"/>
                </a:moveTo>
                <a:cubicBezTo>
                  <a:pt x="48" y="212"/>
                  <a:pt x="0" y="165"/>
                  <a:pt x="0" y="106"/>
                </a:cubicBezTo>
                <a:cubicBezTo>
                  <a:pt x="0" y="48"/>
                  <a:pt x="48" y="0"/>
                  <a:pt x="106" y="0"/>
                </a:cubicBezTo>
                <a:cubicBezTo>
                  <a:pt x="165" y="0"/>
                  <a:pt x="212" y="48"/>
                  <a:pt x="212" y="106"/>
                </a:cubicBezTo>
                <a:cubicBezTo>
                  <a:pt x="212" y="165"/>
                  <a:pt x="165" y="212"/>
                  <a:pt x="106" y="212"/>
                </a:cubicBezTo>
                <a:close/>
                <a:moveTo>
                  <a:pt x="106" y="20"/>
                </a:moveTo>
                <a:cubicBezTo>
                  <a:pt x="59" y="20"/>
                  <a:pt x="20" y="59"/>
                  <a:pt x="20" y="106"/>
                </a:cubicBezTo>
                <a:cubicBezTo>
                  <a:pt x="20" y="154"/>
                  <a:pt x="59" y="192"/>
                  <a:pt x="106" y="192"/>
                </a:cubicBezTo>
                <a:cubicBezTo>
                  <a:pt x="154" y="192"/>
                  <a:pt x="192" y="154"/>
                  <a:pt x="192" y="106"/>
                </a:cubicBezTo>
                <a:cubicBezTo>
                  <a:pt x="192" y="59"/>
                  <a:pt x="154" y="20"/>
                  <a:pt x="106" y="2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21" tIns="45711" rIns="91421" bIns="45711" numCol="1" anchor="t" anchorCtr="0" compatLnSpc="1"/>
          <a:lstStyle/>
          <a:p>
            <a:endParaRPr lang="id-ID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1347275" y="4788584"/>
            <a:ext cx="1749054" cy="985072"/>
            <a:chOff x="2858487" y="6612406"/>
            <a:chExt cx="3498107" cy="1970144"/>
          </a:xfrm>
        </p:grpSpPr>
        <p:sp>
          <p:nvSpPr>
            <p:cNvPr id="49" name="Content Placeholder 19"/>
            <p:cNvSpPr txBox="1"/>
            <p:nvPr/>
          </p:nvSpPr>
          <p:spPr>
            <a:xfrm>
              <a:off x="2858487" y="7336035"/>
              <a:ext cx="3498107" cy="1246515"/>
            </a:xfrm>
            <a:prstGeom prst="rect">
              <a:avLst/>
            </a:prstGeom>
          </p:spPr>
          <p:txBody>
            <a:bodyPr vert="horz" lIns="91421" tIns="45711" rIns="91421" bIns="45711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Open Sans Light" panose="020B0306030504020204" pitchFamily="34" charset="0"/>
                  <a:cs typeface="Aparajita" panose="020B0604020202020204" pitchFamily="34" charset="0"/>
                </a:rPr>
                <a:t>您的内容打在这里，或者通过复制您的文本后，在此框中选择粘贴。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2858487" y="6612406"/>
              <a:ext cx="3498107" cy="820420"/>
            </a:xfrm>
            <a:prstGeom prst="rect">
              <a:avLst/>
            </a:prstGeom>
            <a:noFill/>
          </p:spPr>
          <p:txBody>
            <a:bodyPr wrap="square" lIns="91421" tIns="45711" rIns="91421" bIns="45711" rtlCol="0">
              <a:spAutoFit/>
            </a:bodyPr>
            <a:lstStyle/>
            <a:p>
              <a:pPr algn="ctr"/>
              <a:r>
                <a:rPr lang="id-ID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cs typeface="Aparajita" panose="020B0604020202020204" pitchFamily="34" charset="0"/>
                </a:rPr>
                <a:t>添加标题</a:t>
              </a:r>
            </a:p>
          </p:txBody>
        </p:sp>
      </p:grpSp>
      <p:sp>
        <p:nvSpPr>
          <p:cNvPr id="51" name="TextBox 50"/>
          <p:cNvSpPr txBox="1"/>
          <p:nvPr/>
        </p:nvSpPr>
        <p:spPr>
          <a:xfrm>
            <a:off x="1863639" y="2326299"/>
            <a:ext cx="5979743" cy="314960"/>
          </a:xfrm>
          <a:prstGeom prst="rect">
            <a:avLst/>
          </a:prstGeom>
          <a:noFill/>
        </p:spPr>
        <p:txBody>
          <a:bodyPr wrap="square" lIns="109709" tIns="54855" rIns="109709" bIns="54855" rtlCol="0">
            <a:spAutoFit/>
          </a:bodyPr>
          <a:lstStyle/>
          <a:p>
            <a:r>
              <a:rPr 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Open Sans Light" panose="020B0306030504020204" pitchFamily="34" charset="0"/>
                <a:cs typeface="Aparajita" panose="020B0604020202020204" pitchFamily="34" charset="0"/>
              </a:rPr>
              <a:t>您的内容打在这里，或者通过复制您的文本后，在此框中选择粘贴。</a:t>
            </a:r>
          </a:p>
        </p:txBody>
      </p:sp>
      <p:sp>
        <p:nvSpPr>
          <p:cNvPr id="60" name="Freeform 222"/>
          <p:cNvSpPr>
            <a:spLocks noEditPoints="1"/>
          </p:cNvSpPr>
          <p:nvPr/>
        </p:nvSpPr>
        <p:spPr bwMode="auto">
          <a:xfrm>
            <a:off x="1603476" y="2362144"/>
            <a:ext cx="259306" cy="260448"/>
          </a:xfrm>
          <a:custGeom>
            <a:avLst/>
            <a:gdLst>
              <a:gd name="T0" fmla="*/ 206 w 412"/>
              <a:gd name="T1" fmla="*/ 0 h 412"/>
              <a:gd name="T2" fmla="*/ 0 w 412"/>
              <a:gd name="T3" fmla="*/ 206 h 412"/>
              <a:gd name="T4" fmla="*/ 206 w 412"/>
              <a:gd name="T5" fmla="*/ 412 h 412"/>
              <a:gd name="T6" fmla="*/ 412 w 412"/>
              <a:gd name="T7" fmla="*/ 206 h 412"/>
              <a:gd name="T8" fmla="*/ 206 w 412"/>
              <a:gd name="T9" fmla="*/ 0 h 412"/>
              <a:gd name="T10" fmla="*/ 171 w 412"/>
              <a:gd name="T11" fmla="*/ 317 h 412"/>
              <a:gd name="T12" fmla="*/ 74 w 412"/>
              <a:gd name="T13" fmla="*/ 220 h 412"/>
              <a:gd name="T14" fmla="*/ 115 w 412"/>
              <a:gd name="T15" fmla="*/ 178 h 412"/>
              <a:gd name="T16" fmla="*/ 171 w 412"/>
              <a:gd name="T17" fmla="*/ 234 h 412"/>
              <a:gd name="T18" fmla="*/ 300 w 412"/>
              <a:gd name="T19" fmla="*/ 105 h 412"/>
              <a:gd name="T20" fmla="*/ 341 w 412"/>
              <a:gd name="T21" fmla="*/ 146 h 412"/>
              <a:gd name="T22" fmla="*/ 171 w 412"/>
              <a:gd name="T23" fmla="*/ 317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2" h="412">
                <a:moveTo>
                  <a:pt x="206" y="0"/>
                </a:moveTo>
                <a:cubicBezTo>
                  <a:pt x="92" y="0"/>
                  <a:pt x="0" y="92"/>
                  <a:pt x="0" y="206"/>
                </a:cubicBezTo>
                <a:cubicBezTo>
                  <a:pt x="0" y="320"/>
                  <a:pt x="92" y="412"/>
                  <a:pt x="206" y="412"/>
                </a:cubicBezTo>
                <a:cubicBezTo>
                  <a:pt x="320" y="412"/>
                  <a:pt x="412" y="320"/>
                  <a:pt x="412" y="206"/>
                </a:cubicBezTo>
                <a:cubicBezTo>
                  <a:pt x="412" y="92"/>
                  <a:pt x="320" y="0"/>
                  <a:pt x="206" y="0"/>
                </a:cubicBezTo>
                <a:close/>
                <a:moveTo>
                  <a:pt x="171" y="317"/>
                </a:moveTo>
                <a:cubicBezTo>
                  <a:pt x="74" y="220"/>
                  <a:pt x="74" y="220"/>
                  <a:pt x="74" y="220"/>
                </a:cubicBezTo>
                <a:cubicBezTo>
                  <a:pt x="115" y="178"/>
                  <a:pt x="115" y="178"/>
                  <a:pt x="115" y="178"/>
                </a:cubicBezTo>
                <a:cubicBezTo>
                  <a:pt x="171" y="234"/>
                  <a:pt x="171" y="234"/>
                  <a:pt x="171" y="234"/>
                </a:cubicBezTo>
                <a:cubicBezTo>
                  <a:pt x="300" y="105"/>
                  <a:pt x="300" y="105"/>
                  <a:pt x="300" y="105"/>
                </a:cubicBezTo>
                <a:cubicBezTo>
                  <a:pt x="341" y="146"/>
                  <a:pt x="341" y="146"/>
                  <a:pt x="341" y="146"/>
                </a:cubicBezTo>
                <a:cubicBezTo>
                  <a:pt x="171" y="317"/>
                  <a:pt x="171" y="317"/>
                  <a:pt x="171" y="3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16" name="TextBox 88"/>
          <p:cNvSpPr txBox="1"/>
          <p:nvPr/>
        </p:nvSpPr>
        <p:spPr>
          <a:xfrm>
            <a:off x="1863639" y="2705055"/>
            <a:ext cx="5979743" cy="314960"/>
          </a:xfrm>
          <a:prstGeom prst="rect">
            <a:avLst/>
          </a:prstGeom>
          <a:noFill/>
        </p:spPr>
        <p:txBody>
          <a:bodyPr wrap="square" lIns="109709" tIns="54855" rIns="109709" bIns="54855" rtlCol="0">
            <a:spAutoFit/>
          </a:bodyPr>
          <a:lstStyle/>
          <a:p>
            <a:r>
              <a:rPr 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Open Sans Light" panose="020B0306030504020204" pitchFamily="34" charset="0"/>
                <a:cs typeface="Aparajita" panose="020B0604020202020204" pitchFamily="34" charset="0"/>
              </a:rPr>
              <a:t>您的内容打在这里，或者通过复制您的文本后，在此框中选择粘贴。</a:t>
            </a:r>
          </a:p>
        </p:txBody>
      </p:sp>
      <p:sp>
        <p:nvSpPr>
          <p:cNvPr id="17" name="Freeform 222"/>
          <p:cNvSpPr>
            <a:spLocks noEditPoints="1"/>
          </p:cNvSpPr>
          <p:nvPr/>
        </p:nvSpPr>
        <p:spPr bwMode="auto">
          <a:xfrm>
            <a:off x="1603476" y="2737412"/>
            <a:ext cx="259306" cy="260448"/>
          </a:xfrm>
          <a:custGeom>
            <a:avLst/>
            <a:gdLst>
              <a:gd name="T0" fmla="*/ 206 w 412"/>
              <a:gd name="T1" fmla="*/ 0 h 412"/>
              <a:gd name="T2" fmla="*/ 0 w 412"/>
              <a:gd name="T3" fmla="*/ 206 h 412"/>
              <a:gd name="T4" fmla="*/ 206 w 412"/>
              <a:gd name="T5" fmla="*/ 412 h 412"/>
              <a:gd name="T6" fmla="*/ 412 w 412"/>
              <a:gd name="T7" fmla="*/ 206 h 412"/>
              <a:gd name="T8" fmla="*/ 206 w 412"/>
              <a:gd name="T9" fmla="*/ 0 h 412"/>
              <a:gd name="T10" fmla="*/ 171 w 412"/>
              <a:gd name="T11" fmla="*/ 317 h 412"/>
              <a:gd name="T12" fmla="*/ 74 w 412"/>
              <a:gd name="T13" fmla="*/ 220 h 412"/>
              <a:gd name="T14" fmla="*/ 115 w 412"/>
              <a:gd name="T15" fmla="*/ 178 h 412"/>
              <a:gd name="T16" fmla="*/ 171 w 412"/>
              <a:gd name="T17" fmla="*/ 234 h 412"/>
              <a:gd name="T18" fmla="*/ 300 w 412"/>
              <a:gd name="T19" fmla="*/ 105 h 412"/>
              <a:gd name="T20" fmla="*/ 341 w 412"/>
              <a:gd name="T21" fmla="*/ 146 h 412"/>
              <a:gd name="T22" fmla="*/ 171 w 412"/>
              <a:gd name="T23" fmla="*/ 317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2" h="412">
                <a:moveTo>
                  <a:pt x="206" y="0"/>
                </a:moveTo>
                <a:cubicBezTo>
                  <a:pt x="92" y="0"/>
                  <a:pt x="0" y="92"/>
                  <a:pt x="0" y="206"/>
                </a:cubicBezTo>
                <a:cubicBezTo>
                  <a:pt x="0" y="320"/>
                  <a:pt x="92" y="412"/>
                  <a:pt x="206" y="412"/>
                </a:cubicBezTo>
                <a:cubicBezTo>
                  <a:pt x="320" y="412"/>
                  <a:pt x="412" y="320"/>
                  <a:pt x="412" y="206"/>
                </a:cubicBezTo>
                <a:cubicBezTo>
                  <a:pt x="412" y="92"/>
                  <a:pt x="320" y="0"/>
                  <a:pt x="206" y="0"/>
                </a:cubicBezTo>
                <a:close/>
                <a:moveTo>
                  <a:pt x="171" y="317"/>
                </a:moveTo>
                <a:cubicBezTo>
                  <a:pt x="74" y="220"/>
                  <a:pt x="74" y="220"/>
                  <a:pt x="74" y="220"/>
                </a:cubicBezTo>
                <a:cubicBezTo>
                  <a:pt x="115" y="178"/>
                  <a:pt x="115" y="178"/>
                  <a:pt x="115" y="178"/>
                </a:cubicBezTo>
                <a:cubicBezTo>
                  <a:pt x="171" y="234"/>
                  <a:pt x="171" y="234"/>
                  <a:pt x="171" y="234"/>
                </a:cubicBezTo>
                <a:cubicBezTo>
                  <a:pt x="300" y="105"/>
                  <a:pt x="300" y="105"/>
                  <a:pt x="300" y="105"/>
                </a:cubicBezTo>
                <a:cubicBezTo>
                  <a:pt x="341" y="146"/>
                  <a:pt x="341" y="146"/>
                  <a:pt x="341" y="146"/>
                </a:cubicBezTo>
                <a:cubicBezTo>
                  <a:pt x="171" y="317"/>
                  <a:pt x="171" y="317"/>
                  <a:pt x="171" y="3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1863639" y="3081221"/>
            <a:ext cx="5979743" cy="314960"/>
          </a:xfrm>
          <a:prstGeom prst="rect">
            <a:avLst/>
          </a:prstGeom>
          <a:noFill/>
        </p:spPr>
        <p:txBody>
          <a:bodyPr wrap="square" lIns="109709" tIns="54855" rIns="109709" bIns="54855" rtlCol="0">
            <a:spAutoFit/>
          </a:bodyPr>
          <a:lstStyle/>
          <a:p>
            <a:r>
              <a:rPr 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Open Sans Light" panose="020B0306030504020204" pitchFamily="34" charset="0"/>
                <a:cs typeface="Aparajita" panose="020B0604020202020204" pitchFamily="34" charset="0"/>
              </a:rPr>
              <a:t>您的内容打在这里，或者通过复制您的文本后，在此框中选择粘贴。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1863639" y="3448837"/>
            <a:ext cx="5979743" cy="314960"/>
          </a:xfrm>
          <a:prstGeom prst="rect">
            <a:avLst/>
          </a:prstGeom>
          <a:noFill/>
        </p:spPr>
        <p:txBody>
          <a:bodyPr wrap="square" lIns="109709" tIns="54855" rIns="109709" bIns="54855" rtlCol="0">
            <a:spAutoFit/>
          </a:bodyPr>
          <a:lstStyle/>
          <a:p>
            <a:r>
              <a:rPr 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Open Sans Light" panose="020B0306030504020204" pitchFamily="34" charset="0"/>
                <a:cs typeface="Aparajita" panose="020B0604020202020204" pitchFamily="34" charset="0"/>
              </a:rPr>
              <a:t>您的内容打在这里，或者通过复制您的文本后，在此框中选择粘贴。</a:t>
            </a:r>
          </a:p>
        </p:txBody>
      </p:sp>
      <p:sp>
        <p:nvSpPr>
          <p:cNvPr id="98" name="Freeform 222"/>
          <p:cNvSpPr>
            <a:spLocks noEditPoints="1"/>
          </p:cNvSpPr>
          <p:nvPr/>
        </p:nvSpPr>
        <p:spPr bwMode="auto">
          <a:xfrm>
            <a:off x="1603476" y="3481194"/>
            <a:ext cx="259306" cy="260448"/>
          </a:xfrm>
          <a:custGeom>
            <a:avLst/>
            <a:gdLst>
              <a:gd name="T0" fmla="*/ 206 w 412"/>
              <a:gd name="T1" fmla="*/ 0 h 412"/>
              <a:gd name="T2" fmla="*/ 0 w 412"/>
              <a:gd name="T3" fmla="*/ 206 h 412"/>
              <a:gd name="T4" fmla="*/ 206 w 412"/>
              <a:gd name="T5" fmla="*/ 412 h 412"/>
              <a:gd name="T6" fmla="*/ 412 w 412"/>
              <a:gd name="T7" fmla="*/ 206 h 412"/>
              <a:gd name="T8" fmla="*/ 206 w 412"/>
              <a:gd name="T9" fmla="*/ 0 h 412"/>
              <a:gd name="T10" fmla="*/ 171 w 412"/>
              <a:gd name="T11" fmla="*/ 317 h 412"/>
              <a:gd name="T12" fmla="*/ 74 w 412"/>
              <a:gd name="T13" fmla="*/ 220 h 412"/>
              <a:gd name="T14" fmla="*/ 115 w 412"/>
              <a:gd name="T15" fmla="*/ 178 h 412"/>
              <a:gd name="T16" fmla="*/ 171 w 412"/>
              <a:gd name="T17" fmla="*/ 234 h 412"/>
              <a:gd name="T18" fmla="*/ 300 w 412"/>
              <a:gd name="T19" fmla="*/ 105 h 412"/>
              <a:gd name="T20" fmla="*/ 341 w 412"/>
              <a:gd name="T21" fmla="*/ 146 h 412"/>
              <a:gd name="T22" fmla="*/ 171 w 412"/>
              <a:gd name="T23" fmla="*/ 317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2" h="412">
                <a:moveTo>
                  <a:pt x="206" y="0"/>
                </a:moveTo>
                <a:cubicBezTo>
                  <a:pt x="92" y="0"/>
                  <a:pt x="0" y="92"/>
                  <a:pt x="0" y="206"/>
                </a:cubicBezTo>
                <a:cubicBezTo>
                  <a:pt x="0" y="320"/>
                  <a:pt x="92" y="412"/>
                  <a:pt x="206" y="412"/>
                </a:cubicBezTo>
                <a:cubicBezTo>
                  <a:pt x="320" y="412"/>
                  <a:pt x="412" y="320"/>
                  <a:pt x="412" y="206"/>
                </a:cubicBezTo>
                <a:cubicBezTo>
                  <a:pt x="412" y="92"/>
                  <a:pt x="320" y="0"/>
                  <a:pt x="206" y="0"/>
                </a:cubicBezTo>
                <a:close/>
                <a:moveTo>
                  <a:pt x="171" y="317"/>
                </a:moveTo>
                <a:cubicBezTo>
                  <a:pt x="74" y="220"/>
                  <a:pt x="74" y="220"/>
                  <a:pt x="74" y="220"/>
                </a:cubicBezTo>
                <a:cubicBezTo>
                  <a:pt x="115" y="178"/>
                  <a:pt x="115" y="178"/>
                  <a:pt x="115" y="178"/>
                </a:cubicBezTo>
                <a:cubicBezTo>
                  <a:pt x="171" y="234"/>
                  <a:pt x="171" y="234"/>
                  <a:pt x="171" y="234"/>
                </a:cubicBezTo>
                <a:cubicBezTo>
                  <a:pt x="300" y="105"/>
                  <a:pt x="300" y="105"/>
                  <a:pt x="300" y="105"/>
                </a:cubicBezTo>
                <a:cubicBezTo>
                  <a:pt x="341" y="146"/>
                  <a:pt x="341" y="146"/>
                  <a:pt x="341" y="146"/>
                </a:cubicBezTo>
                <a:cubicBezTo>
                  <a:pt x="171" y="317"/>
                  <a:pt x="171" y="317"/>
                  <a:pt x="171" y="3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99" name="Freeform 857"/>
          <p:cNvSpPr>
            <a:spLocks noEditPoints="1"/>
          </p:cNvSpPr>
          <p:nvPr/>
        </p:nvSpPr>
        <p:spPr bwMode="auto">
          <a:xfrm>
            <a:off x="1602178" y="3119624"/>
            <a:ext cx="260604" cy="260604"/>
          </a:xfrm>
          <a:custGeom>
            <a:avLst/>
            <a:gdLst>
              <a:gd name="T0" fmla="*/ 215 w 430"/>
              <a:gd name="T1" fmla="*/ 0 h 430"/>
              <a:gd name="T2" fmla="*/ 0 w 430"/>
              <a:gd name="T3" fmla="*/ 215 h 430"/>
              <a:gd name="T4" fmla="*/ 215 w 430"/>
              <a:gd name="T5" fmla="*/ 430 h 430"/>
              <a:gd name="T6" fmla="*/ 430 w 430"/>
              <a:gd name="T7" fmla="*/ 215 h 430"/>
              <a:gd name="T8" fmla="*/ 215 w 430"/>
              <a:gd name="T9" fmla="*/ 0 h 430"/>
              <a:gd name="T10" fmla="*/ 259 w 430"/>
              <a:gd name="T11" fmla="*/ 215 h 430"/>
              <a:gd name="T12" fmla="*/ 338 w 430"/>
              <a:gd name="T13" fmla="*/ 293 h 430"/>
              <a:gd name="T14" fmla="*/ 293 w 430"/>
              <a:gd name="T15" fmla="*/ 338 h 430"/>
              <a:gd name="T16" fmla="*/ 215 w 430"/>
              <a:gd name="T17" fmla="*/ 259 h 430"/>
              <a:gd name="T18" fmla="*/ 137 w 430"/>
              <a:gd name="T19" fmla="*/ 338 h 430"/>
              <a:gd name="T20" fmla="*/ 92 w 430"/>
              <a:gd name="T21" fmla="*/ 293 h 430"/>
              <a:gd name="T22" fmla="*/ 171 w 430"/>
              <a:gd name="T23" fmla="*/ 215 h 430"/>
              <a:gd name="T24" fmla="*/ 92 w 430"/>
              <a:gd name="T25" fmla="*/ 137 h 430"/>
              <a:gd name="T26" fmla="*/ 137 w 430"/>
              <a:gd name="T27" fmla="*/ 92 h 430"/>
              <a:gd name="T28" fmla="*/ 215 w 430"/>
              <a:gd name="T29" fmla="*/ 171 h 430"/>
              <a:gd name="T30" fmla="*/ 293 w 430"/>
              <a:gd name="T31" fmla="*/ 92 h 430"/>
              <a:gd name="T32" fmla="*/ 338 w 430"/>
              <a:gd name="T33" fmla="*/ 137 h 430"/>
              <a:gd name="T34" fmla="*/ 259 w 430"/>
              <a:gd name="T35" fmla="*/ 215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30" h="430">
                <a:moveTo>
                  <a:pt x="215" y="0"/>
                </a:moveTo>
                <a:cubicBezTo>
                  <a:pt x="96" y="0"/>
                  <a:pt x="0" y="96"/>
                  <a:pt x="0" y="215"/>
                </a:cubicBezTo>
                <a:cubicBezTo>
                  <a:pt x="0" y="334"/>
                  <a:pt x="96" y="430"/>
                  <a:pt x="215" y="430"/>
                </a:cubicBezTo>
                <a:cubicBezTo>
                  <a:pt x="334" y="430"/>
                  <a:pt x="430" y="334"/>
                  <a:pt x="430" y="215"/>
                </a:cubicBezTo>
                <a:cubicBezTo>
                  <a:pt x="430" y="96"/>
                  <a:pt x="334" y="0"/>
                  <a:pt x="215" y="0"/>
                </a:cubicBezTo>
                <a:close/>
                <a:moveTo>
                  <a:pt x="259" y="215"/>
                </a:moveTo>
                <a:cubicBezTo>
                  <a:pt x="338" y="293"/>
                  <a:pt x="338" y="293"/>
                  <a:pt x="338" y="293"/>
                </a:cubicBezTo>
                <a:cubicBezTo>
                  <a:pt x="293" y="338"/>
                  <a:pt x="293" y="338"/>
                  <a:pt x="293" y="338"/>
                </a:cubicBezTo>
                <a:cubicBezTo>
                  <a:pt x="215" y="259"/>
                  <a:pt x="215" y="259"/>
                  <a:pt x="215" y="259"/>
                </a:cubicBezTo>
                <a:cubicBezTo>
                  <a:pt x="137" y="338"/>
                  <a:pt x="137" y="338"/>
                  <a:pt x="137" y="338"/>
                </a:cubicBezTo>
                <a:cubicBezTo>
                  <a:pt x="92" y="293"/>
                  <a:pt x="92" y="293"/>
                  <a:pt x="92" y="293"/>
                </a:cubicBezTo>
                <a:cubicBezTo>
                  <a:pt x="171" y="215"/>
                  <a:pt x="171" y="215"/>
                  <a:pt x="171" y="215"/>
                </a:cubicBezTo>
                <a:cubicBezTo>
                  <a:pt x="92" y="137"/>
                  <a:pt x="92" y="137"/>
                  <a:pt x="92" y="137"/>
                </a:cubicBezTo>
                <a:cubicBezTo>
                  <a:pt x="137" y="92"/>
                  <a:pt x="137" y="92"/>
                  <a:pt x="137" y="92"/>
                </a:cubicBezTo>
                <a:cubicBezTo>
                  <a:pt x="215" y="171"/>
                  <a:pt x="215" y="171"/>
                  <a:pt x="215" y="171"/>
                </a:cubicBezTo>
                <a:cubicBezTo>
                  <a:pt x="293" y="92"/>
                  <a:pt x="293" y="92"/>
                  <a:pt x="293" y="92"/>
                </a:cubicBezTo>
                <a:cubicBezTo>
                  <a:pt x="338" y="137"/>
                  <a:pt x="338" y="137"/>
                  <a:pt x="338" y="137"/>
                </a:cubicBezTo>
                <a:cubicBezTo>
                  <a:pt x="259" y="215"/>
                  <a:pt x="259" y="215"/>
                  <a:pt x="259" y="2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18" name="TextBox 100"/>
          <p:cNvSpPr txBox="1"/>
          <p:nvPr/>
        </p:nvSpPr>
        <p:spPr>
          <a:xfrm>
            <a:off x="1484907" y="1459555"/>
            <a:ext cx="4580890" cy="715010"/>
          </a:xfrm>
          <a:prstGeom prst="rect">
            <a:avLst/>
          </a:prstGeom>
          <a:noFill/>
        </p:spPr>
        <p:txBody>
          <a:bodyPr wrap="none" lIns="45711" tIns="22855" rIns="45711" bIns="22855" rtlCol="0">
            <a:spAutoFit/>
          </a:bodyPr>
          <a:lstStyle/>
          <a:p>
            <a:pPr algn="l"/>
            <a:r>
              <a:rPr lang="id-ID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cs typeface="Aparajita" panose="020B0604020202020204" pitchFamily="34" charset="0"/>
              </a:rPr>
              <a:t>单击此处添加名称</a:t>
            </a:r>
          </a:p>
        </p:txBody>
      </p:sp>
      <p:sp>
        <p:nvSpPr>
          <p:cNvPr id="104" name="AutoShape 19"/>
          <p:cNvSpPr/>
          <p:nvPr/>
        </p:nvSpPr>
        <p:spPr bwMode="auto">
          <a:xfrm>
            <a:off x="2058487" y="4193667"/>
            <a:ext cx="379216" cy="379314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913765">
              <a:defRPr/>
            </a:pPr>
            <a:endParaRPr lang="es-ES" sz="290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2" name="文本框 42"/>
          <p:cNvSpPr txBox="1"/>
          <p:nvPr/>
        </p:nvSpPr>
        <p:spPr>
          <a:xfrm>
            <a:off x="4582161" y="544963"/>
            <a:ext cx="3027680" cy="54864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algn="ctr" eaLnBrk="1" hangingPunct="1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单击此处添加名称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9935" y="1474542"/>
            <a:ext cx="3630229" cy="3630229"/>
          </a:xfrm>
          <a:prstGeom prst="rect">
            <a:avLst/>
          </a:prstGeom>
        </p:spPr>
      </p:pic>
    </p:spTree>
  </p:cSld>
  <p:clrMapOvr>
    <a:masterClrMapping/>
  </p:clrMapOvr>
  <p:transition advTm="5476">
    <p:cover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1598646" y="410492"/>
            <a:ext cx="9022649" cy="267238"/>
            <a:chOff x="2331650" y="3295381"/>
            <a:chExt cx="9022649" cy="267238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35" name="椭圆 34"/>
            <p:cNvSpPr/>
            <p:nvPr/>
          </p:nvSpPr>
          <p:spPr>
            <a:xfrm rot="10800000">
              <a:off x="4045590" y="3295381"/>
              <a:ext cx="267237" cy="2672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 rot="10800000">
              <a:off x="3407467" y="3328786"/>
              <a:ext cx="200428" cy="200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 rot="10800000">
              <a:off x="2836154" y="3362190"/>
              <a:ext cx="133619" cy="1336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 rot="10800000">
              <a:off x="2331650" y="3395595"/>
              <a:ext cx="66809" cy="668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9373122" y="3295382"/>
              <a:ext cx="267237" cy="2672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10078054" y="3328787"/>
              <a:ext cx="200428" cy="200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10716176" y="3362191"/>
              <a:ext cx="133619" cy="1336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11287490" y="3395595"/>
              <a:ext cx="66809" cy="668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0" name="Freeform 1"/>
          <p:cNvSpPr>
            <a:spLocks noChangeArrowheads="1"/>
          </p:cNvSpPr>
          <p:nvPr/>
        </p:nvSpPr>
        <p:spPr bwMode="auto">
          <a:xfrm>
            <a:off x="2141604" y="2052990"/>
            <a:ext cx="426233" cy="675411"/>
          </a:xfrm>
          <a:custGeom>
            <a:avLst/>
            <a:gdLst>
              <a:gd name="T0" fmla="*/ 93 w 1282"/>
              <a:gd name="T1" fmla="*/ 344 h 2032"/>
              <a:gd name="T2" fmla="*/ 93 w 1282"/>
              <a:gd name="T3" fmla="*/ 344 h 2032"/>
              <a:gd name="T4" fmla="*/ 750 w 1282"/>
              <a:gd name="T5" fmla="*/ 1000 h 2032"/>
              <a:gd name="T6" fmla="*/ 93 w 1282"/>
              <a:gd name="T7" fmla="*/ 1656 h 2032"/>
              <a:gd name="T8" fmla="*/ 93 w 1282"/>
              <a:gd name="T9" fmla="*/ 1937 h 2032"/>
              <a:gd name="T10" fmla="*/ 375 w 1282"/>
              <a:gd name="T11" fmla="*/ 1937 h 2032"/>
              <a:gd name="T12" fmla="*/ 1281 w 1282"/>
              <a:gd name="T13" fmla="*/ 1000 h 2032"/>
              <a:gd name="T14" fmla="*/ 375 w 1282"/>
              <a:gd name="T15" fmla="*/ 94 h 2032"/>
              <a:gd name="T16" fmla="*/ 93 w 1282"/>
              <a:gd name="T17" fmla="*/ 94 h 2032"/>
              <a:gd name="T18" fmla="*/ 31 w 1282"/>
              <a:gd name="T19" fmla="*/ 219 h 2032"/>
              <a:gd name="T20" fmla="*/ 93 w 1282"/>
              <a:gd name="T21" fmla="*/ 344 h 2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82" h="2032">
                <a:moveTo>
                  <a:pt x="93" y="344"/>
                </a:moveTo>
                <a:lnTo>
                  <a:pt x="93" y="344"/>
                </a:lnTo>
                <a:cubicBezTo>
                  <a:pt x="750" y="1000"/>
                  <a:pt x="750" y="1000"/>
                  <a:pt x="750" y="1000"/>
                </a:cubicBezTo>
                <a:cubicBezTo>
                  <a:pt x="93" y="1656"/>
                  <a:pt x="93" y="1656"/>
                  <a:pt x="93" y="1656"/>
                </a:cubicBezTo>
                <a:cubicBezTo>
                  <a:pt x="0" y="1750"/>
                  <a:pt x="0" y="1875"/>
                  <a:pt x="93" y="1937"/>
                </a:cubicBezTo>
                <a:cubicBezTo>
                  <a:pt x="156" y="2031"/>
                  <a:pt x="281" y="2031"/>
                  <a:pt x="375" y="1937"/>
                </a:cubicBezTo>
                <a:cubicBezTo>
                  <a:pt x="1281" y="1000"/>
                  <a:pt x="1281" y="1000"/>
                  <a:pt x="1281" y="1000"/>
                </a:cubicBezTo>
                <a:cubicBezTo>
                  <a:pt x="375" y="94"/>
                  <a:pt x="375" y="94"/>
                  <a:pt x="375" y="94"/>
                </a:cubicBezTo>
                <a:cubicBezTo>
                  <a:pt x="281" y="0"/>
                  <a:pt x="156" y="0"/>
                  <a:pt x="93" y="94"/>
                </a:cubicBezTo>
                <a:cubicBezTo>
                  <a:pt x="62" y="125"/>
                  <a:pt x="31" y="156"/>
                  <a:pt x="31" y="219"/>
                </a:cubicBezTo>
                <a:cubicBezTo>
                  <a:pt x="31" y="281"/>
                  <a:pt x="62" y="313"/>
                  <a:pt x="93" y="344"/>
                </a:cubicBezTo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/>
        </p:spPr>
        <p:txBody>
          <a:bodyPr wrap="none" lIns="91421" tIns="45711" rIns="91421" bIns="45711" anchor="ctr"/>
          <a:lstStyle/>
          <a:p>
            <a:endParaRPr lang="en-US" sz="1800" dirty="0">
              <a:latin typeface="微软雅黑" panose="020B0503020204020204" charset="-122"/>
            </a:endParaRPr>
          </a:p>
        </p:txBody>
      </p:sp>
      <p:sp>
        <p:nvSpPr>
          <p:cNvPr id="2" name="Freeform 27"/>
          <p:cNvSpPr>
            <a:spLocks noChangeArrowheads="1"/>
          </p:cNvSpPr>
          <p:nvPr/>
        </p:nvSpPr>
        <p:spPr bwMode="auto">
          <a:xfrm>
            <a:off x="4258124" y="4461614"/>
            <a:ext cx="426234" cy="665156"/>
          </a:xfrm>
          <a:custGeom>
            <a:avLst/>
            <a:gdLst>
              <a:gd name="T0" fmla="*/ 1219 w 1283"/>
              <a:gd name="T1" fmla="*/ 1656 h 2001"/>
              <a:gd name="T2" fmla="*/ 1219 w 1283"/>
              <a:gd name="T3" fmla="*/ 1656 h 2001"/>
              <a:gd name="T4" fmla="*/ 563 w 1283"/>
              <a:gd name="T5" fmla="*/ 1000 h 2001"/>
              <a:gd name="T6" fmla="*/ 1219 w 1283"/>
              <a:gd name="T7" fmla="*/ 344 h 2001"/>
              <a:gd name="T8" fmla="*/ 1219 w 1283"/>
              <a:gd name="T9" fmla="*/ 63 h 2001"/>
              <a:gd name="T10" fmla="*/ 938 w 1283"/>
              <a:gd name="T11" fmla="*/ 63 h 2001"/>
              <a:gd name="T12" fmla="*/ 0 w 1283"/>
              <a:gd name="T13" fmla="*/ 1000 h 2001"/>
              <a:gd name="T14" fmla="*/ 938 w 1283"/>
              <a:gd name="T15" fmla="*/ 1938 h 2001"/>
              <a:gd name="T16" fmla="*/ 1219 w 1283"/>
              <a:gd name="T17" fmla="*/ 1938 h 2001"/>
              <a:gd name="T18" fmla="*/ 1282 w 1283"/>
              <a:gd name="T19" fmla="*/ 1781 h 2001"/>
              <a:gd name="T20" fmla="*/ 1219 w 1283"/>
              <a:gd name="T21" fmla="*/ 1656 h 20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83" h="2001">
                <a:moveTo>
                  <a:pt x="1219" y="1656"/>
                </a:moveTo>
                <a:lnTo>
                  <a:pt x="1219" y="1656"/>
                </a:lnTo>
                <a:cubicBezTo>
                  <a:pt x="563" y="1000"/>
                  <a:pt x="563" y="1000"/>
                  <a:pt x="563" y="1000"/>
                </a:cubicBezTo>
                <a:cubicBezTo>
                  <a:pt x="1219" y="344"/>
                  <a:pt x="1219" y="344"/>
                  <a:pt x="1219" y="344"/>
                </a:cubicBezTo>
                <a:cubicBezTo>
                  <a:pt x="1282" y="250"/>
                  <a:pt x="1282" y="125"/>
                  <a:pt x="1219" y="63"/>
                </a:cubicBezTo>
                <a:cubicBezTo>
                  <a:pt x="1157" y="0"/>
                  <a:pt x="1032" y="0"/>
                  <a:pt x="938" y="63"/>
                </a:cubicBezTo>
                <a:cubicBezTo>
                  <a:pt x="0" y="1000"/>
                  <a:pt x="0" y="1000"/>
                  <a:pt x="0" y="1000"/>
                </a:cubicBezTo>
                <a:cubicBezTo>
                  <a:pt x="938" y="1938"/>
                  <a:pt x="938" y="1938"/>
                  <a:pt x="938" y="1938"/>
                </a:cubicBezTo>
                <a:cubicBezTo>
                  <a:pt x="1032" y="2000"/>
                  <a:pt x="1157" y="2000"/>
                  <a:pt x="1219" y="1938"/>
                </a:cubicBezTo>
                <a:cubicBezTo>
                  <a:pt x="1251" y="1875"/>
                  <a:pt x="1282" y="1844"/>
                  <a:pt x="1282" y="1781"/>
                </a:cubicBezTo>
                <a:cubicBezTo>
                  <a:pt x="1282" y="1719"/>
                  <a:pt x="1251" y="1688"/>
                  <a:pt x="1219" y="1656"/>
                </a:cubicBezTo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/>
        </p:spPr>
        <p:txBody>
          <a:bodyPr wrap="none" lIns="91421" tIns="45711" rIns="91421" bIns="45711" anchor="ctr"/>
          <a:lstStyle/>
          <a:p>
            <a:endParaRPr lang="en-US" sz="1800" dirty="0">
              <a:latin typeface="微软雅黑" panose="020B0503020204020204" charset="-122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946394" y="2324032"/>
            <a:ext cx="4940497" cy="2533160"/>
            <a:chOff x="6420323" y="2550227"/>
            <a:chExt cx="4941784" cy="2533160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11" name="Freeform 2"/>
            <p:cNvSpPr>
              <a:spLocks noChangeArrowheads="1"/>
            </p:cNvSpPr>
            <p:nvPr/>
          </p:nvSpPr>
          <p:spPr bwMode="auto">
            <a:xfrm>
              <a:off x="7626100" y="2550227"/>
              <a:ext cx="134789" cy="134789"/>
            </a:xfrm>
            <a:custGeom>
              <a:avLst/>
              <a:gdLst>
                <a:gd name="T0" fmla="*/ 187 w 407"/>
                <a:gd name="T1" fmla="*/ 406 h 407"/>
                <a:gd name="T2" fmla="*/ 187 w 407"/>
                <a:gd name="T3" fmla="*/ 406 h 407"/>
                <a:gd name="T4" fmla="*/ 0 w 407"/>
                <a:gd name="T5" fmla="*/ 187 h 407"/>
                <a:gd name="T6" fmla="*/ 187 w 407"/>
                <a:gd name="T7" fmla="*/ 0 h 407"/>
                <a:gd name="T8" fmla="*/ 406 w 407"/>
                <a:gd name="T9" fmla="*/ 187 h 407"/>
                <a:gd name="T10" fmla="*/ 187 w 407"/>
                <a:gd name="T11" fmla="*/ 406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7" h="407">
                  <a:moveTo>
                    <a:pt x="187" y="406"/>
                  </a:moveTo>
                  <a:lnTo>
                    <a:pt x="187" y="406"/>
                  </a:lnTo>
                  <a:cubicBezTo>
                    <a:pt x="94" y="406"/>
                    <a:pt x="0" y="312"/>
                    <a:pt x="0" y="187"/>
                  </a:cubicBezTo>
                  <a:cubicBezTo>
                    <a:pt x="0" y="93"/>
                    <a:pt x="94" y="0"/>
                    <a:pt x="187" y="0"/>
                  </a:cubicBezTo>
                  <a:cubicBezTo>
                    <a:pt x="312" y="0"/>
                    <a:pt x="406" y="93"/>
                    <a:pt x="406" y="187"/>
                  </a:cubicBezTo>
                  <a:cubicBezTo>
                    <a:pt x="406" y="312"/>
                    <a:pt x="312" y="406"/>
                    <a:pt x="187" y="40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12" name="Freeform 3"/>
            <p:cNvSpPr>
              <a:spLocks noChangeArrowheads="1"/>
            </p:cNvSpPr>
            <p:nvPr/>
          </p:nvSpPr>
          <p:spPr bwMode="auto">
            <a:xfrm>
              <a:off x="7626100" y="4947132"/>
              <a:ext cx="134789" cy="136255"/>
            </a:xfrm>
            <a:custGeom>
              <a:avLst/>
              <a:gdLst>
                <a:gd name="T0" fmla="*/ 187 w 407"/>
                <a:gd name="T1" fmla="*/ 407 h 408"/>
                <a:gd name="T2" fmla="*/ 187 w 407"/>
                <a:gd name="T3" fmla="*/ 407 h 408"/>
                <a:gd name="T4" fmla="*/ 0 w 407"/>
                <a:gd name="T5" fmla="*/ 219 h 408"/>
                <a:gd name="T6" fmla="*/ 187 w 407"/>
                <a:gd name="T7" fmla="*/ 0 h 408"/>
                <a:gd name="T8" fmla="*/ 406 w 407"/>
                <a:gd name="T9" fmla="*/ 219 h 408"/>
                <a:gd name="T10" fmla="*/ 187 w 407"/>
                <a:gd name="T11" fmla="*/ 407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7" h="408">
                  <a:moveTo>
                    <a:pt x="187" y="407"/>
                  </a:moveTo>
                  <a:lnTo>
                    <a:pt x="187" y="407"/>
                  </a:lnTo>
                  <a:cubicBezTo>
                    <a:pt x="94" y="407"/>
                    <a:pt x="0" y="313"/>
                    <a:pt x="0" y="219"/>
                  </a:cubicBezTo>
                  <a:cubicBezTo>
                    <a:pt x="0" y="94"/>
                    <a:pt x="94" y="0"/>
                    <a:pt x="187" y="0"/>
                  </a:cubicBezTo>
                  <a:cubicBezTo>
                    <a:pt x="312" y="0"/>
                    <a:pt x="406" y="94"/>
                    <a:pt x="406" y="219"/>
                  </a:cubicBezTo>
                  <a:cubicBezTo>
                    <a:pt x="406" y="313"/>
                    <a:pt x="312" y="407"/>
                    <a:pt x="187" y="40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13" name="Freeform 4"/>
            <p:cNvSpPr>
              <a:spLocks noChangeArrowheads="1"/>
            </p:cNvSpPr>
            <p:nvPr/>
          </p:nvSpPr>
          <p:spPr bwMode="auto">
            <a:xfrm>
              <a:off x="8820158" y="3754540"/>
              <a:ext cx="134789" cy="124534"/>
            </a:xfrm>
            <a:custGeom>
              <a:avLst/>
              <a:gdLst>
                <a:gd name="T0" fmla="*/ 0 w 406"/>
                <a:gd name="T1" fmla="*/ 187 h 375"/>
                <a:gd name="T2" fmla="*/ 0 w 406"/>
                <a:gd name="T3" fmla="*/ 187 h 375"/>
                <a:gd name="T4" fmla="*/ 218 w 406"/>
                <a:gd name="T5" fmla="*/ 0 h 375"/>
                <a:gd name="T6" fmla="*/ 405 w 406"/>
                <a:gd name="T7" fmla="*/ 187 h 375"/>
                <a:gd name="T8" fmla="*/ 218 w 406"/>
                <a:gd name="T9" fmla="*/ 374 h 375"/>
                <a:gd name="T10" fmla="*/ 0 w 406"/>
                <a:gd name="T11" fmla="*/ 187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6" h="375">
                  <a:moveTo>
                    <a:pt x="0" y="187"/>
                  </a:moveTo>
                  <a:lnTo>
                    <a:pt x="0" y="187"/>
                  </a:lnTo>
                  <a:cubicBezTo>
                    <a:pt x="0" y="62"/>
                    <a:pt x="93" y="0"/>
                    <a:pt x="218" y="0"/>
                  </a:cubicBezTo>
                  <a:cubicBezTo>
                    <a:pt x="311" y="0"/>
                    <a:pt x="405" y="62"/>
                    <a:pt x="405" y="187"/>
                  </a:cubicBezTo>
                  <a:cubicBezTo>
                    <a:pt x="405" y="280"/>
                    <a:pt x="311" y="374"/>
                    <a:pt x="218" y="374"/>
                  </a:cubicBezTo>
                  <a:cubicBezTo>
                    <a:pt x="93" y="374"/>
                    <a:pt x="0" y="280"/>
                    <a:pt x="0" y="18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14" name="Freeform 5"/>
            <p:cNvSpPr>
              <a:spLocks noChangeArrowheads="1"/>
            </p:cNvSpPr>
            <p:nvPr/>
          </p:nvSpPr>
          <p:spPr bwMode="auto">
            <a:xfrm>
              <a:off x="6420323" y="3754540"/>
              <a:ext cx="134789" cy="124534"/>
            </a:xfrm>
            <a:custGeom>
              <a:avLst/>
              <a:gdLst>
                <a:gd name="T0" fmla="*/ 0 w 407"/>
                <a:gd name="T1" fmla="*/ 187 h 375"/>
                <a:gd name="T2" fmla="*/ 0 w 407"/>
                <a:gd name="T3" fmla="*/ 187 h 375"/>
                <a:gd name="T4" fmla="*/ 219 w 407"/>
                <a:gd name="T5" fmla="*/ 0 h 375"/>
                <a:gd name="T6" fmla="*/ 406 w 407"/>
                <a:gd name="T7" fmla="*/ 187 h 375"/>
                <a:gd name="T8" fmla="*/ 219 w 407"/>
                <a:gd name="T9" fmla="*/ 374 h 375"/>
                <a:gd name="T10" fmla="*/ 0 w 407"/>
                <a:gd name="T11" fmla="*/ 187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7" h="375">
                  <a:moveTo>
                    <a:pt x="0" y="187"/>
                  </a:moveTo>
                  <a:lnTo>
                    <a:pt x="0" y="187"/>
                  </a:lnTo>
                  <a:cubicBezTo>
                    <a:pt x="0" y="62"/>
                    <a:pt x="94" y="0"/>
                    <a:pt x="219" y="0"/>
                  </a:cubicBezTo>
                  <a:cubicBezTo>
                    <a:pt x="312" y="0"/>
                    <a:pt x="406" y="62"/>
                    <a:pt x="406" y="187"/>
                  </a:cubicBezTo>
                  <a:cubicBezTo>
                    <a:pt x="406" y="280"/>
                    <a:pt x="312" y="374"/>
                    <a:pt x="219" y="374"/>
                  </a:cubicBezTo>
                  <a:cubicBezTo>
                    <a:pt x="94" y="374"/>
                    <a:pt x="0" y="280"/>
                    <a:pt x="0" y="18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15" name="Freeform 6"/>
            <p:cNvSpPr>
              <a:spLocks noChangeArrowheads="1"/>
            </p:cNvSpPr>
            <p:nvPr/>
          </p:nvSpPr>
          <p:spPr bwMode="auto">
            <a:xfrm>
              <a:off x="6763157" y="4594043"/>
              <a:ext cx="146510" cy="145044"/>
            </a:xfrm>
            <a:custGeom>
              <a:avLst/>
              <a:gdLst>
                <a:gd name="T0" fmla="*/ 94 w 439"/>
                <a:gd name="T1" fmla="*/ 344 h 438"/>
                <a:gd name="T2" fmla="*/ 94 w 439"/>
                <a:gd name="T3" fmla="*/ 344 h 438"/>
                <a:gd name="T4" fmla="*/ 94 w 439"/>
                <a:gd name="T5" fmla="*/ 62 h 438"/>
                <a:gd name="T6" fmla="*/ 375 w 439"/>
                <a:gd name="T7" fmla="*/ 62 h 438"/>
                <a:gd name="T8" fmla="*/ 375 w 439"/>
                <a:gd name="T9" fmla="*/ 344 h 438"/>
                <a:gd name="T10" fmla="*/ 94 w 439"/>
                <a:gd name="T11" fmla="*/ 344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38">
                  <a:moveTo>
                    <a:pt x="94" y="344"/>
                  </a:moveTo>
                  <a:lnTo>
                    <a:pt x="94" y="344"/>
                  </a:lnTo>
                  <a:cubicBezTo>
                    <a:pt x="0" y="281"/>
                    <a:pt x="0" y="156"/>
                    <a:pt x="94" y="62"/>
                  </a:cubicBezTo>
                  <a:cubicBezTo>
                    <a:pt x="156" y="0"/>
                    <a:pt x="281" y="0"/>
                    <a:pt x="375" y="62"/>
                  </a:cubicBezTo>
                  <a:cubicBezTo>
                    <a:pt x="438" y="156"/>
                    <a:pt x="438" y="281"/>
                    <a:pt x="375" y="344"/>
                  </a:cubicBezTo>
                  <a:cubicBezTo>
                    <a:pt x="281" y="437"/>
                    <a:pt x="156" y="437"/>
                    <a:pt x="94" y="34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16" name="Freeform 7"/>
            <p:cNvSpPr>
              <a:spLocks noChangeArrowheads="1"/>
            </p:cNvSpPr>
            <p:nvPr/>
          </p:nvSpPr>
          <p:spPr bwMode="auto">
            <a:xfrm>
              <a:off x="8467068" y="4594043"/>
              <a:ext cx="146510" cy="145044"/>
            </a:xfrm>
            <a:custGeom>
              <a:avLst/>
              <a:gdLst>
                <a:gd name="T0" fmla="*/ 63 w 439"/>
                <a:gd name="T1" fmla="*/ 62 h 438"/>
                <a:gd name="T2" fmla="*/ 63 w 439"/>
                <a:gd name="T3" fmla="*/ 62 h 438"/>
                <a:gd name="T4" fmla="*/ 344 w 439"/>
                <a:gd name="T5" fmla="*/ 62 h 438"/>
                <a:gd name="T6" fmla="*/ 344 w 439"/>
                <a:gd name="T7" fmla="*/ 344 h 438"/>
                <a:gd name="T8" fmla="*/ 63 w 439"/>
                <a:gd name="T9" fmla="*/ 344 h 438"/>
                <a:gd name="T10" fmla="*/ 63 w 439"/>
                <a:gd name="T11" fmla="*/ 62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38">
                  <a:moveTo>
                    <a:pt x="63" y="62"/>
                  </a:moveTo>
                  <a:lnTo>
                    <a:pt x="63" y="62"/>
                  </a:lnTo>
                  <a:cubicBezTo>
                    <a:pt x="156" y="0"/>
                    <a:pt x="281" y="0"/>
                    <a:pt x="344" y="62"/>
                  </a:cubicBezTo>
                  <a:cubicBezTo>
                    <a:pt x="438" y="156"/>
                    <a:pt x="438" y="281"/>
                    <a:pt x="344" y="344"/>
                  </a:cubicBezTo>
                  <a:cubicBezTo>
                    <a:pt x="281" y="437"/>
                    <a:pt x="156" y="437"/>
                    <a:pt x="63" y="344"/>
                  </a:cubicBezTo>
                  <a:cubicBezTo>
                    <a:pt x="0" y="281"/>
                    <a:pt x="0" y="156"/>
                    <a:pt x="63" y="6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17" name="Freeform 8"/>
            <p:cNvSpPr>
              <a:spLocks noChangeArrowheads="1"/>
            </p:cNvSpPr>
            <p:nvPr/>
          </p:nvSpPr>
          <p:spPr bwMode="auto">
            <a:xfrm>
              <a:off x="6763157" y="2891596"/>
              <a:ext cx="146510" cy="145044"/>
            </a:xfrm>
            <a:custGeom>
              <a:avLst/>
              <a:gdLst>
                <a:gd name="T0" fmla="*/ 94 w 439"/>
                <a:gd name="T1" fmla="*/ 93 h 438"/>
                <a:gd name="T2" fmla="*/ 94 w 439"/>
                <a:gd name="T3" fmla="*/ 93 h 438"/>
                <a:gd name="T4" fmla="*/ 375 w 439"/>
                <a:gd name="T5" fmla="*/ 93 h 438"/>
                <a:gd name="T6" fmla="*/ 375 w 439"/>
                <a:gd name="T7" fmla="*/ 375 h 438"/>
                <a:gd name="T8" fmla="*/ 94 w 439"/>
                <a:gd name="T9" fmla="*/ 375 h 438"/>
                <a:gd name="T10" fmla="*/ 94 w 439"/>
                <a:gd name="T11" fmla="*/ 93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38">
                  <a:moveTo>
                    <a:pt x="94" y="93"/>
                  </a:moveTo>
                  <a:lnTo>
                    <a:pt x="94" y="93"/>
                  </a:lnTo>
                  <a:cubicBezTo>
                    <a:pt x="156" y="0"/>
                    <a:pt x="281" y="0"/>
                    <a:pt x="375" y="93"/>
                  </a:cubicBezTo>
                  <a:cubicBezTo>
                    <a:pt x="438" y="156"/>
                    <a:pt x="438" y="281"/>
                    <a:pt x="375" y="375"/>
                  </a:cubicBezTo>
                  <a:cubicBezTo>
                    <a:pt x="281" y="437"/>
                    <a:pt x="156" y="437"/>
                    <a:pt x="94" y="375"/>
                  </a:cubicBezTo>
                  <a:cubicBezTo>
                    <a:pt x="0" y="281"/>
                    <a:pt x="0" y="156"/>
                    <a:pt x="94" y="9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18" name="Freeform 9"/>
            <p:cNvSpPr>
              <a:spLocks noChangeArrowheads="1"/>
            </p:cNvSpPr>
            <p:nvPr/>
          </p:nvSpPr>
          <p:spPr bwMode="auto">
            <a:xfrm>
              <a:off x="7158734" y="4853365"/>
              <a:ext cx="145045" cy="146510"/>
            </a:xfrm>
            <a:custGeom>
              <a:avLst/>
              <a:gdLst>
                <a:gd name="T0" fmla="*/ 156 w 438"/>
                <a:gd name="T1" fmla="*/ 406 h 439"/>
                <a:gd name="T2" fmla="*/ 156 w 438"/>
                <a:gd name="T3" fmla="*/ 406 h 439"/>
                <a:gd name="T4" fmla="*/ 31 w 438"/>
                <a:gd name="T5" fmla="*/ 125 h 439"/>
                <a:gd name="T6" fmla="*/ 281 w 438"/>
                <a:gd name="T7" fmla="*/ 31 h 439"/>
                <a:gd name="T8" fmla="*/ 406 w 438"/>
                <a:gd name="T9" fmla="*/ 281 h 439"/>
                <a:gd name="T10" fmla="*/ 156 w 438"/>
                <a:gd name="T11" fmla="*/ 406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39">
                  <a:moveTo>
                    <a:pt x="156" y="406"/>
                  </a:moveTo>
                  <a:lnTo>
                    <a:pt x="156" y="406"/>
                  </a:lnTo>
                  <a:cubicBezTo>
                    <a:pt x="31" y="344"/>
                    <a:pt x="0" y="250"/>
                    <a:pt x="31" y="125"/>
                  </a:cubicBezTo>
                  <a:cubicBezTo>
                    <a:pt x="62" y="31"/>
                    <a:pt x="187" y="0"/>
                    <a:pt x="281" y="31"/>
                  </a:cubicBezTo>
                  <a:cubicBezTo>
                    <a:pt x="406" y="63"/>
                    <a:pt x="437" y="188"/>
                    <a:pt x="406" y="281"/>
                  </a:cubicBezTo>
                  <a:cubicBezTo>
                    <a:pt x="343" y="406"/>
                    <a:pt x="250" y="438"/>
                    <a:pt x="156" y="40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19" name="Freeform 10"/>
            <p:cNvSpPr>
              <a:spLocks noChangeArrowheads="1"/>
            </p:cNvSpPr>
            <p:nvPr/>
          </p:nvSpPr>
          <p:spPr bwMode="auto">
            <a:xfrm>
              <a:off x="8726391" y="4199930"/>
              <a:ext cx="146510" cy="146510"/>
            </a:xfrm>
            <a:custGeom>
              <a:avLst/>
              <a:gdLst>
                <a:gd name="T0" fmla="*/ 32 w 439"/>
                <a:gd name="T1" fmla="*/ 157 h 439"/>
                <a:gd name="T2" fmla="*/ 32 w 439"/>
                <a:gd name="T3" fmla="*/ 157 h 439"/>
                <a:gd name="T4" fmla="*/ 282 w 439"/>
                <a:gd name="T5" fmla="*/ 32 h 439"/>
                <a:gd name="T6" fmla="*/ 407 w 439"/>
                <a:gd name="T7" fmla="*/ 313 h 439"/>
                <a:gd name="T8" fmla="*/ 157 w 439"/>
                <a:gd name="T9" fmla="*/ 407 h 439"/>
                <a:gd name="T10" fmla="*/ 32 w 439"/>
                <a:gd name="T11" fmla="*/ 157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39">
                  <a:moveTo>
                    <a:pt x="32" y="157"/>
                  </a:moveTo>
                  <a:lnTo>
                    <a:pt x="32" y="157"/>
                  </a:lnTo>
                  <a:cubicBezTo>
                    <a:pt x="94" y="63"/>
                    <a:pt x="188" y="0"/>
                    <a:pt x="282" y="32"/>
                  </a:cubicBezTo>
                  <a:cubicBezTo>
                    <a:pt x="407" y="94"/>
                    <a:pt x="438" y="188"/>
                    <a:pt x="407" y="313"/>
                  </a:cubicBezTo>
                  <a:cubicBezTo>
                    <a:pt x="375" y="407"/>
                    <a:pt x="250" y="438"/>
                    <a:pt x="157" y="407"/>
                  </a:cubicBezTo>
                  <a:cubicBezTo>
                    <a:pt x="32" y="375"/>
                    <a:pt x="0" y="250"/>
                    <a:pt x="32" y="15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20" name="Freeform 11"/>
            <p:cNvSpPr>
              <a:spLocks noChangeArrowheads="1"/>
            </p:cNvSpPr>
            <p:nvPr/>
          </p:nvSpPr>
          <p:spPr bwMode="auto">
            <a:xfrm>
              <a:off x="6503833" y="3275452"/>
              <a:ext cx="156766" cy="156765"/>
            </a:xfrm>
            <a:custGeom>
              <a:avLst/>
              <a:gdLst>
                <a:gd name="T0" fmla="*/ 31 w 470"/>
                <a:gd name="T1" fmla="*/ 156 h 470"/>
                <a:gd name="T2" fmla="*/ 31 w 470"/>
                <a:gd name="T3" fmla="*/ 156 h 470"/>
                <a:gd name="T4" fmla="*/ 312 w 470"/>
                <a:gd name="T5" fmla="*/ 63 h 470"/>
                <a:gd name="T6" fmla="*/ 406 w 470"/>
                <a:gd name="T7" fmla="*/ 313 h 470"/>
                <a:gd name="T8" fmla="*/ 156 w 470"/>
                <a:gd name="T9" fmla="*/ 438 h 470"/>
                <a:gd name="T10" fmla="*/ 31 w 470"/>
                <a:gd name="T11" fmla="*/ 156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0" h="470">
                  <a:moveTo>
                    <a:pt x="31" y="156"/>
                  </a:moveTo>
                  <a:lnTo>
                    <a:pt x="31" y="156"/>
                  </a:lnTo>
                  <a:cubicBezTo>
                    <a:pt x="94" y="63"/>
                    <a:pt x="219" y="0"/>
                    <a:pt x="312" y="63"/>
                  </a:cubicBezTo>
                  <a:cubicBezTo>
                    <a:pt x="406" y="94"/>
                    <a:pt x="469" y="219"/>
                    <a:pt x="406" y="313"/>
                  </a:cubicBezTo>
                  <a:cubicBezTo>
                    <a:pt x="375" y="406"/>
                    <a:pt x="250" y="469"/>
                    <a:pt x="156" y="438"/>
                  </a:cubicBezTo>
                  <a:cubicBezTo>
                    <a:pt x="62" y="375"/>
                    <a:pt x="0" y="281"/>
                    <a:pt x="31" y="15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21" name="Freeform 12"/>
            <p:cNvSpPr>
              <a:spLocks noChangeArrowheads="1"/>
            </p:cNvSpPr>
            <p:nvPr/>
          </p:nvSpPr>
          <p:spPr bwMode="auto">
            <a:xfrm>
              <a:off x="6503833" y="4199930"/>
              <a:ext cx="156766" cy="146510"/>
            </a:xfrm>
            <a:custGeom>
              <a:avLst/>
              <a:gdLst>
                <a:gd name="T0" fmla="*/ 31 w 470"/>
                <a:gd name="T1" fmla="*/ 313 h 439"/>
                <a:gd name="T2" fmla="*/ 31 w 470"/>
                <a:gd name="T3" fmla="*/ 313 h 439"/>
                <a:gd name="T4" fmla="*/ 156 w 470"/>
                <a:gd name="T5" fmla="*/ 32 h 439"/>
                <a:gd name="T6" fmla="*/ 406 w 470"/>
                <a:gd name="T7" fmla="*/ 157 h 439"/>
                <a:gd name="T8" fmla="*/ 312 w 470"/>
                <a:gd name="T9" fmla="*/ 407 h 439"/>
                <a:gd name="T10" fmla="*/ 31 w 470"/>
                <a:gd name="T11" fmla="*/ 313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0" h="439">
                  <a:moveTo>
                    <a:pt x="31" y="313"/>
                  </a:moveTo>
                  <a:lnTo>
                    <a:pt x="31" y="313"/>
                  </a:lnTo>
                  <a:cubicBezTo>
                    <a:pt x="0" y="188"/>
                    <a:pt x="62" y="94"/>
                    <a:pt x="156" y="32"/>
                  </a:cubicBezTo>
                  <a:cubicBezTo>
                    <a:pt x="250" y="0"/>
                    <a:pt x="375" y="63"/>
                    <a:pt x="406" y="157"/>
                  </a:cubicBezTo>
                  <a:cubicBezTo>
                    <a:pt x="469" y="250"/>
                    <a:pt x="406" y="375"/>
                    <a:pt x="312" y="407"/>
                  </a:cubicBezTo>
                  <a:cubicBezTo>
                    <a:pt x="219" y="438"/>
                    <a:pt x="94" y="407"/>
                    <a:pt x="31" y="31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22" name="Freeform 13"/>
            <p:cNvSpPr>
              <a:spLocks noChangeArrowheads="1"/>
            </p:cNvSpPr>
            <p:nvPr/>
          </p:nvSpPr>
          <p:spPr bwMode="auto">
            <a:xfrm>
              <a:off x="8071491" y="4853365"/>
              <a:ext cx="155301" cy="146510"/>
            </a:xfrm>
            <a:custGeom>
              <a:avLst/>
              <a:gdLst>
                <a:gd name="T0" fmla="*/ 156 w 469"/>
                <a:gd name="T1" fmla="*/ 31 h 439"/>
                <a:gd name="T2" fmla="*/ 156 w 469"/>
                <a:gd name="T3" fmla="*/ 31 h 439"/>
                <a:gd name="T4" fmla="*/ 406 w 469"/>
                <a:gd name="T5" fmla="*/ 125 h 439"/>
                <a:gd name="T6" fmla="*/ 312 w 469"/>
                <a:gd name="T7" fmla="*/ 406 h 439"/>
                <a:gd name="T8" fmla="*/ 62 w 469"/>
                <a:gd name="T9" fmla="*/ 281 h 439"/>
                <a:gd name="T10" fmla="*/ 156 w 469"/>
                <a:gd name="T11" fmla="*/ 31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9" h="439">
                  <a:moveTo>
                    <a:pt x="156" y="31"/>
                  </a:moveTo>
                  <a:lnTo>
                    <a:pt x="156" y="31"/>
                  </a:lnTo>
                  <a:cubicBezTo>
                    <a:pt x="250" y="0"/>
                    <a:pt x="375" y="31"/>
                    <a:pt x="406" y="125"/>
                  </a:cubicBezTo>
                  <a:cubicBezTo>
                    <a:pt x="468" y="250"/>
                    <a:pt x="406" y="344"/>
                    <a:pt x="312" y="406"/>
                  </a:cubicBezTo>
                  <a:cubicBezTo>
                    <a:pt x="218" y="438"/>
                    <a:pt x="93" y="406"/>
                    <a:pt x="62" y="281"/>
                  </a:cubicBezTo>
                  <a:cubicBezTo>
                    <a:pt x="0" y="188"/>
                    <a:pt x="62" y="63"/>
                    <a:pt x="156" y="3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23" name="Freeform 14"/>
            <p:cNvSpPr>
              <a:spLocks noChangeArrowheads="1"/>
            </p:cNvSpPr>
            <p:nvPr/>
          </p:nvSpPr>
          <p:spPr bwMode="auto">
            <a:xfrm>
              <a:off x="7158734" y="2632273"/>
              <a:ext cx="145045" cy="145045"/>
            </a:xfrm>
            <a:custGeom>
              <a:avLst/>
              <a:gdLst>
                <a:gd name="T0" fmla="*/ 156 w 438"/>
                <a:gd name="T1" fmla="*/ 31 h 438"/>
                <a:gd name="T2" fmla="*/ 156 w 438"/>
                <a:gd name="T3" fmla="*/ 31 h 438"/>
                <a:gd name="T4" fmla="*/ 406 w 438"/>
                <a:gd name="T5" fmla="*/ 156 h 438"/>
                <a:gd name="T6" fmla="*/ 281 w 438"/>
                <a:gd name="T7" fmla="*/ 406 h 438"/>
                <a:gd name="T8" fmla="*/ 31 w 438"/>
                <a:gd name="T9" fmla="*/ 312 h 438"/>
                <a:gd name="T10" fmla="*/ 156 w 438"/>
                <a:gd name="T11" fmla="*/ 31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38">
                  <a:moveTo>
                    <a:pt x="156" y="31"/>
                  </a:moveTo>
                  <a:lnTo>
                    <a:pt x="156" y="31"/>
                  </a:lnTo>
                  <a:cubicBezTo>
                    <a:pt x="250" y="0"/>
                    <a:pt x="343" y="31"/>
                    <a:pt x="406" y="156"/>
                  </a:cubicBezTo>
                  <a:cubicBezTo>
                    <a:pt x="437" y="250"/>
                    <a:pt x="406" y="375"/>
                    <a:pt x="281" y="406"/>
                  </a:cubicBezTo>
                  <a:cubicBezTo>
                    <a:pt x="187" y="437"/>
                    <a:pt x="62" y="406"/>
                    <a:pt x="31" y="312"/>
                  </a:cubicBezTo>
                  <a:cubicBezTo>
                    <a:pt x="0" y="187"/>
                    <a:pt x="31" y="93"/>
                    <a:pt x="156" y="3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24" name="Freeform 15"/>
            <p:cNvSpPr>
              <a:spLocks noChangeArrowheads="1"/>
            </p:cNvSpPr>
            <p:nvPr/>
          </p:nvSpPr>
          <p:spPr bwMode="auto">
            <a:xfrm>
              <a:off x="7385824" y="2570739"/>
              <a:ext cx="146510" cy="134789"/>
            </a:xfrm>
            <a:custGeom>
              <a:avLst/>
              <a:gdLst>
                <a:gd name="T0" fmla="*/ 250 w 439"/>
                <a:gd name="T1" fmla="*/ 406 h 407"/>
                <a:gd name="T2" fmla="*/ 250 w 439"/>
                <a:gd name="T3" fmla="*/ 406 h 407"/>
                <a:gd name="T4" fmla="*/ 0 w 439"/>
                <a:gd name="T5" fmla="*/ 250 h 407"/>
                <a:gd name="T6" fmla="*/ 156 w 439"/>
                <a:gd name="T7" fmla="*/ 0 h 407"/>
                <a:gd name="T8" fmla="*/ 406 w 439"/>
                <a:gd name="T9" fmla="*/ 156 h 407"/>
                <a:gd name="T10" fmla="*/ 250 w 439"/>
                <a:gd name="T11" fmla="*/ 406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07">
                  <a:moveTo>
                    <a:pt x="250" y="406"/>
                  </a:moveTo>
                  <a:lnTo>
                    <a:pt x="250" y="406"/>
                  </a:lnTo>
                  <a:cubicBezTo>
                    <a:pt x="125" y="406"/>
                    <a:pt x="31" y="344"/>
                    <a:pt x="0" y="250"/>
                  </a:cubicBezTo>
                  <a:cubicBezTo>
                    <a:pt x="0" y="125"/>
                    <a:pt x="63" y="31"/>
                    <a:pt x="156" y="0"/>
                  </a:cubicBezTo>
                  <a:cubicBezTo>
                    <a:pt x="281" y="0"/>
                    <a:pt x="375" y="63"/>
                    <a:pt x="406" y="156"/>
                  </a:cubicBezTo>
                  <a:cubicBezTo>
                    <a:pt x="438" y="281"/>
                    <a:pt x="344" y="375"/>
                    <a:pt x="250" y="40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25" name="Freeform 16"/>
            <p:cNvSpPr>
              <a:spLocks noChangeArrowheads="1"/>
            </p:cNvSpPr>
            <p:nvPr/>
          </p:nvSpPr>
          <p:spPr bwMode="auto">
            <a:xfrm>
              <a:off x="7853191" y="4916365"/>
              <a:ext cx="146510" cy="145044"/>
            </a:xfrm>
            <a:custGeom>
              <a:avLst/>
              <a:gdLst>
                <a:gd name="T0" fmla="*/ 250 w 439"/>
                <a:gd name="T1" fmla="*/ 437 h 438"/>
                <a:gd name="T2" fmla="*/ 250 w 439"/>
                <a:gd name="T3" fmla="*/ 437 h 438"/>
                <a:gd name="T4" fmla="*/ 32 w 439"/>
                <a:gd name="T5" fmla="*/ 281 h 438"/>
                <a:gd name="T6" fmla="*/ 188 w 439"/>
                <a:gd name="T7" fmla="*/ 31 h 438"/>
                <a:gd name="T8" fmla="*/ 407 w 439"/>
                <a:gd name="T9" fmla="*/ 187 h 438"/>
                <a:gd name="T10" fmla="*/ 250 w 439"/>
                <a:gd name="T11" fmla="*/ 437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38">
                  <a:moveTo>
                    <a:pt x="250" y="437"/>
                  </a:moveTo>
                  <a:lnTo>
                    <a:pt x="250" y="437"/>
                  </a:lnTo>
                  <a:cubicBezTo>
                    <a:pt x="157" y="437"/>
                    <a:pt x="32" y="375"/>
                    <a:pt x="32" y="281"/>
                  </a:cubicBezTo>
                  <a:cubicBezTo>
                    <a:pt x="0" y="156"/>
                    <a:pt x="63" y="62"/>
                    <a:pt x="188" y="31"/>
                  </a:cubicBezTo>
                  <a:cubicBezTo>
                    <a:pt x="282" y="0"/>
                    <a:pt x="375" y="93"/>
                    <a:pt x="407" y="187"/>
                  </a:cubicBezTo>
                  <a:cubicBezTo>
                    <a:pt x="438" y="312"/>
                    <a:pt x="344" y="406"/>
                    <a:pt x="250" y="43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26" name="Freeform 17"/>
            <p:cNvSpPr>
              <a:spLocks noChangeArrowheads="1"/>
            </p:cNvSpPr>
            <p:nvPr/>
          </p:nvSpPr>
          <p:spPr bwMode="auto">
            <a:xfrm>
              <a:off x="6442299" y="3981631"/>
              <a:ext cx="146510" cy="134789"/>
            </a:xfrm>
            <a:custGeom>
              <a:avLst/>
              <a:gdLst>
                <a:gd name="T0" fmla="*/ 32 w 439"/>
                <a:gd name="T1" fmla="*/ 250 h 407"/>
                <a:gd name="T2" fmla="*/ 32 w 439"/>
                <a:gd name="T3" fmla="*/ 250 h 407"/>
                <a:gd name="T4" fmla="*/ 188 w 439"/>
                <a:gd name="T5" fmla="*/ 0 h 407"/>
                <a:gd name="T6" fmla="*/ 407 w 439"/>
                <a:gd name="T7" fmla="*/ 156 h 407"/>
                <a:gd name="T8" fmla="*/ 250 w 439"/>
                <a:gd name="T9" fmla="*/ 406 h 407"/>
                <a:gd name="T10" fmla="*/ 32 w 439"/>
                <a:gd name="T11" fmla="*/ 25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07">
                  <a:moveTo>
                    <a:pt x="32" y="250"/>
                  </a:moveTo>
                  <a:lnTo>
                    <a:pt x="32" y="250"/>
                  </a:lnTo>
                  <a:cubicBezTo>
                    <a:pt x="0" y="125"/>
                    <a:pt x="63" y="31"/>
                    <a:pt x="188" y="0"/>
                  </a:cubicBezTo>
                  <a:cubicBezTo>
                    <a:pt x="282" y="0"/>
                    <a:pt x="375" y="63"/>
                    <a:pt x="407" y="156"/>
                  </a:cubicBezTo>
                  <a:cubicBezTo>
                    <a:pt x="438" y="281"/>
                    <a:pt x="344" y="375"/>
                    <a:pt x="250" y="406"/>
                  </a:cubicBezTo>
                  <a:cubicBezTo>
                    <a:pt x="157" y="406"/>
                    <a:pt x="32" y="344"/>
                    <a:pt x="32" y="25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27" name="Freeform 18"/>
            <p:cNvSpPr>
              <a:spLocks noChangeArrowheads="1"/>
            </p:cNvSpPr>
            <p:nvPr/>
          </p:nvSpPr>
          <p:spPr bwMode="auto">
            <a:xfrm>
              <a:off x="6950689" y="4739087"/>
              <a:ext cx="145045" cy="146510"/>
            </a:xfrm>
            <a:custGeom>
              <a:avLst/>
              <a:gdLst>
                <a:gd name="T0" fmla="*/ 93 w 438"/>
                <a:gd name="T1" fmla="*/ 375 h 439"/>
                <a:gd name="T2" fmla="*/ 93 w 438"/>
                <a:gd name="T3" fmla="*/ 375 h 439"/>
                <a:gd name="T4" fmla="*/ 62 w 438"/>
                <a:gd name="T5" fmla="*/ 125 h 439"/>
                <a:gd name="T6" fmla="*/ 312 w 438"/>
                <a:gd name="T7" fmla="*/ 63 h 439"/>
                <a:gd name="T8" fmla="*/ 375 w 438"/>
                <a:gd name="T9" fmla="*/ 344 h 439"/>
                <a:gd name="T10" fmla="*/ 93 w 438"/>
                <a:gd name="T11" fmla="*/ 375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39">
                  <a:moveTo>
                    <a:pt x="93" y="375"/>
                  </a:moveTo>
                  <a:lnTo>
                    <a:pt x="93" y="375"/>
                  </a:lnTo>
                  <a:cubicBezTo>
                    <a:pt x="0" y="313"/>
                    <a:pt x="0" y="219"/>
                    <a:pt x="62" y="125"/>
                  </a:cubicBezTo>
                  <a:cubicBezTo>
                    <a:pt x="125" y="32"/>
                    <a:pt x="250" y="0"/>
                    <a:pt x="312" y="63"/>
                  </a:cubicBezTo>
                  <a:cubicBezTo>
                    <a:pt x="406" y="125"/>
                    <a:pt x="437" y="250"/>
                    <a:pt x="375" y="344"/>
                  </a:cubicBezTo>
                  <a:cubicBezTo>
                    <a:pt x="312" y="438"/>
                    <a:pt x="187" y="438"/>
                    <a:pt x="93" y="37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28" name="Freeform 19"/>
            <p:cNvSpPr>
              <a:spLocks noChangeArrowheads="1"/>
            </p:cNvSpPr>
            <p:nvPr/>
          </p:nvSpPr>
          <p:spPr bwMode="auto">
            <a:xfrm>
              <a:off x="8612114" y="4407975"/>
              <a:ext cx="155301" cy="146510"/>
            </a:xfrm>
            <a:custGeom>
              <a:avLst/>
              <a:gdLst>
                <a:gd name="T0" fmla="*/ 62 w 469"/>
                <a:gd name="T1" fmla="*/ 125 h 439"/>
                <a:gd name="T2" fmla="*/ 62 w 469"/>
                <a:gd name="T3" fmla="*/ 125 h 439"/>
                <a:gd name="T4" fmla="*/ 343 w 469"/>
                <a:gd name="T5" fmla="*/ 63 h 439"/>
                <a:gd name="T6" fmla="*/ 406 w 469"/>
                <a:gd name="T7" fmla="*/ 344 h 439"/>
                <a:gd name="T8" fmla="*/ 125 w 469"/>
                <a:gd name="T9" fmla="*/ 407 h 439"/>
                <a:gd name="T10" fmla="*/ 62 w 469"/>
                <a:gd name="T11" fmla="*/ 125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9" h="439">
                  <a:moveTo>
                    <a:pt x="62" y="125"/>
                  </a:moveTo>
                  <a:lnTo>
                    <a:pt x="62" y="125"/>
                  </a:lnTo>
                  <a:cubicBezTo>
                    <a:pt x="125" y="32"/>
                    <a:pt x="250" y="0"/>
                    <a:pt x="343" y="63"/>
                  </a:cubicBezTo>
                  <a:cubicBezTo>
                    <a:pt x="437" y="125"/>
                    <a:pt x="468" y="250"/>
                    <a:pt x="406" y="344"/>
                  </a:cubicBezTo>
                  <a:cubicBezTo>
                    <a:pt x="343" y="438"/>
                    <a:pt x="218" y="438"/>
                    <a:pt x="125" y="407"/>
                  </a:cubicBezTo>
                  <a:cubicBezTo>
                    <a:pt x="31" y="344"/>
                    <a:pt x="0" y="219"/>
                    <a:pt x="62" y="1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29" name="Freeform 20"/>
            <p:cNvSpPr>
              <a:spLocks noChangeArrowheads="1"/>
            </p:cNvSpPr>
            <p:nvPr/>
          </p:nvSpPr>
          <p:spPr bwMode="auto">
            <a:xfrm>
              <a:off x="6618111" y="3068873"/>
              <a:ext cx="145045" cy="156766"/>
            </a:xfrm>
            <a:custGeom>
              <a:avLst/>
              <a:gdLst>
                <a:gd name="T0" fmla="*/ 62 w 438"/>
                <a:gd name="T1" fmla="*/ 125 h 470"/>
                <a:gd name="T2" fmla="*/ 62 w 438"/>
                <a:gd name="T3" fmla="*/ 125 h 470"/>
                <a:gd name="T4" fmla="*/ 343 w 438"/>
                <a:gd name="T5" fmla="*/ 63 h 470"/>
                <a:gd name="T6" fmla="*/ 375 w 438"/>
                <a:gd name="T7" fmla="*/ 344 h 470"/>
                <a:gd name="T8" fmla="*/ 125 w 438"/>
                <a:gd name="T9" fmla="*/ 406 h 470"/>
                <a:gd name="T10" fmla="*/ 62 w 438"/>
                <a:gd name="T11" fmla="*/ 125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70">
                  <a:moveTo>
                    <a:pt x="62" y="125"/>
                  </a:moveTo>
                  <a:lnTo>
                    <a:pt x="62" y="125"/>
                  </a:lnTo>
                  <a:cubicBezTo>
                    <a:pt x="125" y="31"/>
                    <a:pt x="250" y="0"/>
                    <a:pt x="343" y="63"/>
                  </a:cubicBezTo>
                  <a:cubicBezTo>
                    <a:pt x="437" y="125"/>
                    <a:pt x="437" y="250"/>
                    <a:pt x="375" y="344"/>
                  </a:cubicBezTo>
                  <a:cubicBezTo>
                    <a:pt x="312" y="438"/>
                    <a:pt x="187" y="469"/>
                    <a:pt x="125" y="406"/>
                  </a:cubicBezTo>
                  <a:cubicBezTo>
                    <a:pt x="31" y="344"/>
                    <a:pt x="0" y="219"/>
                    <a:pt x="62" y="1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30" name="Freeform 21"/>
            <p:cNvSpPr>
              <a:spLocks noChangeArrowheads="1"/>
            </p:cNvSpPr>
            <p:nvPr/>
          </p:nvSpPr>
          <p:spPr bwMode="auto">
            <a:xfrm>
              <a:off x="7385824" y="4916365"/>
              <a:ext cx="146510" cy="145044"/>
            </a:xfrm>
            <a:custGeom>
              <a:avLst/>
              <a:gdLst>
                <a:gd name="T0" fmla="*/ 156 w 439"/>
                <a:gd name="T1" fmla="*/ 437 h 438"/>
                <a:gd name="T2" fmla="*/ 156 w 439"/>
                <a:gd name="T3" fmla="*/ 437 h 438"/>
                <a:gd name="T4" fmla="*/ 0 w 439"/>
                <a:gd name="T5" fmla="*/ 187 h 438"/>
                <a:gd name="T6" fmla="*/ 250 w 439"/>
                <a:gd name="T7" fmla="*/ 31 h 438"/>
                <a:gd name="T8" fmla="*/ 406 w 439"/>
                <a:gd name="T9" fmla="*/ 281 h 438"/>
                <a:gd name="T10" fmla="*/ 156 w 439"/>
                <a:gd name="T11" fmla="*/ 437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38">
                  <a:moveTo>
                    <a:pt x="156" y="437"/>
                  </a:moveTo>
                  <a:lnTo>
                    <a:pt x="156" y="437"/>
                  </a:lnTo>
                  <a:cubicBezTo>
                    <a:pt x="63" y="406"/>
                    <a:pt x="0" y="312"/>
                    <a:pt x="0" y="187"/>
                  </a:cubicBezTo>
                  <a:cubicBezTo>
                    <a:pt x="31" y="93"/>
                    <a:pt x="125" y="0"/>
                    <a:pt x="250" y="31"/>
                  </a:cubicBezTo>
                  <a:cubicBezTo>
                    <a:pt x="344" y="62"/>
                    <a:pt x="438" y="156"/>
                    <a:pt x="406" y="281"/>
                  </a:cubicBezTo>
                  <a:cubicBezTo>
                    <a:pt x="375" y="375"/>
                    <a:pt x="281" y="437"/>
                    <a:pt x="156" y="43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31" name="Freeform 22"/>
            <p:cNvSpPr>
              <a:spLocks noChangeArrowheads="1"/>
            </p:cNvSpPr>
            <p:nvPr/>
          </p:nvSpPr>
          <p:spPr bwMode="auto">
            <a:xfrm>
              <a:off x="8798181" y="3981631"/>
              <a:ext cx="145045" cy="134789"/>
            </a:xfrm>
            <a:custGeom>
              <a:avLst/>
              <a:gdLst>
                <a:gd name="T0" fmla="*/ 0 w 438"/>
                <a:gd name="T1" fmla="*/ 156 h 407"/>
                <a:gd name="T2" fmla="*/ 0 w 438"/>
                <a:gd name="T3" fmla="*/ 156 h 407"/>
                <a:gd name="T4" fmla="*/ 250 w 438"/>
                <a:gd name="T5" fmla="*/ 0 h 407"/>
                <a:gd name="T6" fmla="*/ 405 w 438"/>
                <a:gd name="T7" fmla="*/ 250 h 407"/>
                <a:gd name="T8" fmla="*/ 156 w 438"/>
                <a:gd name="T9" fmla="*/ 406 h 407"/>
                <a:gd name="T10" fmla="*/ 0 w 438"/>
                <a:gd name="T11" fmla="*/ 156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07">
                  <a:moveTo>
                    <a:pt x="0" y="156"/>
                  </a:moveTo>
                  <a:lnTo>
                    <a:pt x="0" y="156"/>
                  </a:lnTo>
                  <a:cubicBezTo>
                    <a:pt x="31" y="63"/>
                    <a:pt x="125" y="0"/>
                    <a:pt x="250" y="0"/>
                  </a:cubicBezTo>
                  <a:cubicBezTo>
                    <a:pt x="343" y="31"/>
                    <a:pt x="437" y="125"/>
                    <a:pt x="405" y="250"/>
                  </a:cubicBezTo>
                  <a:cubicBezTo>
                    <a:pt x="374" y="344"/>
                    <a:pt x="281" y="406"/>
                    <a:pt x="156" y="406"/>
                  </a:cubicBezTo>
                  <a:cubicBezTo>
                    <a:pt x="63" y="375"/>
                    <a:pt x="0" y="281"/>
                    <a:pt x="0" y="15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32" name="Freeform 23"/>
            <p:cNvSpPr>
              <a:spLocks noChangeArrowheads="1"/>
            </p:cNvSpPr>
            <p:nvPr/>
          </p:nvSpPr>
          <p:spPr bwMode="auto">
            <a:xfrm>
              <a:off x="6442299" y="3505473"/>
              <a:ext cx="146510" cy="145045"/>
            </a:xfrm>
            <a:custGeom>
              <a:avLst/>
              <a:gdLst>
                <a:gd name="T0" fmla="*/ 32 w 439"/>
                <a:gd name="T1" fmla="*/ 187 h 438"/>
                <a:gd name="T2" fmla="*/ 32 w 439"/>
                <a:gd name="T3" fmla="*/ 187 h 438"/>
                <a:gd name="T4" fmla="*/ 250 w 439"/>
                <a:gd name="T5" fmla="*/ 31 h 438"/>
                <a:gd name="T6" fmla="*/ 407 w 439"/>
                <a:gd name="T7" fmla="*/ 281 h 438"/>
                <a:gd name="T8" fmla="*/ 188 w 439"/>
                <a:gd name="T9" fmla="*/ 437 h 438"/>
                <a:gd name="T10" fmla="*/ 32 w 439"/>
                <a:gd name="T11" fmla="*/ 187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38">
                  <a:moveTo>
                    <a:pt x="32" y="187"/>
                  </a:moveTo>
                  <a:lnTo>
                    <a:pt x="32" y="187"/>
                  </a:lnTo>
                  <a:cubicBezTo>
                    <a:pt x="32" y="93"/>
                    <a:pt x="157" y="0"/>
                    <a:pt x="250" y="31"/>
                  </a:cubicBezTo>
                  <a:cubicBezTo>
                    <a:pt x="344" y="62"/>
                    <a:pt x="438" y="156"/>
                    <a:pt x="407" y="281"/>
                  </a:cubicBezTo>
                  <a:cubicBezTo>
                    <a:pt x="375" y="375"/>
                    <a:pt x="282" y="437"/>
                    <a:pt x="188" y="437"/>
                  </a:cubicBezTo>
                  <a:cubicBezTo>
                    <a:pt x="63" y="406"/>
                    <a:pt x="0" y="312"/>
                    <a:pt x="32" y="18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33" name="Freeform 24"/>
            <p:cNvSpPr>
              <a:spLocks noChangeArrowheads="1"/>
            </p:cNvSpPr>
            <p:nvPr/>
          </p:nvSpPr>
          <p:spPr bwMode="auto">
            <a:xfrm>
              <a:off x="6618111" y="4407975"/>
              <a:ext cx="145045" cy="146510"/>
            </a:xfrm>
            <a:custGeom>
              <a:avLst/>
              <a:gdLst>
                <a:gd name="T0" fmla="*/ 62 w 438"/>
                <a:gd name="T1" fmla="*/ 344 h 439"/>
                <a:gd name="T2" fmla="*/ 62 w 438"/>
                <a:gd name="T3" fmla="*/ 344 h 439"/>
                <a:gd name="T4" fmla="*/ 125 w 438"/>
                <a:gd name="T5" fmla="*/ 63 h 439"/>
                <a:gd name="T6" fmla="*/ 375 w 438"/>
                <a:gd name="T7" fmla="*/ 125 h 439"/>
                <a:gd name="T8" fmla="*/ 343 w 438"/>
                <a:gd name="T9" fmla="*/ 407 h 439"/>
                <a:gd name="T10" fmla="*/ 62 w 438"/>
                <a:gd name="T11" fmla="*/ 344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39">
                  <a:moveTo>
                    <a:pt x="62" y="344"/>
                  </a:moveTo>
                  <a:lnTo>
                    <a:pt x="62" y="344"/>
                  </a:lnTo>
                  <a:cubicBezTo>
                    <a:pt x="0" y="250"/>
                    <a:pt x="31" y="125"/>
                    <a:pt x="125" y="63"/>
                  </a:cubicBezTo>
                  <a:cubicBezTo>
                    <a:pt x="187" y="0"/>
                    <a:pt x="312" y="32"/>
                    <a:pt x="375" y="125"/>
                  </a:cubicBezTo>
                  <a:cubicBezTo>
                    <a:pt x="437" y="219"/>
                    <a:pt x="437" y="344"/>
                    <a:pt x="343" y="407"/>
                  </a:cubicBezTo>
                  <a:cubicBezTo>
                    <a:pt x="250" y="438"/>
                    <a:pt x="125" y="438"/>
                    <a:pt x="62" y="34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4" name="Freeform 25"/>
            <p:cNvSpPr>
              <a:spLocks noChangeArrowheads="1"/>
            </p:cNvSpPr>
            <p:nvPr/>
          </p:nvSpPr>
          <p:spPr bwMode="auto">
            <a:xfrm>
              <a:off x="8279535" y="4739087"/>
              <a:ext cx="155301" cy="146510"/>
            </a:xfrm>
            <a:custGeom>
              <a:avLst/>
              <a:gdLst>
                <a:gd name="T0" fmla="*/ 125 w 469"/>
                <a:gd name="T1" fmla="*/ 63 h 439"/>
                <a:gd name="T2" fmla="*/ 125 w 469"/>
                <a:gd name="T3" fmla="*/ 63 h 439"/>
                <a:gd name="T4" fmla="*/ 406 w 469"/>
                <a:gd name="T5" fmla="*/ 125 h 439"/>
                <a:gd name="T6" fmla="*/ 343 w 469"/>
                <a:gd name="T7" fmla="*/ 375 h 439"/>
                <a:gd name="T8" fmla="*/ 62 w 469"/>
                <a:gd name="T9" fmla="*/ 344 h 439"/>
                <a:gd name="T10" fmla="*/ 125 w 469"/>
                <a:gd name="T11" fmla="*/ 63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9" h="439">
                  <a:moveTo>
                    <a:pt x="125" y="63"/>
                  </a:moveTo>
                  <a:lnTo>
                    <a:pt x="125" y="63"/>
                  </a:lnTo>
                  <a:cubicBezTo>
                    <a:pt x="218" y="0"/>
                    <a:pt x="343" y="32"/>
                    <a:pt x="406" y="125"/>
                  </a:cubicBezTo>
                  <a:cubicBezTo>
                    <a:pt x="468" y="219"/>
                    <a:pt x="437" y="313"/>
                    <a:pt x="343" y="375"/>
                  </a:cubicBezTo>
                  <a:cubicBezTo>
                    <a:pt x="250" y="438"/>
                    <a:pt x="125" y="438"/>
                    <a:pt x="62" y="344"/>
                  </a:cubicBezTo>
                  <a:cubicBezTo>
                    <a:pt x="0" y="250"/>
                    <a:pt x="31" y="125"/>
                    <a:pt x="125" y="6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5" name="Freeform 26"/>
            <p:cNvSpPr>
              <a:spLocks noChangeArrowheads="1"/>
            </p:cNvSpPr>
            <p:nvPr/>
          </p:nvSpPr>
          <p:spPr bwMode="auto">
            <a:xfrm>
              <a:off x="6950689" y="2746551"/>
              <a:ext cx="145045" cy="146510"/>
            </a:xfrm>
            <a:custGeom>
              <a:avLst/>
              <a:gdLst>
                <a:gd name="T0" fmla="*/ 93 w 438"/>
                <a:gd name="T1" fmla="*/ 63 h 439"/>
                <a:gd name="T2" fmla="*/ 93 w 438"/>
                <a:gd name="T3" fmla="*/ 63 h 439"/>
                <a:gd name="T4" fmla="*/ 375 w 438"/>
                <a:gd name="T5" fmla="*/ 94 h 439"/>
                <a:gd name="T6" fmla="*/ 312 w 438"/>
                <a:gd name="T7" fmla="*/ 375 h 439"/>
                <a:gd name="T8" fmla="*/ 62 w 438"/>
                <a:gd name="T9" fmla="*/ 313 h 439"/>
                <a:gd name="T10" fmla="*/ 93 w 438"/>
                <a:gd name="T11" fmla="*/ 63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39">
                  <a:moveTo>
                    <a:pt x="93" y="63"/>
                  </a:moveTo>
                  <a:lnTo>
                    <a:pt x="93" y="63"/>
                  </a:lnTo>
                  <a:cubicBezTo>
                    <a:pt x="187" y="0"/>
                    <a:pt x="312" y="0"/>
                    <a:pt x="375" y="94"/>
                  </a:cubicBezTo>
                  <a:cubicBezTo>
                    <a:pt x="437" y="188"/>
                    <a:pt x="406" y="313"/>
                    <a:pt x="312" y="375"/>
                  </a:cubicBezTo>
                  <a:cubicBezTo>
                    <a:pt x="250" y="438"/>
                    <a:pt x="125" y="407"/>
                    <a:pt x="62" y="313"/>
                  </a:cubicBezTo>
                  <a:cubicBezTo>
                    <a:pt x="0" y="219"/>
                    <a:pt x="0" y="94"/>
                    <a:pt x="93" y="6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6" name="Freeform 28"/>
            <p:cNvSpPr>
              <a:spLocks noChangeArrowheads="1"/>
            </p:cNvSpPr>
            <p:nvPr/>
          </p:nvSpPr>
          <p:spPr bwMode="auto">
            <a:xfrm>
              <a:off x="10023005" y="4947132"/>
              <a:ext cx="134789" cy="136255"/>
            </a:xfrm>
            <a:custGeom>
              <a:avLst/>
              <a:gdLst>
                <a:gd name="T0" fmla="*/ 187 w 407"/>
                <a:gd name="T1" fmla="*/ 0 h 408"/>
                <a:gd name="T2" fmla="*/ 187 w 407"/>
                <a:gd name="T3" fmla="*/ 0 h 408"/>
                <a:gd name="T4" fmla="*/ 406 w 407"/>
                <a:gd name="T5" fmla="*/ 219 h 408"/>
                <a:gd name="T6" fmla="*/ 187 w 407"/>
                <a:gd name="T7" fmla="*/ 407 h 408"/>
                <a:gd name="T8" fmla="*/ 0 w 407"/>
                <a:gd name="T9" fmla="*/ 219 h 408"/>
                <a:gd name="T10" fmla="*/ 187 w 407"/>
                <a:gd name="T11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7" h="408">
                  <a:moveTo>
                    <a:pt x="187" y="0"/>
                  </a:moveTo>
                  <a:lnTo>
                    <a:pt x="187" y="0"/>
                  </a:lnTo>
                  <a:cubicBezTo>
                    <a:pt x="312" y="0"/>
                    <a:pt x="406" y="94"/>
                    <a:pt x="406" y="219"/>
                  </a:cubicBezTo>
                  <a:cubicBezTo>
                    <a:pt x="406" y="313"/>
                    <a:pt x="312" y="407"/>
                    <a:pt x="187" y="407"/>
                  </a:cubicBezTo>
                  <a:cubicBezTo>
                    <a:pt x="93" y="407"/>
                    <a:pt x="0" y="313"/>
                    <a:pt x="0" y="219"/>
                  </a:cubicBezTo>
                  <a:cubicBezTo>
                    <a:pt x="0" y="94"/>
                    <a:pt x="93" y="0"/>
                    <a:pt x="187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7" name="Freeform 29"/>
            <p:cNvSpPr>
              <a:spLocks noChangeArrowheads="1"/>
            </p:cNvSpPr>
            <p:nvPr/>
          </p:nvSpPr>
          <p:spPr bwMode="auto">
            <a:xfrm>
              <a:off x="10023005" y="2550227"/>
              <a:ext cx="134789" cy="134789"/>
            </a:xfrm>
            <a:custGeom>
              <a:avLst/>
              <a:gdLst>
                <a:gd name="T0" fmla="*/ 187 w 407"/>
                <a:gd name="T1" fmla="*/ 0 h 407"/>
                <a:gd name="T2" fmla="*/ 187 w 407"/>
                <a:gd name="T3" fmla="*/ 0 h 407"/>
                <a:gd name="T4" fmla="*/ 406 w 407"/>
                <a:gd name="T5" fmla="*/ 187 h 407"/>
                <a:gd name="T6" fmla="*/ 187 w 407"/>
                <a:gd name="T7" fmla="*/ 406 h 407"/>
                <a:gd name="T8" fmla="*/ 0 w 407"/>
                <a:gd name="T9" fmla="*/ 187 h 407"/>
                <a:gd name="T10" fmla="*/ 187 w 407"/>
                <a:gd name="T11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7" h="407">
                  <a:moveTo>
                    <a:pt x="187" y="0"/>
                  </a:moveTo>
                  <a:lnTo>
                    <a:pt x="187" y="0"/>
                  </a:lnTo>
                  <a:cubicBezTo>
                    <a:pt x="312" y="0"/>
                    <a:pt x="406" y="93"/>
                    <a:pt x="406" y="187"/>
                  </a:cubicBezTo>
                  <a:cubicBezTo>
                    <a:pt x="406" y="312"/>
                    <a:pt x="312" y="406"/>
                    <a:pt x="187" y="406"/>
                  </a:cubicBezTo>
                  <a:cubicBezTo>
                    <a:pt x="93" y="406"/>
                    <a:pt x="0" y="312"/>
                    <a:pt x="0" y="187"/>
                  </a:cubicBezTo>
                  <a:cubicBezTo>
                    <a:pt x="0" y="93"/>
                    <a:pt x="93" y="0"/>
                    <a:pt x="187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8" name="Freeform 30"/>
            <p:cNvSpPr>
              <a:spLocks noChangeArrowheads="1"/>
            </p:cNvSpPr>
            <p:nvPr/>
          </p:nvSpPr>
          <p:spPr bwMode="auto">
            <a:xfrm>
              <a:off x="11227318" y="3754540"/>
              <a:ext cx="134789" cy="124534"/>
            </a:xfrm>
            <a:custGeom>
              <a:avLst/>
              <a:gdLst>
                <a:gd name="T0" fmla="*/ 406 w 407"/>
                <a:gd name="T1" fmla="*/ 187 h 375"/>
                <a:gd name="T2" fmla="*/ 406 w 407"/>
                <a:gd name="T3" fmla="*/ 187 h 375"/>
                <a:gd name="T4" fmla="*/ 187 w 407"/>
                <a:gd name="T5" fmla="*/ 374 h 375"/>
                <a:gd name="T6" fmla="*/ 0 w 407"/>
                <a:gd name="T7" fmla="*/ 187 h 375"/>
                <a:gd name="T8" fmla="*/ 187 w 407"/>
                <a:gd name="T9" fmla="*/ 0 h 375"/>
                <a:gd name="T10" fmla="*/ 406 w 407"/>
                <a:gd name="T11" fmla="*/ 187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7" h="375">
                  <a:moveTo>
                    <a:pt x="406" y="187"/>
                  </a:moveTo>
                  <a:lnTo>
                    <a:pt x="406" y="187"/>
                  </a:lnTo>
                  <a:cubicBezTo>
                    <a:pt x="406" y="311"/>
                    <a:pt x="312" y="374"/>
                    <a:pt x="187" y="374"/>
                  </a:cubicBezTo>
                  <a:cubicBezTo>
                    <a:pt x="93" y="374"/>
                    <a:pt x="0" y="311"/>
                    <a:pt x="0" y="187"/>
                  </a:cubicBezTo>
                  <a:cubicBezTo>
                    <a:pt x="0" y="93"/>
                    <a:pt x="93" y="0"/>
                    <a:pt x="187" y="0"/>
                  </a:cubicBezTo>
                  <a:cubicBezTo>
                    <a:pt x="312" y="0"/>
                    <a:pt x="406" y="93"/>
                    <a:pt x="406" y="18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9" name="Freeform 31"/>
            <p:cNvSpPr>
              <a:spLocks noChangeArrowheads="1"/>
            </p:cNvSpPr>
            <p:nvPr/>
          </p:nvSpPr>
          <p:spPr bwMode="auto">
            <a:xfrm>
              <a:off x="10863973" y="2891596"/>
              <a:ext cx="145045" cy="145044"/>
            </a:xfrm>
            <a:custGeom>
              <a:avLst/>
              <a:gdLst>
                <a:gd name="T0" fmla="*/ 375 w 438"/>
                <a:gd name="T1" fmla="*/ 93 h 438"/>
                <a:gd name="T2" fmla="*/ 375 w 438"/>
                <a:gd name="T3" fmla="*/ 93 h 438"/>
                <a:gd name="T4" fmla="*/ 375 w 438"/>
                <a:gd name="T5" fmla="*/ 375 h 438"/>
                <a:gd name="T6" fmla="*/ 94 w 438"/>
                <a:gd name="T7" fmla="*/ 375 h 438"/>
                <a:gd name="T8" fmla="*/ 94 w 438"/>
                <a:gd name="T9" fmla="*/ 93 h 438"/>
                <a:gd name="T10" fmla="*/ 375 w 438"/>
                <a:gd name="T11" fmla="*/ 93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38">
                  <a:moveTo>
                    <a:pt x="375" y="93"/>
                  </a:moveTo>
                  <a:lnTo>
                    <a:pt x="375" y="93"/>
                  </a:lnTo>
                  <a:cubicBezTo>
                    <a:pt x="437" y="156"/>
                    <a:pt x="437" y="281"/>
                    <a:pt x="375" y="375"/>
                  </a:cubicBezTo>
                  <a:cubicBezTo>
                    <a:pt x="281" y="437"/>
                    <a:pt x="156" y="437"/>
                    <a:pt x="94" y="375"/>
                  </a:cubicBezTo>
                  <a:cubicBezTo>
                    <a:pt x="0" y="281"/>
                    <a:pt x="0" y="156"/>
                    <a:pt x="94" y="93"/>
                  </a:cubicBezTo>
                  <a:cubicBezTo>
                    <a:pt x="156" y="0"/>
                    <a:pt x="281" y="0"/>
                    <a:pt x="375" y="9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43" name="Freeform 32"/>
            <p:cNvSpPr>
              <a:spLocks noChangeArrowheads="1"/>
            </p:cNvSpPr>
            <p:nvPr/>
          </p:nvSpPr>
          <p:spPr bwMode="auto">
            <a:xfrm>
              <a:off x="9171782" y="2891596"/>
              <a:ext cx="146510" cy="145044"/>
            </a:xfrm>
            <a:custGeom>
              <a:avLst/>
              <a:gdLst>
                <a:gd name="T0" fmla="*/ 344 w 439"/>
                <a:gd name="T1" fmla="*/ 375 h 438"/>
                <a:gd name="T2" fmla="*/ 344 w 439"/>
                <a:gd name="T3" fmla="*/ 375 h 438"/>
                <a:gd name="T4" fmla="*/ 63 w 439"/>
                <a:gd name="T5" fmla="*/ 375 h 438"/>
                <a:gd name="T6" fmla="*/ 63 w 439"/>
                <a:gd name="T7" fmla="*/ 93 h 438"/>
                <a:gd name="T8" fmla="*/ 344 w 439"/>
                <a:gd name="T9" fmla="*/ 93 h 438"/>
                <a:gd name="T10" fmla="*/ 344 w 439"/>
                <a:gd name="T11" fmla="*/ 375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38">
                  <a:moveTo>
                    <a:pt x="344" y="375"/>
                  </a:moveTo>
                  <a:lnTo>
                    <a:pt x="344" y="375"/>
                  </a:lnTo>
                  <a:cubicBezTo>
                    <a:pt x="281" y="437"/>
                    <a:pt x="156" y="437"/>
                    <a:pt x="63" y="375"/>
                  </a:cubicBezTo>
                  <a:cubicBezTo>
                    <a:pt x="0" y="281"/>
                    <a:pt x="0" y="156"/>
                    <a:pt x="63" y="93"/>
                  </a:cubicBezTo>
                  <a:cubicBezTo>
                    <a:pt x="156" y="0"/>
                    <a:pt x="281" y="0"/>
                    <a:pt x="344" y="93"/>
                  </a:cubicBezTo>
                  <a:cubicBezTo>
                    <a:pt x="438" y="156"/>
                    <a:pt x="438" y="281"/>
                    <a:pt x="344" y="37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44" name="Freeform 33"/>
            <p:cNvSpPr>
              <a:spLocks noChangeArrowheads="1"/>
            </p:cNvSpPr>
            <p:nvPr/>
          </p:nvSpPr>
          <p:spPr bwMode="auto">
            <a:xfrm>
              <a:off x="10863973" y="4594043"/>
              <a:ext cx="145045" cy="145044"/>
            </a:xfrm>
            <a:custGeom>
              <a:avLst/>
              <a:gdLst>
                <a:gd name="T0" fmla="*/ 375 w 438"/>
                <a:gd name="T1" fmla="*/ 344 h 438"/>
                <a:gd name="T2" fmla="*/ 375 w 438"/>
                <a:gd name="T3" fmla="*/ 344 h 438"/>
                <a:gd name="T4" fmla="*/ 94 w 438"/>
                <a:gd name="T5" fmla="*/ 344 h 438"/>
                <a:gd name="T6" fmla="*/ 94 w 438"/>
                <a:gd name="T7" fmla="*/ 62 h 438"/>
                <a:gd name="T8" fmla="*/ 375 w 438"/>
                <a:gd name="T9" fmla="*/ 62 h 438"/>
                <a:gd name="T10" fmla="*/ 375 w 438"/>
                <a:gd name="T11" fmla="*/ 344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38">
                  <a:moveTo>
                    <a:pt x="375" y="344"/>
                  </a:moveTo>
                  <a:lnTo>
                    <a:pt x="375" y="344"/>
                  </a:lnTo>
                  <a:cubicBezTo>
                    <a:pt x="281" y="437"/>
                    <a:pt x="156" y="437"/>
                    <a:pt x="94" y="344"/>
                  </a:cubicBezTo>
                  <a:cubicBezTo>
                    <a:pt x="0" y="281"/>
                    <a:pt x="0" y="156"/>
                    <a:pt x="94" y="62"/>
                  </a:cubicBezTo>
                  <a:cubicBezTo>
                    <a:pt x="156" y="0"/>
                    <a:pt x="281" y="0"/>
                    <a:pt x="375" y="62"/>
                  </a:cubicBezTo>
                  <a:cubicBezTo>
                    <a:pt x="437" y="156"/>
                    <a:pt x="437" y="281"/>
                    <a:pt x="375" y="34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45" name="Freeform 34"/>
            <p:cNvSpPr>
              <a:spLocks noChangeArrowheads="1"/>
            </p:cNvSpPr>
            <p:nvPr/>
          </p:nvSpPr>
          <p:spPr bwMode="auto">
            <a:xfrm>
              <a:off x="10480116" y="2632273"/>
              <a:ext cx="145045" cy="155301"/>
            </a:xfrm>
            <a:custGeom>
              <a:avLst/>
              <a:gdLst>
                <a:gd name="T0" fmla="*/ 281 w 438"/>
                <a:gd name="T1" fmla="*/ 31 h 469"/>
                <a:gd name="T2" fmla="*/ 281 w 438"/>
                <a:gd name="T3" fmla="*/ 31 h 469"/>
                <a:gd name="T4" fmla="*/ 406 w 438"/>
                <a:gd name="T5" fmla="*/ 312 h 469"/>
                <a:gd name="T6" fmla="*/ 125 w 438"/>
                <a:gd name="T7" fmla="*/ 406 h 469"/>
                <a:gd name="T8" fmla="*/ 31 w 438"/>
                <a:gd name="T9" fmla="*/ 156 h 469"/>
                <a:gd name="T10" fmla="*/ 281 w 438"/>
                <a:gd name="T11" fmla="*/ 31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69">
                  <a:moveTo>
                    <a:pt x="281" y="31"/>
                  </a:moveTo>
                  <a:lnTo>
                    <a:pt x="281" y="31"/>
                  </a:lnTo>
                  <a:cubicBezTo>
                    <a:pt x="375" y="93"/>
                    <a:pt x="437" y="187"/>
                    <a:pt x="406" y="312"/>
                  </a:cubicBezTo>
                  <a:cubicBezTo>
                    <a:pt x="343" y="406"/>
                    <a:pt x="250" y="468"/>
                    <a:pt x="125" y="406"/>
                  </a:cubicBezTo>
                  <a:cubicBezTo>
                    <a:pt x="31" y="375"/>
                    <a:pt x="0" y="250"/>
                    <a:pt x="31" y="156"/>
                  </a:cubicBezTo>
                  <a:cubicBezTo>
                    <a:pt x="62" y="62"/>
                    <a:pt x="187" y="0"/>
                    <a:pt x="281" y="3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46" name="Freeform 35"/>
            <p:cNvSpPr>
              <a:spLocks noChangeArrowheads="1"/>
            </p:cNvSpPr>
            <p:nvPr/>
          </p:nvSpPr>
          <p:spPr bwMode="auto">
            <a:xfrm>
              <a:off x="8902203" y="3287173"/>
              <a:ext cx="155301" cy="146510"/>
            </a:xfrm>
            <a:custGeom>
              <a:avLst/>
              <a:gdLst>
                <a:gd name="T0" fmla="*/ 437 w 469"/>
                <a:gd name="T1" fmla="*/ 282 h 439"/>
                <a:gd name="T2" fmla="*/ 437 w 469"/>
                <a:gd name="T3" fmla="*/ 282 h 439"/>
                <a:gd name="T4" fmla="*/ 156 w 469"/>
                <a:gd name="T5" fmla="*/ 407 h 439"/>
                <a:gd name="T6" fmla="*/ 62 w 469"/>
                <a:gd name="T7" fmla="*/ 125 h 439"/>
                <a:gd name="T8" fmla="*/ 312 w 469"/>
                <a:gd name="T9" fmla="*/ 32 h 439"/>
                <a:gd name="T10" fmla="*/ 437 w 469"/>
                <a:gd name="T11" fmla="*/ 282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9" h="439">
                  <a:moveTo>
                    <a:pt x="437" y="282"/>
                  </a:moveTo>
                  <a:lnTo>
                    <a:pt x="437" y="282"/>
                  </a:lnTo>
                  <a:cubicBezTo>
                    <a:pt x="375" y="407"/>
                    <a:pt x="250" y="438"/>
                    <a:pt x="156" y="407"/>
                  </a:cubicBezTo>
                  <a:cubicBezTo>
                    <a:pt x="62" y="344"/>
                    <a:pt x="0" y="250"/>
                    <a:pt x="62" y="125"/>
                  </a:cubicBezTo>
                  <a:cubicBezTo>
                    <a:pt x="93" y="32"/>
                    <a:pt x="218" y="0"/>
                    <a:pt x="312" y="32"/>
                  </a:cubicBezTo>
                  <a:cubicBezTo>
                    <a:pt x="406" y="63"/>
                    <a:pt x="468" y="188"/>
                    <a:pt x="437" y="28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47" name="Freeform 36"/>
            <p:cNvSpPr>
              <a:spLocks noChangeArrowheads="1"/>
            </p:cNvSpPr>
            <p:nvPr/>
          </p:nvSpPr>
          <p:spPr bwMode="auto">
            <a:xfrm>
              <a:off x="11123296" y="4199930"/>
              <a:ext cx="156765" cy="156766"/>
            </a:xfrm>
            <a:custGeom>
              <a:avLst/>
              <a:gdLst>
                <a:gd name="T0" fmla="*/ 406 w 470"/>
                <a:gd name="T1" fmla="*/ 313 h 470"/>
                <a:gd name="T2" fmla="*/ 406 w 470"/>
                <a:gd name="T3" fmla="*/ 313 h 470"/>
                <a:gd name="T4" fmla="*/ 156 w 470"/>
                <a:gd name="T5" fmla="*/ 407 h 470"/>
                <a:gd name="T6" fmla="*/ 31 w 470"/>
                <a:gd name="T7" fmla="*/ 157 h 470"/>
                <a:gd name="T8" fmla="*/ 313 w 470"/>
                <a:gd name="T9" fmla="*/ 32 h 470"/>
                <a:gd name="T10" fmla="*/ 406 w 470"/>
                <a:gd name="T11" fmla="*/ 31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0" h="470">
                  <a:moveTo>
                    <a:pt x="406" y="313"/>
                  </a:moveTo>
                  <a:lnTo>
                    <a:pt x="406" y="313"/>
                  </a:lnTo>
                  <a:cubicBezTo>
                    <a:pt x="375" y="407"/>
                    <a:pt x="250" y="469"/>
                    <a:pt x="156" y="407"/>
                  </a:cubicBezTo>
                  <a:cubicBezTo>
                    <a:pt x="63" y="375"/>
                    <a:pt x="0" y="250"/>
                    <a:pt x="31" y="157"/>
                  </a:cubicBezTo>
                  <a:cubicBezTo>
                    <a:pt x="94" y="63"/>
                    <a:pt x="219" y="0"/>
                    <a:pt x="313" y="32"/>
                  </a:cubicBezTo>
                  <a:cubicBezTo>
                    <a:pt x="406" y="94"/>
                    <a:pt x="469" y="219"/>
                    <a:pt x="406" y="31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48" name="Freeform 37"/>
            <p:cNvSpPr>
              <a:spLocks noChangeArrowheads="1"/>
            </p:cNvSpPr>
            <p:nvPr/>
          </p:nvSpPr>
          <p:spPr bwMode="auto">
            <a:xfrm>
              <a:off x="11123296" y="3287173"/>
              <a:ext cx="156765" cy="146510"/>
            </a:xfrm>
            <a:custGeom>
              <a:avLst/>
              <a:gdLst>
                <a:gd name="T0" fmla="*/ 406 w 470"/>
                <a:gd name="T1" fmla="*/ 125 h 439"/>
                <a:gd name="T2" fmla="*/ 406 w 470"/>
                <a:gd name="T3" fmla="*/ 125 h 439"/>
                <a:gd name="T4" fmla="*/ 313 w 470"/>
                <a:gd name="T5" fmla="*/ 407 h 439"/>
                <a:gd name="T6" fmla="*/ 31 w 470"/>
                <a:gd name="T7" fmla="*/ 282 h 439"/>
                <a:gd name="T8" fmla="*/ 156 w 470"/>
                <a:gd name="T9" fmla="*/ 32 h 439"/>
                <a:gd name="T10" fmla="*/ 406 w 470"/>
                <a:gd name="T11" fmla="*/ 125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0" h="439">
                  <a:moveTo>
                    <a:pt x="406" y="125"/>
                  </a:moveTo>
                  <a:lnTo>
                    <a:pt x="406" y="125"/>
                  </a:lnTo>
                  <a:cubicBezTo>
                    <a:pt x="469" y="250"/>
                    <a:pt x="406" y="344"/>
                    <a:pt x="313" y="407"/>
                  </a:cubicBezTo>
                  <a:cubicBezTo>
                    <a:pt x="219" y="438"/>
                    <a:pt x="94" y="407"/>
                    <a:pt x="31" y="282"/>
                  </a:cubicBezTo>
                  <a:cubicBezTo>
                    <a:pt x="0" y="188"/>
                    <a:pt x="63" y="63"/>
                    <a:pt x="156" y="32"/>
                  </a:cubicBezTo>
                  <a:cubicBezTo>
                    <a:pt x="250" y="0"/>
                    <a:pt x="375" y="32"/>
                    <a:pt x="406" y="1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49" name="Freeform 38"/>
            <p:cNvSpPr>
              <a:spLocks noChangeArrowheads="1"/>
            </p:cNvSpPr>
            <p:nvPr/>
          </p:nvSpPr>
          <p:spPr bwMode="auto">
            <a:xfrm>
              <a:off x="9555638" y="2632273"/>
              <a:ext cx="146510" cy="155301"/>
            </a:xfrm>
            <a:custGeom>
              <a:avLst/>
              <a:gdLst>
                <a:gd name="T0" fmla="*/ 313 w 439"/>
                <a:gd name="T1" fmla="*/ 406 h 469"/>
                <a:gd name="T2" fmla="*/ 313 w 439"/>
                <a:gd name="T3" fmla="*/ 406 h 469"/>
                <a:gd name="T4" fmla="*/ 32 w 439"/>
                <a:gd name="T5" fmla="*/ 312 h 469"/>
                <a:gd name="T6" fmla="*/ 157 w 439"/>
                <a:gd name="T7" fmla="*/ 31 h 469"/>
                <a:gd name="T8" fmla="*/ 406 w 439"/>
                <a:gd name="T9" fmla="*/ 156 h 469"/>
                <a:gd name="T10" fmla="*/ 313 w 439"/>
                <a:gd name="T11" fmla="*/ 406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69">
                  <a:moveTo>
                    <a:pt x="313" y="406"/>
                  </a:moveTo>
                  <a:lnTo>
                    <a:pt x="313" y="406"/>
                  </a:lnTo>
                  <a:cubicBezTo>
                    <a:pt x="188" y="468"/>
                    <a:pt x="94" y="406"/>
                    <a:pt x="32" y="312"/>
                  </a:cubicBezTo>
                  <a:cubicBezTo>
                    <a:pt x="0" y="187"/>
                    <a:pt x="63" y="93"/>
                    <a:pt x="157" y="31"/>
                  </a:cubicBezTo>
                  <a:cubicBezTo>
                    <a:pt x="250" y="0"/>
                    <a:pt x="375" y="62"/>
                    <a:pt x="406" y="156"/>
                  </a:cubicBezTo>
                  <a:cubicBezTo>
                    <a:pt x="438" y="250"/>
                    <a:pt x="406" y="375"/>
                    <a:pt x="313" y="40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50" name="Freeform 39"/>
            <p:cNvSpPr>
              <a:spLocks noChangeArrowheads="1"/>
            </p:cNvSpPr>
            <p:nvPr/>
          </p:nvSpPr>
          <p:spPr bwMode="auto">
            <a:xfrm>
              <a:off x="10480116" y="4853365"/>
              <a:ext cx="145045" cy="146510"/>
            </a:xfrm>
            <a:custGeom>
              <a:avLst/>
              <a:gdLst>
                <a:gd name="T0" fmla="*/ 281 w 438"/>
                <a:gd name="T1" fmla="*/ 406 h 439"/>
                <a:gd name="T2" fmla="*/ 281 w 438"/>
                <a:gd name="T3" fmla="*/ 406 h 439"/>
                <a:gd name="T4" fmla="*/ 31 w 438"/>
                <a:gd name="T5" fmla="*/ 281 h 439"/>
                <a:gd name="T6" fmla="*/ 125 w 438"/>
                <a:gd name="T7" fmla="*/ 31 h 439"/>
                <a:gd name="T8" fmla="*/ 406 w 438"/>
                <a:gd name="T9" fmla="*/ 156 h 439"/>
                <a:gd name="T10" fmla="*/ 281 w 438"/>
                <a:gd name="T11" fmla="*/ 406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39">
                  <a:moveTo>
                    <a:pt x="281" y="406"/>
                  </a:moveTo>
                  <a:lnTo>
                    <a:pt x="281" y="406"/>
                  </a:lnTo>
                  <a:cubicBezTo>
                    <a:pt x="187" y="438"/>
                    <a:pt x="62" y="406"/>
                    <a:pt x="31" y="281"/>
                  </a:cubicBezTo>
                  <a:cubicBezTo>
                    <a:pt x="0" y="188"/>
                    <a:pt x="31" y="63"/>
                    <a:pt x="125" y="31"/>
                  </a:cubicBezTo>
                  <a:cubicBezTo>
                    <a:pt x="250" y="0"/>
                    <a:pt x="343" y="31"/>
                    <a:pt x="406" y="156"/>
                  </a:cubicBezTo>
                  <a:cubicBezTo>
                    <a:pt x="437" y="250"/>
                    <a:pt x="375" y="344"/>
                    <a:pt x="281" y="40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51" name="Freeform 40"/>
            <p:cNvSpPr>
              <a:spLocks noChangeArrowheads="1"/>
            </p:cNvSpPr>
            <p:nvPr/>
          </p:nvSpPr>
          <p:spPr bwMode="auto">
            <a:xfrm>
              <a:off x="10251561" y="4926620"/>
              <a:ext cx="146510" cy="134789"/>
            </a:xfrm>
            <a:custGeom>
              <a:avLst/>
              <a:gdLst>
                <a:gd name="T0" fmla="*/ 188 w 439"/>
                <a:gd name="T1" fmla="*/ 0 h 407"/>
                <a:gd name="T2" fmla="*/ 188 w 439"/>
                <a:gd name="T3" fmla="*/ 0 h 407"/>
                <a:gd name="T4" fmla="*/ 406 w 439"/>
                <a:gd name="T5" fmla="*/ 156 h 407"/>
                <a:gd name="T6" fmla="*/ 250 w 439"/>
                <a:gd name="T7" fmla="*/ 406 h 407"/>
                <a:gd name="T8" fmla="*/ 31 w 439"/>
                <a:gd name="T9" fmla="*/ 250 h 407"/>
                <a:gd name="T10" fmla="*/ 188 w 439"/>
                <a:gd name="T11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07">
                  <a:moveTo>
                    <a:pt x="188" y="0"/>
                  </a:moveTo>
                  <a:lnTo>
                    <a:pt x="188" y="0"/>
                  </a:lnTo>
                  <a:cubicBezTo>
                    <a:pt x="281" y="0"/>
                    <a:pt x="406" y="62"/>
                    <a:pt x="406" y="156"/>
                  </a:cubicBezTo>
                  <a:cubicBezTo>
                    <a:pt x="438" y="281"/>
                    <a:pt x="375" y="375"/>
                    <a:pt x="250" y="406"/>
                  </a:cubicBezTo>
                  <a:cubicBezTo>
                    <a:pt x="156" y="406"/>
                    <a:pt x="31" y="344"/>
                    <a:pt x="31" y="250"/>
                  </a:cubicBezTo>
                  <a:cubicBezTo>
                    <a:pt x="0" y="125"/>
                    <a:pt x="63" y="31"/>
                    <a:pt x="18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52" name="Freeform 41"/>
            <p:cNvSpPr>
              <a:spLocks noChangeArrowheads="1"/>
            </p:cNvSpPr>
            <p:nvPr/>
          </p:nvSpPr>
          <p:spPr bwMode="auto">
            <a:xfrm>
              <a:off x="9784194" y="2570739"/>
              <a:ext cx="145045" cy="146510"/>
            </a:xfrm>
            <a:custGeom>
              <a:avLst/>
              <a:gdLst>
                <a:gd name="T0" fmla="*/ 187 w 438"/>
                <a:gd name="T1" fmla="*/ 0 h 439"/>
                <a:gd name="T2" fmla="*/ 187 w 438"/>
                <a:gd name="T3" fmla="*/ 0 h 439"/>
                <a:gd name="T4" fmla="*/ 406 w 438"/>
                <a:gd name="T5" fmla="*/ 156 h 439"/>
                <a:gd name="T6" fmla="*/ 250 w 438"/>
                <a:gd name="T7" fmla="*/ 406 h 439"/>
                <a:gd name="T8" fmla="*/ 31 w 438"/>
                <a:gd name="T9" fmla="*/ 250 h 439"/>
                <a:gd name="T10" fmla="*/ 187 w 438"/>
                <a:gd name="T11" fmla="*/ 0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39">
                  <a:moveTo>
                    <a:pt x="187" y="0"/>
                  </a:moveTo>
                  <a:lnTo>
                    <a:pt x="187" y="0"/>
                  </a:lnTo>
                  <a:cubicBezTo>
                    <a:pt x="281" y="0"/>
                    <a:pt x="375" y="63"/>
                    <a:pt x="406" y="156"/>
                  </a:cubicBezTo>
                  <a:cubicBezTo>
                    <a:pt x="437" y="281"/>
                    <a:pt x="375" y="375"/>
                    <a:pt x="250" y="406"/>
                  </a:cubicBezTo>
                  <a:cubicBezTo>
                    <a:pt x="156" y="438"/>
                    <a:pt x="31" y="344"/>
                    <a:pt x="31" y="250"/>
                  </a:cubicBezTo>
                  <a:cubicBezTo>
                    <a:pt x="0" y="125"/>
                    <a:pt x="62" y="31"/>
                    <a:pt x="187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53" name="Freeform 42"/>
            <p:cNvSpPr>
              <a:spLocks noChangeArrowheads="1"/>
            </p:cNvSpPr>
            <p:nvPr/>
          </p:nvSpPr>
          <p:spPr bwMode="auto">
            <a:xfrm>
              <a:off x="11196551" y="3515729"/>
              <a:ext cx="145045" cy="134789"/>
            </a:xfrm>
            <a:custGeom>
              <a:avLst/>
              <a:gdLst>
                <a:gd name="T0" fmla="*/ 406 w 438"/>
                <a:gd name="T1" fmla="*/ 156 h 407"/>
                <a:gd name="T2" fmla="*/ 406 w 438"/>
                <a:gd name="T3" fmla="*/ 156 h 407"/>
                <a:gd name="T4" fmla="*/ 250 w 438"/>
                <a:gd name="T5" fmla="*/ 406 h 407"/>
                <a:gd name="T6" fmla="*/ 31 w 438"/>
                <a:gd name="T7" fmla="*/ 250 h 407"/>
                <a:gd name="T8" fmla="*/ 187 w 438"/>
                <a:gd name="T9" fmla="*/ 0 h 407"/>
                <a:gd name="T10" fmla="*/ 406 w 438"/>
                <a:gd name="T11" fmla="*/ 156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07">
                  <a:moveTo>
                    <a:pt x="406" y="156"/>
                  </a:moveTo>
                  <a:lnTo>
                    <a:pt x="406" y="156"/>
                  </a:lnTo>
                  <a:cubicBezTo>
                    <a:pt x="437" y="281"/>
                    <a:pt x="375" y="375"/>
                    <a:pt x="250" y="406"/>
                  </a:cubicBezTo>
                  <a:cubicBezTo>
                    <a:pt x="156" y="406"/>
                    <a:pt x="31" y="344"/>
                    <a:pt x="31" y="250"/>
                  </a:cubicBezTo>
                  <a:cubicBezTo>
                    <a:pt x="0" y="125"/>
                    <a:pt x="62" y="31"/>
                    <a:pt x="187" y="0"/>
                  </a:cubicBezTo>
                  <a:cubicBezTo>
                    <a:pt x="281" y="0"/>
                    <a:pt x="375" y="62"/>
                    <a:pt x="406" y="15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54" name="Freeform 43"/>
            <p:cNvSpPr>
              <a:spLocks noChangeArrowheads="1"/>
            </p:cNvSpPr>
            <p:nvPr/>
          </p:nvSpPr>
          <p:spPr bwMode="auto">
            <a:xfrm>
              <a:off x="10677905" y="2746551"/>
              <a:ext cx="156765" cy="146510"/>
            </a:xfrm>
            <a:custGeom>
              <a:avLst/>
              <a:gdLst>
                <a:gd name="T0" fmla="*/ 344 w 470"/>
                <a:gd name="T1" fmla="*/ 63 h 439"/>
                <a:gd name="T2" fmla="*/ 344 w 470"/>
                <a:gd name="T3" fmla="*/ 63 h 439"/>
                <a:gd name="T4" fmla="*/ 407 w 470"/>
                <a:gd name="T5" fmla="*/ 313 h 439"/>
                <a:gd name="T6" fmla="*/ 125 w 470"/>
                <a:gd name="T7" fmla="*/ 375 h 439"/>
                <a:gd name="T8" fmla="*/ 63 w 470"/>
                <a:gd name="T9" fmla="*/ 94 h 439"/>
                <a:gd name="T10" fmla="*/ 344 w 470"/>
                <a:gd name="T11" fmla="*/ 63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0" h="439">
                  <a:moveTo>
                    <a:pt x="344" y="63"/>
                  </a:moveTo>
                  <a:lnTo>
                    <a:pt x="344" y="63"/>
                  </a:lnTo>
                  <a:cubicBezTo>
                    <a:pt x="438" y="125"/>
                    <a:pt x="469" y="250"/>
                    <a:pt x="407" y="313"/>
                  </a:cubicBezTo>
                  <a:cubicBezTo>
                    <a:pt x="344" y="407"/>
                    <a:pt x="219" y="438"/>
                    <a:pt x="125" y="375"/>
                  </a:cubicBezTo>
                  <a:cubicBezTo>
                    <a:pt x="32" y="313"/>
                    <a:pt x="0" y="188"/>
                    <a:pt x="63" y="94"/>
                  </a:cubicBezTo>
                  <a:cubicBezTo>
                    <a:pt x="125" y="0"/>
                    <a:pt x="250" y="0"/>
                    <a:pt x="344" y="6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55" name="Freeform 44"/>
            <p:cNvSpPr>
              <a:spLocks noChangeArrowheads="1"/>
            </p:cNvSpPr>
            <p:nvPr/>
          </p:nvSpPr>
          <p:spPr bwMode="auto">
            <a:xfrm>
              <a:off x="9016481" y="3079129"/>
              <a:ext cx="156765" cy="146510"/>
            </a:xfrm>
            <a:custGeom>
              <a:avLst/>
              <a:gdLst>
                <a:gd name="T0" fmla="*/ 407 w 470"/>
                <a:gd name="T1" fmla="*/ 313 h 439"/>
                <a:gd name="T2" fmla="*/ 407 w 470"/>
                <a:gd name="T3" fmla="*/ 313 h 439"/>
                <a:gd name="T4" fmla="*/ 125 w 470"/>
                <a:gd name="T5" fmla="*/ 375 h 439"/>
                <a:gd name="T6" fmla="*/ 63 w 470"/>
                <a:gd name="T7" fmla="*/ 94 h 439"/>
                <a:gd name="T8" fmla="*/ 344 w 470"/>
                <a:gd name="T9" fmla="*/ 63 h 439"/>
                <a:gd name="T10" fmla="*/ 407 w 470"/>
                <a:gd name="T11" fmla="*/ 313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0" h="439">
                  <a:moveTo>
                    <a:pt x="407" y="313"/>
                  </a:moveTo>
                  <a:lnTo>
                    <a:pt x="407" y="313"/>
                  </a:lnTo>
                  <a:cubicBezTo>
                    <a:pt x="344" y="407"/>
                    <a:pt x="219" y="438"/>
                    <a:pt x="125" y="375"/>
                  </a:cubicBezTo>
                  <a:cubicBezTo>
                    <a:pt x="32" y="313"/>
                    <a:pt x="0" y="188"/>
                    <a:pt x="63" y="94"/>
                  </a:cubicBezTo>
                  <a:cubicBezTo>
                    <a:pt x="125" y="0"/>
                    <a:pt x="250" y="0"/>
                    <a:pt x="344" y="63"/>
                  </a:cubicBezTo>
                  <a:cubicBezTo>
                    <a:pt x="438" y="125"/>
                    <a:pt x="469" y="219"/>
                    <a:pt x="407" y="31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56" name="Freeform 45"/>
            <p:cNvSpPr>
              <a:spLocks noChangeArrowheads="1"/>
            </p:cNvSpPr>
            <p:nvPr/>
          </p:nvSpPr>
          <p:spPr bwMode="auto">
            <a:xfrm>
              <a:off x="11009018" y="4407975"/>
              <a:ext cx="156765" cy="156766"/>
            </a:xfrm>
            <a:custGeom>
              <a:avLst/>
              <a:gdLst>
                <a:gd name="T0" fmla="*/ 407 w 470"/>
                <a:gd name="T1" fmla="*/ 344 h 470"/>
                <a:gd name="T2" fmla="*/ 407 w 470"/>
                <a:gd name="T3" fmla="*/ 344 h 470"/>
                <a:gd name="T4" fmla="*/ 125 w 470"/>
                <a:gd name="T5" fmla="*/ 407 h 470"/>
                <a:gd name="T6" fmla="*/ 63 w 470"/>
                <a:gd name="T7" fmla="*/ 125 h 470"/>
                <a:gd name="T8" fmla="*/ 344 w 470"/>
                <a:gd name="T9" fmla="*/ 63 h 470"/>
                <a:gd name="T10" fmla="*/ 407 w 470"/>
                <a:gd name="T11" fmla="*/ 344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0" h="470">
                  <a:moveTo>
                    <a:pt x="407" y="344"/>
                  </a:moveTo>
                  <a:lnTo>
                    <a:pt x="407" y="344"/>
                  </a:lnTo>
                  <a:cubicBezTo>
                    <a:pt x="344" y="438"/>
                    <a:pt x="219" y="469"/>
                    <a:pt x="125" y="407"/>
                  </a:cubicBezTo>
                  <a:cubicBezTo>
                    <a:pt x="32" y="344"/>
                    <a:pt x="0" y="219"/>
                    <a:pt x="63" y="125"/>
                  </a:cubicBezTo>
                  <a:cubicBezTo>
                    <a:pt x="125" y="32"/>
                    <a:pt x="250" y="0"/>
                    <a:pt x="344" y="63"/>
                  </a:cubicBezTo>
                  <a:cubicBezTo>
                    <a:pt x="438" y="125"/>
                    <a:pt x="469" y="250"/>
                    <a:pt x="407" y="34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57" name="Freeform 46"/>
            <p:cNvSpPr>
              <a:spLocks noChangeArrowheads="1"/>
            </p:cNvSpPr>
            <p:nvPr/>
          </p:nvSpPr>
          <p:spPr bwMode="auto">
            <a:xfrm>
              <a:off x="10251561" y="2570739"/>
              <a:ext cx="146510" cy="146510"/>
            </a:xfrm>
            <a:custGeom>
              <a:avLst/>
              <a:gdLst>
                <a:gd name="T0" fmla="*/ 250 w 439"/>
                <a:gd name="T1" fmla="*/ 0 h 439"/>
                <a:gd name="T2" fmla="*/ 250 w 439"/>
                <a:gd name="T3" fmla="*/ 0 h 439"/>
                <a:gd name="T4" fmla="*/ 406 w 439"/>
                <a:gd name="T5" fmla="*/ 250 h 439"/>
                <a:gd name="T6" fmla="*/ 188 w 439"/>
                <a:gd name="T7" fmla="*/ 406 h 439"/>
                <a:gd name="T8" fmla="*/ 31 w 439"/>
                <a:gd name="T9" fmla="*/ 156 h 439"/>
                <a:gd name="T10" fmla="*/ 250 w 439"/>
                <a:gd name="T11" fmla="*/ 0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39">
                  <a:moveTo>
                    <a:pt x="250" y="0"/>
                  </a:moveTo>
                  <a:lnTo>
                    <a:pt x="250" y="0"/>
                  </a:lnTo>
                  <a:cubicBezTo>
                    <a:pt x="375" y="31"/>
                    <a:pt x="438" y="125"/>
                    <a:pt x="406" y="250"/>
                  </a:cubicBezTo>
                  <a:cubicBezTo>
                    <a:pt x="406" y="344"/>
                    <a:pt x="281" y="438"/>
                    <a:pt x="188" y="406"/>
                  </a:cubicBezTo>
                  <a:cubicBezTo>
                    <a:pt x="63" y="375"/>
                    <a:pt x="0" y="281"/>
                    <a:pt x="31" y="156"/>
                  </a:cubicBezTo>
                  <a:cubicBezTo>
                    <a:pt x="31" y="63"/>
                    <a:pt x="156" y="0"/>
                    <a:pt x="2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58" name="Freeform 47"/>
            <p:cNvSpPr>
              <a:spLocks noChangeArrowheads="1"/>
            </p:cNvSpPr>
            <p:nvPr/>
          </p:nvSpPr>
          <p:spPr bwMode="auto">
            <a:xfrm>
              <a:off x="8840669" y="3515729"/>
              <a:ext cx="145045" cy="134789"/>
            </a:xfrm>
            <a:custGeom>
              <a:avLst/>
              <a:gdLst>
                <a:gd name="T0" fmla="*/ 405 w 438"/>
                <a:gd name="T1" fmla="*/ 250 h 407"/>
                <a:gd name="T2" fmla="*/ 405 w 438"/>
                <a:gd name="T3" fmla="*/ 250 h 407"/>
                <a:gd name="T4" fmla="*/ 187 w 438"/>
                <a:gd name="T5" fmla="*/ 406 h 407"/>
                <a:gd name="T6" fmla="*/ 31 w 438"/>
                <a:gd name="T7" fmla="*/ 156 h 407"/>
                <a:gd name="T8" fmla="*/ 249 w 438"/>
                <a:gd name="T9" fmla="*/ 0 h 407"/>
                <a:gd name="T10" fmla="*/ 405 w 438"/>
                <a:gd name="T11" fmla="*/ 25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07">
                  <a:moveTo>
                    <a:pt x="405" y="250"/>
                  </a:moveTo>
                  <a:lnTo>
                    <a:pt x="405" y="250"/>
                  </a:lnTo>
                  <a:cubicBezTo>
                    <a:pt x="405" y="344"/>
                    <a:pt x="280" y="406"/>
                    <a:pt x="187" y="406"/>
                  </a:cubicBezTo>
                  <a:cubicBezTo>
                    <a:pt x="63" y="375"/>
                    <a:pt x="0" y="281"/>
                    <a:pt x="31" y="156"/>
                  </a:cubicBezTo>
                  <a:cubicBezTo>
                    <a:pt x="63" y="62"/>
                    <a:pt x="156" y="0"/>
                    <a:pt x="249" y="0"/>
                  </a:cubicBezTo>
                  <a:cubicBezTo>
                    <a:pt x="374" y="31"/>
                    <a:pt x="437" y="125"/>
                    <a:pt x="405" y="25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59" name="Freeform 48"/>
            <p:cNvSpPr>
              <a:spLocks noChangeArrowheads="1"/>
            </p:cNvSpPr>
            <p:nvPr/>
          </p:nvSpPr>
          <p:spPr bwMode="auto">
            <a:xfrm>
              <a:off x="11196551" y="3981631"/>
              <a:ext cx="145045" cy="146510"/>
            </a:xfrm>
            <a:custGeom>
              <a:avLst/>
              <a:gdLst>
                <a:gd name="T0" fmla="*/ 406 w 438"/>
                <a:gd name="T1" fmla="*/ 250 h 439"/>
                <a:gd name="T2" fmla="*/ 406 w 438"/>
                <a:gd name="T3" fmla="*/ 250 h 439"/>
                <a:gd name="T4" fmla="*/ 187 w 438"/>
                <a:gd name="T5" fmla="*/ 406 h 439"/>
                <a:gd name="T6" fmla="*/ 31 w 438"/>
                <a:gd name="T7" fmla="*/ 156 h 439"/>
                <a:gd name="T8" fmla="*/ 250 w 438"/>
                <a:gd name="T9" fmla="*/ 0 h 439"/>
                <a:gd name="T10" fmla="*/ 406 w 438"/>
                <a:gd name="T11" fmla="*/ 250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39">
                  <a:moveTo>
                    <a:pt x="406" y="250"/>
                  </a:moveTo>
                  <a:lnTo>
                    <a:pt x="406" y="250"/>
                  </a:lnTo>
                  <a:cubicBezTo>
                    <a:pt x="375" y="344"/>
                    <a:pt x="281" y="438"/>
                    <a:pt x="187" y="406"/>
                  </a:cubicBezTo>
                  <a:cubicBezTo>
                    <a:pt x="62" y="375"/>
                    <a:pt x="0" y="281"/>
                    <a:pt x="31" y="156"/>
                  </a:cubicBezTo>
                  <a:cubicBezTo>
                    <a:pt x="31" y="63"/>
                    <a:pt x="156" y="0"/>
                    <a:pt x="250" y="0"/>
                  </a:cubicBezTo>
                  <a:cubicBezTo>
                    <a:pt x="375" y="31"/>
                    <a:pt x="437" y="125"/>
                    <a:pt x="406" y="25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60" name="Freeform 49"/>
            <p:cNvSpPr>
              <a:spLocks noChangeArrowheads="1"/>
            </p:cNvSpPr>
            <p:nvPr/>
          </p:nvSpPr>
          <p:spPr bwMode="auto">
            <a:xfrm>
              <a:off x="11009018" y="3079129"/>
              <a:ext cx="156765" cy="146510"/>
            </a:xfrm>
            <a:custGeom>
              <a:avLst/>
              <a:gdLst>
                <a:gd name="T0" fmla="*/ 407 w 470"/>
                <a:gd name="T1" fmla="*/ 94 h 439"/>
                <a:gd name="T2" fmla="*/ 407 w 470"/>
                <a:gd name="T3" fmla="*/ 94 h 439"/>
                <a:gd name="T4" fmla="*/ 344 w 470"/>
                <a:gd name="T5" fmla="*/ 375 h 439"/>
                <a:gd name="T6" fmla="*/ 63 w 470"/>
                <a:gd name="T7" fmla="*/ 313 h 439"/>
                <a:gd name="T8" fmla="*/ 125 w 470"/>
                <a:gd name="T9" fmla="*/ 63 h 439"/>
                <a:gd name="T10" fmla="*/ 407 w 470"/>
                <a:gd name="T11" fmla="*/ 94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0" h="439">
                  <a:moveTo>
                    <a:pt x="407" y="94"/>
                  </a:moveTo>
                  <a:lnTo>
                    <a:pt x="407" y="94"/>
                  </a:lnTo>
                  <a:cubicBezTo>
                    <a:pt x="469" y="188"/>
                    <a:pt x="438" y="313"/>
                    <a:pt x="344" y="375"/>
                  </a:cubicBezTo>
                  <a:cubicBezTo>
                    <a:pt x="250" y="438"/>
                    <a:pt x="125" y="407"/>
                    <a:pt x="63" y="313"/>
                  </a:cubicBezTo>
                  <a:cubicBezTo>
                    <a:pt x="0" y="219"/>
                    <a:pt x="32" y="125"/>
                    <a:pt x="125" y="63"/>
                  </a:cubicBezTo>
                  <a:cubicBezTo>
                    <a:pt x="219" y="0"/>
                    <a:pt x="344" y="0"/>
                    <a:pt x="407" y="9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61" name="Freeform 50"/>
            <p:cNvSpPr>
              <a:spLocks noChangeArrowheads="1"/>
            </p:cNvSpPr>
            <p:nvPr/>
          </p:nvSpPr>
          <p:spPr bwMode="auto">
            <a:xfrm>
              <a:off x="9349059" y="2746551"/>
              <a:ext cx="146510" cy="146510"/>
            </a:xfrm>
            <a:custGeom>
              <a:avLst/>
              <a:gdLst>
                <a:gd name="T0" fmla="*/ 344 w 439"/>
                <a:gd name="T1" fmla="*/ 375 h 439"/>
                <a:gd name="T2" fmla="*/ 344 w 439"/>
                <a:gd name="T3" fmla="*/ 375 h 439"/>
                <a:gd name="T4" fmla="*/ 63 w 439"/>
                <a:gd name="T5" fmla="*/ 313 h 439"/>
                <a:gd name="T6" fmla="*/ 125 w 439"/>
                <a:gd name="T7" fmla="*/ 63 h 439"/>
                <a:gd name="T8" fmla="*/ 407 w 439"/>
                <a:gd name="T9" fmla="*/ 94 h 439"/>
                <a:gd name="T10" fmla="*/ 344 w 439"/>
                <a:gd name="T11" fmla="*/ 375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39">
                  <a:moveTo>
                    <a:pt x="344" y="375"/>
                  </a:moveTo>
                  <a:lnTo>
                    <a:pt x="344" y="375"/>
                  </a:lnTo>
                  <a:cubicBezTo>
                    <a:pt x="250" y="438"/>
                    <a:pt x="125" y="407"/>
                    <a:pt x="63" y="313"/>
                  </a:cubicBezTo>
                  <a:cubicBezTo>
                    <a:pt x="0" y="250"/>
                    <a:pt x="32" y="125"/>
                    <a:pt x="125" y="63"/>
                  </a:cubicBezTo>
                  <a:cubicBezTo>
                    <a:pt x="219" y="0"/>
                    <a:pt x="344" y="0"/>
                    <a:pt x="407" y="94"/>
                  </a:cubicBezTo>
                  <a:cubicBezTo>
                    <a:pt x="438" y="188"/>
                    <a:pt x="438" y="313"/>
                    <a:pt x="344" y="37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62" name="Freeform 51"/>
            <p:cNvSpPr>
              <a:spLocks noChangeArrowheads="1"/>
            </p:cNvSpPr>
            <p:nvPr/>
          </p:nvSpPr>
          <p:spPr bwMode="auto">
            <a:xfrm>
              <a:off x="10677905" y="4739087"/>
              <a:ext cx="156765" cy="156766"/>
            </a:xfrm>
            <a:custGeom>
              <a:avLst/>
              <a:gdLst>
                <a:gd name="T0" fmla="*/ 344 w 470"/>
                <a:gd name="T1" fmla="*/ 407 h 470"/>
                <a:gd name="T2" fmla="*/ 344 w 470"/>
                <a:gd name="T3" fmla="*/ 407 h 470"/>
                <a:gd name="T4" fmla="*/ 63 w 470"/>
                <a:gd name="T5" fmla="*/ 344 h 470"/>
                <a:gd name="T6" fmla="*/ 125 w 470"/>
                <a:gd name="T7" fmla="*/ 63 h 470"/>
                <a:gd name="T8" fmla="*/ 407 w 470"/>
                <a:gd name="T9" fmla="*/ 125 h 470"/>
                <a:gd name="T10" fmla="*/ 344 w 470"/>
                <a:gd name="T11" fmla="*/ 407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0" h="470">
                  <a:moveTo>
                    <a:pt x="344" y="407"/>
                  </a:moveTo>
                  <a:lnTo>
                    <a:pt x="344" y="407"/>
                  </a:lnTo>
                  <a:cubicBezTo>
                    <a:pt x="250" y="469"/>
                    <a:pt x="125" y="438"/>
                    <a:pt x="63" y="344"/>
                  </a:cubicBezTo>
                  <a:cubicBezTo>
                    <a:pt x="0" y="250"/>
                    <a:pt x="32" y="125"/>
                    <a:pt x="125" y="63"/>
                  </a:cubicBezTo>
                  <a:cubicBezTo>
                    <a:pt x="219" y="0"/>
                    <a:pt x="344" y="32"/>
                    <a:pt x="407" y="125"/>
                  </a:cubicBezTo>
                  <a:cubicBezTo>
                    <a:pt x="469" y="219"/>
                    <a:pt x="438" y="344"/>
                    <a:pt x="344" y="40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</p:grpSp>
      <p:sp>
        <p:nvSpPr>
          <p:cNvPr id="63" name="Oval 7"/>
          <p:cNvSpPr/>
          <p:nvPr/>
        </p:nvSpPr>
        <p:spPr>
          <a:xfrm>
            <a:off x="3461723" y="4408932"/>
            <a:ext cx="747475" cy="747669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1" tIns="45711" rIns="91421" bIns="45711" rtlCol="0" anchor="ctr"/>
          <a:lstStyle/>
          <a:p>
            <a:pPr algn="ctr"/>
            <a:endParaRPr lang="en-US" sz="1800" dirty="0">
              <a:latin typeface="微软雅黑" panose="020B0503020204020204" charset="-122"/>
            </a:endParaRPr>
          </a:p>
        </p:txBody>
      </p:sp>
      <p:sp>
        <p:nvSpPr>
          <p:cNvPr id="64" name="Oval 8"/>
          <p:cNvSpPr/>
          <p:nvPr/>
        </p:nvSpPr>
        <p:spPr>
          <a:xfrm>
            <a:off x="2605442" y="1989817"/>
            <a:ext cx="747475" cy="747669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1" tIns="45711" rIns="91421" bIns="45711" rtlCol="0" anchor="ctr"/>
          <a:lstStyle/>
          <a:p>
            <a:pPr algn="ctr"/>
            <a:endParaRPr lang="en-US" sz="1800" dirty="0">
              <a:latin typeface="微软雅黑" panose="020B0503020204020204" charset="-122"/>
            </a:endParaRPr>
          </a:p>
        </p:txBody>
      </p:sp>
      <p:grpSp>
        <p:nvGrpSpPr>
          <p:cNvPr id="66" name="Group 4698"/>
          <p:cNvGrpSpPr/>
          <p:nvPr/>
        </p:nvGrpSpPr>
        <p:grpSpPr bwMode="auto">
          <a:xfrm>
            <a:off x="2751540" y="2116734"/>
            <a:ext cx="450732" cy="441797"/>
            <a:chOff x="5427663" y="4046537"/>
            <a:chExt cx="395287" cy="387350"/>
          </a:xfrm>
          <a:solidFill>
            <a:schemeClr val="bg1"/>
          </a:solidFill>
        </p:grpSpPr>
        <p:sp>
          <p:nvSpPr>
            <p:cNvPr id="67" name="Freeform 418"/>
            <p:cNvSpPr>
              <a:spLocks noChangeArrowheads="1"/>
            </p:cNvSpPr>
            <p:nvPr/>
          </p:nvSpPr>
          <p:spPr bwMode="auto">
            <a:xfrm>
              <a:off x="5635625" y="4046537"/>
              <a:ext cx="187325" cy="184150"/>
            </a:xfrm>
            <a:custGeom>
              <a:avLst/>
              <a:gdLst>
                <a:gd name="T0" fmla="*/ 301 w 520"/>
                <a:gd name="T1" fmla="*/ 75 h 511"/>
                <a:gd name="T2" fmla="*/ 444 w 520"/>
                <a:gd name="T3" fmla="*/ 217 h 511"/>
                <a:gd name="T4" fmla="*/ 394 w 520"/>
                <a:gd name="T5" fmla="*/ 267 h 511"/>
                <a:gd name="T6" fmla="*/ 327 w 520"/>
                <a:gd name="T7" fmla="*/ 200 h 511"/>
                <a:gd name="T8" fmla="*/ 301 w 520"/>
                <a:gd name="T9" fmla="*/ 225 h 511"/>
                <a:gd name="T10" fmla="*/ 368 w 520"/>
                <a:gd name="T11" fmla="*/ 292 h 511"/>
                <a:gd name="T12" fmla="*/ 335 w 520"/>
                <a:gd name="T13" fmla="*/ 326 h 511"/>
                <a:gd name="T14" fmla="*/ 293 w 520"/>
                <a:gd name="T15" fmla="*/ 275 h 511"/>
                <a:gd name="T16" fmla="*/ 268 w 520"/>
                <a:gd name="T17" fmla="*/ 309 h 511"/>
                <a:gd name="T18" fmla="*/ 310 w 520"/>
                <a:gd name="T19" fmla="*/ 351 h 511"/>
                <a:gd name="T20" fmla="*/ 268 w 520"/>
                <a:gd name="T21" fmla="*/ 393 h 511"/>
                <a:gd name="T22" fmla="*/ 201 w 520"/>
                <a:gd name="T23" fmla="*/ 326 h 511"/>
                <a:gd name="T24" fmla="*/ 168 w 520"/>
                <a:gd name="T25" fmla="*/ 351 h 511"/>
                <a:gd name="T26" fmla="*/ 243 w 520"/>
                <a:gd name="T27" fmla="*/ 418 h 511"/>
                <a:gd name="T28" fmla="*/ 209 w 520"/>
                <a:gd name="T29" fmla="*/ 443 h 511"/>
                <a:gd name="T30" fmla="*/ 168 w 520"/>
                <a:gd name="T31" fmla="*/ 401 h 511"/>
                <a:gd name="T32" fmla="*/ 134 w 520"/>
                <a:gd name="T33" fmla="*/ 426 h 511"/>
                <a:gd name="T34" fmla="*/ 218 w 520"/>
                <a:gd name="T35" fmla="*/ 510 h 511"/>
                <a:gd name="T36" fmla="*/ 519 w 520"/>
                <a:gd name="T37" fmla="*/ 217 h 511"/>
                <a:gd name="T38" fmla="*/ 301 w 520"/>
                <a:gd name="T39" fmla="*/ 0 h 511"/>
                <a:gd name="T40" fmla="*/ 0 w 520"/>
                <a:gd name="T41" fmla="*/ 292 h 511"/>
                <a:gd name="T42" fmla="*/ 34 w 520"/>
                <a:gd name="T43" fmla="*/ 334 h 511"/>
                <a:gd name="T44" fmla="*/ 301 w 520"/>
                <a:gd name="T45" fmla="*/ 75 h 511"/>
                <a:gd name="T46" fmla="*/ 301 w 520"/>
                <a:gd name="T47" fmla="*/ 75 h 511"/>
                <a:gd name="T48" fmla="*/ 301 w 520"/>
                <a:gd name="T49" fmla="*/ 75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20" h="511">
                  <a:moveTo>
                    <a:pt x="301" y="75"/>
                  </a:moveTo>
                  <a:lnTo>
                    <a:pt x="444" y="217"/>
                  </a:lnTo>
                  <a:lnTo>
                    <a:pt x="394" y="267"/>
                  </a:lnTo>
                  <a:lnTo>
                    <a:pt x="327" y="200"/>
                  </a:lnTo>
                  <a:lnTo>
                    <a:pt x="301" y="225"/>
                  </a:lnTo>
                  <a:lnTo>
                    <a:pt x="368" y="292"/>
                  </a:lnTo>
                  <a:lnTo>
                    <a:pt x="335" y="326"/>
                  </a:lnTo>
                  <a:lnTo>
                    <a:pt x="293" y="275"/>
                  </a:lnTo>
                  <a:lnTo>
                    <a:pt x="268" y="309"/>
                  </a:lnTo>
                  <a:lnTo>
                    <a:pt x="310" y="351"/>
                  </a:lnTo>
                  <a:lnTo>
                    <a:pt x="268" y="393"/>
                  </a:lnTo>
                  <a:lnTo>
                    <a:pt x="201" y="326"/>
                  </a:lnTo>
                  <a:lnTo>
                    <a:pt x="168" y="351"/>
                  </a:lnTo>
                  <a:lnTo>
                    <a:pt x="243" y="418"/>
                  </a:lnTo>
                  <a:lnTo>
                    <a:pt x="209" y="443"/>
                  </a:lnTo>
                  <a:lnTo>
                    <a:pt x="168" y="401"/>
                  </a:lnTo>
                  <a:lnTo>
                    <a:pt x="134" y="426"/>
                  </a:lnTo>
                  <a:lnTo>
                    <a:pt x="218" y="510"/>
                  </a:lnTo>
                  <a:lnTo>
                    <a:pt x="519" y="217"/>
                  </a:lnTo>
                  <a:lnTo>
                    <a:pt x="301" y="0"/>
                  </a:lnTo>
                  <a:lnTo>
                    <a:pt x="0" y="292"/>
                  </a:lnTo>
                  <a:lnTo>
                    <a:pt x="34" y="334"/>
                  </a:lnTo>
                  <a:lnTo>
                    <a:pt x="301" y="75"/>
                  </a:lnTo>
                  <a:close/>
                  <a:moveTo>
                    <a:pt x="301" y="75"/>
                  </a:moveTo>
                  <a:lnTo>
                    <a:pt x="301" y="75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68" name="Freeform 419"/>
            <p:cNvSpPr>
              <a:spLocks noChangeArrowheads="1"/>
            </p:cNvSpPr>
            <p:nvPr/>
          </p:nvSpPr>
          <p:spPr bwMode="auto">
            <a:xfrm>
              <a:off x="5635625" y="4046537"/>
              <a:ext cx="187325" cy="184150"/>
            </a:xfrm>
            <a:custGeom>
              <a:avLst/>
              <a:gdLst>
                <a:gd name="T0" fmla="*/ 301 w 520"/>
                <a:gd name="T1" fmla="*/ 75 h 511"/>
                <a:gd name="T2" fmla="*/ 444 w 520"/>
                <a:gd name="T3" fmla="*/ 217 h 511"/>
                <a:gd name="T4" fmla="*/ 394 w 520"/>
                <a:gd name="T5" fmla="*/ 267 h 511"/>
                <a:gd name="T6" fmla="*/ 327 w 520"/>
                <a:gd name="T7" fmla="*/ 200 h 511"/>
                <a:gd name="T8" fmla="*/ 301 w 520"/>
                <a:gd name="T9" fmla="*/ 225 h 511"/>
                <a:gd name="T10" fmla="*/ 368 w 520"/>
                <a:gd name="T11" fmla="*/ 292 h 511"/>
                <a:gd name="T12" fmla="*/ 335 w 520"/>
                <a:gd name="T13" fmla="*/ 326 h 511"/>
                <a:gd name="T14" fmla="*/ 293 w 520"/>
                <a:gd name="T15" fmla="*/ 275 h 511"/>
                <a:gd name="T16" fmla="*/ 268 w 520"/>
                <a:gd name="T17" fmla="*/ 309 h 511"/>
                <a:gd name="T18" fmla="*/ 310 w 520"/>
                <a:gd name="T19" fmla="*/ 351 h 511"/>
                <a:gd name="T20" fmla="*/ 268 w 520"/>
                <a:gd name="T21" fmla="*/ 393 h 511"/>
                <a:gd name="T22" fmla="*/ 201 w 520"/>
                <a:gd name="T23" fmla="*/ 326 h 511"/>
                <a:gd name="T24" fmla="*/ 168 w 520"/>
                <a:gd name="T25" fmla="*/ 351 h 511"/>
                <a:gd name="T26" fmla="*/ 243 w 520"/>
                <a:gd name="T27" fmla="*/ 418 h 511"/>
                <a:gd name="T28" fmla="*/ 209 w 520"/>
                <a:gd name="T29" fmla="*/ 443 h 511"/>
                <a:gd name="T30" fmla="*/ 168 w 520"/>
                <a:gd name="T31" fmla="*/ 401 h 511"/>
                <a:gd name="T32" fmla="*/ 134 w 520"/>
                <a:gd name="T33" fmla="*/ 426 h 511"/>
                <a:gd name="T34" fmla="*/ 218 w 520"/>
                <a:gd name="T35" fmla="*/ 510 h 511"/>
                <a:gd name="T36" fmla="*/ 519 w 520"/>
                <a:gd name="T37" fmla="*/ 217 h 511"/>
                <a:gd name="T38" fmla="*/ 301 w 520"/>
                <a:gd name="T39" fmla="*/ 0 h 511"/>
                <a:gd name="T40" fmla="*/ 0 w 520"/>
                <a:gd name="T41" fmla="*/ 292 h 511"/>
                <a:gd name="T42" fmla="*/ 34 w 520"/>
                <a:gd name="T43" fmla="*/ 334 h 511"/>
                <a:gd name="T44" fmla="*/ 301 w 520"/>
                <a:gd name="T45" fmla="*/ 75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0" h="511">
                  <a:moveTo>
                    <a:pt x="301" y="75"/>
                  </a:moveTo>
                  <a:lnTo>
                    <a:pt x="444" y="217"/>
                  </a:lnTo>
                  <a:lnTo>
                    <a:pt x="394" y="267"/>
                  </a:lnTo>
                  <a:lnTo>
                    <a:pt x="327" y="200"/>
                  </a:lnTo>
                  <a:lnTo>
                    <a:pt x="301" y="225"/>
                  </a:lnTo>
                  <a:lnTo>
                    <a:pt x="368" y="292"/>
                  </a:lnTo>
                  <a:lnTo>
                    <a:pt x="335" y="326"/>
                  </a:lnTo>
                  <a:lnTo>
                    <a:pt x="293" y="275"/>
                  </a:lnTo>
                  <a:lnTo>
                    <a:pt x="268" y="309"/>
                  </a:lnTo>
                  <a:lnTo>
                    <a:pt x="310" y="351"/>
                  </a:lnTo>
                  <a:lnTo>
                    <a:pt x="268" y="393"/>
                  </a:lnTo>
                  <a:lnTo>
                    <a:pt x="201" y="326"/>
                  </a:lnTo>
                  <a:lnTo>
                    <a:pt x="168" y="351"/>
                  </a:lnTo>
                  <a:lnTo>
                    <a:pt x="243" y="418"/>
                  </a:lnTo>
                  <a:lnTo>
                    <a:pt x="209" y="443"/>
                  </a:lnTo>
                  <a:lnTo>
                    <a:pt x="168" y="401"/>
                  </a:lnTo>
                  <a:lnTo>
                    <a:pt x="134" y="426"/>
                  </a:lnTo>
                  <a:lnTo>
                    <a:pt x="218" y="510"/>
                  </a:lnTo>
                  <a:lnTo>
                    <a:pt x="519" y="217"/>
                  </a:lnTo>
                  <a:lnTo>
                    <a:pt x="301" y="0"/>
                  </a:lnTo>
                  <a:lnTo>
                    <a:pt x="0" y="292"/>
                  </a:lnTo>
                  <a:lnTo>
                    <a:pt x="34" y="334"/>
                  </a:lnTo>
                  <a:lnTo>
                    <a:pt x="301" y="75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69" name="Freeform 420"/>
            <p:cNvSpPr>
              <a:spLocks noChangeArrowheads="1"/>
            </p:cNvSpPr>
            <p:nvPr/>
          </p:nvSpPr>
          <p:spPr bwMode="auto">
            <a:xfrm>
              <a:off x="5743575" y="4073524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70" name="Freeform 421"/>
            <p:cNvSpPr>
              <a:spLocks noChangeArrowheads="1"/>
            </p:cNvSpPr>
            <p:nvPr/>
          </p:nvSpPr>
          <p:spPr bwMode="auto">
            <a:xfrm>
              <a:off x="5427663" y="4229099"/>
              <a:ext cx="204787" cy="204788"/>
            </a:xfrm>
            <a:custGeom>
              <a:avLst/>
              <a:gdLst>
                <a:gd name="T0" fmla="*/ 451 w 569"/>
                <a:gd name="T1" fmla="*/ 158 h 569"/>
                <a:gd name="T2" fmla="*/ 501 w 569"/>
                <a:gd name="T3" fmla="*/ 209 h 569"/>
                <a:gd name="T4" fmla="*/ 468 w 569"/>
                <a:gd name="T5" fmla="*/ 251 h 569"/>
                <a:gd name="T6" fmla="*/ 393 w 569"/>
                <a:gd name="T7" fmla="*/ 175 h 569"/>
                <a:gd name="T8" fmla="*/ 368 w 569"/>
                <a:gd name="T9" fmla="*/ 200 h 569"/>
                <a:gd name="T10" fmla="*/ 443 w 569"/>
                <a:gd name="T11" fmla="*/ 275 h 569"/>
                <a:gd name="T12" fmla="*/ 409 w 569"/>
                <a:gd name="T13" fmla="*/ 309 h 569"/>
                <a:gd name="T14" fmla="*/ 359 w 569"/>
                <a:gd name="T15" fmla="*/ 251 h 569"/>
                <a:gd name="T16" fmla="*/ 334 w 569"/>
                <a:gd name="T17" fmla="*/ 284 h 569"/>
                <a:gd name="T18" fmla="*/ 384 w 569"/>
                <a:gd name="T19" fmla="*/ 334 h 569"/>
                <a:gd name="T20" fmla="*/ 342 w 569"/>
                <a:gd name="T21" fmla="*/ 376 h 569"/>
                <a:gd name="T22" fmla="*/ 267 w 569"/>
                <a:gd name="T23" fmla="*/ 301 h 569"/>
                <a:gd name="T24" fmla="*/ 234 w 569"/>
                <a:gd name="T25" fmla="*/ 326 h 569"/>
                <a:gd name="T26" fmla="*/ 309 w 569"/>
                <a:gd name="T27" fmla="*/ 401 h 569"/>
                <a:gd name="T28" fmla="*/ 284 w 569"/>
                <a:gd name="T29" fmla="*/ 434 h 569"/>
                <a:gd name="T30" fmla="*/ 234 w 569"/>
                <a:gd name="T31" fmla="*/ 376 h 569"/>
                <a:gd name="T32" fmla="*/ 200 w 569"/>
                <a:gd name="T33" fmla="*/ 409 h 569"/>
                <a:gd name="T34" fmla="*/ 250 w 569"/>
                <a:gd name="T35" fmla="*/ 459 h 569"/>
                <a:gd name="T36" fmla="*/ 217 w 569"/>
                <a:gd name="T37" fmla="*/ 493 h 569"/>
                <a:gd name="T38" fmla="*/ 75 w 569"/>
                <a:gd name="T39" fmla="*/ 351 h 569"/>
                <a:gd name="T40" fmla="*/ 393 w 569"/>
                <a:gd name="T41" fmla="*/ 41 h 569"/>
                <a:gd name="T42" fmla="*/ 351 w 569"/>
                <a:gd name="T43" fmla="*/ 0 h 569"/>
                <a:gd name="T44" fmla="*/ 0 w 569"/>
                <a:gd name="T45" fmla="*/ 351 h 569"/>
                <a:gd name="T46" fmla="*/ 217 w 569"/>
                <a:gd name="T47" fmla="*/ 568 h 569"/>
                <a:gd name="T48" fmla="*/ 568 w 569"/>
                <a:gd name="T49" fmla="*/ 225 h 569"/>
                <a:gd name="T50" fmla="*/ 484 w 569"/>
                <a:gd name="T51" fmla="*/ 133 h 569"/>
                <a:gd name="T52" fmla="*/ 451 w 569"/>
                <a:gd name="T53" fmla="*/ 158 h 569"/>
                <a:gd name="T54" fmla="*/ 451 w 569"/>
                <a:gd name="T55" fmla="*/ 158 h 569"/>
                <a:gd name="T56" fmla="*/ 451 w 569"/>
                <a:gd name="T57" fmla="*/ 158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69" h="569">
                  <a:moveTo>
                    <a:pt x="451" y="158"/>
                  </a:moveTo>
                  <a:lnTo>
                    <a:pt x="501" y="209"/>
                  </a:lnTo>
                  <a:lnTo>
                    <a:pt x="468" y="251"/>
                  </a:lnTo>
                  <a:lnTo>
                    <a:pt x="393" y="175"/>
                  </a:lnTo>
                  <a:lnTo>
                    <a:pt x="368" y="200"/>
                  </a:lnTo>
                  <a:lnTo>
                    <a:pt x="443" y="275"/>
                  </a:lnTo>
                  <a:lnTo>
                    <a:pt x="409" y="309"/>
                  </a:lnTo>
                  <a:lnTo>
                    <a:pt x="359" y="251"/>
                  </a:lnTo>
                  <a:lnTo>
                    <a:pt x="334" y="284"/>
                  </a:lnTo>
                  <a:lnTo>
                    <a:pt x="384" y="334"/>
                  </a:lnTo>
                  <a:lnTo>
                    <a:pt x="342" y="376"/>
                  </a:lnTo>
                  <a:lnTo>
                    <a:pt x="267" y="301"/>
                  </a:lnTo>
                  <a:lnTo>
                    <a:pt x="234" y="326"/>
                  </a:lnTo>
                  <a:lnTo>
                    <a:pt x="309" y="401"/>
                  </a:lnTo>
                  <a:lnTo>
                    <a:pt x="284" y="434"/>
                  </a:lnTo>
                  <a:lnTo>
                    <a:pt x="234" y="376"/>
                  </a:lnTo>
                  <a:lnTo>
                    <a:pt x="200" y="409"/>
                  </a:lnTo>
                  <a:lnTo>
                    <a:pt x="250" y="459"/>
                  </a:lnTo>
                  <a:lnTo>
                    <a:pt x="217" y="493"/>
                  </a:lnTo>
                  <a:lnTo>
                    <a:pt x="75" y="351"/>
                  </a:lnTo>
                  <a:lnTo>
                    <a:pt x="393" y="41"/>
                  </a:lnTo>
                  <a:lnTo>
                    <a:pt x="351" y="0"/>
                  </a:lnTo>
                  <a:lnTo>
                    <a:pt x="0" y="351"/>
                  </a:lnTo>
                  <a:lnTo>
                    <a:pt x="217" y="568"/>
                  </a:lnTo>
                  <a:lnTo>
                    <a:pt x="568" y="225"/>
                  </a:lnTo>
                  <a:lnTo>
                    <a:pt x="484" y="133"/>
                  </a:lnTo>
                  <a:lnTo>
                    <a:pt x="451" y="158"/>
                  </a:lnTo>
                  <a:close/>
                  <a:moveTo>
                    <a:pt x="451" y="158"/>
                  </a:moveTo>
                  <a:lnTo>
                    <a:pt x="451" y="15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71" name="Freeform 422"/>
            <p:cNvSpPr>
              <a:spLocks noChangeArrowheads="1"/>
            </p:cNvSpPr>
            <p:nvPr/>
          </p:nvSpPr>
          <p:spPr bwMode="auto">
            <a:xfrm>
              <a:off x="5427663" y="4229099"/>
              <a:ext cx="204787" cy="204788"/>
            </a:xfrm>
            <a:custGeom>
              <a:avLst/>
              <a:gdLst>
                <a:gd name="T0" fmla="*/ 451 w 569"/>
                <a:gd name="T1" fmla="*/ 158 h 569"/>
                <a:gd name="T2" fmla="*/ 501 w 569"/>
                <a:gd name="T3" fmla="*/ 209 h 569"/>
                <a:gd name="T4" fmla="*/ 468 w 569"/>
                <a:gd name="T5" fmla="*/ 251 h 569"/>
                <a:gd name="T6" fmla="*/ 393 w 569"/>
                <a:gd name="T7" fmla="*/ 175 h 569"/>
                <a:gd name="T8" fmla="*/ 368 w 569"/>
                <a:gd name="T9" fmla="*/ 200 h 569"/>
                <a:gd name="T10" fmla="*/ 443 w 569"/>
                <a:gd name="T11" fmla="*/ 275 h 569"/>
                <a:gd name="T12" fmla="*/ 409 w 569"/>
                <a:gd name="T13" fmla="*/ 309 h 569"/>
                <a:gd name="T14" fmla="*/ 359 w 569"/>
                <a:gd name="T15" fmla="*/ 251 h 569"/>
                <a:gd name="T16" fmla="*/ 334 w 569"/>
                <a:gd name="T17" fmla="*/ 284 h 569"/>
                <a:gd name="T18" fmla="*/ 384 w 569"/>
                <a:gd name="T19" fmla="*/ 334 h 569"/>
                <a:gd name="T20" fmla="*/ 342 w 569"/>
                <a:gd name="T21" fmla="*/ 376 h 569"/>
                <a:gd name="T22" fmla="*/ 267 w 569"/>
                <a:gd name="T23" fmla="*/ 301 h 569"/>
                <a:gd name="T24" fmla="*/ 234 w 569"/>
                <a:gd name="T25" fmla="*/ 326 h 569"/>
                <a:gd name="T26" fmla="*/ 309 w 569"/>
                <a:gd name="T27" fmla="*/ 401 h 569"/>
                <a:gd name="T28" fmla="*/ 284 w 569"/>
                <a:gd name="T29" fmla="*/ 434 h 569"/>
                <a:gd name="T30" fmla="*/ 234 w 569"/>
                <a:gd name="T31" fmla="*/ 376 h 569"/>
                <a:gd name="T32" fmla="*/ 200 w 569"/>
                <a:gd name="T33" fmla="*/ 409 h 569"/>
                <a:gd name="T34" fmla="*/ 250 w 569"/>
                <a:gd name="T35" fmla="*/ 459 h 569"/>
                <a:gd name="T36" fmla="*/ 217 w 569"/>
                <a:gd name="T37" fmla="*/ 493 h 569"/>
                <a:gd name="T38" fmla="*/ 75 w 569"/>
                <a:gd name="T39" fmla="*/ 351 h 569"/>
                <a:gd name="T40" fmla="*/ 393 w 569"/>
                <a:gd name="T41" fmla="*/ 41 h 569"/>
                <a:gd name="T42" fmla="*/ 351 w 569"/>
                <a:gd name="T43" fmla="*/ 0 h 569"/>
                <a:gd name="T44" fmla="*/ 0 w 569"/>
                <a:gd name="T45" fmla="*/ 351 h 569"/>
                <a:gd name="T46" fmla="*/ 217 w 569"/>
                <a:gd name="T47" fmla="*/ 568 h 569"/>
                <a:gd name="T48" fmla="*/ 568 w 569"/>
                <a:gd name="T49" fmla="*/ 225 h 569"/>
                <a:gd name="T50" fmla="*/ 484 w 569"/>
                <a:gd name="T51" fmla="*/ 133 h 569"/>
                <a:gd name="T52" fmla="*/ 451 w 569"/>
                <a:gd name="T53" fmla="*/ 158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9" h="569">
                  <a:moveTo>
                    <a:pt x="451" y="158"/>
                  </a:moveTo>
                  <a:lnTo>
                    <a:pt x="501" y="209"/>
                  </a:lnTo>
                  <a:lnTo>
                    <a:pt x="468" y="251"/>
                  </a:lnTo>
                  <a:lnTo>
                    <a:pt x="393" y="175"/>
                  </a:lnTo>
                  <a:lnTo>
                    <a:pt x="368" y="200"/>
                  </a:lnTo>
                  <a:lnTo>
                    <a:pt x="443" y="275"/>
                  </a:lnTo>
                  <a:lnTo>
                    <a:pt x="409" y="309"/>
                  </a:lnTo>
                  <a:lnTo>
                    <a:pt x="359" y="251"/>
                  </a:lnTo>
                  <a:lnTo>
                    <a:pt x="334" y="284"/>
                  </a:lnTo>
                  <a:lnTo>
                    <a:pt x="384" y="334"/>
                  </a:lnTo>
                  <a:lnTo>
                    <a:pt x="342" y="376"/>
                  </a:lnTo>
                  <a:lnTo>
                    <a:pt x="267" y="301"/>
                  </a:lnTo>
                  <a:lnTo>
                    <a:pt x="234" y="326"/>
                  </a:lnTo>
                  <a:lnTo>
                    <a:pt x="309" y="401"/>
                  </a:lnTo>
                  <a:lnTo>
                    <a:pt x="284" y="434"/>
                  </a:lnTo>
                  <a:lnTo>
                    <a:pt x="234" y="376"/>
                  </a:lnTo>
                  <a:lnTo>
                    <a:pt x="200" y="409"/>
                  </a:lnTo>
                  <a:lnTo>
                    <a:pt x="250" y="459"/>
                  </a:lnTo>
                  <a:lnTo>
                    <a:pt x="217" y="493"/>
                  </a:lnTo>
                  <a:lnTo>
                    <a:pt x="75" y="351"/>
                  </a:lnTo>
                  <a:lnTo>
                    <a:pt x="393" y="41"/>
                  </a:lnTo>
                  <a:lnTo>
                    <a:pt x="351" y="0"/>
                  </a:lnTo>
                  <a:lnTo>
                    <a:pt x="0" y="351"/>
                  </a:lnTo>
                  <a:lnTo>
                    <a:pt x="217" y="568"/>
                  </a:lnTo>
                  <a:lnTo>
                    <a:pt x="568" y="225"/>
                  </a:lnTo>
                  <a:lnTo>
                    <a:pt x="484" y="133"/>
                  </a:lnTo>
                  <a:lnTo>
                    <a:pt x="451" y="158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72" name="Freeform 423"/>
            <p:cNvSpPr>
              <a:spLocks noChangeArrowheads="1"/>
            </p:cNvSpPr>
            <p:nvPr/>
          </p:nvSpPr>
          <p:spPr bwMode="auto">
            <a:xfrm>
              <a:off x="5591175" y="4286249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73" name="Freeform 424"/>
            <p:cNvSpPr>
              <a:spLocks noChangeArrowheads="1"/>
            </p:cNvSpPr>
            <p:nvPr/>
          </p:nvSpPr>
          <p:spPr bwMode="auto">
            <a:xfrm>
              <a:off x="5473700" y="4070349"/>
              <a:ext cx="312738" cy="319088"/>
            </a:xfrm>
            <a:custGeom>
              <a:avLst/>
              <a:gdLst>
                <a:gd name="T0" fmla="*/ 318 w 870"/>
                <a:gd name="T1" fmla="*/ 142 h 887"/>
                <a:gd name="T2" fmla="*/ 167 w 870"/>
                <a:gd name="T3" fmla="*/ 0 h 887"/>
                <a:gd name="T4" fmla="*/ 0 w 870"/>
                <a:gd name="T5" fmla="*/ 167 h 887"/>
                <a:gd name="T6" fmla="*/ 142 w 870"/>
                <a:gd name="T7" fmla="*/ 317 h 887"/>
                <a:gd name="T8" fmla="*/ 594 w 870"/>
                <a:gd name="T9" fmla="*/ 760 h 887"/>
                <a:gd name="T10" fmla="*/ 869 w 870"/>
                <a:gd name="T11" fmla="*/ 886 h 887"/>
                <a:gd name="T12" fmla="*/ 769 w 870"/>
                <a:gd name="T13" fmla="*/ 601 h 887"/>
                <a:gd name="T14" fmla="*/ 318 w 870"/>
                <a:gd name="T15" fmla="*/ 142 h 887"/>
                <a:gd name="T16" fmla="*/ 117 w 870"/>
                <a:gd name="T17" fmla="*/ 225 h 887"/>
                <a:gd name="T18" fmla="*/ 58 w 870"/>
                <a:gd name="T19" fmla="*/ 167 h 887"/>
                <a:gd name="T20" fmla="*/ 167 w 870"/>
                <a:gd name="T21" fmla="*/ 58 h 887"/>
                <a:gd name="T22" fmla="*/ 226 w 870"/>
                <a:gd name="T23" fmla="*/ 116 h 887"/>
                <a:gd name="T24" fmla="*/ 117 w 870"/>
                <a:gd name="T25" fmla="*/ 225 h 887"/>
                <a:gd name="T26" fmla="*/ 769 w 870"/>
                <a:gd name="T27" fmla="*/ 819 h 887"/>
                <a:gd name="T28" fmla="*/ 610 w 870"/>
                <a:gd name="T29" fmla="*/ 744 h 887"/>
                <a:gd name="T30" fmla="*/ 594 w 870"/>
                <a:gd name="T31" fmla="*/ 727 h 887"/>
                <a:gd name="T32" fmla="*/ 677 w 870"/>
                <a:gd name="T33" fmla="*/ 735 h 887"/>
                <a:gd name="T34" fmla="*/ 669 w 870"/>
                <a:gd name="T35" fmla="*/ 668 h 887"/>
                <a:gd name="T36" fmla="*/ 736 w 870"/>
                <a:gd name="T37" fmla="*/ 677 h 887"/>
                <a:gd name="T38" fmla="*/ 736 w 870"/>
                <a:gd name="T39" fmla="*/ 593 h 887"/>
                <a:gd name="T40" fmla="*/ 752 w 870"/>
                <a:gd name="T41" fmla="*/ 610 h 887"/>
                <a:gd name="T42" fmla="*/ 811 w 870"/>
                <a:gd name="T43" fmla="*/ 769 h 887"/>
                <a:gd name="T44" fmla="*/ 769 w 870"/>
                <a:gd name="T45" fmla="*/ 819 h 887"/>
                <a:gd name="T46" fmla="*/ 769 w 870"/>
                <a:gd name="T47" fmla="*/ 819 h 887"/>
                <a:gd name="T48" fmla="*/ 769 w 870"/>
                <a:gd name="T49" fmla="*/ 819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70" h="887">
                  <a:moveTo>
                    <a:pt x="318" y="142"/>
                  </a:moveTo>
                  <a:lnTo>
                    <a:pt x="167" y="0"/>
                  </a:lnTo>
                  <a:lnTo>
                    <a:pt x="0" y="167"/>
                  </a:lnTo>
                  <a:lnTo>
                    <a:pt x="142" y="317"/>
                  </a:lnTo>
                  <a:lnTo>
                    <a:pt x="594" y="760"/>
                  </a:lnTo>
                  <a:lnTo>
                    <a:pt x="869" y="886"/>
                  </a:lnTo>
                  <a:lnTo>
                    <a:pt x="769" y="601"/>
                  </a:lnTo>
                  <a:lnTo>
                    <a:pt x="318" y="142"/>
                  </a:lnTo>
                  <a:close/>
                  <a:moveTo>
                    <a:pt x="117" y="225"/>
                  </a:moveTo>
                  <a:lnTo>
                    <a:pt x="58" y="167"/>
                  </a:lnTo>
                  <a:lnTo>
                    <a:pt x="167" y="58"/>
                  </a:lnTo>
                  <a:lnTo>
                    <a:pt x="226" y="116"/>
                  </a:lnTo>
                  <a:lnTo>
                    <a:pt x="117" y="225"/>
                  </a:lnTo>
                  <a:close/>
                  <a:moveTo>
                    <a:pt x="769" y="819"/>
                  </a:moveTo>
                  <a:lnTo>
                    <a:pt x="610" y="744"/>
                  </a:lnTo>
                  <a:lnTo>
                    <a:pt x="594" y="727"/>
                  </a:lnTo>
                  <a:lnTo>
                    <a:pt x="677" y="735"/>
                  </a:lnTo>
                  <a:lnTo>
                    <a:pt x="669" y="668"/>
                  </a:lnTo>
                  <a:lnTo>
                    <a:pt x="736" y="677"/>
                  </a:lnTo>
                  <a:lnTo>
                    <a:pt x="736" y="593"/>
                  </a:lnTo>
                  <a:lnTo>
                    <a:pt x="752" y="610"/>
                  </a:lnTo>
                  <a:lnTo>
                    <a:pt x="811" y="769"/>
                  </a:lnTo>
                  <a:lnTo>
                    <a:pt x="769" y="819"/>
                  </a:lnTo>
                  <a:close/>
                  <a:moveTo>
                    <a:pt x="769" y="819"/>
                  </a:moveTo>
                  <a:lnTo>
                    <a:pt x="769" y="8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74" name="Freeform 425"/>
            <p:cNvSpPr>
              <a:spLocks noChangeArrowheads="1"/>
            </p:cNvSpPr>
            <p:nvPr/>
          </p:nvSpPr>
          <p:spPr bwMode="auto">
            <a:xfrm>
              <a:off x="5473700" y="4070349"/>
              <a:ext cx="312738" cy="319088"/>
            </a:xfrm>
            <a:custGeom>
              <a:avLst/>
              <a:gdLst>
                <a:gd name="T0" fmla="*/ 318 w 870"/>
                <a:gd name="T1" fmla="*/ 142 h 887"/>
                <a:gd name="T2" fmla="*/ 318 w 870"/>
                <a:gd name="T3" fmla="*/ 142 h 887"/>
                <a:gd name="T4" fmla="*/ 167 w 870"/>
                <a:gd name="T5" fmla="*/ 0 h 887"/>
                <a:gd name="T6" fmla="*/ 0 w 870"/>
                <a:gd name="T7" fmla="*/ 167 h 887"/>
                <a:gd name="T8" fmla="*/ 142 w 870"/>
                <a:gd name="T9" fmla="*/ 317 h 887"/>
                <a:gd name="T10" fmla="*/ 142 w 870"/>
                <a:gd name="T11" fmla="*/ 317 h 887"/>
                <a:gd name="T12" fmla="*/ 594 w 870"/>
                <a:gd name="T13" fmla="*/ 760 h 887"/>
                <a:gd name="T14" fmla="*/ 869 w 870"/>
                <a:gd name="T15" fmla="*/ 886 h 887"/>
                <a:gd name="T16" fmla="*/ 769 w 870"/>
                <a:gd name="T17" fmla="*/ 601 h 887"/>
                <a:gd name="T18" fmla="*/ 318 w 870"/>
                <a:gd name="T19" fmla="*/ 142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0" h="887">
                  <a:moveTo>
                    <a:pt x="318" y="142"/>
                  </a:moveTo>
                  <a:lnTo>
                    <a:pt x="318" y="142"/>
                  </a:lnTo>
                  <a:lnTo>
                    <a:pt x="167" y="0"/>
                  </a:lnTo>
                  <a:lnTo>
                    <a:pt x="0" y="167"/>
                  </a:lnTo>
                  <a:lnTo>
                    <a:pt x="142" y="317"/>
                  </a:lnTo>
                  <a:lnTo>
                    <a:pt x="142" y="317"/>
                  </a:lnTo>
                  <a:lnTo>
                    <a:pt x="594" y="760"/>
                  </a:lnTo>
                  <a:lnTo>
                    <a:pt x="869" y="886"/>
                  </a:lnTo>
                  <a:lnTo>
                    <a:pt x="769" y="601"/>
                  </a:lnTo>
                  <a:lnTo>
                    <a:pt x="318" y="142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75" name="Freeform 426"/>
            <p:cNvSpPr>
              <a:spLocks noChangeArrowheads="1"/>
            </p:cNvSpPr>
            <p:nvPr/>
          </p:nvSpPr>
          <p:spPr bwMode="auto">
            <a:xfrm>
              <a:off x="5494338" y="4090987"/>
              <a:ext cx="60325" cy="60325"/>
            </a:xfrm>
            <a:custGeom>
              <a:avLst/>
              <a:gdLst>
                <a:gd name="T0" fmla="*/ 59 w 169"/>
                <a:gd name="T1" fmla="*/ 167 h 168"/>
                <a:gd name="T2" fmla="*/ 0 w 169"/>
                <a:gd name="T3" fmla="*/ 109 h 168"/>
                <a:gd name="T4" fmla="*/ 109 w 169"/>
                <a:gd name="T5" fmla="*/ 0 h 168"/>
                <a:gd name="T6" fmla="*/ 168 w 169"/>
                <a:gd name="T7" fmla="*/ 58 h 168"/>
                <a:gd name="T8" fmla="*/ 59 w 169"/>
                <a:gd name="T9" fmla="*/ 167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68">
                  <a:moveTo>
                    <a:pt x="59" y="167"/>
                  </a:moveTo>
                  <a:lnTo>
                    <a:pt x="0" y="109"/>
                  </a:lnTo>
                  <a:lnTo>
                    <a:pt x="109" y="0"/>
                  </a:lnTo>
                  <a:lnTo>
                    <a:pt x="168" y="58"/>
                  </a:lnTo>
                  <a:lnTo>
                    <a:pt x="59" y="167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76" name="Freeform 427"/>
            <p:cNvSpPr>
              <a:spLocks noChangeArrowheads="1"/>
            </p:cNvSpPr>
            <p:nvPr/>
          </p:nvSpPr>
          <p:spPr bwMode="auto">
            <a:xfrm>
              <a:off x="5688013" y="4283074"/>
              <a:ext cx="77787" cy="80963"/>
            </a:xfrm>
            <a:custGeom>
              <a:avLst/>
              <a:gdLst>
                <a:gd name="T0" fmla="*/ 175 w 218"/>
                <a:gd name="T1" fmla="*/ 226 h 227"/>
                <a:gd name="T2" fmla="*/ 16 w 218"/>
                <a:gd name="T3" fmla="*/ 151 h 227"/>
                <a:gd name="T4" fmla="*/ 0 w 218"/>
                <a:gd name="T5" fmla="*/ 134 h 227"/>
                <a:gd name="T6" fmla="*/ 83 w 218"/>
                <a:gd name="T7" fmla="*/ 142 h 227"/>
                <a:gd name="T8" fmla="*/ 75 w 218"/>
                <a:gd name="T9" fmla="*/ 75 h 227"/>
                <a:gd name="T10" fmla="*/ 142 w 218"/>
                <a:gd name="T11" fmla="*/ 84 h 227"/>
                <a:gd name="T12" fmla="*/ 142 w 218"/>
                <a:gd name="T13" fmla="*/ 0 h 227"/>
                <a:gd name="T14" fmla="*/ 158 w 218"/>
                <a:gd name="T15" fmla="*/ 17 h 227"/>
                <a:gd name="T16" fmla="*/ 217 w 218"/>
                <a:gd name="T17" fmla="*/ 176 h 227"/>
                <a:gd name="T18" fmla="*/ 175 w 218"/>
                <a:gd name="T19" fmla="*/ 22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8" h="227">
                  <a:moveTo>
                    <a:pt x="175" y="226"/>
                  </a:moveTo>
                  <a:lnTo>
                    <a:pt x="16" y="151"/>
                  </a:lnTo>
                  <a:lnTo>
                    <a:pt x="0" y="134"/>
                  </a:lnTo>
                  <a:lnTo>
                    <a:pt x="83" y="142"/>
                  </a:lnTo>
                  <a:lnTo>
                    <a:pt x="75" y="75"/>
                  </a:lnTo>
                  <a:lnTo>
                    <a:pt x="142" y="84"/>
                  </a:lnTo>
                  <a:lnTo>
                    <a:pt x="142" y="0"/>
                  </a:lnTo>
                  <a:lnTo>
                    <a:pt x="158" y="17"/>
                  </a:lnTo>
                  <a:lnTo>
                    <a:pt x="217" y="176"/>
                  </a:lnTo>
                  <a:lnTo>
                    <a:pt x="175" y="226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77" name="Freeform 428"/>
            <p:cNvSpPr>
              <a:spLocks noChangeArrowheads="1"/>
            </p:cNvSpPr>
            <p:nvPr/>
          </p:nvSpPr>
          <p:spPr bwMode="auto">
            <a:xfrm>
              <a:off x="5749925" y="4365624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latin typeface="微软雅黑" panose="020B0503020204020204" charset="-122"/>
              </a:endParaRPr>
            </a:p>
          </p:txBody>
        </p:sp>
      </p:grpSp>
      <p:grpSp>
        <p:nvGrpSpPr>
          <p:cNvPr id="78" name="Group 4681"/>
          <p:cNvGrpSpPr/>
          <p:nvPr/>
        </p:nvGrpSpPr>
        <p:grpSpPr bwMode="auto">
          <a:xfrm>
            <a:off x="3641714" y="4512892"/>
            <a:ext cx="368204" cy="482600"/>
            <a:chOff x="4576763" y="2300287"/>
            <a:chExt cx="276225" cy="361950"/>
          </a:xfrm>
          <a:solidFill>
            <a:schemeClr val="bg1"/>
          </a:solidFill>
        </p:grpSpPr>
        <p:sp>
          <p:nvSpPr>
            <p:cNvPr id="79" name="Freeform 250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  <a:gd name="T14" fmla="*/ 92 w 336"/>
                <a:gd name="T15" fmla="*/ 0 h 336"/>
                <a:gd name="T16" fmla="*/ 92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  <a:close/>
                  <a:moveTo>
                    <a:pt x="92" y="0"/>
                  </a:moveTo>
                  <a:lnTo>
                    <a:pt x="92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80" name="Freeform 251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81" name="Freeform 252"/>
            <p:cNvSpPr>
              <a:spLocks noChangeArrowheads="1"/>
            </p:cNvSpPr>
            <p:nvPr/>
          </p:nvSpPr>
          <p:spPr bwMode="auto">
            <a:xfrm>
              <a:off x="4610100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82" name="Freeform 253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  <a:gd name="T14" fmla="*/ 251 w 336"/>
                <a:gd name="T15" fmla="*/ 0 h 336"/>
                <a:gd name="T16" fmla="*/ 251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  <a:close/>
                  <a:moveTo>
                    <a:pt x="251" y="0"/>
                  </a:moveTo>
                  <a:lnTo>
                    <a:pt x="251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83" name="Freeform 254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84" name="Freeform 255"/>
            <p:cNvSpPr>
              <a:spLocks noChangeArrowheads="1"/>
            </p:cNvSpPr>
            <p:nvPr/>
          </p:nvSpPr>
          <p:spPr bwMode="auto">
            <a:xfrm>
              <a:off x="4822825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85" name="Freeform 256"/>
            <p:cNvSpPr>
              <a:spLocks noChangeArrowheads="1"/>
            </p:cNvSpPr>
            <p:nvPr/>
          </p:nvSpPr>
          <p:spPr bwMode="auto">
            <a:xfrm>
              <a:off x="4586288" y="2300287"/>
              <a:ext cx="261937" cy="258762"/>
            </a:xfrm>
            <a:custGeom>
              <a:avLst/>
              <a:gdLst>
                <a:gd name="T0" fmla="*/ 618 w 728"/>
                <a:gd name="T1" fmla="*/ 619 h 720"/>
                <a:gd name="T2" fmla="*/ 627 w 728"/>
                <a:gd name="T3" fmla="*/ 469 h 720"/>
                <a:gd name="T4" fmla="*/ 727 w 728"/>
                <a:gd name="T5" fmla="*/ 360 h 720"/>
                <a:gd name="T6" fmla="*/ 627 w 728"/>
                <a:gd name="T7" fmla="*/ 251 h 720"/>
                <a:gd name="T8" fmla="*/ 618 w 728"/>
                <a:gd name="T9" fmla="*/ 101 h 720"/>
                <a:gd name="T10" fmla="*/ 468 w 728"/>
                <a:gd name="T11" fmla="*/ 92 h 720"/>
                <a:gd name="T12" fmla="*/ 359 w 728"/>
                <a:gd name="T13" fmla="*/ 0 h 720"/>
                <a:gd name="T14" fmla="*/ 250 w 728"/>
                <a:gd name="T15" fmla="*/ 92 h 720"/>
                <a:gd name="T16" fmla="*/ 100 w 728"/>
                <a:gd name="T17" fmla="*/ 101 h 720"/>
                <a:gd name="T18" fmla="*/ 92 w 728"/>
                <a:gd name="T19" fmla="*/ 251 h 720"/>
                <a:gd name="T20" fmla="*/ 0 w 728"/>
                <a:gd name="T21" fmla="*/ 360 h 720"/>
                <a:gd name="T22" fmla="*/ 92 w 728"/>
                <a:gd name="T23" fmla="*/ 469 h 720"/>
                <a:gd name="T24" fmla="*/ 100 w 728"/>
                <a:gd name="T25" fmla="*/ 619 h 720"/>
                <a:gd name="T26" fmla="*/ 250 w 728"/>
                <a:gd name="T27" fmla="*/ 628 h 720"/>
                <a:gd name="T28" fmla="*/ 359 w 728"/>
                <a:gd name="T29" fmla="*/ 719 h 720"/>
                <a:gd name="T30" fmla="*/ 468 w 728"/>
                <a:gd name="T31" fmla="*/ 628 h 720"/>
                <a:gd name="T32" fmla="*/ 618 w 728"/>
                <a:gd name="T33" fmla="*/ 619 h 720"/>
                <a:gd name="T34" fmla="*/ 359 w 728"/>
                <a:gd name="T35" fmla="*/ 561 h 720"/>
                <a:gd name="T36" fmla="*/ 159 w 728"/>
                <a:gd name="T37" fmla="*/ 360 h 720"/>
                <a:gd name="T38" fmla="*/ 359 w 728"/>
                <a:gd name="T39" fmla="*/ 159 h 720"/>
                <a:gd name="T40" fmla="*/ 560 w 728"/>
                <a:gd name="T41" fmla="*/ 360 h 720"/>
                <a:gd name="T42" fmla="*/ 359 w 728"/>
                <a:gd name="T43" fmla="*/ 561 h 720"/>
                <a:gd name="T44" fmla="*/ 359 w 728"/>
                <a:gd name="T45" fmla="*/ 561 h 720"/>
                <a:gd name="T46" fmla="*/ 359 w 728"/>
                <a:gd name="T47" fmla="*/ 561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8" h="720">
                  <a:moveTo>
                    <a:pt x="618" y="619"/>
                  </a:moveTo>
                  <a:cubicBezTo>
                    <a:pt x="627" y="469"/>
                    <a:pt x="627" y="469"/>
                    <a:pt x="627" y="469"/>
                  </a:cubicBezTo>
                  <a:cubicBezTo>
                    <a:pt x="727" y="360"/>
                    <a:pt x="727" y="360"/>
                    <a:pt x="727" y="360"/>
                  </a:cubicBezTo>
                  <a:cubicBezTo>
                    <a:pt x="627" y="251"/>
                    <a:pt x="627" y="251"/>
                    <a:pt x="627" y="251"/>
                  </a:cubicBezTo>
                  <a:cubicBezTo>
                    <a:pt x="618" y="101"/>
                    <a:pt x="618" y="101"/>
                    <a:pt x="618" y="101"/>
                  </a:cubicBezTo>
                  <a:cubicBezTo>
                    <a:pt x="468" y="92"/>
                    <a:pt x="468" y="92"/>
                    <a:pt x="468" y="92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250" y="92"/>
                    <a:pt x="250" y="92"/>
                    <a:pt x="250" y="9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92" y="251"/>
                    <a:pt x="92" y="251"/>
                    <a:pt x="92" y="251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92" y="469"/>
                    <a:pt x="92" y="469"/>
                    <a:pt x="92" y="469"/>
                  </a:cubicBezTo>
                  <a:cubicBezTo>
                    <a:pt x="100" y="619"/>
                    <a:pt x="100" y="619"/>
                    <a:pt x="100" y="619"/>
                  </a:cubicBezTo>
                  <a:cubicBezTo>
                    <a:pt x="250" y="628"/>
                    <a:pt x="250" y="628"/>
                    <a:pt x="250" y="628"/>
                  </a:cubicBezTo>
                  <a:cubicBezTo>
                    <a:pt x="359" y="719"/>
                    <a:pt x="359" y="719"/>
                    <a:pt x="359" y="719"/>
                  </a:cubicBezTo>
                  <a:cubicBezTo>
                    <a:pt x="468" y="628"/>
                    <a:pt x="468" y="628"/>
                    <a:pt x="468" y="628"/>
                  </a:cubicBezTo>
                  <a:lnTo>
                    <a:pt x="618" y="619"/>
                  </a:lnTo>
                  <a:close/>
                  <a:moveTo>
                    <a:pt x="359" y="561"/>
                  </a:moveTo>
                  <a:cubicBezTo>
                    <a:pt x="250" y="561"/>
                    <a:pt x="159" y="469"/>
                    <a:pt x="159" y="360"/>
                  </a:cubicBezTo>
                  <a:cubicBezTo>
                    <a:pt x="159" y="243"/>
                    <a:pt x="250" y="159"/>
                    <a:pt x="359" y="159"/>
                  </a:cubicBezTo>
                  <a:cubicBezTo>
                    <a:pt x="468" y="159"/>
                    <a:pt x="560" y="243"/>
                    <a:pt x="560" y="360"/>
                  </a:cubicBezTo>
                  <a:cubicBezTo>
                    <a:pt x="560" y="469"/>
                    <a:pt x="468" y="561"/>
                    <a:pt x="359" y="561"/>
                  </a:cubicBezTo>
                  <a:close/>
                  <a:moveTo>
                    <a:pt x="359" y="561"/>
                  </a:moveTo>
                  <a:lnTo>
                    <a:pt x="359" y="56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86" name="Freeform 257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226 h 227"/>
                <a:gd name="T8" fmla="*/ 101 w 102"/>
                <a:gd name="T9" fmla="*/ 226 h 227"/>
                <a:gd name="T10" fmla="*/ 101 w 102"/>
                <a:gd name="T11" fmla="*/ 0 h 227"/>
                <a:gd name="T12" fmla="*/ 59 w 102"/>
                <a:gd name="T13" fmla="*/ 0 h 227"/>
                <a:gd name="T14" fmla="*/ 0 w 102"/>
                <a:gd name="T15" fmla="*/ 33 h 227"/>
                <a:gd name="T16" fmla="*/ 0 w 102"/>
                <a:gd name="T17" fmla="*/ 33 h 227"/>
                <a:gd name="T18" fmla="*/ 0 w 102"/>
                <a:gd name="T19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  <a:close/>
                  <a:moveTo>
                    <a:pt x="0" y="33"/>
                  </a:move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87" name="Freeform 258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50 h 227"/>
                <a:gd name="T8" fmla="*/ 50 w 102"/>
                <a:gd name="T9" fmla="*/ 226 h 227"/>
                <a:gd name="T10" fmla="*/ 101 w 102"/>
                <a:gd name="T11" fmla="*/ 226 h 227"/>
                <a:gd name="T12" fmla="*/ 101 w 102"/>
                <a:gd name="T13" fmla="*/ 0 h 227"/>
                <a:gd name="T14" fmla="*/ 59 w 102"/>
                <a:gd name="T15" fmla="*/ 0 h 227"/>
                <a:gd name="T16" fmla="*/ 0 w 102"/>
                <a:gd name="T17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88" name="Freeform 259"/>
            <p:cNvSpPr>
              <a:spLocks noChangeArrowheads="1"/>
            </p:cNvSpPr>
            <p:nvPr/>
          </p:nvSpPr>
          <p:spPr bwMode="auto">
            <a:xfrm>
              <a:off x="4691063" y="2400299"/>
              <a:ext cx="1587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latin typeface="微软雅黑" panose="020B0503020204020204" charset="-122"/>
              </a:endParaRPr>
            </a:p>
          </p:txBody>
        </p:sp>
      </p:grpSp>
      <p:grpSp>
        <p:nvGrpSpPr>
          <p:cNvPr id="104" name="Group 2"/>
          <p:cNvGrpSpPr/>
          <p:nvPr/>
        </p:nvGrpSpPr>
        <p:grpSpPr>
          <a:xfrm>
            <a:off x="6167546" y="1892794"/>
            <a:ext cx="5291717" cy="753207"/>
            <a:chOff x="1930687" y="4371057"/>
            <a:chExt cx="10583433" cy="1506414"/>
          </a:xfrm>
        </p:grpSpPr>
        <p:sp>
          <p:nvSpPr>
            <p:cNvPr id="105" name="TextBox 42"/>
            <p:cNvSpPr txBox="1"/>
            <p:nvPr/>
          </p:nvSpPr>
          <p:spPr>
            <a:xfrm>
              <a:off x="2430338" y="4927511"/>
              <a:ext cx="10083782" cy="949960"/>
            </a:xfrm>
            <a:prstGeom prst="rect">
              <a:avLst/>
            </a:prstGeom>
            <a:noFill/>
          </p:spPr>
          <p:txBody>
            <a:bodyPr wrap="square" lIns="109709" tIns="54855" rIns="109709" bIns="54855" rtlCol="0">
              <a:spAutoFit/>
            </a:bodyPr>
            <a:lstStyle/>
            <a:p>
              <a:r>
                <a:rPr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cs typeface="Aparajita" panose="020B0604020202020204" pitchFamily="34" charset="0"/>
                </a:rPr>
                <a:t>您的内容打在这里，或者通过复制您的文本后，在此框中选择粘贴。您的内容打在这里，或者通过复制您的文本后，在此框中选择粘贴。</a:t>
              </a:r>
            </a:p>
          </p:txBody>
        </p:sp>
        <p:sp>
          <p:nvSpPr>
            <p:cNvPr id="106" name="Freeform 222"/>
            <p:cNvSpPr>
              <a:spLocks noEditPoints="1"/>
            </p:cNvSpPr>
            <p:nvPr/>
          </p:nvSpPr>
          <p:spPr bwMode="auto">
            <a:xfrm>
              <a:off x="1930687" y="4490967"/>
              <a:ext cx="518612" cy="520896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171 w 412"/>
                <a:gd name="T11" fmla="*/ 317 h 412"/>
                <a:gd name="T12" fmla="*/ 74 w 412"/>
                <a:gd name="T13" fmla="*/ 220 h 412"/>
                <a:gd name="T14" fmla="*/ 115 w 412"/>
                <a:gd name="T15" fmla="*/ 178 h 412"/>
                <a:gd name="T16" fmla="*/ 171 w 412"/>
                <a:gd name="T17" fmla="*/ 234 h 412"/>
                <a:gd name="T18" fmla="*/ 300 w 412"/>
                <a:gd name="T19" fmla="*/ 105 h 412"/>
                <a:gd name="T20" fmla="*/ 341 w 412"/>
                <a:gd name="T21" fmla="*/ 146 h 412"/>
                <a:gd name="T22" fmla="*/ 171 w 412"/>
                <a:gd name="T23" fmla="*/ 3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2"/>
                    <a:pt x="320" y="0"/>
                    <a:pt x="206" y="0"/>
                  </a:cubicBezTo>
                  <a:close/>
                  <a:moveTo>
                    <a:pt x="171" y="317"/>
                  </a:moveTo>
                  <a:cubicBezTo>
                    <a:pt x="74" y="220"/>
                    <a:pt x="74" y="220"/>
                    <a:pt x="74" y="220"/>
                  </a:cubicBezTo>
                  <a:cubicBezTo>
                    <a:pt x="115" y="178"/>
                    <a:pt x="115" y="178"/>
                    <a:pt x="115" y="178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341" y="146"/>
                    <a:pt x="341" y="146"/>
                    <a:pt x="341" y="146"/>
                  </a:cubicBezTo>
                  <a:cubicBezTo>
                    <a:pt x="171" y="317"/>
                    <a:pt x="171" y="317"/>
                    <a:pt x="171" y="317"/>
                  </a:cubicBez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endParaRPr>
            </a:p>
          </p:txBody>
        </p:sp>
        <p:sp>
          <p:nvSpPr>
            <p:cNvPr id="107" name="TextBox 55"/>
            <p:cNvSpPr txBox="1"/>
            <p:nvPr/>
          </p:nvSpPr>
          <p:spPr>
            <a:xfrm>
              <a:off x="2452235" y="4371057"/>
              <a:ext cx="2202180" cy="728980"/>
            </a:xfrm>
            <a:prstGeom prst="rect">
              <a:avLst/>
            </a:prstGeom>
            <a:noFill/>
          </p:spPr>
          <p:txBody>
            <a:bodyPr wrap="none" lIns="91421" tIns="45711" rIns="91421" bIns="45711" rtlCol="0">
              <a:spAutoFit/>
            </a:bodyPr>
            <a:lstStyle/>
            <a:p>
              <a:pPr algn="l"/>
              <a:r>
                <a:rPr lang="id-ID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cs typeface="Aparajita" panose="020B0604020202020204" pitchFamily="34" charset="0"/>
                </a:rPr>
                <a:t>添加标题</a:t>
              </a:r>
            </a:p>
          </p:txBody>
        </p:sp>
      </p:grpSp>
      <p:grpSp>
        <p:nvGrpSpPr>
          <p:cNvPr id="108" name="Group 3"/>
          <p:cNvGrpSpPr/>
          <p:nvPr/>
        </p:nvGrpSpPr>
        <p:grpSpPr>
          <a:xfrm>
            <a:off x="6183491" y="2710798"/>
            <a:ext cx="5275772" cy="753207"/>
            <a:chOff x="1962577" y="6007067"/>
            <a:chExt cx="10551543" cy="1506414"/>
          </a:xfrm>
        </p:grpSpPr>
        <p:sp>
          <p:nvSpPr>
            <p:cNvPr id="109" name="TextBox 56"/>
            <p:cNvSpPr txBox="1"/>
            <p:nvPr/>
          </p:nvSpPr>
          <p:spPr>
            <a:xfrm>
              <a:off x="2462228" y="6563521"/>
              <a:ext cx="10051892" cy="949960"/>
            </a:xfrm>
            <a:prstGeom prst="rect">
              <a:avLst/>
            </a:prstGeom>
            <a:noFill/>
          </p:spPr>
          <p:txBody>
            <a:bodyPr wrap="square" lIns="109709" tIns="54855" rIns="109709" bIns="54855" rtlCol="0">
              <a:spAutoFit/>
            </a:bodyPr>
            <a:lstStyle/>
            <a:p>
              <a:r>
                <a:rPr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cs typeface="Aparajita" panose="020B0604020202020204" pitchFamily="34" charset="0"/>
                </a:rPr>
                <a:t>您的内容打在这里，或者通过复制您的文本后，在此框中选择粘贴。您的内容打在这里，或者通过复制您的文本后，在此框中选择粘贴。</a:t>
              </a:r>
            </a:p>
          </p:txBody>
        </p:sp>
        <p:sp>
          <p:nvSpPr>
            <p:cNvPr id="110" name="Freeform 222"/>
            <p:cNvSpPr>
              <a:spLocks noEditPoints="1"/>
            </p:cNvSpPr>
            <p:nvPr/>
          </p:nvSpPr>
          <p:spPr bwMode="auto">
            <a:xfrm>
              <a:off x="1962577" y="6126977"/>
              <a:ext cx="518612" cy="520896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171 w 412"/>
                <a:gd name="T11" fmla="*/ 317 h 412"/>
                <a:gd name="T12" fmla="*/ 74 w 412"/>
                <a:gd name="T13" fmla="*/ 220 h 412"/>
                <a:gd name="T14" fmla="*/ 115 w 412"/>
                <a:gd name="T15" fmla="*/ 178 h 412"/>
                <a:gd name="T16" fmla="*/ 171 w 412"/>
                <a:gd name="T17" fmla="*/ 234 h 412"/>
                <a:gd name="T18" fmla="*/ 300 w 412"/>
                <a:gd name="T19" fmla="*/ 105 h 412"/>
                <a:gd name="T20" fmla="*/ 341 w 412"/>
                <a:gd name="T21" fmla="*/ 146 h 412"/>
                <a:gd name="T22" fmla="*/ 171 w 412"/>
                <a:gd name="T23" fmla="*/ 3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2"/>
                    <a:pt x="320" y="0"/>
                    <a:pt x="206" y="0"/>
                  </a:cubicBezTo>
                  <a:close/>
                  <a:moveTo>
                    <a:pt x="171" y="317"/>
                  </a:moveTo>
                  <a:cubicBezTo>
                    <a:pt x="74" y="220"/>
                    <a:pt x="74" y="220"/>
                    <a:pt x="74" y="220"/>
                  </a:cubicBezTo>
                  <a:cubicBezTo>
                    <a:pt x="115" y="178"/>
                    <a:pt x="115" y="178"/>
                    <a:pt x="115" y="178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341" y="146"/>
                    <a:pt x="341" y="146"/>
                    <a:pt x="341" y="146"/>
                  </a:cubicBezTo>
                  <a:cubicBezTo>
                    <a:pt x="171" y="317"/>
                    <a:pt x="171" y="317"/>
                    <a:pt x="171" y="317"/>
                  </a:cubicBez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endParaRPr>
            </a:p>
          </p:txBody>
        </p:sp>
        <p:sp>
          <p:nvSpPr>
            <p:cNvPr id="111" name="TextBox 58"/>
            <p:cNvSpPr txBox="1"/>
            <p:nvPr/>
          </p:nvSpPr>
          <p:spPr>
            <a:xfrm>
              <a:off x="2484125" y="6007067"/>
              <a:ext cx="2202180" cy="728980"/>
            </a:xfrm>
            <a:prstGeom prst="rect">
              <a:avLst/>
            </a:prstGeom>
            <a:noFill/>
          </p:spPr>
          <p:txBody>
            <a:bodyPr wrap="none" lIns="91421" tIns="45711" rIns="91421" bIns="45711" rtlCol="0">
              <a:spAutoFit/>
            </a:bodyPr>
            <a:lstStyle/>
            <a:p>
              <a:pPr algn="l"/>
              <a:r>
                <a:rPr lang="id-ID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cs typeface="Aparajita" panose="020B0604020202020204" pitchFamily="34" charset="0"/>
                </a:rPr>
                <a:t>添加标题</a:t>
              </a:r>
            </a:p>
          </p:txBody>
        </p:sp>
      </p:grpSp>
      <p:grpSp>
        <p:nvGrpSpPr>
          <p:cNvPr id="112" name="Group 4"/>
          <p:cNvGrpSpPr/>
          <p:nvPr/>
        </p:nvGrpSpPr>
        <p:grpSpPr>
          <a:xfrm>
            <a:off x="6172542" y="3504431"/>
            <a:ext cx="5286721" cy="753207"/>
            <a:chOff x="1940679" y="7594332"/>
            <a:chExt cx="10573441" cy="1506414"/>
          </a:xfrm>
        </p:grpSpPr>
        <p:sp>
          <p:nvSpPr>
            <p:cNvPr id="113" name="TextBox 59"/>
            <p:cNvSpPr txBox="1"/>
            <p:nvPr/>
          </p:nvSpPr>
          <p:spPr>
            <a:xfrm>
              <a:off x="2440330" y="8150786"/>
              <a:ext cx="10073790" cy="949960"/>
            </a:xfrm>
            <a:prstGeom prst="rect">
              <a:avLst/>
            </a:prstGeom>
            <a:noFill/>
          </p:spPr>
          <p:txBody>
            <a:bodyPr wrap="square" lIns="109709" tIns="54855" rIns="109709" bIns="54855" rtlCol="0">
              <a:spAutoFit/>
            </a:bodyPr>
            <a:lstStyle/>
            <a:p>
              <a:r>
                <a:rPr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cs typeface="Aparajita" panose="020B0604020202020204" pitchFamily="34" charset="0"/>
                </a:rPr>
                <a:t>您的内容打在这里，或者通过复制您的文本后，在此框中选择粘贴。您的内容打在这里，或者通过复制您的文本后，在此框中选择粘贴。</a:t>
              </a:r>
            </a:p>
          </p:txBody>
        </p:sp>
        <p:sp>
          <p:nvSpPr>
            <p:cNvPr id="114" name="Freeform 222"/>
            <p:cNvSpPr>
              <a:spLocks noEditPoints="1"/>
            </p:cNvSpPr>
            <p:nvPr/>
          </p:nvSpPr>
          <p:spPr bwMode="auto">
            <a:xfrm>
              <a:off x="1940679" y="7714242"/>
              <a:ext cx="518612" cy="520896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171 w 412"/>
                <a:gd name="T11" fmla="*/ 317 h 412"/>
                <a:gd name="T12" fmla="*/ 74 w 412"/>
                <a:gd name="T13" fmla="*/ 220 h 412"/>
                <a:gd name="T14" fmla="*/ 115 w 412"/>
                <a:gd name="T15" fmla="*/ 178 h 412"/>
                <a:gd name="T16" fmla="*/ 171 w 412"/>
                <a:gd name="T17" fmla="*/ 234 h 412"/>
                <a:gd name="T18" fmla="*/ 300 w 412"/>
                <a:gd name="T19" fmla="*/ 105 h 412"/>
                <a:gd name="T20" fmla="*/ 341 w 412"/>
                <a:gd name="T21" fmla="*/ 146 h 412"/>
                <a:gd name="T22" fmla="*/ 171 w 412"/>
                <a:gd name="T23" fmla="*/ 3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2"/>
                    <a:pt x="320" y="0"/>
                    <a:pt x="206" y="0"/>
                  </a:cubicBezTo>
                  <a:close/>
                  <a:moveTo>
                    <a:pt x="171" y="317"/>
                  </a:moveTo>
                  <a:cubicBezTo>
                    <a:pt x="74" y="220"/>
                    <a:pt x="74" y="220"/>
                    <a:pt x="74" y="220"/>
                  </a:cubicBezTo>
                  <a:cubicBezTo>
                    <a:pt x="115" y="178"/>
                    <a:pt x="115" y="178"/>
                    <a:pt x="115" y="178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341" y="146"/>
                    <a:pt x="341" y="146"/>
                    <a:pt x="341" y="146"/>
                  </a:cubicBezTo>
                  <a:cubicBezTo>
                    <a:pt x="171" y="317"/>
                    <a:pt x="171" y="317"/>
                    <a:pt x="171" y="317"/>
                  </a:cubicBez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endParaRPr>
            </a:p>
          </p:txBody>
        </p:sp>
        <p:sp>
          <p:nvSpPr>
            <p:cNvPr id="115" name="TextBox 62"/>
            <p:cNvSpPr txBox="1"/>
            <p:nvPr/>
          </p:nvSpPr>
          <p:spPr>
            <a:xfrm>
              <a:off x="2462227" y="7594332"/>
              <a:ext cx="2202180" cy="728980"/>
            </a:xfrm>
            <a:prstGeom prst="rect">
              <a:avLst/>
            </a:prstGeom>
            <a:noFill/>
          </p:spPr>
          <p:txBody>
            <a:bodyPr wrap="none" lIns="91421" tIns="45711" rIns="91421" bIns="45711" rtlCol="0">
              <a:spAutoFit/>
            </a:bodyPr>
            <a:lstStyle/>
            <a:p>
              <a:pPr algn="l"/>
              <a:r>
                <a:rPr lang="id-ID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cs typeface="Aparajita" panose="020B0604020202020204" pitchFamily="34" charset="0"/>
                </a:rPr>
                <a:t>添加标题</a:t>
              </a:r>
            </a:p>
          </p:txBody>
        </p:sp>
      </p:grpSp>
      <p:grpSp>
        <p:nvGrpSpPr>
          <p:cNvPr id="116" name="Group 5"/>
          <p:cNvGrpSpPr/>
          <p:nvPr/>
        </p:nvGrpSpPr>
        <p:grpSpPr>
          <a:xfrm>
            <a:off x="6188487" y="4322436"/>
            <a:ext cx="5270775" cy="753207"/>
            <a:chOff x="1972569" y="9230342"/>
            <a:chExt cx="10541551" cy="1506414"/>
          </a:xfrm>
        </p:grpSpPr>
        <p:sp>
          <p:nvSpPr>
            <p:cNvPr id="117" name="TextBox 63"/>
            <p:cNvSpPr txBox="1"/>
            <p:nvPr/>
          </p:nvSpPr>
          <p:spPr>
            <a:xfrm>
              <a:off x="2472220" y="9786796"/>
              <a:ext cx="10041900" cy="949960"/>
            </a:xfrm>
            <a:prstGeom prst="rect">
              <a:avLst/>
            </a:prstGeom>
            <a:noFill/>
          </p:spPr>
          <p:txBody>
            <a:bodyPr wrap="square" lIns="109709" tIns="54855" rIns="109709" bIns="54855" rtlCol="0">
              <a:spAutoFit/>
            </a:bodyPr>
            <a:lstStyle/>
            <a:p>
              <a:r>
                <a:rPr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cs typeface="Aparajita" panose="020B0604020202020204" pitchFamily="34" charset="0"/>
                </a:rPr>
                <a:t>您的内容打在这里，或者通过复制您的文本后，在此框中选择粘贴。您的内容打在这里，或者通过复制您的文本后，在此框中选择粘贴。</a:t>
              </a:r>
            </a:p>
          </p:txBody>
        </p:sp>
        <p:sp>
          <p:nvSpPr>
            <p:cNvPr id="118" name="Freeform 222"/>
            <p:cNvSpPr>
              <a:spLocks noEditPoints="1"/>
            </p:cNvSpPr>
            <p:nvPr/>
          </p:nvSpPr>
          <p:spPr bwMode="auto">
            <a:xfrm>
              <a:off x="1972569" y="9350252"/>
              <a:ext cx="518612" cy="520896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171 w 412"/>
                <a:gd name="T11" fmla="*/ 317 h 412"/>
                <a:gd name="T12" fmla="*/ 74 w 412"/>
                <a:gd name="T13" fmla="*/ 220 h 412"/>
                <a:gd name="T14" fmla="*/ 115 w 412"/>
                <a:gd name="T15" fmla="*/ 178 h 412"/>
                <a:gd name="T16" fmla="*/ 171 w 412"/>
                <a:gd name="T17" fmla="*/ 234 h 412"/>
                <a:gd name="T18" fmla="*/ 300 w 412"/>
                <a:gd name="T19" fmla="*/ 105 h 412"/>
                <a:gd name="T20" fmla="*/ 341 w 412"/>
                <a:gd name="T21" fmla="*/ 146 h 412"/>
                <a:gd name="T22" fmla="*/ 171 w 412"/>
                <a:gd name="T23" fmla="*/ 3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2"/>
                    <a:pt x="320" y="0"/>
                    <a:pt x="206" y="0"/>
                  </a:cubicBezTo>
                  <a:close/>
                  <a:moveTo>
                    <a:pt x="171" y="317"/>
                  </a:moveTo>
                  <a:cubicBezTo>
                    <a:pt x="74" y="220"/>
                    <a:pt x="74" y="220"/>
                    <a:pt x="74" y="220"/>
                  </a:cubicBezTo>
                  <a:cubicBezTo>
                    <a:pt x="115" y="178"/>
                    <a:pt x="115" y="178"/>
                    <a:pt x="115" y="178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341" y="146"/>
                    <a:pt x="341" y="146"/>
                    <a:pt x="341" y="146"/>
                  </a:cubicBezTo>
                  <a:cubicBezTo>
                    <a:pt x="171" y="317"/>
                    <a:pt x="171" y="317"/>
                    <a:pt x="171" y="317"/>
                  </a:cubicBez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endParaRPr>
            </a:p>
          </p:txBody>
        </p:sp>
        <p:sp>
          <p:nvSpPr>
            <p:cNvPr id="119" name="TextBox 65"/>
            <p:cNvSpPr txBox="1"/>
            <p:nvPr/>
          </p:nvSpPr>
          <p:spPr>
            <a:xfrm>
              <a:off x="2494117" y="9230342"/>
              <a:ext cx="2202180" cy="728980"/>
            </a:xfrm>
            <a:prstGeom prst="rect">
              <a:avLst/>
            </a:prstGeom>
            <a:noFill/>
          </p:spPr>
          <p:txBody>
            <a:bodyPr wrap="none" lIns="91421" tIns="45711" rIns="91421" bIns="45711" rtlCol="0">
              <a:spAutoFit/>
            </a:bodyPr>
            <a:lstStyle/>
            <a:p>
              <a:pPr algn="l"/>
              <a:r>
                <a:rPr lang="id-ID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cs typeface="Aparajita" panose="020B0604020202020204" pitchFamily="34" charset="0"/>
                </a:rPr>
                <a:t>添加标题</a:t>
              </a:r>
            </a:p>
          </p:txBody>
        </p:sp>
      </p:grpSp>
      <p:sp>
        <p:nvSpPr>
          <p:cNvPr id="120" name="文本框 42"/>
          <p:cNvSpPr txBox="1"/>
          <p:nvPr/>
        </p:nvSpPr>
        <p:spPr>
          <a:xfrm>
            <a:off x="4582161" y="544963"/>
            <a:ext cx="3027680" cy="54864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algn="ctr" eaLnBrk="1" hangingPunct="1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单击此处添加名称</a:t>
            </a:r>
          </a:p>
        </p:txBody>
      </p:sp>
    </p:spTree>
  </p:cSld>
  <p:clrMapOvr>
    <a:masterClrMapping/>
  </p:clrMapOvr>
  <p:transition advTm="5913">
    <p:blinds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9"/>
          </p:nvPr>
        </p:nvSpPr>
        <p:spPr>
          <a:xfrm>
            <a:off x="11760200" y="327025"/>
            <a:ext cx="431800" cy="388938"/>
          </a:xfrm>
        </p:spPr>
        <p:txBody>
          <a:bodyPr/>
          <a:lstStyle/>
          <a:p>
            <a:fld id="{FCEE2C88-6C8F-484D-AF69-578F576B1F44}" type="slidenum">
              <a:rPr lang="en-US" smtClean="0">
                <a:cs typeface="+mn-ea"/>
                <a:sym typeface="+mn-lt"/>
              </a:rPr>
              <a:t>2</a:t>
            </a:fld>
            <a:endParaRPr lang="en-US" dirty="0">
              <a:cs typeface="+mn-ea"/>
              <a:sym typeface="+mn-lt"/>
            </a:endParaRPr>
          </a:p>
        </p:txBody>
      </p:sp>
      <p:sp>
        <p:nvSpPr>
          <p:cNvPr id="31" name="Freeform 30"/>
          <p:cNvSpPr/>
          <p:nvPr/>
        </p:nvSpPr>
        <p:spPr>
          <a:xfrm>
            <a:off x="3594952" y="3995264"/>
            <a:ext cx="2223735" cy="1107346"/>
          </a:xfrm>
          <a:custGeom>
            <a:avLst/>
            <a:gdLst>
              <a:gd name="connsiteX0" fmla="*/ 0 w 2223735"/>
              <a:gd name="connsiteY0" fmla="*/ 0 h 1107346"/>
              <a:gd name="connsiteX1" fmla="*/ 280086 w 2223735"/>
              <a:gd name="connsiteY1" fmla="*/ 0 h 1107346"/>
              <a:gd name="connsiteX2" fmla="*/ 284141 w 2223735"/>
              <a:gd name="connsiteY2" fmla="*/ 80308 h 1107346"/>
              <a:gd name="connsiteX3" fmla="*/ 1111867 w 2223735"/>
              <a:gd name="connsiteY3" fmla="*/ 827260 h 1107346"/>
              <a:gd name="connsiteX4" fmla="*/ 1939593 w 2223735"/>
              <a:gd name="connsiteY4" fmla="*/ 80308 h 1107346"/>
              <a:gd name="connsiteX5" fmla="*/ 1943649 w 2223735"/>
              <a:gd name="connsiteY5" fmla="*/ 0 h 1107346"/>
              <a:gd name="connsiteX6" fmla="*/ 2223735 w 2223735"/>
              <a:gd name="connsiteY6" fmla="*/ 0 h 1107346"/>
              <a:gd name="connsiteX7" fmla="*/ 2218233 w 2223735"/>
              <a:gd name="connsiteY7" fmla="*/ 108945 h 1107346"/>
              <a:gd name="connsiteX8" fmla="*/ 1111867 w 2223735"/>
              <a:gd name="connsiteY8" fmla="*/ 1107346 h 1107346"/>
              <a:gd name="connsiteX9" fmla="*/ 5501 w 2223735"/>
              <a:gd name="connsiteY9" fmla="*/ 108945 h 110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23735" h="1107346">
                <a:moveTo>
                  <a:pt x="0" y="0"/>
                </a:moveTo>
                <a:lnTo>
                  <a:pt x="280086" y="0"/>
                </a:lnTo>
                <a:lnTo>
                  <a:pt x="284141" y="80308"/>
                </a:lnTo>
                <a:cubicBezTo>
                  <a:pt x="326749" y="499860"/>
                  <a:pt x="681074" y="827260"/>
                  <a:pt x="1111867" y="827260"/>
                </a:cubicBezTo>
                <a:cubicBezTo>
                  <a:pt x="1542661" y="827260"/>
                  <a:pt x="1896986" y="499860"/>
                  <a:pt x="1939593" y="80308"/>
                </a:cubicBezTo>
                <a:lnTo>
                  <a:pt x="1943649" y="0"/>
                </a:lnTo>
                <a:lnTo>
                  <a:pt x="2223735" y="0"/>
                </a:lnTo>
                <a:lnTo>
                  <a:pt x="2218233" y="108945"/>
                </a:lnTo>
                <a:cubicBezTo>
                  <a:pt x="2161282" y="669732"/>
                  <a:pt x="1687680" y="1107346"/>
                  <a:pt x="1111867" y="1107346"/>
                </a:cubicBezTo>
                <a:cubicBezTo>
                  <a:pt x="536055" y="1107346"/>
                  <a:pt x="62452" y="669732"/>
                  <a:pt x="5501" y="108945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2" name="Freeform 31"/>
          <p:cNvSpPr/>
          <p:nvPr/>
        </p:nvSpPr>
        <p:spPr>
          <a:xfrm flipV="1">
            <a:off x="1655316" y="2887918"/>
            <a:ext cx="2223735" cy="1107346"/>
          </a:xfrm>
          <a:custGeom>
            <a:avLst/>
            <a:gdLst>
              <a:gd name="connsiteX0" fmla="*/ 0 w 2223735"/>
              <a:gd name="connsiteY0" fmla="*/ 0 h 1107346"/>
              <a:gd name="connsiteX1" fmla="*/ 280086 w 2223735"/>
              <a:gd name="connsiteY1" fmla="*/ 0 h 1107346"/>
              <a:gd name="connsiteX2" fmla="*/ 284141 w 2223735"/>
              <a:gd name="connsiteY2" fmla="*/ 80308 h 1107346"/>
              <a:gd name="connsiteX3" fmla="*/ 1111867 w 2223735"/>
              <a:gd name="connsiteY3" fmla="*/ 827260 h 1107346"/>
              <a:gd name="connsiteX4" fmla="*/ 1939593 w 2223735"/>
              <a:gd name="connsiteY4" fmla="*/ 80308 h 1107346"/>
              <a:gd name="connsiteX5" fmla="*/ 1943649 w 2223735"/>
              <a:gd name="connsiteY5" fmla="*/ 0 h 1107346"/>
              <a:gd name="connsiteX6" fmla="*/ 2223735 w 2223735"/>
              <a:gd name="connsiteY6" fmla="*/ 0 h 1107346"/>
              <a:gd name="connsiteX7" fmla="*/ 2218233 w 2223735"/>
              <a:gd name="connsiteY7" fmla="*/ 108945 h 1107346"/>
              <a:gd name="connsiteX8" fmla="*/ 1111867 w 2223735"/>
              <a:gd name="connsiteY8" fmla="*/ 1107346 h 1107346"/>
              <a:gd name="connsiteX9" fmla="*/ 5501 w 2223735"/>
              <a:gd name="connsiteY9" fmla="*/ 108945 h 110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23735" h="1107346">
                <a:moveTo>
                  <a:pt x="0" y="0"/>
                </a:moveTo>
                <a:lnTo>
                  <a:pt x="280086" y="0"/>
                </a:lnTo>
                <a:lnTo>
                  <a:pt x="284141" y="80308"/>
                </a:lnTo>
                <a:cubicBezTo>
                  <a:pt x="326749" y="499860"/>
                  <a:pt x="681074" y="827260"/>
                  <a:pt x="1111867" y="827260"/>
                </a:cubicBezTo>
                <a:cubicBezTo>
                  <a:pt x="1542661" y="827260"/>
                  <a:pt x="1896986" y="499860"/>
                  <a:pt x="1939593" y="80308"/>
                </a:cubicBezTo>
                <a:lnTo>
                  <a:pt x="1943649" y="0"/>
                </a:lnTo>
                <a:lnTo>
                  <a:pt x="2223735" y="0"/>
                </a:lnTo>
                <a:lnTo>
                  <a:pt x="2218233" y="108945"/>
                </a:lnTo>
                <a:cubicBezTo>
                  <a:pt x="2161282" y="669732"/>
                  <a:pt x="1687680" y="1107346"/>
                  <a:pt x="1111867" y="1107346"/>
                </a:cubicBezTo>
                <a:cubicBezTo>
                  <a:pt x="536055" y="1107346"/>
                  <a:pt x="62452" y="669732"/>
                  <a:pt x="5501" y="108945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3" name="Freeform 32"/>
          <p:cNvSpPr/>
          <p:nvPr/>
        </p:nvSpPr>
        <p:spPr>
          <a:xfrm>
            <a:off x="7474224" y="3995264"/>
            <a:ext cx="2223735" cy="1107346"/>
          </a:xfrm>
          <a:custGeom>
            <a:avLst/>
            <a:gdLst>
              <a:gd name="connsiteX0" fmla="*/ 0 w 2223735"/>
              <a:gd name="connsiteY0" fmla="*/ 0 h 1107346"/>
              <a:gd name="connsiteX1" fmla="*/ 280086 w 2223735"/>
              <a:gd name="connsiteY1" fmla="*/ 0 h 1107346"/>
              <a:gd name="connsiteX2" fmla="*/ 284141 w 2223735"/>
              <a:gd name="connsiteY2" fmla="*/ 80308 h 1107346"/>
              <a:gd name="connsiteX3" fmla="*/ 1111867 w 2223735"/>
              <a:gd name="connsiteY3" fmla="*/ 827260 h 1107346"/>
              <a:gd name="connsiteX4" fmla="*/ 1939593 w 2223735"/>
              <a:gd name="connsiteY4" fmla="*/ 80308 h 1107346"/>
              <a:gd name="connsiteX5" fmla="*/ 1943649 w 2223735"/>
              <a:gd name="connsiteY5" fmla="*/ 0 h 1107346"/>
              <a:gd name="connsiteX6" fmla="*/ 2223735 w 2223735"/>
              <a:gd name="connsiteY6" fmla="*/ 0 h 1107346"/>
              <a:gd name="connsiteX7" fmla="*/ 2218233 w 2223735"/>
              <a:gd name="connsiteY7" fmla="*/ 108945 h 1107346"/>
              <a:gd name="connsiteX8" fmla="*/ 1111867 w 2223735"/>
              <a:gd name="connsiteY8" fmla="*/ 1107346 h 1107346"/>
              <a:gd name="connsiteX9" fmla="*/ 5501 w 2223735"/>
              <a:gd name="connsiteY9" fmla="*/ 108945 h 110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23735" h="1107346">
                <a:moveTo>
                  <a:pt x="0" y="0"/>
                </a:moveTo>
                <a:lnTo>
                  <a:pt x="280086" y="0"/>
                </a:lnTo>
                <a:lnTo>
                  <a:pt x="284141" y="80308"/>
                </a:lnTo>
                <a:cubicBezTo>
                  <a:pt x="326749" y="499860"/>
                  <a:pt x="681074" y="827260"/>
                  <a:pt x="1111867" y="827260"/>
                </a:cubicBezTo>
                <a:cubicBezTo>
                  <a:pt x="1542661" y="827260"/>
                  <a:pt x="1896986" y="499860"/>
                  <a:pt x="1939593" y="80308"/>
                </a:cubicBezTo>
                <a:lnTo>
                  <a:pt x="1943649" y="0"/>
                </a:lnTo>
                <a:lnTo>
                  <a:pt x="2223735" y="0"/>
                </a:lnTo>
                <a:lnTo>
                  <a:pt x="2218233" y="108945"/>
                </a:lnTo>
                <a:cubicBezTo>
                  <a:pt x="2161282" y="669732"/>
                  <a:pt x="1687680" y="1107346"/>
                  <a:pt x="1111867" y="1107346"/>
                </a:cubicBezTo>
                <a:cubicBezTo>
                  <a:pt x="536055" y="1107346"/>
                  <a:pt x="62452" y="669732"/>
                  <a:pt x="5501" y="108945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4" name="Freeform 33"/>
          <p:cNvSpPr/>
          <p:nvPr/>
        </p:nvSpPr>
        <p:spPr>
          <a:xfrm flipV="1">
            <a:off x="5534588" y="2887918"/>
            <a:ext cx="2223735" cy="1107346"/>
          </a:xfrm>
          <a:custGeom>
            <a:avLst/>
            <a:gdLst>
              <a:gd name="connsiteX0" fmla="*/ 0 w 2223735"/>
              <a:gd name="connsiteY0" fmla="*/ 0 h 1107346"/>
              <a:gd name="connsiteX1" fmla="*/ 280086 w 2223735"/>
              <a:gd name="connsiteY1" fmla="*/ 0 h 1107346"/>
              <a:gd name="connsiteX2" fmla="*/ 284141 w 2223735"/>
              <a:gd name="connsiteY2" fmla="*/ 80308 h 1107346"/>
              <a:gd name="connsiteX3" fmla="*/ 1111867 w 2223735"/>
              <a:gd name="connsiteY3" fmla="*/ 827260 h 1107346"/>
              <a:gd name="connsiteX4" fmla="*/ 1939593 w 2223735"/>
              <a:gd name="connsiteY4" fmla="*/ 80308 h 1107346"/>
              <a:gd name="connsiteX5" fmla="*/ 1943649 w 2223735"/>
              <a:gd name="connsiteY5" fmla="*/ 0 h 1107346"/>
              <a:gd name="connsiteX6" fmla="*/ 2223735 w 2223735"/>
              <a:gd name="connsiteY6" fmla="*/ 0 h 1107346"/>
              <a:gd name="connsiteX7" fmla="*/ 2218233 w 2223735"/>
              <a:gd name="connsiteY7" fmla="*/ 108945 h 1107346"/>
              <a:gd name="connsiteX8" fmla="*/ 1111867 w 2223735"/>
              <a:gd name="connsiteY8" fmla="*/ 1107346 h 1107346"/>
              <a:gd name="connsiteX9" fmla="*/ 5501 w 2223735"/>
              <a:gd name="connsiteY9" fmla="*/ 108945 h 110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23735" h="1107346">
                <a:moveTo>
                  <a:pt x="0" y="0"/>
                </a:moveTo>
                <a:lnTo>
                  <a:pt x="280086" y="0"/>
                </a:lnTo>
                <a:lnTo>
                  <a:pt x="284141" y="80308"/>
                </a:lnTo>
                <a:cubicBezTo>
                  <a:pt x="326749" y="499860"/>
                  <a:pt x="681074" y="827260"/>
                  <a:pt x="1111867" y="827260"/>
                </a:cubicBezTo>
                <a:cubicBezTo>
                  <a:pt x="1542661" y="827260"/>
                  <a:pt x="1896986" y="499860"/>
                  <a:pt x="1939593" y="80308"/>
                </a:cubicBezTo>
                <a:lnTo>
                  <a:pt x="1943649" y="0"/>
                </a:lnTo>
                <a:lnTo>
                  <a:pt x="2223735" y="0"/>
                </a:lnTo>
                <a:lnTo>
                  <a:pt x="2218233" y="108945"/>
                </a:lnTo>
                <a:cubicBezTo>
                  <a:pt x="2161282" y="669732"/>
                  <a:pt x="1687680" y="1107346"/>
                  <a:pt x="1111867" y="1107346"/>
                </a:cubicBezTo>
                <a:cubicBezTo>
                  <a:pt x="536055" y="1107346"/>
                  <a:pt x="62452" y="669732"/>
                  <a:pt x="5501" y="108945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8" name="Oval 37"/>
          <p:cNvSpPr>
            <a:spLocks noChangeAspect="1"/>
          </p:cNvSpPr>
          <p:nvPr/>
        </p:nvSpPr>
        <p:spPr>
          <a:xfrm>
            <a:off x="2189999" y="3414363"/>
            <a:ext cx="1149172" cy="1149172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3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9" name="Oval 38"/>
          <p:cNvSpPr>
            <a:spLocks noChangeAspect="1"/>
          </p:cNvSpPr>
          <p:nvPr/>
        </p:nvSpPr>
        <p:spPr>
          <a:xfrm>
            <a:off x="4131841" y="3414363"/>
            <a:ext cx="1149172" cy="1149172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3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0" name="Oval 39"/>
          <p:cNvSpPr>
            <a:spLocks noChangeAspect="1"/>
          </p:cNvSpPr>
          <p:nvPr/>
        </p:nvSpPr>
        <p:spPr>
          <a:xfrm>
            <a:off x="6071477" y="3414363"/>
            <a:ext cx="1149172" cy="1149172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3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1" name="Oval 40"/>
          <p:cNvSpPr>
            <a:spLocks noChangeAspect="1"/>
          </p:cNvSpPr>
          <p:nvPr/>
        </p:nvSpPr>
        <p:spPr>
          <a:xfrm>
            <a:off x="8011113" y="3414363"/>
            <a:ext cx="1149172" cy="1149172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3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60" name="Group 17"/>
          <p:cNvGrpSpPr/>
          <p:nvPr/>
        </p:nvGrpSpPr>
        <p:grpSpPr bwMode="auto">
          <a:xfrm>
            <a:off x="2443078" y="3700282"/>
            <a:ext cx="630237" cy="547684"/>
            <a:chOff x="0" y="0"/>
            <a:chExt cx="2000" cy="1700"/>
          </a:xfrm>
        </p:grpSpPr>
        <p:sp>
          <p:nvSpPr>
            <p:cNvPr id="95" name="Freeform 914"/>
            <p:cNvSpPr/>
            <p:nvPr/>
          </p:nvSpPr>
          <p:spPr bwMode="auto">
            <a:xfrm>
              <a:off x="1730" y="1255"/>
              <a:ext cx="270" cy="305"/>
            </a:xfrm>
            <a:custGeom>
              <a:avLst/>
              <a:gdLst>
                <a:gd name="T0" fmla="*/ 0 w 196"/>
                <a:gd name="T1" fmla="*/ 59 h 222"/>
                <a:gd name="T2" fmla="*/ 85 w 196"/>
                <a:gd name="T3" fmla="*/ 0 h 222"/>
                <a:gd name="T4" fmla="*/ 196 w 196"/>
                <a:gd name="T5" fmla="*/ 89 h 222"/>
                <a:gd name="T6" fmla="*/ 196 w 196"/>
                <a:gd name="T7" fmla="*/ 222 h 222"/>
                <a:gd name="T8" fmla="*/ 14 w 196"/>
                <a:gd name="T9" fmla="*/ 222 h 222"/>
                <a:gd name="T10" fmla="*/ 36 w 196"/>
                <a:gd name="T11" fmla="*/ 189 h 222"/>
                <a:gd name="T12" fmla="*/ 0 w 196"/>
                <a:gd name="T13" fmla="*/ 59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6" h="222">
                  <a:moveTo>
                    <a:pt x="0" y="59"/>
                  </a:moveTo>
                  <a:cubicBezTo>
                    <a:pt x="38" y="56"/>
                    <a:pt x="70" y="33"/>
                    <a:pt x="85" y="0"/>
                  </a:cubicBezTo>
                  <a:cubicBezTo>
                    <a:pt x="139" y="15"/>
                    <a:pt x="196" y="42"/>
                    <a:pt x="196" y="89"/>
                  </a:cubicBezTo>
                  <a:cubicBezTo>
                    <a:pt x="196" y="179"/>
                    <a:pt x="196" y="222"/>
                    <a:pt x="196" y="222"/>
                  </a:cubicBezTo>
                  <a:cubicBezTo>
                    <a:pt x="14" y="222"/>
                    <a:pt x="14" y="222"/>
                    <a:pt x="14" y="222"/>
                  </a:cubicBezTo>
                  <a:cubicBezTo>
                    <a:pt x="36" y="189"/>
                    <a:pt x="36" y="189"/>
                    <a:pt x="36" y="189"/>
                  </a:cubicBezTo>
                  <a:lnTo>
                    <a:pt x="0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96" name="Freeform 915"/>
            <p:cNvSpPr/>
            <p:nvPr/>
          </p:nvSpPr>
          <p:spPr bwMode="auto">
            <a:xfrm>
              <a:off x="1550" y="1255"/>
              <a:ext cx="160" cy="305"/>
            </a:xfrm>
            <a:custGeom>
              <a:avLst/>
              <a:gdLst>
                <a:gd name="T0" fmla="*/ 32 w 117"/>
                <a:gd name="T1" fmla="*/ 0 h 222"/>
                <a:gd name="T2" fmla="*/ 117 w 117"/>
                <a:gd name="T3" fmla="*/ 59 h 222"/>
                <a:gd name="T4" fmla="*/ 81 w 117"/>
                <a:gd name="T5" fmla="*/ 189 h 222"/>
                <a:gd name="T6" fmla="*/ 103 w 117"/>
                <a:gd name="T7" fmla="*/ 222 h 222"/>
                <a:gd name="T8" fmla="*/ 14 w 117"/>
                <a:gd name="T9" fmla="*/ 222 h 222"/>
                <a:gd name="T10" fmla="*/ 14 w 117"/>
                <a:gd name="T11" fmla="*/ 65 h 222"/>
                <a:gd name="T12" fmla="*/ 0 w 117"/>
                <a:gd name="T13" fmla="*/ 10 h 222"/>
                <a:gd name="T14" fmla="*/ 32 w 117"/>
                <a:gd name="T1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222">
                  <a:moveTo>
                    <a:pt x="32" y="0"/>
                  </a:moveTo>
                  <a:cubicBezTo>
                    <a:pt x="47" y="33"/>
                    <a:pt x="79" y="56"/>
                    <a:pt x="117" y="59"/>
                  </a:cubicBezTo>
                  <a:cubicBezTo>
                    <a:pt x="81" y="189"/>
                    <a:pt x="81" y="189"/>
                    <a:pt x="81" y="189"/>
                  </a:cubicBezTo>
                  <a:cubicBezTo>
                    <a:pt x="103" y="222"/>
                    <a:pt x="103" y="222"/>
                    <a:pt x="103" y="222"/>
                  </a:cubicBezTo>
                  <a:cubicBezTo>
                    <a:pt x="14" y="222"/>
                    <a:pt x="14" y="222"/>
                    <a:pt x="14" y="222"/>
                  </a:cubicBezTo>
                  <a:cubicBezTo>
                    <a:pt x="14" y="181"/>
                    <a:pt x="14" y="129"/>
                    <a:pt x="14" y="65"/>
                  </a:cubicBezTo>
                  <a:cubicBezTo>
                    <a:pt x="14" y="45"/>
                    <a:pt x="9" y="27"/>
                    <a:pt x="0" y="10"/>
                  </a:cubicBezTo>
                  <a:cubicBezTo>
                    <a:pt x="10" y="6"/>
                    <a:pt x="21" y="3"/>
                    <a:pt x="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97" name="Freeform 916"/>
            <p:cNvSpPr>
              <a:spLocks noEditPoints="1"/>
            </p:cNvSpPr>
            <p:nvPr/>
          </p:nvSpPr>
          <p:spPr bwMode="auto">
            <a:xfrm>
              <a:off x="1560" y="958"/>
              <a:ext cx="315" cy="315"/>
            </a:xfrm>
            <a:custGeom>
              <a:avLst/>
              <a:gdLst>
                <a:gd name="T0" fmla="*/ 114 w 228"/>
                <a:gd name="T1" fmla="*/ 229 h 229"/>
                <a:gd name="T2" fmla="*/ 0 w 228"/>
                <a:gd name="T3" fmla="*/ 115 h 229"/>
                <a:gd name="T4" fmla="*/ 114 w 228"/>
                <a:gd name="T5" fmla="*/ 0 h 229"/>
                <a:gd name="T6" fmla="*/ 228 w 228"/>
                <a:gd name="T7" fmla="*/ 115 h 229"/>
                <a:gd name="T8" fmla="*/ 114 w 228"/>
                <a:gd name="T9" fmla="*/ 229 h 229"/>
                <a:gd name="T10" fmla="*/ 208 w 228"/>
                <a:gd name="T11" fmla="*/ 111 h 229"/>
                <a:gd name="T12" fmla="*/ 178 w 228"/>
                <a:gd name="T13" fmla="*/ 46 h 229"/>
                <a:gd name="T14" fmla="*/ 186 w 228"/>
                <a:gd name="T15" fmla="*/ 91 h 229"/>
                <a:gd name="T16" fmla="*/ 136 w 228"/>
                <a:gd name="T17" fmla="*/ 193 h 229"/>
                <a:gd name="T18" fmla="*/ 208 w 228"/>
                <a:gd name="T19" fmla="*/ 111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8" h="229">
                  <a:moveTo>
                    <a:pt x="114" y="229"/>
                  </a:moveTo>
                  <a:cubicBezTo>
                    <a:pt x="51" y="229"/>
                    <a:pt x="0" y="178"/>
                    <a:pt x="0" y="115"/>
                  </a:cubicBezTo>
                  <a:cubicBezTo>
                    <a:pt x="0" y="52"/>
                    <a:pt x="51" y="0"/>
                    <a:pt x="114" y="0"/>
                  </a:cubicBezTo>
                  <a:cubicBezTo>
                    <a:pt x="177" y="0"/>
                    <a:pt x="228" y="52"/>
                    <a:pt x="228" y="115"/>
                  </a:cubicBezTo>
                  <a:cubicBezTo>
                    <a:pt x="228" y="178"/>
                    <a:pt x="177" y="229"/>
                    <a:pt x="114" y="229"/>
                  </a:cubicBezTo>
                  <a:close/>
                  <a:moveTo>
                    <a:pt x="208" y="111"/>
                  </a:moveTo>
                  <a:cubicBezTo>
                    <a:pt x="208" y="85"/>
                    <a:pt x="196" y="62"/>
                    <a:pt x="178" y="46"/>
                  </a:cubicBezTo>
                  <a:cubicBezTo>
                    <a:pt x="183" y="60"/>
                    <a:pt x="186" y="76"/>
                    <a:pt x="186" y="91"/>
                  </a:cubicBezTo>
                  <a:cubicBezTo>
                    <a:pt x="186" y="133"/>
                    <a:pt x="166" y="170"/>
                    <a:pt x="136" y="193"/>
                  </a:cubicBezTo>
                  <a:cubicBezTo>
                    <a:pt x="177" y="188"/>
                    <a:pt x="208" y="153"/>
                    <a:pt x="208" y="1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98" name="Freeform 917"/>
            <p:cNvSpPr/>
            <p:nvPr/>
          </p:nvSpPr>
          <p:spPr bwMode="auto">
            <a:xfrm>
              <a:off x="1027" y="1140"/>
              <a:ext cx="495" cy="560"/>
            </a:xfrm>
            <a:custGeom>
              <a:avLst/>
              <a:gdLst>
                <a:gd name="T0" fmla="*/ 157 w 360"/>
                <a:gd name="T1" fmla="*/ 0 h 406"/>
                <a:gd name="T2" fmla="*/ 360 w 360"/>
                <a:gd name="T3" fmla="*/ 162 h 406"/>
                <a:gd name="T4" fmla="*/ 360 w 360"/>
                <a:gd name="T5" fmla="*/ 406 h 406"/>
                <a:gd name="T6" fmla="*/ 26 w 360"/>
                <a:gd name="T7" fmla="*/ 406 h 406"/>
                <a:gd name="T8" fmla="*/ 65 w 360"/>
                <a:gd name="T9" fmla="*/ 344 h 406"/>
                <a:gd name="T10" fmla="*/ 0 w 360"/>
                <a:gd name="T11" fmla="*/ 107 h 406"/>
                <a:gd name="T12" fmla="*/ 157 w 360"/>
                <a:gd name="T13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0" h="406">
                  <a:moveTo>
                    <a:pt x="157" y="0"/>
                  </a:moveTo>
                  <a:cubicBezTo>
                    <a:pt x="255" y="27"/>
                    <a:pt x="360" y="75"/>
                    <a:pt x="360" y="162"/>
                  </a:cubicBezTo>
                  <a:cubicBezTo>
                    <a:pt x="360" y="326"/>
                    <a:pt x="360" y="406"/>
                    <a:pt x="360" y="406"/>
                  </a:cubicBezTo>
                  <a:cubicBezTo>
                    <a:pt x="26" y="406"/>
                    <a:pt x="26" y="406"/>
                    <a:pt x="26" y="406"/>
                  </a:cubicBezTo>
                  <a:cubicBezTo>
                    <a:pt x="65" y="344"/>
                    <a:pt x="65" y="344"/>
                    <a:pt x="65" y="344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9" y="102"/>
                    <a:pt x="128" y="60"/>
                    <a:pt x="1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99" name="Freeform 919"/>
            <p:cNvSpPr/>
            <p:nvPr/>
          </p:nvSpPr>
          <p:spPr bwMode="auto">
            <a:xfrm>
              <a:off x="495" y="1140"/>
              <a:ext cx="495" cy="560"/>
            </a:xfrm>
            <a:custGeom>
              <a:avLst/>
              <a:gdLst>
                <a:gd name="T0" fmla="*/ 0 w 360"/>
                <a:gd name="T1" fmla="*/ 406 h 406"/>
                <a:gd name="T2" fmla="*/ 0 w 360"/>
                <a:gd name="T3" fmla="*/ 162 h 406"/>
                <a:gd name="T4" fmla="*/ 203 w 360"/>
                <a:gd name="T5" fmla="*/ 0 h 406"/>
                <a:gd name="T6" fmla="*/ 360 w 360"/>
                <a:gd name="T7" fmla="*/ 107 h 406"/>
                <a:gd name="T8" fmla="*/ 295 w 360"/>
                <a:gd name="T9" fmla="*/ 344 h 406"/>
                <a:gd name="T10" fmla="*/ 334 w 360"/>
                <a:gd name="T11" fmla="*/ 406 h 406"/>
                <a:gd name="T12" fmla="*/ 0 w 360"/>
                <a:gd name="T13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0" h="406">
                  <a:moveTo>
                    <a:pt x="0" y="406"/>
                  </a:moveTo>
                  <a:cubicBezTo>
                    <a:pt x="0" y="406"/>
                    <a:pt x="0" y="326"/>
                    <a:pt x="0" y="162"/>
                  </a:cubicBezTo>
                  <a:cubicBezTo>
                    <a:pt x="0" y="75"/>
                    <a:pt x="105" y="27"/>
                    <a:pt x="203" y="0"/>
                  </a:cubicBezTo>
                  <a:cubicBezTo>
                    <a:pt x="232" y="60"/>
                    <a:pt x="291" y="102"/>
                    <a:pt x="360" y="107"/>
                  </a:cubicBezTo>
                  <a:cubicBezTo>
                    <a:pt x="295" y="344"/>
                    <a:pt x="295" y="344"/>
                    <a:pt x="295" y="344"/>
                  </a:cubicBezTo>
                  <a:cubicBezTo>
                    <a:pt x="334" y="406"/>
                    <a:pt x="334" y="406"/>
                    <a:pt x="334" y="406"/>
                  </a:cubicBezTo>
                  <a:lnTo>
                    <a:pt x="0" y="4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00" name="Freeform 920"/>
            <p:cNvSpPr/>
            <p:nvPr/>
          </p:nvSpPr>
          <p:spPr bwMode="auto">
            <a:xfrm>
              <a:off x="770" y="0"/>
              <a:ext cx="1215" cy="618"/>
            </a:xfrm>
            <a:custGeom>
              <a:avLst/>
              <a:gdLst>
                <a:gd name="T0" fmla="*/ 137 w 884"/>
                <a:gd name="T1" fmla="*/ 396 h 450"/>
                <a:gd name="T2" fmla="*/ 10 w 884"/>
                <a:gd name="T3" fmla="*/ 450 h 450"/>
                <a:gd name="T4" fmla="*/ 0 w 884"/>
                <a:gd name="T5" fmla="*/ 437 h 450"/>
                <a:gd name="T6" fmla="*/ 349 w 884"/>
                <a:gd name="T7" fmla="*/ 157 h 450"/>
                <a:gd name="T8" fmla="*/ 450 w 884"/>
                <a:gd name="T9" fmla="*/ 335 h 450"/>
                <a:gd name="T10" fmla="*/ 620 w 884"/>
                <a:gd name="T11" fmla="*/ 190 h 450"/>
                <a:gd name="T12" fmla="*/ 484 w 884"/>
                <a:gd name="T13" fmla="*/ 112 h 450"/>
                <a:gd name="T14" fmla="*/ 884 w 884"/>
                <a:gd name="T15" fmla="*/ 0 h 450"/>
                <a:gd name="T16" fmla="*/ 744 w 884"/>
                <a:gd name="T17" fmla="*/ 391 h 450"/>
                <a:gd name="T18" fmla="*/ 662 w 884"/>
                <a:gd name="T19" fmla="*/ 225 h 450"/>
                <a:gd name="T20" fmla="*/ 435 w 884"/>
                <a:gd name="T21" fmla="*/ 418 h 450"/>
                <a:gd name="T22" fmla="*/ 334 w 884"/>
                <a:gd name="T23" fmla="*/ 238 h 450"/>
                <a:gd name="T24" fmla="*/ 137 w 884"/>
                <a:gd name="T25" fmla="*/ 396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4" h="450">
                  <a:moveTo>
                    <a:pt x="137" y="396"/>
                  </a:moveTo>
                  <a:cubicBezTo>
                    <a:pt x="89" y="402"/>
                    <a:pt x="46" y="421"/>
                    <a:pt x="10" y="450"/>
                  </a:cubicBezTo>
                  <a:cubicBezTo>
                    <a:pt x="0" y="437"/>
                    <a:pt x="0" y="437"/>
                    <a:pt x="0" y="437"/>
                  </a:cubicBezTo>
                  <a:cubicBezTo>
                    <a:pt x="349" y="157"/>
                    <a:pt x="349" y="157"/>
                    <a:pt x="349" y="157"/>
                  </a:cubicBezTo>
                  <a:cubicBezTo>
                    <a:pt x="450" y="335"/>
                    <a:pt x="450" y="335"/>
                    <a:pt x="450" y="335"/>
                  </a:cubicBezTo>
                  <a:cubicBezTo>
                    <a:pt x="620" y="190"/>
                    <a:pt x="620" y="190"/>
                    <a:pt x="620" y="190"/>
                  </a:cubicBezTo>
                  <a:cubicBezTo>
                    <a:pt x="484" y="112"/>
                    <a:pt x="484" y="112"/>
                    <a:pt x="484" y="112"/>
                  </a:cubicBezTo>
                  <a:cubicBezTo>
                    <a:pt x="884" y="0"/>
                    <a:pt x="884" y="0"/>
                    <a:pt x="884" y="0"/>
                  </a:cubicBezTo>
                  <a:cubicBezTo>
                    <a:pt x="744" y="391"/>
                    <a:pt x="744" y="391"/>
                    <a:pt x="744" y="391"/>
                  </a:cubicBezTo>
                  <a:cubicBezTo>
                    <a:pt x="662" y="225"/>
                    <a:pt x="662" y="225"/>
                    <a:pt x="662" y="225"/>
                  </a:cubicBezTo>
                  <a:cubicBezTo>
                    <a:pt x="435" y="418"/>
                    <a:pt x="435" y="418"/>
                    <a:pt x="435" y="418"/>
                  </a:cubicBezTo>
                  <a:cubicBezTo>
                    <a:pt x="334" y="238"/>
                    <a:pt x="334" y="238"/>
                    <a:pt x="334" y="238"/>
                  </a:cubicBezTo>
                  <a:lnTo>
                    <a:pt x="137" y="3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01" name="Freeform 921"/>
            <p:cNvSpPr/>
            <p:nvPr/>
          </p:nvSpPr>
          <p:spPr bwMode="auto">
            <a:xfrm>
              <a:off x="0" y="503"/>
              <a:ext cx="782" cy="487"/>
            </a:xfrm>
            <a:custGeom>
              <a:avLst/>
              <a:gdLst>
                <a:gd name="T0" fmla="*/ 492 w 570"/>
                <a:gd name="T1" fmla="*/ 196 h 355"/>
                <a:gd name="T2" fmla="*/ 415 w 570"/>
                <a:gd name="T3" fmla="*/ 258 h 355"/>
                <a:gd name="T4" fmla="*/ 323 w 570"/>
                <a:gd name="T5" fmla="*/ 86 h 355"/>
                <a:gd name="T6" fmla="*/ 59 w 570"/>
                <a:gd name="T7" fmla="*/ 334 h 355"/>
                <a:gd name="T8" fmla="*/ 10 w 570"/>
                <a:gd name="T9" fmla="*/ 344 h 355"/>
                <a:gd name="T10" fmla="*/ 22 w 570"/>
                <a:gd name="T11" fmla="*/ 295 h 355"/>
                <a:gd name="T12" fmla="*/ 338 w 570"/>
                <a:gd name="T13" fmla="*/ 0 h 355"/>
                <a:gd name="T14" fmla="*/ 432 w 570"/>
                <a:gd name="T15" fmla="*/ 176 h 355"/>
                <a:gd name="T16" fmla="*/ 560 w 570"/>
                <a:gd name="T17" fmla="*/ 72 h 355"/>
                <a:gd name="T18" fmla="*/ 570 w 570"/>
                <a:gd name="T19" fmla="*/ 85 h 355"/>
                <a:gd name="T20" fmla="*/ 492 w 570"/>
                <a:gd name="T21" fmla="*/ 196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0" h="355">
                  <a:moveTo>
                    <a:pt x="492" y="196"/>
                  </a:moveTo>
                  <a:cubicBezTo>
                    <a:pt x="415" y="258"/>
                    <a:pt x="415" y="258"/>
                    <a:pt x="415" y="258"/>
                  </a:cubicBezTo>
                  <a:cubicBezTo>
                    <a:pt x="323" y="86"/>
                    <a:pt x="323" y="86"/>
                    <a:pt x="323" y="86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42" y="350"/>
                    <a:pt x="20" y="355"/>
                    <a:pt x="10" y="344"/>
                  </a:cubicBezTo>
                  <a:cubicBezTo>
                    <a:pt x="0" y="333"/>
                    <a:pt x="5" y="312"/>
                    <a:pt x="22" y="295"/>
                  </a:cubicBezTo>
                  <a:cubicBezTo>
                    <a:pt x="338" y="0"/>
                    <a:pt x="338" y="0"/>
                    <a:pt x="338" y="0"/>
                  </a:cubicBezTo>
                  <a:cubicBezTo>
                    <a:pt x="432" y="176"/>
                    <a:pt x="432" y="176"/>
                    <a:pt x="432" y="176"/>
                  </a:cubicBezTo>
                  <a:cubicBezTo>
                    <a:pt x="560" y="72"/>
                    <a:pt x="560" y="72"/>
                    <a:pt x="560" y="72"/>
                  </a:cubicBezTo>
                  <a:cubicBezTo>
                    <a:pt x="570" y="85"/>
                    <a:pt x="570" y="85"/>
                    <a:pt x="570" y="85"/>
                  </a:cubicBezTo>
                  <a:cubicBezTo>
                    <a:pt x="535" y="114"/>
                    <a:pt x="507" y="152"/>
                    <a:pt x="492" y="19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02" name="Freeform 922"/>
            <p:cNvSpPr>
              <a:spLocks noEditPoints="1"/>
            </p:cNvSpPr>
            <p:nvPr/>
          </p:nvSpPr>
          <p:spPr bwMode="auto">
            <a:xfrm>
              <a:off x="715" y="600"/>
              <a:ext cx="575" cy="575"/>
            </a:xfrm>
            <a:custGeom>
              <a:avLst/>
              <a:gdLst>
                <a:gd name="T0" fmla="*/ 249 w 418"/>
                <a:gd name="T1" fmla="*/ 352 h 418"/>
                <a:gd name="T2" fmla="*/ 381 w 418"/>
                <a:gd name="T3" fmla="*/ 201 h 418"/>
                <a:gd name="T4" fmla="*/ 326 w 418"/>
                <a:gd name="T5" fmla="*/ 84 h 418"/>
                <a:gd name="T6" fmla="*/ 326 w 418"/>
                <a:gd name="T7" fmla="*/ 84 h 418"/>
                <a:gd name="T8" fmla="*/ 326 w 418"/>
                <a:gd name="T9" fmla="*/ 84 h 418"/>
                <a:gd name="T10" fmla="*/ 341 w 418"/>
                <a:gd name="T11" fmla="*/ 166 h 418"/>
                <a:gd name="T12" fmla="*/ 249 w 418"/>
                <a:gd name="T13" fmla="*/ 352 h 418"/>
                <a:gd name="T14" fmla="*/ 209 w 418"/>
                <a:gd name="T15" fmla="*/ 418 h 418"/>
                <a:gd name="T16" fmla="*/ 0 w 418"/>
                <a:gd name="T17" fmla="*/ 209 h 418"/>
                <a:gd name="T18" fmla="*/ 209 w 418"/>
                <a:gd name="T19" fmla="*/ 0 h 418"/>
                <a:gd name="T20" fmla="*/ 418 w 418"/>
                <a:gd name="T21" fmla="*/ 209 h 418"/>
                <a:gd name="T22" fmla="*/ 209 w 418"/>
                <a:gd name="T23" fmla="*/ 41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8" h="418">
                  <a:moveTo>
                    <a:pt x="249" y="352"/>
                  </a:moveTo>
                  <a:cubicBezTo>
                    <a:pt x="324" y="342"/>
                    <a:pt x="381" y="279"/>
                    <a:pt x="381" y="201"/>
                  </a:cubicBezTo>
                  <a:cubicBezTo>
                    <a:pt x="381" y="154"/>
                    <a:pt x="360" y="112"/>
                    <a:pt x="326" y="84"/>
                  </a:cubicBezTo>
                  <a:cubicBezTo>
                    <a:pt x="326" y="84"/>
                    <a:pt x="326" y="84"/>
                    <a:pt x="326" y="84"/>
                  </a:cubicBezTo>
                  <a:cubicBezTo>
                    <a:pt x="326" y="84"/>
                    <a:pt x="326" y="84"/>
                    <a:pt x="326" y="84"/>
                  </a:cubicBezTo>
                  <a:cubicBezTo>
                    <a:pt x="335" y="109"/>
                    <a:pt x="341" y="137"/>
                    <a:pt x="341" y="166"/>
                  </a:cubicBezTo>
                  <a:cubicBezTo>
                    <a:pt x="341" y="242"/>
                    <a:pt x="305" y="309"/>
                    <a:pt x="249" y="352"/>
                  </a:cubicBezTo>
                  <a:close/>
                  <a:moveTo>
                    <a:pt x="209" y="418"/>
                  </a:moveTo>
                  <a:cubicBezTo>
                    <a:pt x="93" y="418"/>
                    <a:pt x="0" y="325"/>
                    <a:pt x="0" y="209"/>
                  </a:cubicBezTo>
                  <a:cubicBezTo>
                    <a:pt x="0" y="94"/>
                    <a:pt x="93" y="0"/>
                    <a:pt x="209" y="0"/>
                  </a:cubicBezTo>
                  <a:cubicBezTo>
                    <a:pt x="325" y="0"/>
                    <a:pt x="418" y="94"/>
                    <a:pt x="418" y="209"/>
                  </a:cubicBezTo>
                  <a:cubicBezTo>
                    <a:pt x="418" y="325"/>
                    <a:pt x="325" y="418"/>
                    <a:pt x="209" y="4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03" name="Freeform 923"/>
            <p:cNvSpPr/>
            <p:nvPr/>
          </p:nvSpPr>
          <p:spPr bwMode="auto">
            <a:xfrm>
              <a:off x="305" y="1258"/>
              <a:ext cx="160" cy="305"/>
            </a:xfrm>
            <a:custGeom>
              <a:avLst/>
              <a:gdLst>
                <a:gd name="T0" fmla="*/ 0 w 117"/>
                <a:gd name="T1" fmla="*/ 58 h 221"/>
                <a:gd name="T2" fmla="*/ 86 w 117"/>
                <a:gd name="T3" fmla="*/ 0 h 221"/>
                <a:gd name="T4" fmla="*/ 117 w 117"/>
                <a:gd name="T5" fmla="*/ 10 h 221"/>
                <a:gd name="T6" fmla="*/ 104 w 117"/>
                <a:gd name="T7" fmla="*/ 65 h 221"/>
                <a:gd name="T8" fmla="*/ 104 w 117"/>
                <a:gd name="T9" fmla="*/ 221 h 221"/>
                <a:gd name="T10" fmla="*/ 14 w 117"/>
                <a:gd name="T11" fmla="*/ 221 h 221"/>
                <a:gd name="T12" fmla="*/ 36 w 117"/>
                <a:gd name="T13" fmla="*/ 188 h 221"/>
                <a:gd name="T14" fmla="*/ 0 w 117"/>
                <a:gd name="T15" fmla="*/ 58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221">
                  <a:moveTo>
                    <a:pt x="0" y="58"/>
                  </a:moveTo>
                  <a:cubicBezTo>
                    <a:pt x="38" y="56"/>
                    <a:pt x="70" y="32"/>
                    <a:pt x="86" y="0"/>
                  </a:cubicBezTo>
                  <a:cubicBezTo>
                    <a:pt x="96" y="3"/>
                    <a:pt x="107" y="6"/>
                    <a:pt x="117" y="10"/>
                  </a:cubicBezTo>
                  <a:cubicBezTo>
                    <a:pt x="108" y="26"/>
                    <a:pt x="104" y="45"/>
                    <a:pt x="104" y="65"/>
                  </a:cubicBezTo>
                  <a:cubicBezTo>
                    <a:pt x="104" y="128"/>
                    <a:pt x="104" y="180"/>
                    <a:pt x="104" y="221"/>
                  </a:cubicBezTo>
                  <a:cubicBezTo>
                    <a:pt x="14" y="221"/>
                    <a:pt x="14" y="221"/>
                    <a:pt x="14" y="221"/>
                  </a:cubicBezTo>
                  <a:cubicBezTo>
                    <a:pt x="36" y="188"/>
                    <a:pt x="36" y="188"/>
                    <a:pt x="36" y="188"/>
                  </a:cubicBezTo>
                  <a:lnTo>
                    <a:pt x="0" y="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04" name="Freeform 924"/>
            <p:cNvSpPr/>
            <p:nvPr/>
          </p:nvSpPr>
          <p:spPr bwMode="auto">
            <a:xfrm>
              <a:off x="12" y="1258"/>
              <a:ext cx="270" cy="305"/>
            </a:xfrm>
            <a:custGeom>
              <a:avLst/>
              <a:gdLst>
                <a:gd name="T0" fmla="*/ 196 w 196"/>
                <a:gd name="T1" fmla="*/ 58 h 221"/>
                <a:gd name="T2" fmla="*/ 160 w 196"/>
                <a:gd name="T3" fmla="*/ 188 h 221"/>
                <a:gd name="T4" fmla="*/ 182 w 196"/>
                <a:gd name="T5" fmla="*/ 221 h 221"/>
                <a:gd name="T6" fmla="*/ 0 w 196"/>
                <a:gd name="T7" fmla="*/ 221 h 221"/>
                <a:gd name="T8" fmla="*/ 0 w 196"/>
                <a:gd name="T9" fmla="*/ 88 h 221"/>
                <a:gd name="T10" fmla="*/ 111 w 196"/>
                <a:gd name="T11" fmla="*/ 0 h 221"/>
                <a:gd name="T12" fmla="*/ 196 w 196"/>
                <a:gd name="T13" fmla="*/ 58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6" h="221">
                  <a:moveTo>
                    <a:pt x="196" y="58"/>
                  </a:moveTo>
                  <a:cubicBezTo>
                    <a:pt x="160" y="188"/>
                    <a:pt x="160" y="188"/>
                    <a:pt x="160" y="188"/>
                  </a:cubicBezTo>
                  <a:cubicBezTo>
                    <a:pt x="182" y="221"/>
                    <a:pt x="182" y="221"/>
                    <a:pt x="182" y="221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0" y="221"/>
                    <a:pt x="0" y="178"/>
                    <a:pt x="0" y="88"/>
                  </a:cubicBezTo>
                  <a:cubicBezTo>
                    <a:pt x="0" y="41"/>
                    <a:pt x="57" y="14"/>
                    <a:pt x="111" y="0"/>
                  </a:cubicBezTo>
                  <a:cubicBezTo>
                    <a:pt x="126" y="32"/>
                    <a:pt x="158" y="56"/>
                    <a:pt x="196" y="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05" name="Freeform 926"/>
            <p:cNvSpPr>
              <a:spLocks noEditPoints="1"/>
            </p:cNvSpPr>
            <p:nvPr/>
          </p:nvSpPr>
          <p:spPr bwMode="auto">
            <a:xfrm>
              <a:off x="140" y="963"/>
              <a:ext cx="312" cy="315"/>
            </a:xfrm>
            <a:custGeom>
              <a:avLst/>
              <a:gdLst>
                <a:gd name="T0" fmla="*/ 50 w 228"/>
                <a:gd name="T1" fmla="*/ 46 h 229"/>
                <a:gd name="T2" fmla="*/ 20 w 228"/>
                <a:gd name="T3" fmla="*/ 110 h 229"/>
                <a:gd name="T4" fmla="*/ 92 w 228"/>
                <a:gd name="T5" fmla="*/ 192 h 229"/>
                <a:gd name="T6" fmla="*/ 42 w 228"/>
                <a:gd name="T7" fmla="*/ 91 h 229"/>
                <a:gd name="T8" fmla="*/ 50 w 228"/>
                <a:gd name="T9" fmla="*/ 46 h 229"/>
                <a:gd name="T10" fmla="*/ 50 w 228"/>
                <a:gd name="T11" fmla="*/ 46 h 229"/>
                <a:gd name="T12" fmla="*/ 114 w 228"/>
                <a:gd name="T13" fmla="*/ 229 h 229"/>
                <a:gd name="T14" fmla="*/ 0 w 228"/>
                <a:gd name="T15" fmla="*/ 114 h 229"/>
                <a:gd name="T16" fmla="*/ 114 w 228"/>
                <a:gd name="T17" fmla="*/ 0 h 229"/>
                <a:gd name="T18" fmla="*/ 228 w 228"/>
                <a:gd name="T19" fmla="*/ 114 h 229"/>
                <a:gd name="T20" fmla="*/ 114 w 228"/>
                <a:gd name="T21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8" h="229">
                  <a:moveTo>
                    <a:pt x="50" y="46"/>
                  </a:moveTo>
                  <a:cubicBezTo>
                    <a:pt x="32" y="61"/>
                    <a:pt x="20" y="84"/>
                    <a:pt x="20" y="110"/>
                  </a:cubicBezTo>
                  <a:cubicBezTo>
                    <a:pt x="20" y="152"/>
                    <a:pt x="51" y="187"/>
                    <a:pt x="92" y="192"/>
                  </a:cubicBezTo>
                  <a:cubicBezTo>
                    <a:pt x="62" y="169"/>
                    <a:pt x="42" y="132"/>
                    <a:pt x="42" y="91"/>
                  </a:cubicBezTo>
                  <a:cubicBezTo>
                    <a:pt x="42" y="75"/>
                    <a:pt x="45" y="60"/>
                    <a:pt x="50" y="46"/>
                  </a:cubicBezTo>
                  <a:cubicBezTo>
                    <a:pt x="50" y="46"/>
                    <a:pt x="50" y="46"/>
                    <a:pt x="50" y="46"/>
                  </a:cubicBezTo>
                  <a:close/>
                  <a:moveTo>
                    <a:pt x="114" y="229"/>
                  </a:moveTo>
                  <a:cubicBezTo>
                    <a:pt x="51" y="229"/>
                    <a:pt x="0" y="177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77" y="0"/>
                    <a:pt x="228" y="51"/>
                    <a:pt x="228" y="114"/>
                  </a:cubicBezTo>
                  <a:cubicBezTo>
                    <a:pt x="228" y="177"/>
                    <a:pt x="177" y="229"/>
                    <a:pt x="114" y="2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grpSp>
        <p:nvGrpSpPr>
          <p:cNvPr id="61" name="Group 32"/>
          <p:cNvGrpSpPr/>
          <p:nvPr/>
        </p:nvGrpSpPr>
        <p:grpSpPr bwMode="auto">
          <a:xfrm>
            <a:off x="4413734" y="3682819"/>
            <a:ext cx="563562" cy="581355"/>
            <a:chOff x="0" y="0"/>
            <a:chExt cx="1712" cy="1790"/>
          </a:xfrm>
        </p:grpSpPr>
        <p:sp>
          <p:nvSpPr>
            <p:cNvPr id="86" name="Freeform 1015"/>
            <p:cNvSpPr/>
            <p:nvPr/>
          </p:nvSpPr>
          <p:spPr bwMode="auto">
            <a:xfrm>
              <a:off x="0" y="0"/>
              <a:ext cx="1712" cy="100"/>
            </a:xfrm>
            <a:custGeom>
              <a:avLst/>
              <a:gdLst>
                <a:gd name="T0" fmla="*/ 1209 w 1245"/>
                <a:gd name="T1" fmla="*/ 0 h 73"/>
                <a:gd name="T2" fmla="*/ 1245 w 1245"/>
                <a:gd name="T3" fmla="*/ 37 h 73"/>
                <a:gd name="T4" fmla="*/ 1209 w 1245"/>
                <a:gd name="T5" fmla="*/ 73 h 73"/>
                <a:gd name="T6" fmla="*/ 37 w 1245"/>
                <a:gd name="T7" fmla="*/ 73 h 73"/>
                <a:gd name="T8" fmla="*/ 0 w 1245"/>
                <a:gd name="T9" fmla="*/ 37 h 73"/>
                <a:gd name="T10" fmla="*/ 11 w 1245"/>
                <a:gd name="T11" fmla="*/ 11 h 73"/>
                <a:gd name="T12" fmla="*/ 37 w 1245"/>
                <a:gd name="T13" fmla="*/ 0 h 73"/>
                <a:gd name="T14" fmla="*/ 1209 w 1245"/>
                <a:gd name="T1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5" h="73">
                  <a:moveTo>
                    <a:pt x="1209" y="0"/>
                  </a:moveTo>
                  <a:cubicBezTo>
                    <a:pt x="1229" y="0"/>
                    <a:pt x="1245" y="16"/>
                    <a:pt x="1245" y="37"/>
                  </a:cubicBezTo>
                  <a:cubicBezTo>
                    <a:pt x="1245" y="57"/>
                    <a:pt x="1229" y="73"/>
                    <a:pt x="1209" y="73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17" y="73"/>
                    <a:pt x="0" y="57"/>
                    <a:pt x="0" y="37"/>
                  </a:cubicBezTo>
                  <a:cubicBezTo>
                    <a:pt x="0" y="26"/>
                    <a:pt x="4" y="17"/>
                    <a:pt x="11" y="11"/>
                  </a:cubicBezTo>
                  <a:cubicBezTo>
                    <a:pt x="18" y="4"/>
                    <a:pt x="27" y="0"/>
                    <a:pt x="37" y="0"/>
                  </a:cubicBezTo>
                  <a:lnTo>
                    <a:pt x="120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87" name="Freeform 1016"/>
            <p:cNvSpPr>
              <a:spLocks noEditPoints="1"/>
            </p:cNvSpPr>
            <p:nvPr/>
          </p:nvSpPr>
          <p:spPr bwMode="auto">
            <a:xfrm>
              <a:off x="125" y="155"/>
              <a:ext cx="1465" cy="920"/>
            </a:xfrm>
            <a:custGeom>
              <a:avLst/>
              <a:gdLst>
                <a:gd name="T0" fmla="*/ 1066 w 1066"/>
                <a:gd name="T1" fmla="*/ 0 h 670"/>
                <a:gd name="T2" fmla="*/ 1066 w 1066"/>
                <a:gd name="T3" fmla="*/ 670 h 670"/>
                <a:gd name="T4" fmla="*/ 0 w 1066"/>
                <a:gd name="T5" fmla="*/ 670 h 670"/>
                <a:gd name="T6" fmla="*/ 0 w 1066"/>
                <a:gd name="T7" fmla="*/ 0 h 670"/>
                <a:gd name="T8" fmla="*/ 1066 w 1066"/>
                <a:gd name="T9" fmla="*/ 0 h 670"/>
                <a:gd name="T10" fmla="*/ 851 w 1066"/>
                <a:gd name="T11" fmla="*/ 350 h 670"/>
                <a:gd name="T12" fmla="*/ 843 w 1066"/>
                <a:gd name="T13" fmla="*/ 344 h 670"/>
                <a:gd name="T14" fmla="*/ 851 w 1066"/>
                <a:gd name="T15" fmla="*/ 337 h 670"/>
                <a:gd name="T16" fmla="*/ 834 w 1066"/>
                <a:gd name="T17" fmla="*/ 306 h 670"/>
                <a:gd name="T18" fmla="*/ 799 w 1066"/>
                <a:gd name="T19" fmla="*/ 295 h 670"/>
                <a:gd name="T20" fmla="*/ 767 w 1066"/>
                <a:gd name="T21" fmla="*/ 310 h 670"/>
                <a:gd name="T22" fmla="*/ 753 w 1066"/>
                <a:gd name="T23" fmla="*/ 344 h 670"/>
                <a:gd name="T24" fmla="*/ 754 w 1066"/>
                <a:gd name="T25" fmla="*/ 352 h 670"/>
                <a:gd name="T26" fmla="*/ 612 w 1066"/>
                <a:gd name="T27" fmla="*/ 406 h 670"/>
                <a:gd name="T28" fmla="*/ 575 w 1066"/>
                <a:gd name="T29" fmla="*/ 353 h 670"/>
                <a:gd name="T30" fmla="*/ 597 w 1066"/>
                <a:gd name="T31" fmla="*/ 322 h 670"/>
                <a:gd name="T32" fmla="*/ 645 w 1066"/>
                <a:gd name="T33" fmla="*/ 340 h 670"/>
                <a:gd name="T34" fmla="*/ 707 w 1066"/>
                <a:gd name="T35" fmla="*/ 320 h 670"/>
                <a:gd name="T36" fmla="*/ 739 w 1066"/>
                <a:gd name="T37" fmla="*/ 263 h 670"/>
                <a:gd name="T38" fmla="*/ 731 w 1066"/>
                <a:gd name="T39" fmla="*/ 251 h 670"/>
                <a:gd name="T40" fmla="*/ 739 w 1066"/>
                <a:gd name="T41" fmla="*/ 239 h 670"/>
                <a:gd name="T42" fmla="*/ 707 w 1066"/>
                <a:gd name="T43" fmla="*/ 182 h 670"/>
                <a:gd name="T44" fmla="*/ 645 w 1066"/>
                <a:gd name="T45" fmla="*/ 163 h 670"/>
                <a:gd name="T46" fmla="*/ 586 w 1066"/>
                <a:gd name="T47" fmla="*/ 191 h 670"/>
                <a:gd name="T48" fmla="*/ 569 w 1066"/>
                <a:gd name="T49" fmla="*/ 216 h 670"/>
                <a:gd name="T50" fmla="*/ 444 w 1066"/>
                <a:gd name="T51" fmla="*/ 216 h 670"/>
                <a:gd name="T52" fmla="*/ 445 w 1066"/>
                <a:gd name="T53" fmla="*/ 212 h 670"/>
                <a:gd name="T54" fmla="*/ 436 w 1066"/>
                <a:gd name="T55" fmla="*/ 196 h 670"/>
                <a:gd name="T56" fmla="*/ 445 w 1066"/>
                <a:gd name="T57" fmla="*/ 180 h 670"/>
                <a:gd name="T58" fmla="*/ 403 w 1066"/>
                <a:gd name="T59" fmla="*/ 106 h 670"/>
                <a:gd name="T60" fmla="*/ 322 w 1066"/>
                <a:gd name="T61" fmla="*/ 80 h 670"/>
                <a:gd name="T62" fmla="*/ 245 w 1066"/>
                <a:gd name="T63" fmla="*/ 117 h 670"/>
                <a:gd name="T64" fmla="*/ 214 w 1066"/>
                <a:gd name="T65" fmla="*/ 196 h 670"/>
                <a:gd name="T66" fmla="*/ 245 w 1066"/>
                <a:gd name="T67" fmla="*/ 275 h 670"/>
                <a:gd name="T68" fmla="*/ 322 w 1066"/>
                <a:gd name="T69" fmla="*/ 312 h 670"/>
                <a:gd name="T70" fmla="*/ 403 w 1066"/>
                <a:gd name="T71" fmla="*/ 286 h 670"/>
                <a:gd name="T72" fmla="*/ 439 w 1066"/>
                <a:gd name="T73" fmla="*/ 235 h 670"/>
                <a:gd name="T74" fmla="*/ 564 w 1066"/>
                <a:gd name="T75" fmla="*/ 235 h 670"/>
                <a:gd name="T76" fmla="*/ 562 w 1066"/>
                <a:gd name="T77" fmla="*/ 251 h 670"/>
                <a:gd name="T78" fmla="*/ 583 w 1066"/>
                <a:gd name="T79" fmla="*/ 309 h 670"/>
                <a:gd name="T80" fmla="*/ 560 w 1066"/>
                <a:gd name="T81" fmla="*/ 342 h 670"/>
                <a:gd name="T82" fmla="*/ 481 w 1066"/>
                <a:gd name="T83" fmla="*/ 322 h 670"/>
                <a:gd name="T84" fmla="*/ 395 w 1066"/>
                <a:gd name="T85" fmla="*/ 363 h 670"/>
                <a:gd name="T86" fmla="*/ 369 w 1066"/>
                <a:gd name="T87" fmla="*/ 404 h 670"/>
                <a:gd name="T88" fmla="*/ 360 w 1066"/>
                <a:gd name="T89" fmla="*/ 452 h 670"/>
                <a:gd name="T90" fmla="*/ 369 w 1066"/>
                <a:gd name="T91" fmla="*/ 499 h 670"/>
                <a:gd name="T92" fmla="*/ 395 w 1066"/>
                <a:gd name="T93" fmla="*/ 540 h 670"/>
                <a:gd name="T94" fmla="*/ 481 w 1066"/>
                <a:gd name="T95" fmla="*/ 581 h 670"/>
                <a:gd name="T96" fmla="*/ 572 w 1066"/>
                <a:gd name="T97" fmla="*/ 552 h 670"/>
                <a:gd name="T98" fmla="*/ 619 w 1066"/>
                <a:gd name="T99" fmla="*/ 469 h 670"/>
                <a:gd name="T100" fmla="*/ 611 w 1066"/>
                <a:gd name="T101" fmla="*/ 452 h 670"/>
                <a:gd name="T102" fmla="*/ 619 w 1066"/>
                <a:gd name="T103" fmla="*/ 434 h 670"/>
                <a:gd name="T104" fmla="*/ 617 w 1066"/>
                <a:gd name="T105" fmla="*/ 424 h 670"/>
                <a:gd name="T106" fmla="*/ 761 w 1066"/>
                <a:gd name="T107" fmla="*/ 369 h 670"/>
                <a:gd name="T108" fmla="*/ 767 w 1066"/>
                <a:gd name="T109" fmla="*/ 377 h 670"/>
                <a:gd name="T110" fmla="*/ 799 w 1066"/>
                <a:gd name="T111" fmla="*/ 393 h 670"/>
                <a:gd name="T112" fmla="*/ 834 w 1066"/>
                <a:gd name="T113" fmla="*/ 382 h 670"/>
                <a:gd name="T114" fmla="*/ 851 w 1066"/>
                <a:gd name="T115" fmla="*/ 35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66" h="670">
                  <a:moveTo>
                    <a:pt x="1066" y="0"/>
                  </a:moveTo>
                  <a:cubicBezTo>
                    <a:pt x="1066" y="670"/>
                    <a:pt x="1066" y="670"/>
                    <a:pt x="1066" y="670"/>
                  </a:cubicBezTo>
                  <a:cubicBezTo>
                    <a:pt x="0" y="670"/>
                    <a:pt x="0" y="670"/>
                    <a:pt x="0" y="67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066" y="0"/>
                  </a:lnTo>
                  <a:close/>
                  <a:moveTo>
                    <a:pt x="851" y="350"/>
                  </a:moveTo>
                  <a:cubicBezTo>
                    <a:pt x="852" y="347"/>
                    <a:pt x="848" y="344"/>
                    <a:pt x="843" y="344"/>
                  </a:cubicBezTo>
                  <a:cubicBezTo>
                    <a:pt x="848" y="344"/>
                    <a:pt x="852" y="341"/>
                    <a:pt x="851" y="337"/>
                  </a:cubicBezTo>
                  <a:cubicBezTo>
                    <a:pt x="850" y="325"/>
                    <a:pt x="843" y="313"/>
                    <a:pt x="834" y="306"/>
                  </a:cubicBezTo>
                  <a:cubicBezTo>
                    <a:pt x="824" y="298"/>
                    <a:pt x="812" y="294"/>
                    <a:pt x="799" y="295"/>
                  </a:cubicBezTo>
                  <a:cubicBezTo>
                    <a:pt x="787" y="295"/>
                    <a:pt x="775" y="301"/>
                    <a:pt x="767" y="310"/>
                  </a:cubicBezTo>
                  <a:cubicBezTo>
                    <a:pt x="758" y="319"/>
                    <a:pt x="753" y="331"/>
                    <a:pt x="753" y="344"/>
                  </a:cubicBezTo>
                  <a:cubicBezTo>
                    <a:pt x="753" y="346"/>
                    <a:pt x="754" y="349"/>
                    <a:pt x="754" y="352"/>
                  </a:cubicBezTo>
                  <a:cubicBezTo>
                    <a:pt x="612" y="406"/>
                    <a:pt x="612" y="406"/>
                    <a:pt x="612" y="406"/>
                  </a:cubicBezTo>
                  <a:cubicBezTo>
                    <a:pt x="604" y="386"/>
                    <a:pt x="591" y="367"/>
                    <a:pt x="575" y="353"/>
                  </a:cubicBezTo>
                  <a:cubicBezTo>
                    <a:pt x="597" y="322"/>
                    <a:pt x="597" y="322"/>
                    <a:pt x="597" y="322"/>
                  </a:cubicBezTo>
                  <a:cubicBezTo>
                    <a:pt x="611" y="332"/>
                    <a:pt x="628" y="339"/>
                    <a:pt x="645" y="340"/>
                  </a:cubicBezTo>
                  <a:cubicBezTo>
                    <a:pt x="667" y="342"/>
                    <a:pt x="690" y="334"/>
                    <a:pt x="707" y="320"/>
                  </a:cubicBezTo>
                  <a:cubicBezTo>
                    <a:pt x="725" y="306"/>
                    <a:pt x="736" y="285"/>
                    <a:pt x="739" y="263"/>
                  </a:cubicBezTo>
                  <a:cubicBezTo>
                    <a:pt x="740" y="257"/>
                    <a:pt x="736" y="251"/>
                    <a:pt x="731" y="251"/>
                  </a:cubicBezTo>
                  <a:cubicBezTo>
                    <a:pt x="736" y="251"/>
                    <a:pt x="740" y="246"/>
                    <a:pt x="739" y="239"/>
                  </a:cubicBezTo>
                  <a:cubicBezTo>
                    <a:pt x="736" y="217"/>
                    <a:pt x="725" y="196"/>
                    <a:pt x="707" y="182"/>
                  </a:cubicBezTo>
                  <a:cubicBezTo>
                    <a:pt x="690" y="168"/>
                    <a:pt x="667" y="161"/>
                    <a:pt x="645" y="163"/>
                  </a:cubicBezTo>
                  <a:cubicBezTo>
                    <a:pt x="623" y="164"/>
                    <a:pt x="601" y="174"/>
                    <a:pt x="586" y="191"/>
                  </a:cubicBezTo>
                  <a:cubicBezTo>
                    <a:pt x="579" y="198"/>
                    <a:pt x="573" y="207"/>
                    <a:pt x="569" y="216"/>
                  </a:cubicBezTo>
                  <a:cubicBezTo>
                    <a:pt x="444" y="216"/>
                    <a:pt x="444" y="216"/>
                    <a:pt x="444" y="216"/>
                  </a:cubicBezTo>
                  <a:cubicBezTo>
                    <a:pt x="444" y="215"/>
                    <a:pt x="444" y="213"/>
                    <a:pt x="445" y="212"/>
                  </a:cubicBezTo>
                  <a:cubicBezTo>
                    <a:pt x="446" y="203"/>
                    <a:pt x="442" y="196"/>
                    <a:pt x="436" y="196"/>
                  </a:cubicBezTo>
                  <a:cubicBezTo>
                    <a:pt x="442" y="196"/>
                    <a:pt x="446" y="189"/>
                    <a:pt x="445" y="180"/>
                  </a:cubicBezTo>
                  <a:cubicBezTo>
                    <a:pt x="441" y="152"/>
                    <a:pt x="426" y="125"/>
                    <a:pt x="403" y="106"/>
                  </a:cubicBezTo>
                  <a:cubicBezTo>
                    <a:pt x="381" y="88"/>
                    <a:pt x="351" y="78"/>
                    <a:pt x="322" y="80"/>
                  </a:cubicBezTo>
                  <a:cubicBezTo>
                    <a:pt x="293" y="82"/>
                    <a:pt x="265" y="96"/>
                    <a:pt x="245" y="117"/>
                  </a:cubicBezTo>
                  <a:cubicBezTo>
                    <a:pt x="225" y="138"/>
                    <a:pt x="214" y="167"/>
                    <a:pt x="214" y="196"/>
                  </a:cubicBezTo>
                  <a:cubicBezTo>
                    <a:pt x="214" y="225"/>
                    <a:pt x="225" y="254"/>
                    <a:pt x="245" y="275"/>
                  </a:cubicBezTo>
                  <a:cubicBezTo>
                    <a:pt x="265" y="296"/>
                    <a:pt x="293" y="310"/>
                    <a:pt x="322" y="312"/>
                  </a:cubicBezTo>
                  <a:cubicBezTo>
                    <a:pt x="351" y="314"/>
                    <a:pt x="381" y="304"/>
                    <a:pt x="403" y="286"/>
                  </a:cubicBezTo>
                  <a:cubicBezTo>
                    <a:pt x="419" y="273"/>
                    <a:pt x="432" y="255"/>
                    <a:pt x="439" y="235"/>
                  </a:cubicBezTo>
                  <a:cubicBezTo>
                    <a:pt x="564" y="235"/>
                    <a:pt x="564" y="235"/>
                    <a:pt x="564" y="235"/>
                  </a:cubicBezTo>
                  <a:cubicBezTo>
                    <a:pt x="563" y="240"/>
                    <a:pt x="562" y="246"/>
                    <a:pt x="562" y="251"/>
                  </a:cubicBezTo>
                  <a:cubicBezTo>
                    <a:pt x="562" y="272"/>
                    <a:pt x="570" y="293"/>
                    <a:pt x="583" y="309"/>
                  </a:cubicBezTo>
                  <a:cubicBezTo>
                    <a:pt x="560" y="342"/>
                    <a:pt x="560" y="342"/>
                    <a:pt x="560" y="342"/>
                  </a:cubicBezTo>
                  <a:cubicBezTo>
                    <a:pt x="537" y="327"/>
                    <a:pt x="509" y="320"/>
                    <a:pt x="481" y="322"/>
                  </a:cubicBezTo>
                  <a:cubicBezTo>
                    <a:pt x="449" y="324"/>
                    <a:pt x="417" y="339"/>
                    <a:pt x="395" y="363"/>
                  </a:cubicBezTo>
                  <a:cubicBezTo>
                    <a:pt x="384" y="375"/>
                    <a:pt x="375" y="389"/>
                    <a:pt x="369" y="404"/>
                  </a:cubicBezTo>
                  <a:cubicBezTo>
                    <a:pt x="363" y="419"/>
                    <a:pt x="360" y="435"/>
                    <a:pt x="360" y="452"/>
                  </a:cubicBezTo>
                  <a:cubicBezTo>
                    <a:pt x="360" y="468"/>
                    <a:pt x="363" y="484"/>
                    <a:pt x="369" y="499"/>
                  </a:cubicBezTo>
                  <a:cubicBezTo>
                    <a:pt x="375" y="514"/>
                    <a:pt x="384" y="528"/>
                    <a:pt x="395" y="540"/>
                  </a:cubicBezTo>
                  <a:cubicBezTo>
                    <a:pt x="417" y="564"/>
                    <a:pt x="449" y="579"/>
                    <a:pt x="481" y="581"/>
                  </a:cubicBezTo>
                  <a:cubicBezTo>
                    <a:pt x="514" y="584"/>
                    <a:pt x="547" y="573"/>
                    <a:pt x="572" y="552"/>
                  </a:cubicBezTo>
                  <a:cubicBezTo>
                    <a:pt x="597" y="532"/>
                    <a:pt x="615" y="501"/>
                    <a:pt x="619" y="469"/>
                  </a:cubicBezTo>
                  <a:cubicBezTo>
                    <a:pt x="620" y="459"/>
                    <a:pt x="616" y="452"/>
                    <a:pt x="611" y="452"/>
                  </a:cubicBezTo>
                  <a:cubicBezTo>
                    <a:pt x="616" y="451"/>
                    <a:pt x="620" y="444"/>
                    <a:pt x="619" y="434"/>
                  </a:cubicBezTo>
                  <a:cubicBezTo>
                    <a:pt x="618" y="431"/>
                    <a:pt x="618" y="427"/>
                    <a:pt x="617" y="424"/>
                  </a:cubicBezTo>
                  <a:cubicBezTo>
                    <a:pt x="761" y="369"/>
                    <a:pt x="761" y="369"/>
                    <a:pt x="761" y="369"/>
                  </a:cubicBezTo>
                  <a:cubicBezTo>
                    <a:pt x="763" y="372"/>
                    <a:pt x="764" y="375"/>
                    <a:pt x="767" y="377"/>
                  </a:cubicBezTo>
                  <a:cubicBezTo>
                    <a:pt x="775" y="386"/>
                    <a:pt x="787" y="392"/>
                    <a:pt x="799" y="393"/>
                  </a:cubicBezTo>
                  <a:cubicBezTo>
                    <a:pt x="812" y="394"/>
                    <a:pt x="824" y="390"/>
                    <a:pt x="834" y="382"/>
                  </a:cubicBezTo>
                  <a:cubicBezTo>
                    <a:pt x="843" y="374"/>
                    <a:pt x="850" y="362"/>
                    <a:pt x="851" y="3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88" name="Freeform 1017"/>
            <p:cNvSpPr/>
            <p:nvPr/>
          </p:nvSpPr>
          <p:spPr bwMode="auto">
            <a:xfrm>
              <a:off x="1185" y="585"/>
              <a:ext cx="97" cy="82"/>
            </a:xfrm>
            <a:custGeom>
              <a:avLst/>
              <a:gdLst>
                <a:gd name="T0" fmla="*/ 9 w 70"/>
                <a:gd name="T1" fmla="*/ 29 h 61"/>
                <a:gd name="T2" fmla="*/ 0 w 70"/>
                <a:gd name="T3" fmla="*/ 32 h 61"/>
                <a:gd name="T4" fmla="*/ 0 w 70"/>
                <a:gd name="T5" fmla="*/ 31 h 61"/>
                <a:gd name="T6" fmla="*/ 8 w 70"/>
                <a:gd name="T7" fmla="*/ 10 h 61"/>
                <a:gd name="T8" fmla="*/ 29 w 70"/>
                <a:gd name="T9" fmla="*/ 0 h 61"/>
                <a:gd name="T10" fmla="*/ 50 w 70"/>
                <a:gd name="T11" fmla="*/ 7 h 61"/>
                <a:gd name="T12" fmla="*/ 61 w 70"/>
                <a:gd name="T13" fmla="*/ 27 h 61"/>
                <a:gd name="T14" fmla="*/ 70 w 70"/>
                <a:gd name="T15" fmla="*/ 31 h 61"/>
                <a:gd name="T16" fmla="*/ 61 w 70"/>
                <a:gd name="T17" fmla="*/ 35 h 61"/>
                <a:gd name="T18" fmla="*/ 50 w 70"/>
                <a:gd name="T19" fmla="*/ 54 h 61"/>
                <a:gd name="T20" fmla="*/ 29 w 70"/>
                <a:gd name="T21" fmla="*/ 61 h 61"/>
                <a:gd name="T22" fmla="*/ 8 w 70"/>
                <a:gd name="T23" fmla="*/ 51 h 61"/>
                <a:gd name="T24" fmla="*/ 7 w 70"/>
                <a:gd name="T25" fmla="*/ 50 h 61"/>
                <a:gd name="T26" fmla="*/ 15 w 70"/>
                <a:gd name="T27" fmla="*/ 46 h 61"/>
                <a:gd name="T28" fmla="*/ 31 w 70"/>
                <a:gd name="T29" fmla="*/ 31 h 61"/>
                <a:gd name="T30" fmla="*/ 9 w 70"/>
                <a:gd name="T31" fmla="*/ 2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61">
                  <a:moveTo>
                    <a:pt x="9" y="29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1"/>
                    <a:pt x="0" y="31"/>
                  </a:cubicBezTo>
                  <a:cubicBezTo>
                    <a:pt x="0" y="23"/>
                    <a:pt x="3" y="15"/>
                    <a:pt x="8" y="10"/>
                  </a:cubicBezTo>
                  <a:cubicBezTo>
                    <a:pt x="14" y="4"/>
                    <a:pt x="21" y="1"/>
                    <a:pt x="29" y="0"/>
                  </a:cubicBezTo>
                  <a:cubicBezTo>
                    <a:pt x="36" y="0"/>
                    <a:pt x="44" y="2"/>
                    <a:pt x="50" y="7"/>
                  </a:cubicBezTo>
                  <a:cubicBezTo>
                    <a:pt x="56" y="12"/>
                    <a:pt x="60" y="19"/>
                    <a:pt x="61" y="27"/>
                  </a:cubicBezTo>
                  <a:cubicBezTo>
                    <a:pt x="61" y="29"/>
                    <a:pt x="65" y="31"/>
                    <a:pt x="70" y="31"/>
                  </a:cubicBezTo>
                  <a:cubicBezTo>
                    <a:pt x="65" y="31"/>
                    <a:pt x="61" y="33"/>
                    <a:pt x="61" y="35"/>
                  </a:cubicBezTo>
                  <a:cubicBezTo>
                    <a:pt x="60" y="42"/>
                    <a:pt x="56" y="49"/>
                    <a:pt x="50" y="54"/>
                  </a:cubicBezTo>
                  <a:cubicBezTo>
                    <a:pt x="44" y="59"/>
                    <a:pt x="36" y="61"/>
                    <a:pt x="29" y="61"/>
                  </a:cubicBezTo>
                  <a:cubicBezTo>
                    <a:pt x="21" y="60"/>
                    <a:pt x="14" y="57"/>
                    <a:pt x="8" y="51"/>
                  </a:cubicBezTo>
                  <a:cubicBezTo>
                    <a:pt x="8" y="51"/>
                    <a:pt x="7" y="50"/>
                    <a:pt x="7" y="50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26" y="43"/>
                    <a:pt x="32" y="36"/>
                    <a:pt x="31" y="31"/>
                  </a:cubicBezTo>
                  <a:cubicBezTo>
                    <a:pt x="29" y="26"/>
                    <a:pt x="19" y="25"/>
                    <a:pt x="9" y="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89" name="Freeform 1018"/>
            <p:cNvSpPr/>
            <p:nvPr/>
          </p:nvSpPr>
          <p:spPr bwMode="auto">
            <a:xfrm>
              <a:off x="570" y="1097"/>
              <a:ext cx="572" cy="693"/>
            </a:xfrm>
            <a:custGeom>
              <a:avLst/>
              <a:gdLst>
                <a:gd name="T0" fmla="*/ 403 w 417"/>
                <a:gd name="T1" fmla="*/ 439 h 504"/>
                <a:gd name="T2" fmla="*/ 402 w 417"/>
                <a:gd name="T3" fmla="*/ 490 h 504"/>
                <a:gd name="T4" fmla="*/ 350 w 417"/>
                <a:gd name="T5" fmla="*/ 489 h 504"/>
                <a:gd name="T6" fmla="*/ 209 w 417"/>
                <a:gd name="T7" fmla="*/ 339 h 504"/>
                <a:gd name="T8" fmla="*/ 67 w 417"/>
                <a:gd name="T9" fmla="*/ 489 h 504"/>
                <a:gd name="T10" fmla="*/ 16 w 417"/>
                <a:gd name="T11" fmla="*/ 490 h 504"/>
                <a:gd name="T12" fmla="*/ 14 w 417"/>
                <a:gd name="T13" fmla="*/ 439 h 504"/>
                <a:gd name="T14" fmla="*/ 167 w 417"/>
                <a:gd name="T15" fmla="*/ 277 h 504"/>
                <a:gd name="T16" fmla="*/ 170 w 417"/>
                <a:gd name="T17" fmla="*/ 275 h 504"/>
                <a:gd name="T18" fmla="*/ 170 w 417"/>
                <a:gd name="T19" fmla="*/ 0 h 504"/>
                <a:gd name="T20" fmla="*/ 248 w 417"/>
                <a:gd name="T21" fmla="*/ 0 h 504"/>
                <a:gd name="T22" fmla="*/ 248 w 417"/>
                <a:gd name="T23" fmla="*/ 275 h 504"/>
                <a:gd name="T24" fmla="*/ 250 w 417"/>
                <a:gd name="T25" fmla="*/ 277 h 504"/>
                <a:gd name="T26" fmla="*/ 403 w 417"/>
                <a:gd name="T27" fmla="*/ 439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7" h="504">
                  <a:moveTo>
                    <a:pt x="403" y="439"/>
                  </a:moveTo>
                  <a:cubicBezTo>
                    <a:pt x="417" y="454"/>
                    <a:pt x="416" y="476"/>
                    <a:pt x="402" y="490"/>
                  </a:cubicBezTo>
                  <a:cubicBezTo>
                    <a:pt x="387" y="504"/>
                    <a:pt x="364" y="503"/>
                    <a:pt x="350" y="489"/>
                  </a:cubicBezTo>
                  <a:cubicBezTo>
                    <a:pt x="209" y="339"/>
                    <a:pt x="209" y="339"/>
                    <a:pt x="209" y="339"/>
                  </a:cubicBezTo>
                  <a:cubicBezTo>
                    <a:pt x="67" y="489"/>
                    <a:pt x="67" y="489"/>
                    <a:pt x="67" y="489"/>
                  </a:cubicBezTo>
                  <a:cubicBezTo>
                    <a:pt x="53" y="503"/>
                    <a:pt x="30" y="504"/>
                    <a:pt x="16" y="490"/>
                  </a:cubicBezTo>
                  <a:cubicBezTo>
                    <a:pt x="1" y="476"/>
                    <a:pt x="0" y="454"/>
                    <a:pt x="14" y="439"/>
                  </a:cubicBezTo>
                  <a:cubicBezTo>
                    <a:pt x="167" y="277"/>
                    <a:pt x="167" y="277"/>
                    <a:pt x="167" y="277"/>
                  </a:cubicBezTo>
                  <a:cubicBezTo>
                    <a:pt x="168" y="276"/>
                    <a:pt x="169" y="275"/>
                    <a:pt x="170" y="275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248" y="0"/>
                    <a:pt x="248" y="0"/>
                    <a:pt x="248" y="0"/>
                  </a:cubicBezTo>
                  <a:cubicBezTo>
                    <a:pt x="248" y="275"/>
                    <a:pt x="248" y="275"/>
                    <a:pt x="248" y="275"/>
                  </a:cubicBezTo>
                  <a:cubicBezTo>
                    <a:pt x="248" y="275"/>
                    <a:pt x="249" y="276"/>
                    <a:pt x="250" y="277"/>
                  </a:cubicBezTo>
                  <a:lnTo>
                    <a:pt x="403" y="4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90" name="Freeform 1019"/>
            <p:cNvSpPr/>
            <p:nvPr/>
          </p:nvSpPr>
          <p:spPr bwMode="auto">
            <a:xfrm>
              <a:off x="935" y="400"/>
              <a:ext cx="195" cy="197"/>
            </a:xfrm>
            <a:custGeom>
              <a:avLst/>
              <a:gdLst>
                <a:gd name="T0" fmla="*/ 130 w 141"/>
                <a:gd name="T1" fmla="*/ 62 h 143"/>
                <a:gd name="T2" fmla="*/ 141 w 141"/>
                <a:gd name="T3" fmla="*/ 71 h 143"/>
                <a:gd name="T4" fmla="*/ 130 w 141"/>
                <a:gd name="T5" fmla="*/ 81 h 143"/>
                <a:gd name="T6" fmla="*/ 105 w 141"/>
                <a:gd name="T7" fmla="*/ 126 h 143"/>
                <a:gd name="T8" fmla="*/ 56 w 141"/>
                <a:gd name="T9" fmla="*/ 141 h 143"/>
                <a:gd name="T10" fmla="*/ 17 w 141"/>
                <a:gd name="T11" fmla="*/ 126 h 143"/>
                <a:gd name="T12" fmla="*/ 79 w 141"/>
                <a:gd name="T13" fmla="*/ 36 h 143"/>
                <a:gd name="T14" fmla="*/ 0 w 141"/>
                <a:gd name="T15" fmla="*/ 36 h 143"/>
                <a:gd name="T16" fmla="*/ 10 w 141"/>
                <a:gd name="T17" fmla="*/ 23 h 143"/>
                <a:gd name="T18" fmla="*/ 56 w 141"/>
                <a:gd name="T19" fmla="*/ 1 h 143"/>
                <a:gd name="T20" fmla="*/ 105 w 141"/>
                <a:gd name="T21" fmla="*/ 17 h 143"/>
                <a:gd name="T22" fmla="*/ 130 w 141"/>
                <a:gd name="T23" fmla="*/ 6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1" h="143">
                  <a:moveTo>
                    <a:pt x="130" y="62"/>
                  </a:moveTo>
                  <a:cubicBezTo>
                    <a:pt x="131" y="67"/>
                    <a:pt x="135" y="71"/>
                    <a:pt x="141" y="71"/>
                  </a:cubicBezTo>
                  <a:cubicBezTo>
                    <a:pt x="135" y="71"/>
                    <a:pt x="131" y="76"/>
                    <a:pt x="130" y="81"/>
                  </a:cubicBezTo>
                  <a:cubicBezTo>
                    <a:pt x="128" y="98"/>
                    <a:pt x="119" y="115"/>
                    <a:pt x="105" y="126"/>
                  </a:cubicBezTo>
                  <a:cubicBezTo>
                    <a:pt x="92" y="137"/>
                    <a:pt x="74" y="143"/>
                    <a:pt x="56" y="141"/>
                  </a:cubicBezTo>
                  <a:cubicBezTo>
                    <a:pt x="42" y="140"/>
                    <a:pt x="28" y="135"/>
                    <a:pt x="17" y="126"/>
                  </a:cubicBezTo>
                  <a:cubicBezTo>
                    <a:pt x="79" y="36"/>
                    <a:pt x="79" y="36"/>
                    <a:pt x="79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3" y="32"/>
                    <a:pt x="6" y="27"/>
                    <a:pt x="10" y="23"/>
                  </a:cubicBezTo>
                  <a:cubicBezTo>
                    <a:pt x="22" y="11"/>
                    <a:pt x="39" y="2"/>
                    <a:pt x="56" y="1"/>
                  </a:cubicBezTo>
                  <a:cubicBezTo>
                    <a:pt x="74" y="0"/>
                    <a:pt x="92" y="6"/>
                    <a:pt x="105" y="17"/>
                  </a:cubicBezTo>
                  <a:cubicBezTo>
                    <a:pt x="119" y="28"/>
                    <a:pt x="128" y="44"/>
                    <a:pt x="130" y="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91" name="Freeform 1020"/>
            <p:cNvSpPr/>
            <p:nvPr/>
          </p:nvSpPr>
          <p:spPr bwMode="auto">
            <a:xfrm>
              <a:off x="922" y="477"/>
              <a:ext cx="73" cy="78"/>
            </a:xfrm>
            <a:custGeom>
              <a:avLst/>
              <a:gdLst>
                <a:gd name="T0" fmla="*/ 52 w 52"/>
                <a:gd name="T1" fmla="*/ 0 h 57"/>
                <a:gd name="T2" fmla="*/ 13 w 52"/>
                <a:gd name="T3" fmla="*/ 57 h 57"/>
                <a:gd name="T4" fmla="*/ 0 w 52"/>
                <a:gd name="T5" fmla="*/ 16 h 57"/>
                <a:gd name="T6" fmla="*/ 2 w 52"/>
                <a:gd name="T7" fmla="*/ 0 h 57"/>
                <a:gd name="T8" fmla="*/ 52 w 52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7">
                  <a:moveTo>
                    <a:pt x="52" y="0"/>
                  </a:moveTo>
                  <a:cubicBezTo>
                    <a:pt x="13" y="57"/>
                    <a:pt x="13" y="57"/>
                    <a:pt x="13" y="57"/>
                  </a:cubicBezTo>
                  <a:cubicBezTo>
                    <a:pt x="5" y="45"/>
                    <a:pt x="0" y="31"/>
                    <a:pt x="0" y="16"/>
                  </a:cubicBezTo>
                  <a:cubicBezTo>
                    <a:pt x="0" y="11"/>
                    <a:pt x="1" y="5"/>
                    <a:pt x="2" y="0"/>
                  </a:cubicBezTo>
                  <a:lnTo>
                    <a:pt x="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92" name="Freeform 1021"/>
            <p:cNvSpPr/>
            <p:nvPr/>
          </p:nvSpPr>
          <p:spPr bwMode="auto">
            <a:xfrm>
              <a:off x="645" y="620"/>
              <a:ext cx="320" cy="310"/>
            </a:xfrm>
            <a:custGeom>
              <a:avLst/>
              <a:gdLst>
                <a:gd name="T0" fmla="*/ 222 w 233"/>
                <a:gd name="T1" fmla="*/ 98 h 226"/>
                <a:gd name="T2" fmla="*/ 233 w 233"/>
                <a:gd name="T3" fmla="*/ 113 h 226"/>
                <a:gd name="T4" fmla="*/ 222 w 233"/>
                <a:gd name="T5" fmla="*/ 128 h 226"/>
                <a:gd name="T6" fmla="*/ 182 w 233"/>
                <a:gd name="T7" fmla="*/ 199 h 226"/>
                <a:gd name="T8" fmla="*/ 104 w 233"/>
                <a:gd name="T9" fmla="*/ 224 h 226"/>
                <a:gd name="T10" fmla="*/ 31 w 233"/>
                <a:gd name="T11" fmla="*/ 189 h 226"/>
                <a:gd name="T12" fmla="*/ 1 w 233"/>
                <a:gd name="T13" fmla="*/ 113 h 226"/>
                <a:gd name="T14" fmla="*/ 31 w 233"/>
                <a:gd name="T15" fmla="*/ 37 h 226"/>
                <a:gd name="T16" fmla="*/ 104 w 233"/>
                <a:gd name="T17" fmla="*/ 2 h 226"/>
                <a:gd name="T18" fmla="*/ 172 w 233"/>
                <a:gd name="T19" fmla="*/ 19 h 226"/>
                <a:gd name="T20" fmla="*/ 87 w 233"/>
                <a:gd name="T21" fmla="*/ 142 h 226"/>
                <a:gd name="T22" fmla="*/ 221 w 233"/>
                <a:gd name="T23" fmla="*/ 91 h 226"/>
                <a:gd name="T24" fmla="*/ 222 w 233"/>
                <a:gd name="T25" fmla="*/ 9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3" h="226">
                  <a:moveTo>
                    <a:pt x="222" y="98"/>
                  </a:moveTo>
                  <a:cubicBezTo>
                    <a:pt x="223" y="106"/>
                    <a:pt x="227" y="112"/>
                    <a:pt x="233" y="113"/>
                  </a:cubicBezTo>
                  <a:cubicBezTo>
                    <a:pt x="227" y="113"/>
                    <a:pt x="223" y="119"/>
                    <a:pt x="222" y="128"/>
                  </a:cubicBezTo>
                  <a:cubicBezTo>
                    <a:pt x="219" y="155"/>
                    <a:pt x="204" y="181"/>
                    <a:pt x="182" y="199"/>
                  </a:cubicBezTo>
                  <a:cubicBezTo>
                    <a:pt x="161" y="217"/>
                    <a:pt x="132" y="226"/>
                    <a:pt x="104" y="224"/>
                  </a:cubicBezTo>
                  <a:cubicBezTo>
                    <a:pt x="76" y="222"/>
                    <a:pt x="50" y="209"/>
                    <a:pt x="31" y="189"/>
                  </a:cubicBezTo>
                  <a:cubicBezTo>
                    <a:pt x="11" y="168"/>
                    <a:pt x="0" y="140"/>
                    <a:pt x="1" y="113"/>
                  </a:cubicBezTo>
                  <a:cubicBezTo>
                    <a:pt x="0" y="85"/>
                    <a:pt x="11" y="57"/>
                    <a:pt x="31" y="37"/>
                  </a:cubicBezTo>
                  <a:cubicBezTo>
                    <a:pt x="50" y="16"/>
                    <a:pt x="76" y="3"/>
                    <a:pt x="104" y="2"/>
                  </a:cubicBezTo>
                  <a:cubicBezTo>
                    <a:pt x="128" y="0"/>
                    <a:pt x="152" y="6"/>
                    <a:pt x="172" y="19"/>
                  </a:cubicBezTo>
                  <a:cubicBezTo>
                    <a:pt x="87" y="142"/>
                    <a:pt x="87" y="142"/>
                    <a:pt x="87" y="142"/>
                  </a:cubicBezTo>
                  <a:cubicBezTo>
                    <a:pt x="221" y="91"/>
                    <a:pt x="221" y="91"/>
                    <a:pt x="221" y="91"/>
                  </a:cubicBezTo>
                  <a:cubicBezTo>
                    <a:pt x="222" y="93"/>
                    <a:pt x="222" y="95"/>
                    <a:pt x="222" y="9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93" name="Freeform 1022"/>
            <p:cNvSpPr/>
            <p:nvPr/>
          </p:nvSpPr>
          <p:spPr bwMode="auto">
            <a:xfrm>
              <a:off x="830" y="660"/>
              <a:ext cx="110" cy="102"/>
            </a:xfrm>
            <a:custGeom>
              <a:avLst/>
              <a:gdLst>
                <a:gd name="T0" fmla="*/ 80 w 80"/>
                <a:gd name="T1" fmla="*/ 43 h 73"/>
                <a:gd name="T2" fmla="*/ 0 w 80"/>
                <a:gd name="T3" fmla="*/ 73 h 73"/>
                <a:gd name="T4" fmla="*/ 51 w 80"/>
                <a:gd name="T5" fmla="*/ 0 h 73"/>
                <a:gd name="T6" fmla="*/ 80 w 80"/>
                <a:gd name="T7" fmla="*/ 4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73">
                  <a:moveTo>
                    <a:pt x="80" y="43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64" y="12"/>
                    <a:pt x="74" y="27"/>
                    <a:pt x="80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94" name="Freeform 1023"/>
            <p:cNvSpPr/>
            <p:nvPr/>
          </p:nvSpPr>
          <p:spPr bwMode="auto">
            <a:xfrm>
              <a:off x="445" y="287"/>
              <a:ext cx="280" cy="273"/>
            </a:xfrm>
            <a:custGeom>
              <a:avLst/>
              <a:gdLst>
                <a:gd name="T0" fmla="*/ 203 w 203"/>
                <a:gd name="T1" fmla="*/ 99 h 198"/>
                <a:gd name="T2" fmla="*/ 193 w 203"/>
                <a:gd name="T3" fmla="*/ 112 h 198"/>
                <a:gd name="T4" fmla="*/ 192 w 203"/>
                <a:gd name="T5" fmla="*/ 119 h 198"/>
                <a:gd name="T6" fmla="*/ 130 w 203"/>
                <a:gd name="T7" fmla="*/ 119 h 198"/>
                <a:gd name="T8" fmla="*/ 110 w 203"/>
                <a:gd name="T9" fmla="*/ 129 h 198"/>
                <a:gd name="T10" fmla="*/ 130 w 203"/>
                <a:gd name="T11" fmla="*/ 138 h 198"/>
                <a:gd name="T12" fmla="*/ 186 w 203"/>
                <a:gd name="T13" fmla="*/ 138 h 198"/>
                <a:gd name="T14" fmla="*/ 158 w 203"/>
                <a:gd name="T15" fmla="*/ 174 h 198"/>
                <a:gd name="T16" fmla="*/ 90 w 203"/>
                <a:gd name="T17" fmla="*/ 196 h 198"/>
                <a:gd name="T18" fmla="*/ 26 w 203"/>
                <a:gd name="T19" fmla="*/ 165 h 198"/>
                <a:gd name="T20" fmla="*/ 0 w 203"/>
                <a:gd name="T21" fmla="*/ 99 h 198"/>
                <a:gd name="T22" fmla="*/ 26 w 203"/>
                <a:gd name="T23" fmla="*/ 33 h 198"/>
                <a:gd name="T24" fmla="*/ 90 w 203"/>
                <a:gd name="T25" fmla="*/ 2 h 198"/>
                <a:gd name="T26" fmla="*/ 158 w 203"/>
                <a:gd name="T27" fmla="*/ 24 h 198"/>
                <a:gd name="T28" fmla="*/ 193 w 203"/>
                <a:gd name="T29" fmla="*/ 86 h 198"/>
                <a:gd name="T30" fmla="*/ 203 w 203"/>
                <a:gd name="T31" fmla="*/ 99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3" h="198">
                  <a:moveTo>
                    <a:pt x="203" y="99"/>
                  </a:moveTo>
                  <a:cubicBezTo>
                    <a:pt x="198" y="99"/>
                    <a:pt x="194" y="105"/>
                    <a:pt x="193" y="112"/>
                  </a:cubicBezTo>
                  <a:cubicBezTo>
                    <a:pt x="193" y="115"/>
                    <a:pt x="192" y="117"/>
                    <a:pt x="192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19" y="119"/>
                    <a:pt x="110" y="124"/>
                    <a:pt x="110" y="129"/>
                  </a:cubicBezTo>
                  <a:cubicBezTo>
                    <a:pt x="110" y="134"/>
                    <a:pt x="119" y="138"/>
                    <a:pt x="130" y="138"/>
                  </a:cubicBezTo>
                  <a:cubicBezTo>
                    <a:pt x="186" y="138"/>
                    <a:pt x="186" y="138"/>
                    <a:pt x="186" y="138"/>
                  </a:cubicBezTo>
                  <a:cubicBezTo>
                    <a:pt x="180" y="152"/>
                    <a:pt x="170" y="165"/>
                    <a:pt x="158" y="174"/>
                  </a:cubicBezTo>
                  <a:cubicBezTo>
                    <a:pt x="139" y="190"/>
                    <a:pt x="115" y="198"/>
                    <a:pt x="90" y="196"/>
                  </a:cubicBezTo>
                  <a:cubicBezTo>
                    <a:pt x="66" y="194"/>
                    <a:pt x="43" y="183"/>
                    <a:pt x="26" y="165"/>
                  </a:cubicBezTo>
                  <a:cubicBezTo>
                    <a:pt x="9" y="148"/>
                    <a:pt x="0" y="123"/>
                    <a:pt x="0" y="99"/>
                  </a:cubicBezTo>
                  <a:cubicBezTo>
                    <a:pt x="0" y="75"/>
                    <a:pt x="9" y="50"/>
                    <a:pt x="26" y="33"/>
                  </a:cubicBezTo>
                  <a:cubicBezTo>
                    <a:pt x="43" y="15"/>
                    <a:pt x="66" y="4"/>
                    <a:pt x="90" y="2"/>
                  </a:cubicBezTo>
                  <a:cubicBezTo>
                    <a:pt x="115" y="0"/>
                    <a:pt x="139" y="8"/>
                    <a:pt x="158" y="24"/>
                  </a:cubicBezTo>
                  <a:cubicBezTo>
                    <a:pt x="177" y="39"/>
                    <a:pt x="190" y="62"/>
                    <a:pt x="193" y="86"/>
                  </a:cubicBezTo>
                  <a:cubicBezTo>
                    <a:pt x="194" y="93"/>
                    <a:pt x="198" y="99"/>
                    <a:pt x="203" y="9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grpSp>
        <p:nvGrpSpPr>
          <p:cNvPr id="62" name="Group 45"/>
          <p:cNvGrpSpPr/>
          <p:nvPr/>
        </p:nvGrpSpPr>
        <p:grpSpPr bwMode="auto">
          <a:xfrm>
            <a:off x="6371813" y="3708219"/>
            <a:ext cx="548114" cy="530224"/>
            <a:chOff x="0" y="0"/>
            <a:chExt cx="1290" cy="1238"/>
          </a:xfrm>
        </p:grpSpPr>
        <p:sp>
          <p:nvSpPr>
            <p:cNvPr id="73" name="Freeform 31"/>
            <p:cNvSpPr/>
            <p:nvPr/>
          </p:nvSpPr>
          <p:spPr bwMode="auto">
            <a:xfrm>
              <a:off x="855" y="175"/>
              <a:ext cx="435" cy="553"/>
            </a:xfrm>
            <a:custGeom>
              <a:avLst/>
              <a:gdLst>
                <a:gd name="T0" fmla="*/ 225 w 225"/>
                <a:gd name="T1" fmla="*/ 31 h 292"/>
                <a:gd name="T2" fmla="*/ 45 w 225"/>
                <a:gd name="T3" fmla="*/ 292 h 292"/>
                <a:gd name="T4" fmla="*/ 0 w 225"/>
                <a:gd name="T5" fmla="*/ 261 h 292"/>
                <a:gd name="T6" fmla="*/ 181 w 225"/>
                <a:gd name="T7" fmla="*/ 0 h 292"/>
                <a:gd name="T8" fmla="*/ 225 w 225"/>
                <a:gd name="T9" fmla="*/ 31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292">
                  <a:moveTo>
                    <a:pt x="225" y="31"/>
                  </a:moveTo>
                  <a:lnTo>
                    <a:pt x="45" y="292"/>
                  </a:lnTo>
                  <a:lnTo>
                    <a:pt x="0" y="261"/>
                  </a:lnTo>
                  <a:lnTo>
                    <a:pt x="181" y="0"/>
                  </a:lnTo>
                  <a:lnTo>
                    <a:pt x="225" y="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74" name="Freeform 32"/>
            <p:cNvSpPr/>
            <p:nvPr/>
          </p:nvSpPr>
          <p:spPr bwMode="auto">
            <a:xfrm>
              <a:off x="0" y="0"/>
              <a:ext cx="1090" cy="1238"/>
            </a:xfrm>
            <a:custGeom>
              <a:avLst/>
              <a:gdLst>
                <a:gd name="T0" fmla="*/ 567 w 567"/>
                <a:gd name="T1" fmla="*/ 644 h 655"/>
                <a:gd name="T2" fmla="*/ 567 w 567"/>
                <a:gd name="T3" fmla="*/ 655 h 655"/>
                <a:gd name="T4" fmla="*/ 555 w 567"/>
                <a:gd name="T5" fmla="*/ 655 h 655"/>
                <a:gd name="T6" fmla="*/ 521 w 567"/>
                <a:gd name="T7" fmla="*/ 655 h 655"/>
                <a:gd name="T8" fmla="*/ 0 w 567"/>
                <a:gd name="T9" fmla="*/ 655 h 655"/>
                <a:gd name="T10" fmla="*/ 0 w 567"/>
                <a:gd name="T11" fmla="*/ 0 h 655"/>
                <a:gd name="T12" fmla="*/ 567 w 567"/>
                <a:gd name="T13" fmla="*/ 0 h 655"/>
                <a:gd name="T14" fmla="*/ 567 w 567"/>
                <a:gd name="T15" fmla="*/ 151 h 655"/>
                <a:gd name="T16" fmla="*/ 543 w 567"/>
                <a:gd name="T17" fmla="*/ 183 h 655"/>
                <a:gd name="T18" fmla="*/ 543 w 567"/>
                <a:gd name="T19" fmla="*/ 24 h 655"/>
                <a:gd name="T20" fmla="*/ 23 w 567"/>
                <a:gd name="T21" fmla="*/ 24 h 655"/>
                <a:gd name="T22" fmla="*/ 23 w 567"/>
                <a:gd name="T23" fmla="*/ 632 h 655"/>
                <a:gd name="T24" fmla="*/ 543 w 567"/>
                <a:gd name="T25" fmla="*/ 632 h 655"/>
                <a:gd name="T26" fmla="*/ 543 w 567"/>
                <a:gd name="T27" fmla="*/ 339 h 655"/>
                <a:gd name="T28" fmla="*/ 567 w 567"/>
                <a:gd name="T29" fmla="*/ 306 h 655"/>
                <a:gd name="T30" fmla="*/ 567 w 567"/>
                <a:gd name="T31" fmla="*/ 644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7" h="655">
                  <a:moveTo>
                    <a:pt x="567" y="644"/>
                  </a:moveTo>
                  <a:lnTo>
                    <a:pt x="567" y="655"/>
                  </a:lnTo>
                  <a:lnTo>
                    <a:pt x="555" y="655"/>
                  </a:lnTo>
                  <a:lnTo>
                    <a:pt x="521" y="655"/>
                  </a:lnTo>
                  <a:lnTo>
                    <a:pt x="0" y="655"/>
                  </a:lnTo>
                  <a:lnTo>
                    <a:pt x="0" y="0"/>
                  </a:lnTo>
                  <a:lnTo>
                    <a:pt x="567" y="0"/>
                  </a:lnTo>
                  <a:lnTo>
                    <a:pt x="567" y="151"/>
                  </a:lnTo>
                  <a:lnTo>
                    <a:pt x="543" y="183"/>
                  </a:lnTo>
                  <a:lnTo>
                    <a:pt x="543" y="24"/>
                  </a:lnTo>
                  <a:lnTo>
                    <a:pt x="23" y="24"/>
                  </a:lnTo>
                  <a:lnTo>
                    <a:pt x="23" y="632"/>
                  </a:lnTo>
                  <a:lnTo>
                    <a:pt x="543" y="632"/>
                  </a:lnTo>
                  <a:lnTo>
                    <a:pt x="543" y="339"/>
                  </a:lnTo>
                  <a:lnTo>
                    <a:pt x="567" y="306"/>
                  </a:lnTo>
                  <a:lnTo>
                    <a:pt x="567" y="6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75" name="Freeform 33"/>
            <p:cNvSpPr/>
            <p:nvPr/>
          </p:nvSpPr>
          <p:spPr bwMode="auto">
            <a:xfrm>
              <a:off x="795" y="690"/>
              <a:ext cx="135" cy="160"/>
            </a:xfrm>
            <a:custGeom>
              <a:avLst/>
              <a:gdLst>
                <a:gd name="T0" fmla="*/ 70 w 70"/>
                <a:gd name="T1" fmla="*/ 32 h 84"/>
                <a:gd name="T2" fmla="*/ 0 w 70"/>
                <a:gd name="T3" fmla="*/ 84 h 84"/>
                <a:gd name="T4" fmla="*/ 25 w 70"/>
                <a:gd name="T5" fmla="*/ 0 h 84"/>
                <a:gd name="T6" fmla="*/ 70 w 70"/>
                <a:gd name="T7" fmla="*/ 3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" h="84">
                  <a:moveTo>
                    <a:pt x="70" y="32"/>
                  </a:moveTo>
                  <a:lnTo>
                    <a:pt x="0" y="84"/>
                  </a:lnTo>
                  <a:lnTo>
                    <a:pt x="25" y="0"/>
                  </a:lnTo>
                  <a:lnTo>
                    <a:pt x="70" y="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76" name="Rectangle 34"/>
            <p:cNvSpPr>
              <a:spLocks noChangeArrowheads="1"/>
            </p:cNvSpPr>
            <p:nvPr/>
          </p:nvSpPr>
          <p:spPr bwMode="auto">
            <a:xfrm>
              <a:off x="710" y="385"/>
              <a:ext cx="210" cy="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8787" tIns="35847" rIns="68787" bIns="35847"/>
            <a:lstStyle>
              <a:lvl1pPr defTabSz="7600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567055" indent="-186055" defTabSz="7600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871855" indent="-109855" defTabSz="7600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221105" indent="-78105" defTabSz="7600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570355" indent="-46355" defTabSz="7600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027555" indent="-46355" defTabSz="7600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484755" indent="-46355" defTabSz="7600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2941955" indent="-46355" defTabSz="7600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399155" indent="-46355" defTabSz="7600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0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77" name="Rectangle 35"/>
            <p:cNvSpPr>
              <a:spLocks noChangeArrowheads="1"/>
            </p:cNvSpPr>
            <p:nvPr/>
          </p:nvSpPr>
          <p:spPr bwMode="auto">
            <a:xfrm>
              <a:off x="710" y="285"/>
              <a:ext cx="210" cy="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8787" tIns="35847" rIns="68787" bIns="35847"/>
            <a:lstStyle>
              <a:lvl1pPr defTabSz="7600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567055" indent="-186055" defTabSz="7600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871855" indent="-109855" defTabSz="7600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221105" indent="-78105" defTabSz="7600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570355" indent="-46355" defTabSz="7600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027555" indent="-46355" defTabSz="7600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484755" indent="-46355" defTabSz="7600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2941955" indent="-46355" defTabSz="7600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399155" indent="-46355" defTabSz="7600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0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78" name="Rectangle 36"/>
            <p:cNvSpPr>
              <a:spLocks noChangeArrowheads="1"/>
            </p:cNvSpPr>
            <p:nvPr/>
          </p:nvSpPr>
          <p:spPr bwMode="auto">
            <a:xfrm>
              <a:off x="190" y="990"/>
              <a:ext cx="505" cy="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8787" tIns="35847" rIns="68787" bIns="35847"/>
            <a:lstStyle>
              <a:lvl1pPr defTabSz="7600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567055" indent="-186055" defTabSz="7600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871855" indent="-109855" defTabSz="7600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221105" indent="-78105" defTabSz="7600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570355" indent="-46355" defTabSz="7600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027555" indent="-46355" defTabSz="7600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484755" indent="-46355" defTabSz="7600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2941955" indent="-46355" defTabSz="7600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399155" indent="-46355" defTabSz="7600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0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79" name="Rectangle 37"/>
            <p:cNvSpPr>
              <a:spLocks noChangeArrowheads="1"/>
            </p:cNvSpPr>
            <p:nvPr/>
          </p:nvSpPr>
          <p:spPr bwMode="auto">
            <a:xfrm>
              <a:off x="190" y="890"/>
              <a:ext cx="505" cy="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8787" tIns="35847" rIns="68787" bIns="35847"/>
            <a:lstStyle>
              <a:lvl1pPr defTabSz="7600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567055" indent="-186055" defTabSz="7600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871855" indent="-109855" defTabSz="7600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221105" indent="-78105" defTabSz="7600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570355" indent="-46355" defTabSz="7600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027555" indent="-46355" defTabSz="7600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484755" indent="-46355" defTabSz="7600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2941955" indent="-46355" defTabSz="7600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399155" indent="-46355" defTabSz="7600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0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80" name="Rectangle 38"/>
            <p:cNvSpPr>
              <a:spLocks noChangeArrowheads="1"/>
            </p:cNvSpPr>
            <p:nvPr/>
          </p:nvSpPr>
          <p:spPr bwMode="auto">
            <a:xfrm>
              <a:off x="190" y="790"/>
              <a:ext cx="505" cy="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8787" tIns="35847" rIns="68787" bIns="35847"/>
            <a:lstStyle>
              <a:lvl1pPr defTabSz="7600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567055" indent="-186055" defTabSz="7600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871855" indent="-109855" defTabSz="7600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221105" indent="-78105" defTabSz="7600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570355" indent="-46355" defTabSz="7600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027555" indent="-46355" defTabSz="7600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484755" indent="-46355" defTabSz="7600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2941955" indent="-46355" defTabSz="7600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399155" indent="-46355" defTabSz="7600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0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81" name="Rectangle 39"/>
            <p:cNvSpPr>
              <a:spLocks noChangeArrowheads="1"/>
            </p:cNvSpPr>
            <p:nvPr/>
          </p:nvSpPr>
          <p:spPr bwMode="auto">
            <a:xfrm>
              <a:off x="190" y="690"/>
              <a:ext cx="505" cy="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8787" tIns="35847" rIns="68787" bIns="35847"/>
            <a:lstStyle>
              <a:lvl1pPr defTabSz="7600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567055" indent="-186055" defTabSz="7600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871855" indent="-109855" defTabSz="7600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221105" indent="-78105" defTabSz="7600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570355" indent="-46355" defTabSz="7600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027555" indent="-46355" defTabSz="7600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484755" indent="-46355" defTabSz="7600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2941955" indent="-46355" defTabSz="7600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399155" indent="-46355" defTabSz="7600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0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82" name="Rectangle 40"/>
            <p:cNvSpPr>
              <a:spLocks noChangeArrowheads="1"/>
            </p:cNvSpPr>
            <p:nvPr/>
          </p:nvSpPr>
          <p:spPr bwMode="auto">
            <a:xfrm>
              <a:off x="190" y="583"/>
              <a:ext cx="210" cy="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8787" tIns="35847" rIns="68787" bIns="35847"/>
            <a:lstStyle>
              <a:lvl1pPr defTabSz="7600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567055" indent="-186055" defTabSz="7600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871855" indent="-109855" defTabSz="7600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221105" indent="-78105" defTabSz="7600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570355" indent="-46355" defTabSz="7600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027555" indent="-46355" defTabSz="7600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484755" indent="-46355" defTabSz="7600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2941955" indent="-46355" defTabSz="7600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399155" indent="-46355" defTabSz="7600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0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83" name="Rectangle 41"/>
            <p:cNvSpPr>
              <a:spLocks noChangeArrowheads="1"/>
            </p:cNvSpPr>
            <p:nvPr/>
          </p:nvSpPr>
          <p:spPr bwMode="auto">
            <a:xfrm>
              <a:off x="190" y="483"/>
              <a:ext cx="210" cy="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8787" tIns="35847" rIns="68787" bIns="35847"/>
            <a:lstStyle>
              <a:lvl1pPr defTabSz="7600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567055" indent="-186055" defTabSz="7600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871855" indent="-109855" defTabSz="7600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221105" indent="-78105" defTabSz="7600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570355" indent="-46355" defTabSz="7600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027555" indent="-46355" defTabSz="7600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484755" indent="-46355" defTabSz="7600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2941955" indent="-46355" defTabSz="7600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399155" indent="-46355" defTabSz="7600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0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84" name="Rectangle 42"/>
            <p:cNvSpPr>
              <a:spLocks noChangeArrowheads="1"/>
            </p:cNvSpPr>
            <p:nvPr/>
          </p:nvSpPr>
          <p:spPr bwMode="auto">
            <a:xfrm>
              <a:off x="190" y="385"/>
              <a:ext cx="210" cy="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8787" tIns="35847" rIns="68787" bIns="35847"/>
            <a:lstStyle>
              <a:lvl1pPr defTabSz="7600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567055" indent="-186055" defTabSz="7600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871855" indent="-109855" defTabSz="7600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221105" indent="-78105" defTabSz="7600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570355" indent="-46355" defTabSz="7600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027555" indent="-46355" defTabSz="7600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484755" indent="-46355" defTabSz="7600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2941955" indent="-46355" defTabSz="7600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399155" indent="-46355" defTabSz="7600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0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85" name="Rectangle 43"/>
            <p:cNvSpPr>
              <a:spLocks noChangeArrowheads="1"/>
            </p:cNvSpPr>
            <p:nvPr/>
          </p:nvSpPr>
          <p:spPr bwMode="auto">
            <a:xfrm>
              <a:off x="190" y="285"/>
              <a:ext cx="210" cy="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8787" tIns="35847" rIns="68787" bIns="35847"/>
            <a:lstStyle>
              <a:lvl1pPr defTabSz="7600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567055" indent="-186055" defTabSz="7600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871855" indent="-109855" defTabSz="7600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221105" indent="-78105" defTabSz="7600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570355" indent="-46355" defTabSz="7600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027555" indent="-46355" defTabSz="7600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484755" indent="-46355" defTabSz="7600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2941955" indent="-46355" defTabSz="7600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399155" indent="-46355" defTabSz="7600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0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grpSp>
        <p:nvGrpSpPr>
          <p:cNvPr id="63" name="Group 59"/>
          <p:cNvGrpSpPr/>
          <p:nvPr/>
        </p:nvGrpSpPr>
        <p:grpSpPr bwMode="auto">
          <a:xfrm>
            <a:off x="8311063" y="3778069"/>
            <a:ext cx="622743" cy="390970"/>
            <a:chOff x="0" y="0"/>
            <a:chExt cx="1407" cy="883"/>
          </a:xfrm>
        </p:grpSpPr>
        <p:sp>
          <p:nvSpPr>
            <p:cNvPr id="68" name="Freeform 943"/>
            <p:cNvSpPr/>
            <p:nvPr/>
          </p:nvSpPr>
          <p:spPr bwMode="auto">
            <a:xfrm>
              <a:off x="0" y="0"/>
              <a:ext cx="1407" cy="243"/>
            </a:xfrm>
            <a:custGeom>
              <a:avLst/>
              <a:gdLst>
                <a:gd name="T0" fmla="*/ 731 w 731"/>
                <a:gd name="T1" fmla="*/ 128 h 128"/>
                <a:gd name="T2" fmla="*/ 476 w 731"/>
                <a:gd name="T3" fmla="*/ 128 h 128"/>
                <a:gd name="T4" fmla="*/ 256 w 731"/>
                <a:gd name="T5" fmla="*/ 128 h 128"/>
                <a:gd name="T6" fmla="*/ 0 w 731"/>
                <a:gd name="T7" fmla="*/ 128 h 128"/>
                <a:gd name="T8" fmla="*/ 146 w 731"/>
                <a:gd name="T9" fmla="*/ 0 h 128"/>
                <a:gd name="T10" fmla="*/ 363 w 731"/>
                <a:gd name="T11" fmla="*/ 0 h 128"/>
                <a:gd name="T12" fmla="*/ 368 w 731"/>
                <a:gd name="T13" fmla="*/ 0 h 128"/>
                <a:gd name="T14" fmla="*/ 586 w 731"/>
                <a:gd name="T15" fmla="*/ 0 h 128"/>
                <a:gd name="T16" fmla="*/ 731 w 731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1" h="128">
                  <a:moveTo>
                    <a:pt x="731" y="128"/>
                  </a:moveTo>
                  <a:lnTo>
                    <a:pt x="476" y="128"/>
                  </a:lnTo>
                  <a:lnTo>
                    <a:pt x="256" y="128"/>
                  </a:lnTo>
                  <a:lnTo>
                    <a:pt x="0" y="128"/>
                  </a:lnTo>
                  <a:lnTo>
                    <a:pt x="146" y="0"/>
                  </a:lnTo>
                  <a:lnTo>
                    <a:pt x="363" y="0"/>
                  </a:lnTo>
                  <a:lnTo>
                    <a:pt x="368" y="0"/>
                  </a:lnTo>
                  <a:lnTo>
                    <a:pt x="586" y="0"/>
                  </a:lnTo>
                  <a:lnTo>
                    <a:pt x="731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69" name="Freeform 944"/>
            <p:cNvSpPr/>
            <p:nvPr/>
          </p:nvSpPr>
          <p:spPr bwMode="auto">
            <a:xfrm>
              <a:off x="0" y="300"/>
              <a:ext cx="1407" cy="95"/>
            </a:xfrm>
            <a:custGeom>
              <a:avLst/>
              <a:gdLst>
                <a:gd name="T0" fmla="*/ 731 w 731"/>
                <a:gd name="T1" fmla="*/ 50 h 50"/>
                <a:gd name="T2" fmla="*/ 476 w 731"/>
                <a:gd name="T3" fmla="*/ 50 h 50"/>
                <a:gd name="T4" fmla="*/ 256 w 731"/>
                <a:gd name="T5" fmla="*/ 50 h 50"/>
                <a:gd name="T6" fmla="*/ 0 w 731"/>
                <a:gd name="T7" fmla="*/ 50 h 50"/>
                <a:gd name="T8" fmla="*/ 58 w 731"/>
                <a:gd name="T9" fmla="*/ 0 h 50"/>
                <a:gd name="T10" fmla="*/ 674 w 731"/>
                <a:gd name="T11" fmla="*/ 0 h 50"/>
                <a:gd name="T12" fmla="*/ 731 w 731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1" h="50">
                  <a:moveTo>
                    <a:pt x="731" y="50"/>
                  </a:moveTo>
                  <a:lnTo>
                    <a:pt x="476" y="50"/>
                  </a:lnTo>
                  <a:lnTo>
                    <a:pt x="256" y="50"/>
                  </a:lnTo>
                  <a:lnTo>
                    <a:pt x="0" y="50"/>
                  </a:lnTo>
                  <a:lnTo>
                    <a:pt x="58" y="0"/>
                  </a:lnTo>
                  <a:lnTo>
                    <a:pt x="674" y="0"/>
                  </a:lnTo>
                  <a:lnTo>
                    <a:pt x="731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70" name="Freeform 945"/>
            <p:cNvSpPr/>
            <p:nvPr/>
          </p:nvSpPr>
          <p:spPr bwMode="auto">
            <a:xfrm>
              <a:off x="0" y="458"/>
              <a:ext cx="1407" cy="97"/>
            </a:xfrm>
            <a:custGeom>
              <a:avLst/>
              <a:gdLst>
                <a:gd name="T0" fmla="*/ 731 w 731"/>
                <a:gd name="T1" fmla="*/ 51 h 51"/>
                <a:gd name="T2" fmla="*/ 476 w 731"/>
                <a:gd name="T3" fmla="*/ 51 h 51"/>
                <a:gd name="T4" fmla="*/ 256 w 731"/>
                <a:gd name="T5" fmla="*/ 51 h 51"/>
                <a:gd name="T6" fmla="*/ 0 w 731"/>
                <a:gd name="T7" fmla="*/ 51 h 51"/>
                <a:gd name="T8" fmla="*/ 58 w 731"/>
                <a:gd name="T9" fmla="*/ 0 h 51"/>
                <a:gd name="T10" fmla="*/ 674 w 731"/>
                <a:gd name="T11" fmla="*/ 0 h 51"/>
                <a:gd name="T12" fmla="*/ 731 w 731"/>
                <a:gd name="T1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1" h="51">
                  <a:moveTo>
                    <a:pt x="731" y="51"/>
                  </a:moveTo>
                  <a:lnTo>
                    <a:pt x="476" y="51"/>
                  </a:lnTo>
                  <a:lnTo>
                    <a:pt x="256" y="51"/>
                  </a:lnTo>
                  <a:lnTo>
                    <a:pt x="0" y="51"/>
                  </a:lnTo>
                  <a:lnTo>
                    <a:pt x="58" y="0"/>
                  </a:lnTo>
                  <a:lnTo>
                    <a:pt x="674" y="0"/>
                  </a:lnTo>
                  <a:lnTo>
                    <a:pt x="731" y="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71" name="Freeform 946"/>
            <p:cNvSpPr/>
            <p:nvPr/>
          </p:nvSpPr>
          <p:spPr bwMode="auto">
            <a:xfrm>
              <a:off x="0" y="628"/>
              <a:ext cx="1407" cy="95"/>
            </a:xfrm>
            <a:custGeom>
              <a:avLst/>
              <a:gdLst>
                <a:gd name="T0" fmla="*/ 731 w 731"/>
                <a:gd name="T1" fmla="*/ 50 h 50"/>
                <a:gd name="T2" fmla="*/ 476 w 731"/>
                <a:gd name="T3" fmla="*/ 50 h 50"/>
                <a:gd name="T4" fmla="*/ 256 w 731"/>
                <a:gd name="T5" fmla="*/ 50 h 50"/>
                <a:gd name="T6" fmla="*/ 0 w 731"/>
                <a:gd name="T7" fmla="*/ 50 h 50"/>
                <a:gd name="T8" fmla="*/ 58 w 731"/>
                <a:gd name="T9" fmla="*/ 0 h 50"/>
                <a:gd name="T10" fmla="*/ 674 w 731"/>
                <a:gd name="T11" fmla="*/ 0 h 50"/>
                <a:gd name="T12" fmla="*/ 731 w 731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1" h="50">
                  <a:moveTo>
                    <a:pt x="731" y="50"/>
                  </a:moveTo>
                  <a:lnTo>
                    <a:pt x="476" y="50"/>
                  </a:lnTo>
                  <a:lnTo>
                    <a:pt x="256" y="50"/>
                  </a:lnTo>
                  <a:lnTo>
                    <a:pt x="0" y="50"/>
                  </a:lnTo>
                  <a:lnTo>
                    <a:pt x="58" y="0"/>
                  </a:lnTo>
                  <a:lnTo>
                    <a:pt x="674" y="0"/>
                  </a:lnTo>
                  <a:lnTo>
                    <a:pt x="731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72" name="Freeform 947"/>
            <p:cNvSpPr/>
            <p:nvPr/>
          </p:nvSpPr>
          <p:spPr bwMode="auto">
            <a:xfrm>
              <a:off x="0" y="788"/>
              <a:ext cx="1407" cy="95"/>
            </a:xfrm>
            <a:custGeom>
              <a:avLst/>
              <a:gdLst>
                <a:gd name="T0" fmla="*/ 731 w 731"/>
                <a:gd name="T1" fmla="*/ 50 h 50"/>
                <a:gd name="T2" fmla="*/ 476 w 731"/>
                <a:gd name="T3" fmla="*/ 50 h 50"/>
                <a:gd name="T4" fmla="*/ 256 w 731"/>
                <a:gd name="T5" fmla="*/ 50 h 50"/>
                <a:gd name="T6" fmla="*/ 0 w 731"/>
                <a:gd name="T7" fmla="*/ 50 h 50"/>
                <a:gd name="T8" fmla="*/ 58 w 731"/>
                <a:gd name="T9" fmla="*/ 0 h 50"/>
                <a:gd name="T10" fmla="*/ 674 w 731"/>
                <a:gd name="T11" fmla="*/ 0 h 50"/>
                <a:gd name="T12" fmla="*/ 731 w 731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1" h="50">
                  <a:moveTo>
                    <a:pt x="731" y="50"/>
                  </a:moveTo>
                  <a:lnTo>
                    <a:pt x="476" y="50"/>
                  </a:lnTo>
                  <a:lnTo>
                    <a:pt x="256" y="50"/>
                  </a:lnTo>
                  <a:lnTo>
                    <a:pt x="0" y="50"/>
                  </a:lnTo>
                  <a:lnTo>
                    <a:pt x="58" y="0"/>
                  </a:lnTo>
                  <a:lnTo>
                    <a:pt x="674" y="0"/>
                  </a:lnTo>
                  <a:lnTo>
                    <a:pt x="731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sp>
        <p:nvSpPr>
          <p:cNvPr id="106" name="TextBox 60"/>
          <p:cNvSpPr>
            <a:spLocks noChangeArrowheads="1"/>
          </p:cNvSpPr>
          <p:nvPr/>
        </p:nvSpPr>
        <p:spPr bwMode="auto">
          <a:xfrm>
            <a:off x="3737870" y="2108844"/>
            <a:ext cx="1838325" cy="410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9755" tIns="34878" rIns="69755" bIns="3487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10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Ⅱ 添加标题</a:t>
            </a:r>
          </a:p>
        </p:txBody>
      </p:sp>
      <p:sp>
        <p:nvSpPr>
          <p:cNvPr id="109" name="TextBox 63"/>
          <p:cNvSpPr>
            <a:spLocks noChangeArrowheads="1"/>
          </p:cNvSpPr>
          <p:nvPr/>
        </p:nvSpPr>
        <p:spPr bwMode="auto">
          <a:xfrm>
            <a:off x="7758323" y="2049717"/>
            <a:ext cx="1660525" cy="410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9755" tIns="34878" rIns="69755" bIns="3487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10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Ⅴ 添加标题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867795" y="4749550"/>
            <a:ext cx="2006283" cy="1412023"/>
            <a:chOff x="1317340" y="4551419"/>
            <a:chExt cx="2006283" cy="1412023"/>
          </a:xfrm>
        </p:grpSpPr>
        <p:sp>
          <p:nvSpPr>
            <p:cNvPr id="110" name="TextBox 54"/>
            <p:cNvSpPr>
              <a:spLocks noChangeArrowheads="1"/>
            </p:cNvSpPr>
            <p:nvPr/>
          </p:nvSpPr>
          <p:spPr bwMode="auto">
            <a:xfrm>
              <a:off x="1317340" y="4551419"/>
              <a:ext cx="1870075" cy="4108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9755" tIns="34878" rIns="69755" bIns="3487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100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Ⅰ添加标题</a:t>
              </a:r>
            </a:p>
          </p:txBody>
        </p:sp>
        <p:sp>
          <p:nvSpPr>
            <p:cNvPr id="111" name="TextBox 20"/>
            <p:cNvSpPr>
              <a:spLocks noChangeArrowheads="1"/>
            </p:cNvSpPr>
            <p:nvPr/>
          </p:nvSpPr>
          <p:spPr bwMode="auto">
            <a:xfrm>
              <a:off x="1728185" y="4892731"/>
              <a:ext cx="1595438" cy="10707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9755" tIns="34878" rIns="69755" bIns="34878">
              <a:spAutoFit/>
            </a:bodyPr>
            <a:lstStyle>
              <a:lvl1pPr marL="2857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5000"/>
                </a:lnSpc>
                <a:buSzPct val="100000"/>
                <a:buFont typeface="Wingdings" panose="05000000000000000000" pitchFamily="2" charset="2"/>
                <a:buChar char="v"/>
              </a:pPr>
              <a:r>
                <a:rPr lang="zh-CN" altLang="en-US" sz="1300" dirty="0">
                  <a:solidFill>
                    <a:srgbClr val="4C4E50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键入标题</a:t>
              </a:r>
              <a:endParaRPr lang="en-US" altLang="zh-CN" sz="1300" dirty="0">
                <a:solidFill>
                  <a:srgbClr val="4C4E5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  <a:p>
              <a:pPr>
                <a:lnSpc>
                  <a:spcPct val="125000"/>
                </a:lnSpc>
                <a:buSzPct val="100000"/>
                <a:buFont typeface="Wingdings" panose="05000000000000000000" pitchFamily="2" charset="2"/>
                <a:buChar char="v"/>
              </a:pPr>
              <a:r>
                <a:rPr lang="zh-CN" altLang="en-US" sz="1300" dirty="0">
                  <a:solidFill>
                    <a:srgbClr val="4C4E50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键入标题</a:t>
              </a:r>
              <a:endParaRPr lang="en-US" altLang="zh-CN" sz="1300" dirty="0">
                <a:solidFill>
                  <a:srgbClr val="4C4E5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  <a:p>
              <a:pPr>
                <a:lnSpc>
                  <a:spcPct val="125000"/>
                </a:lnSpc>
                <a:buSzPct val="100000"/>
                <a:buFont typeface="Wingdings" panose="05000000000000000000" pitchFamily="2" charset="2"/>
                <a:buChar char="v"/>
              </a:pPr>
              <a:r>
                <a:rPr lang="zh-CN" altLang="en-US" sz="1300" dirty="0">
                  <a:solidFill>
                    <a:srgbClr val="4C4E50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键入标题</a:t>
              </a:r>
              <a:endParaRPr lang="en-US" altLang="zh-CN" sz="1300" dirty="0">
                <a:solidFill>
                  <a:srgbClr val="4C4E5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  <a:p>
              <a:pPr>
                <a:lnSpc>
                  <a:spcPct val="125000"/>
                </a:lnSpc>
                <a:buSzPct val="100000"/>
                <a:buFont typeface="Wingdings" panose="05000000000000000000" pitchFamily="2" charset="2"/>
                <a:buChar char="v"/>
              </a:pPr>
              <a:endParaRPr lang="zh-CN" altLang="en-US" sz="1300" dirty="0">
                <a:solidFill>
                  <a:srgbClr val="4C4E5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sp>
        <p:nvSpPr>
          <p:cNvPr id="112" name="TextBox 81"/>
          <p:cNvSpPr>
            <a:spLocks noChangeArrowheads="1"/>
          </p:cNvSpPr>
          <p:nvPr/>
        </p:nvSpPr>
        <p:spPr bwMode="auto">
          <a:xfrm>
            <a:off x="3784510" y="2460608"/>
            <a:ext cx="1799590" cy="811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9755" tIns="34878" rIns="69755" bIns="34878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5000"/>
              </a:lnSpc>
              <a:buSzPct val="100000"/>
              <a:buFont typeface="Wingdings" panose="05000000000000000000" pitchFamily="2" charset="2"/>
              <a:buChar char="v"/>
            </a:pPr>
            <a:r>
              <a:rPr lang="zh-CN" altLang="en-US" sz="1300" dirty="0">
                <a:solidFill>
                  <a:srgbClr val="4C4E5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添加标题</a:t>
            </a:r>
          </a:p>
          <a:p>
            <a:pPr algn="ctr">
              <a:lnSpc>
                <a:spcPct val="125000"/>
              </a:lnSpc>
              <a:buSzPct val="100000"/>
              <a:buFont typeface="Wingdings" panose="05000000000000000000" pitchFamily="2" charset="2"/>
              <a:buChar char="v"/>
            </a:pPr>
            <a:r>
              <a:rPr lang="zh-CN" altLang="en-US" sz="1300" dirty="0">
                <a:solidFill>
                  <a:srgbClr val="4C4E5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添加标题</a:t>
            </a:r>
          </a:p>
          <a:p>
            <a:pPr algn="ctr">
              <a:lnSpc>
                <a:spcPct val="125000"/>
              </a:lnSpc>
              <a:buSzPct val="100000"/>
              <a:buFont typeface="Wingdings" panose="05000000000000000000" pitchFamily="2" charset="2"/>
              <a:buChar char="v"/>
            </a:pPr>
            <a:r>
              <a:rPr lang="zh-CN" altLang="en-US" sz="1300" dirty="0">
                <a:solidFill>
                  <a:srgbClr val="4C4E5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添加标题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615556" y="4749550"/>
            <a:ext cx="1884680" cy="1152842"/>
            <a:chOff x="5065101" y="4458653"/>
            <a:chExt cx="1884680" cy="1152842"/>
          </a:xfrm>
        </p:grpSpPr>
        <p:sp>
          <p:nvSpPr>
            <p:cNvPr id="107" name="TextBox 61"/>
            <p:cNvSpPr>
              <a:spLocks noChangeArrowheads="1"/>
            </p:cNvSpPr>
            <p:nvPr/>
          </p:nvSpPr>
          <p:spPr bwMode="auto">
            <a:xfrm>
              <a:off x="5089231" y="4458653"/>
              <a:ext cx="1860550" cy="4108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9755" tIns="34878" rIns="69755" bIns="3487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10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Ⅲ 添加标题</a:t>
              </a:r>
            </a:p>
          </p:txBody>
        </p:sp>
        <p:sp>
          <p:nvSpPr>
            <p:cNvPr id="113" name="TextBox 81"/>
            <p:cNvSpPr>
              <a:spLocks noChangeArrowheads="1"/>
            </p:cNvSpPr>
            <p:nvPr/>
          </p:nvSpPr>
          <p:spPr bwMode="auto">
            <a:xfrm>
              <a:off x="5065101" y="4799965"/>
              <a:ext cx="1854200" cy="8115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9755" tIns="34878" rIns="69755" bIns="34878">
              <a:spAutoFit/>
            </a:bodyPr>
            <a:lstStyle>
              <a:lvl1pPr marL="2857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5000"/>
                </a:lnSpc>
                <a:buSzPct val="100000"/>
                <a:buFont typeface="Wingdings" panose="05000000000000000000" pitchFamily="2" charset="2"/>
                <a:buChar char="v"/>
              </a:pPr>
              <a:r>
                <a:rPr lang="zh-CN" altLang="en-US" sz="1300">
                  <a:solidFill>
                    <a:srgbClr val="4C4E50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添加标题</a:t>
              </a:r>
            </a:p>
            <a:p>
              <a:pPr algn="ctr">
                <a:lnSpc>
                  <a:spcPct val="125000"/>
                </a:lnSpc>
                <a:buSzPct val="100000"/>
                <a:buFont typeface="Wingdings" panose="05000000000000000000" pitchFamily="2" charset="2"/>
                <a:buChar char="v"/>
              </a:pPr>
              <a:r>
                <a:rPr lang="zh-CN" altLang="en-US" sz="1300">
                  <a:solidFill>
                    <a:srgbClr val="4C4E50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添加标题</a:t>
              </a:r>
            </a:p>
            <a:p>
              <a:pPr algn="ctr">
                <a:lnSpc>
                  <a:spcPct val="125000"/>
                </a:lnSpc>
                <a:buSzPct val="100000"/>
                <a:buFont typeface="Wingdings" panose="05000000000000000000" pitchFamily="2" charset="2"/>
                <a:buChar char="v"/>
              </a:pPr>
              <a:r>
                <a:rPr lang="zh-CN" altLang="en-US" sz="1300">
                  <a:solidFill>
                    <a:srgbClr val="4C4E50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115" name="TextBox 81"/>
          <p:cNvSpPr>
            <a:spLocks noChangeArrowheads="1"/>
          </p:cNvSpPr>
          <p:nvPr/>
        </p:nvSpPr>
        <p:spPr bwMode="auto">
          <a:xfrm>
            <a:off x="7888498" y="2391029"/>
            <a:ext cx="1595437" cy="811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9755" tIns="34878" rIns="69755" bIns="34878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5000"/>
              </a:lnSpc>
              <a:buSzPct val="100000"/>
              <a:buFont typeface="Wingdings" panose="05000000000000000000" pitchFamily="2" charset="2"/>
              <a:buChar char="v"/>
            </a:pPr>
            <a:r>
              <a:rPr lang="zh-CN" altLang="en-US" sz="1300">
                <a:solidFill>
                  <a:srgbClr val="4C4E5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添加标题</a:t>
            </a:r>
          </a:p>
          <a:p>
            <a:pPr algn="ctr">
              <a:lnSpc>
                <a:spcPct val="125000"/>
              </a:lnSpc>
              <a:buSzPct val="100000"/>
              <a:buFont typeface="Wingdings" panose="05000000000000000000" pitchFamily="2" charset="2"/>
              <a:buChar char="v"/>
            </a:pPr>
            <a:r>
              <a:rPr lang="zh-CN" altLang="en-US" sz="1300">
                <a:solidFill>
                  <a:srgbClr val="4C4E5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添加标题</a:t>
            </a:r>
          </a:p>
          <a:p>
            <a:pPr algn="ctr">
              <a:lnSpc>
                <a:spcPct val="125000"/>
              </a:lnSpc>
              <a:buSzPct val="100000"/>
              <a:buFont typeface="Wingdings" panose="05000000000000000000" pitchFamily="2" charset="2"/>
              <a:buChar char="v"/>
            </a:pPr>
            <a:r>
              <a:rPr lang="zh-CN" altLang="en-US" sz="1300">
                <a:solidFill>
                  <a:srgbClr val="4C4E5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添加标题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1411" y="0"/>
            <a:ext cx="2944164" cy="4201602"/>
          </a:xfrm>
          <a:prstGeom prst="rect">
            <a:avLst/>
          </a:prstGeom>
        </p:spPr>
      </p:pic>
      <p:sp>
        <p:nvSpPr>
          <p:cNvPr id="114" name="任意多边形 113"/>
          <p:cNvSpPr/>
          <p:nvPr/>
        </p:nvSpPr>
        <p:spPr>
          <a:xfrm>
            <a:off x="-24419" y="521494"/>
            <a:ext cx="2827251" cy="892470"/>
          </a:xfrm>
          <a:custGeom>
            <a:avLst/>
            <a:gdLst>
              <a:gd name="connsiteX0" fmla="*/ 0 w 2827251"/>
              <a:gd name="connsiteY0" fmla="*/ 0 h 892470"/>
              <a:gd name="connsiteX1" fmla="*/ 2381016 w 2827251"/>
              <a:gd name="connsiteY1" fmla="*/ 0 h 892470"/>
              <a:gd name="connsiteX2" fmla="*/ 2827251 w 2827251"/>
              <a:gd name="connsiteY2" fmla="*/ 446235 h 892470"/>
              <a:gd name="connsiteX3" fmla="*/ 2827250 w 2827251"/>
              <a:gd name="connsiteY3" fmla="*/ 446235 h 892470"/>
              <a:gd name="connsiteX4" fmla="*/ 2381015 w 2827251"/>
              <a:gd name="connsiteY4" fmla="*/ 892470 h 892470"/>
              <a:gd name="connsiteX5" fmla="*/ 0 w 2827251"/>
              <a:gd name="connsiteY5" fmla="*/ 892469 h 892470"/>
              <a:gd name="connsiteX6" fmla="*/ 0 w 2827251"/>
              <a:gd name="connsiteY6" fmla="*/ 0 h 892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7251" h="892470">
                <a:moveTo>
                  <a:pt x="0" y="0"/>
                </a:moveTo>
                <a:lnTo>
                  <a:pt x="2381016" y="0"/>
                </a:lnTo>
                <a:cubicBezTo>
                  <a:pt x="2627465" y="0"/>
                  <a:pt x="2827251" y="199786"/>
                  <a:pt x="2827251" y="446235"/>
                </a:cubicBezTo>
                <a:lnTo>
                  <a:pt x="2827250" y="446235"/>
                </a:lnTo>
                <a:cubicBezTo>
                  <a:pt x="2827250" y="692684"/>
                  <a:pt x="2627464" y="892470"/>
                  <a:pt x="2381015" y="892470"/>
                </a:cubicBezTo>
                <a:lnTo>
                  <a:pt x="0" y="892469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文本框 123"/>
          <p:cNvSpPr txBox="1"/>
          <p:nvPr/>
        </p:nvSpPr>
        <p:spPr>
          <a:xfrm>
            <a:off x="610788" y="521494"/>
            <a:ext cx="1556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目录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C69D649-C1BA-6ABE-8B2E-0B1C22692060}"/>
              </a:ext>
            </a:extLst>
          </p:cNvPr>
          <p:cNvSpPr txBox="1"/>
          <p:nvPr/>
        </p:nvSpPr>
        <p:spPr>
          <a:xfrm>
            <a:off x="106680000" y="-5423586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5-1-PP-T模-板-网   ww-w.5-1p-ptm-oba-n.c-om</a:t>
            </a:r>
          </a:p>
        </p:txBody>
      </p:sp>
    </p:spTree>
  </p:cSld>
  <p:clrMapOvr>
    <a:masterClrMapping/>
  </p:clrMapOvr>
  <p:transition advTm="5179">
    <p:cover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125" y="1189229"/>
            <a:ext cx="4412342" cy="3170446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 rot="10800000">
            <a:off x="2551113" y="4290786"/>
            <a:ext cx="268288" cy="266700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 rot="10800000">
            <a:off x="1912938" y="4324124"/>
            <a:ext cx="201613" cy="200025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 rot="10800000">
            <a:off x="1341438" y="4357461"/>
            <a:ext cx="134938" cy="133350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 rot="10800000">
            <a:off x="838200" y="4390799"/>
            <a:ext cx="66675" cy="66675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9372600" y="4290786"/>
            <a:ext cx="268288" cy="266700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0077450" y="4324124"/>
            <a:ext cx="201613" cy="200025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0715625" y="4357461"/>
            <a:ext cx="134938" cy="133350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1287125" y="4390799"/>
            <a:ext cx="66675" cy="66675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107" name="组合 12"/>
          <p:cNvGrpSpPr/>
          <p:nvPr/>
        </p:nvGrpSpPr>
        <p:grpSpPr>
          <a:xfrm>
            <a:off x="2975429" y="3913314"/>
            <a:ext cx="6255657" cy="1288343"/>
            <a:chOff x="3571418" y="2880671"/>
            <a:chExt cx="6256309" cy="1288795"/>
          </a:xfrm>
        </p:grpSpPr>
        <p:sp>
          <p:nvSpPr>
            <p:cNvPr id="4112" name="文本框 13"/>
            <p:cNvSpPr txBox="1"/>
            <p:nvPr/>
          </p:nvSpPr>
          <p:spPr>
            <a:xfrm>
              <a:off x="4943357" y="2880671"/>
              <a:ext cx="4440700" cy="6136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lstStyle/>
            <a:p>
              <a:pPr lvl="0" eaLnBrk="1" hangingPunct="1"/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单击此处添加名称</a:t>
              </a:r>
            </a:p>
          </p:txBody>
        </p:sp>
        <p:sp>
          <p:nvSpPr>
            <p:cNvPr id="4113" name="矩形 14"/>
            <p:cNvSpPr/>
            <p:nvPr/>
          </p:nvSpPr>
          <p:spPr>
            <a:xfrm>
              <a:off x="4465759" y="3646246"/>
              <a:ext cx="440457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/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Thought for customer service "is the sacred mission of hi design.</a:t>
              </a: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3571418" y="3504910"/>
              <a:ext cx="6256309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11"/>
          <p:cNvSpPr txBox="1"/>
          <p:nvPr/>
        </p:nvSpPr>
        <p:spPr>
          <a:xfrm>
            <a:off x="5324470" y="1753390"/>
            <a:ext cx="1351652" cy="1200329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algn="ctr" eaLnBrk="1" hangingPunct="1"/>
            <a:r>
              <a:rPr lang="en-US" altLang="zh-CN" sz="7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2183197485"/>
      </p:ext>
    </p:extLst>
  </p:cSld>
  <p:clrMapOvr>
    <a:masterClrMapping/>
  </p:clrMapOvr>
  <p:transition advTm="4477">
    <p:blinds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1598646" y="410492"/>
            <a:ext cx="9022649" cy="267238"/>
            <a:chOff x="2331650" y="3295381"/>
            <a:chExt cx="9022649" cy="267238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35" name="椭圆 34"/>
            <p:cNvSpPr/>
            <p:nvPr/>
          </p:nvSpPr>
          <p:spPr>
            <a:xfrm rot="10800000">
              <a:off x="4045590" y="3295381"/>
              <a:ext cx="267237" cy="2672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 rot="10800000">
              <a:off x="3407467" y="3328786"/>
              <a:ext cx="200428" cy="200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 rot="10800000">
              <a:off x="2836154" y="3362190"/>
              <a:ext cx="133619" cy="1336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 rot="10800000">
              <a:off x="2331650" y="3395595"/>
              <a:ext cx="66809" cy="668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9373122" y="3295382"/>
              <a:ext cx="267237" cy="2672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10078054" y="3328787"/>
              <a:ext cx="200428" cy="200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10716176" y="3362191"/>
              <a:ext cx="133619" cy="1336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11287490" y="3395595"/>
              <a:ext cx="66809" cy="668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60" name="Oval 5"/>
          <p:cNvSpPr>
            <a:spLocks noChangeArrowheads="1"/>
          </p:cNvSpPr>
          <p:nvPr/>
        </p:nvSpPr>
        <p:spPr bwMode="auto">
          <a:xfrm rot="2700000">
            <a:off x="1139945" y="2182455"/>
            <a:ext cx="998096" cy="996056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/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sz="31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61" name="Freeform 7"/>
          <p:cNvSpPr>
            <a:spLocks noEditPoints="1"/>
          </p:cNvSpPr>
          <p:nvPr/>
        </p:nvSpPr>
        <p:spPr bwMode="auto">
          <a:xfrm>
            <a:off x="1385620" y="2384658"/>
            <a:ext cx="521958" cy="520890"/>
          </a:xfrm>
          <a:custGeom>
            <a:avLst/>
            <a:gdLst>
              <a:gd name="T0" fmla="*/ 347 w 376"/>
              <a:gd name="T1" fmla="*/ 284 h 376"/>
              <a:gd name="T2" fmla="*/ 347 w 376"/>
              <a:gd name="T3" fmla="*/ 238 h 376"/>
              <a:gd name="T4" fmla="*/ 278 w 376"/>
              <a:gd name="T5" fmla="*/ 169 h 376"/>
              <a:gd name="T6" fmla="*/ 238 w 376"/>
              <a:gd name="T7" fmla="*/ 169 h 376"/>
              <a:gd name="T8" fmla="*/ 207 w 376"/>
              <a:gd name="T9" fmla="*/ 148 h 376"/>
              <a:gd name="T10" fmla="*/ 207 w 376"/>
              <a:gd name="T11" fmla="*/ 92 h 376"/>
              <a:gd name="T12" fmla="*/ 236 w 376"/>
              <a:gd name="T13" fmla="*/ 48 h 376"/>
              <a:gd name="T14" fmla="*/ 188 w 376"/>
              <a:gd name="T15" fmla="*/ 0 h 376"/>
              <a:gd name="T16" fmla="*/ 140 w 376"/>
              <a:gd name="T17" fmla="*/ 48 h 376"/>
              <a:gd name="T18" fmla="*/ 169 w 376"/>
              <a:gd name="T19" fmla="*/ 92 h 376"/>
              <a:gd name="T20" fmla="*/ 169 w 376"/>
              <a:gd name="T21" fmla="*/ 148 h 376"/>
              <a:gd name="T22" fmla="*/ 138 w 376"/>
              <a:gd name="T23" fmla="*/ 169 h 376"/>
              <a:gd name="T24" fmla="*/ 98 w 376"/>
              <a:gd name="T25" fmla="*/ 169 h 376"/>
              <a:gd name="T26" fmla="*/ 29 w 376"/>
              <a:gd name="T27" fmla="*/ 238 h 376"/>
              <a:gd name="T28" fmla="*/ 29 w 376"/>
              <a:gd name="T29" fmla="*/ 284 h 376"/>
              <a:gd name="T30" fmla="*/ 0 w 376"/>
              <a:gd name="T31" fmla="*/ 328 h 376"/>
              <a:gd name="T32" fmla="*/ 48 w 376"/>
              <a:gd name="T33" fmla="*/ 376 h 376"/>
              <a:gd name="T34" fmla="*/ 96 w 376"/>
              <a:gd name="T35" fmla="*/ 328 h 376"/>
              <a:gd name="T36" fmla="*/ 67 w 376"/>
              <a:gd name="T37" fmla="*/ 284 h 376"/>
              <a:gd name="T38" fmla="*/ 67 w 376"/>
              <a:gd name="T39" fmla="*/ 238 h 376"/>
              <a:gd name="T40" fmla="*/ 98 w 376"/>
              <a:gd name="T41" fmla="*/ 207 h 376"/>
              <a:gd name="T42" fmla="*/ 138 w 376"/>
              <a:gd name="T43" fmla="*/ 207 h 376"/>
              <a:gd name="T44" fmla="*/ 169 w 376"/>
              <a:gd name="T45" fmla="*/ 202 h 376"/>
              <a:gd name="T46" fmla="*/ 169 w 376"/>
              <a:gd name="T47" fmla="*/ 284 h 376"/>
              <a:gd name="T48" fmla="*/ 140 w 376"/>
              <a:gd name="T49" fmla="*/ 328 h 376"/>
              <a:gd name="T50" fmla="*/ 188 w 376"/>
              <a:gd name="T51" fmla="*/ 376 h 376"/>
              <a:gd name="T52" fmla="*/ 236 w 376"/>
              <a:gd name="T53" fmla="*/ 328 h 376"/>
              <a:gd name="T54" fmla="*/ 207 w 376"/>
              <a:gd name="T55" fmla="*/ 284 h 376"/>
              <a:gd name="T56" fmla="*/ 207 w 376"/>
              <a:gd name="T57" fmla="*/ 202 h 376"/>
              <a:gd name="T58" fmla="*/ 238 w 376"/>
              <a:gd name="T59" fmla="*/ 207 h 376"/>
              <a:gd name="T60" fmla="*/ 278 w 376"/>
              <a:gd name="T61" fmla="*/ 207 h 376"/>
              <a:gd name="T62" fmla="*/ 309 w 376"/>
              <a:gd name="T63" fmla="*/ 238 h 376"/>
              <a:gd name="T64" fmla="*/ 309 w 376"/>
              <a:gd name="T65" fmla="*/ 284 h 376"/>
              <a:gd name="T66" fmla="*/ 280 w 376"/>
              <a:gd name="T67" fmla="*/ 328 h 376"/>
              <a:gd name="T68" fmla="*/ 328 w 376"/>
              <a:gd name="T69" fmla="*/ 376 h 376"/>
              <a:gd name="T70" fmla="*/ 376 w 376"/>
              <a:gd name="T71" fmla="*/ 328 h 376"/>
              <a:gd name="T72" fmla="*/ 347 w 376"/>
              <a:gd name="T73" fmla="*/ 284 h 376"/>
              <a:gd name="T74" fmla="*/ 75 w 376"/>
              <a:gd name="T75" fmla="*/ 328 h 376"/>
              <a:gd name="T76" fmla="*/ 48 w 376"/>
              <a:gd name="T77" fmla="*/ 356 h 376"/>
              <a:gd name="T78" fmla="*/ 20 w 376"/>
              <a:gd name="T79" fmla="*/ 328 h 376"/>
              <a:gd name="T80" fmla="*/ 48 w 376"/>
              <a:gd name="T81" fmla="*/ 300 h 376"/>
              <a:gd name="T82" fmla="*/ 75 w 376"/>
              <a:gd name="T83" fmla="*/ 328 h 376"/>
              <a:gd name="T84" fmla="*/ 160 w 376"/>
              <a:gd name="T85" fmla="*/ 48 h 376"/>
              <a:gd name="T86" fmla="*/ 188 w 376"/>
              <a:gd name="T87" fmla="*/ 20 h 376"/>
              <a:gd name="T88" fmla="*/ 215 w 376"/>
              <a:gd name="T89" fmla="*/ 48 h 376"/>
              <a:gd name="T90" fmla="*/ 188 w 376"/>
              <a:gd name="T91" fmla="*/ 76 h 376"/>
              <a:gd name="T92" fmla="*/ 160 w 376"/>
              <a:gd name="T93" fmla="*/ 48 h 376"/>
              <a:gd name="T94" fmla="*/ 215 w 376"/>
              <a:gd name="T95" fmla="*/ 328 h 376"/>
              <a:gd name="T96" fmla="*/ 188 w 376"/>
              <a:gd name="T97" fmla="*/ 356 h 376"/>
              <a:gd name="T98" fmla="*/ 160 w 376"/>
              <a:gd name="T99" fmla="*/ 328 h 376"/>
              <a:gd name="T100" fmla="*/ 188 w 376"/>
              <a:gd name="T101" fmla="*/ 300 h 376"/>
              <a:gd name="T102" fmla="*/ 215 w 376"/>
              <a:gd name="T103" fmla="*/ 328 h 376"/>
              <a:gd name="T104" fmla="*/ 328 w 376"/>
              <a:gd name="T105" fmla="*/ 356 h 376"/>
              <a:gd name="T106" fmla="*/ 300 w 376"/>
              <a:gd name="T107" fmla="*/ 328 h 376"/>
              <a:gd name="T108" fmla="*/ 328 w 376"/>
              <a:gd name="T109" fmla="*/ 300 h 376"/>
              <a:gd name="T110" fmla="*/ 355 w 376"/>
              <a:gd name="T111" fmla="*/ 328 h 376"/>
              <a:gd name="T112" fmla="*/ 328 w 376"/>
              <a:gd name="T113" fmla="*/ 35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rgbClr val="F8F8F9"/>
          </a:solidFill>
          <a:ln>
            <a:noFill/>
          </a:ln>
        </p:spPr>
        <p:txBody>
          <a:bodyPr lIns="121682" tIns="60841" rIns="121682" bIns="6084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2" name="Oval 21"/>
          <p:cNvSpPr>
            <a:spLocks noChangeArrowheads="1"/>
          </p:cNvSpPr>
          <p:nvPr/>
        </p:nvSpPr>
        <p:spPr bwMode="auto">
          <a:xfrm rot="2700000">
            <a:off x="1139945" y="4142673"/>
            <a:ext cx="998096" cy="998097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/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sz="31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63" name="Freeform 12"/>
          <p:cNvSpPr>
            <a:spLocks noEditPoints="1"/>
          </p:cNvSpPr>
          <p:nvPr/>
        </p:nvSpPr>
        <p:spPr bwMode="auto">
          <a:xfrm>
            <a:off x="1289046" y="4391526"/>
            <a:ext cx="680964" cy="415504"/>
          </a:xfrm>
          <a:custGeom>
            <a:avLst/>
            <a:gdLst>
              <a:gd name="T0" fmla="*/ 152 w 400"/>
              <a:gd name="T1" fmla="*/ 7 h 244"/>
              <a:gd name="T2" fmla="*/ 127 w 400"/>
              <a:gd name="T3" fmla="*/ 7 h 244"/>
              <a:gd name="T4" fmla="*/ 0 w 400"/>
              <a:gd name="T5" fmla="*/ 122 h 244"/>
              <a:gd name="T6" fmla="*/ 127 w 400"/>
              <a:gd name="T7" fmla="*/ 237 h 244"/>
              <a:gd name="T8" fmla="*/ 152 w 400"/>
              <a:gd name="T9" fmla="*/ 237 h 244"/>
              <a:gd name="T10" fmla="*/ 152 w 400"/>
              <a:gd name="T11" fmla="*/ 212 h 244"/>
              <a:gd name="T12" fmla="*/ 53 w 400"/>
              <a:gd name="T13" fmla="*/ 122 h 244"/>
              <a:gd name="T14" fmla="*/ 152 w 400"/>
              <a:gd name="T15" fmla="*/ 32 h 244"/>
              <a:gd name="T16" fmla="*/ 152 w 400"/>
              <a:gd name="T17" fmla="*/ 7 h 244"/>
              <a:gd name="T18" fmla="*/ 272 w 400"/>
              <a:gd name="T19" fmla="*/ 7 h 244"/>
              <a:gd name="T20" fmla="*/ 248 w 400"/>
              <a:gd name="T21" fmla="*/ 7 h 244"/>
              <a:gd name="T22" fmla="*/ 248 w 400"/>
              <a:gd name="T23" fmla="*/ 32 h 244"/>
              <a:gd name="T24" fmla="*/ 347 w 400"/>
              <a:gd name="T25" fmla="*/ 122 h 244"/>
              <a:gd name="T26" fmla="*/ 248 w 400"/>
              <a:gd name="T27" fmla="*/ 212 h 244"/>
              <a:gd name="T28" fmla="*/ 248 w 400"/>
              <a:gd name="T29" fmla="*/ 237 h 244"/>
              <a:gd name="T30" fmla="*/ 272 w 400"/>
              <a:gd name="T31" fmla="*/ 237 h 244"/>
              <a:gd name="T32" fmla="*/ 400 w 400"/>
              <a:gd name="T33" fmla="*/ 122 h 244"/>
              <a:gd name="T34" fmla="*/ 272 w 400"/>
              <a:gd name="T35" fmla="*/ 7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0" h="244">
                <a:moveTo>
                  <a:pt x="152" y="7"/>
                </a:moveTo>
                <a:cubicBezTo>
                  <a:pt x="145" y="0"/>
                  <a:pt x="135" y="0"/>
                  <a:pt x="127" y="7"/>
                </a:cubicBezTo>
                <a:cubicBezTo>
                  <a:pt x="0" y="122"/>
                  <a:pt x="0" y="122"/>
                  <a:pt x="0" y="122"/>
                </a:cubicBezTo>
                <a:cubicBezTo>
                  <a:pt x="127" y="237"/>
                  <a:pt x="127" y="237"/>
                  <a:pt x="127" y="237"/>
                </a:cubicBezTo>
                <a:cubicBezTo>
                  <a:pt x="135" y="244"/>
                  <a:pt x="145" y="244"/>
                  <a:pt x="152" y="237"/>
                </a:cubicBezTo>
                <a:cubicBezTo>
                  <a:pt x="159" y="230"/>
                  <a:pt x="159" y="219"/>
                  <a:pt x="152" y="212"/>
                </a:cubicBezTo>
                <a:cubicBezTo>
                  <a:pt x="53" y="122"/>
                  <a:pt x="53" y="122"/>
                  <a:pt x="53" y="122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159" y="25"/>
                  <a:pt x="159" y="14"/>
                  <a:pt x="152" y="7"/>
                </a:cubicBezTo>
                <a:close/>
                <a:moveTo>
                  <a:pt x="272" y="7"/>
                </a:moveTo>
                <a:cubicBezTo>
                  <a:pt x="265" y="0"/>
                  <a:pt x="255" y="0"/>
                  <a:pt x="248" y="7"/>
                </a:cubicBezTo>
                <a:cubicBezTo>
                  <a:pt x="240" y="14"/>
                  <a:pt x="241" y="25"/>
                  <a:pt x="248" y="32"/>
                </a:cubicBezTo>
                <a:cubicBezTo>
                  <a:pt x="347" y="122"/>
                  <a:pt x="347" y="122"/>
                  <a:pt x="347" y="122"/>
                </a:cubicBezTo>
                <a:cubicBezTo>
                  <a:pt x="248" y="212"/>
                  <a:pt x="248" y="212"/>
                  <a:pt x="248" y="212"/>
                </a:cubicBezTo>
                <a:cubicBezTo>
                  <a:pt x="241" y="219"/>
                  <a:pt x="240" y="230"/>
                  <a:pt x="248" y="237"/>
                </a:cubicBezTo>
                <a:cubicBezTo>
                  <a:pt x="255" y="244"/>
                  <a:pt x="265" y="244"/>
                  <a:pt x="272" y="237"/>
                </a:cubicBezTo>
                <a:cubicBezTo>
                  <a:pt x="400" y="122"/>
                  <a:pt x="400" y="122"/>
                  <a:pt x="400" y="122"/>
                </a:cubicBezTo>
                <a:lnTo>
                  <a:pt x="272" y="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lIns="121682" tIns="60841" rIns="121682" bIns="6084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4" name="Oval 24"/>
          <p:cNvSpPr>
            <a:spLocks noChangeArrowheads="1"/>
          </p:cNvSpPr>
          <p:nvPr/>
        </p:nvSpPr>
        <p:spPr bwMode="auto">
          <a:xfrm rot="2700000">
            <a:off x="6427332" y="4139599"/>
            <a:ext cx="998097" cy="996056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/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sz="31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65" name="Freeform 22"/>
          <p:cNvSpPr>
            <a:spLocks noEditPoints="1"/>
          </p:cNvSpPr>
          <p:nvPr/>
        </p:nvSpPr>
        <p:spPr bwMode="auto">
          <a:xfrm>
            <a:off x="6692426" y="4405915"/>
            <a:ext cx="476784" cy="475172"/>
          </a:xfrm>
          <a:custGeom>
            <a:avLst/>
            <a:gdLst>
              <a:gd name="T0" fmla="*/ 287 w 316"/>
              <a:gd name="T1" fmla="*/ 29 h 316"/>
              <a:gd name="T2" fmla="*/ 236 w 316"/>
              <a:gd name="T3" fmla="*/ 4 h 316"/>
              <a:gd name="T4" fmla="*/ 135 w 316"/>
              <a:gd name="T5" fmla="*/ 105 h 316"/>
              <a:gd name="T6" fmla="*/ 20 w 316"/>
              <a:gd name="T7" fmla="*/ 221 h 316"/>
              <a:gd name="T8" fmla="*/ 0 w 316"/>
              <a:gd name="T9" fmla="*/ 316 h 316"/>
              <a:gd name="T10" fmla="*/ 95 w 316"/>
              <a:gd name="T11" fmla="*/ 296 h 316"/>
              <a:gd name="T12" fmla="*/ 210 w 316"/>
              <a:gd name="T13" fmla="*/ 180 h 316"/>
              <a:gd name="T14" fmla="*/ 312 w 316"/>
              <a:gd name="T15" fmla="*/ 79 h 316"/>
              <a:gd name="T16" fmla="*/ 287 w 316"/>
              <a:gd name="T17" fmla="*/ 29 h 316"/>
              <a:gd name="T18" fmla="*/ 89 w 316"/>
              <a:gd name="T19" fmla="*/ 284 h 316"/>
              <a:gd name="T20" fmla="*/ 57 w 316"/>
              <a:gd name="T21" fmla="*/ 291 h 316"/>
              <a:gd name="T22" fmla="*/ 43 w 316"/>
              <a:gd name="T23" fmla="*/ 273 h 316"/>
              <a:gd name="T24" fmla="*/ 24 w 316"/>
              <a:gd name="T25" fmla="*/ 259 h 316"/>
              <a:gd name="T26" fmla="*/ 31 w 316"/>
              <a:gd name="T27" fmla="*/ 226 h 316"/>
              <a:gd name="T28" fmla="*/ 41 w 316"/>
              <a:gd name="T29" fmla="*/ 217 h 316"/>
              <a:gd name="T30" fmla="*/ 78 w 316"/>
              <a:gd name="T31" fmla="*/ 237 h 316"/>
              <a:gd name="T32" fmla="*/ 99 w 316"/>
              <a:gd name="T33" fmla="*/ 275 h 316"/>
              <a:gd name="T34" fmla="*/ 89 w 316"/>
              <a:gd name="T35" fmla="*/ 284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6" h="316">
                <a:moveTo>
                  <a:pt x="287" y="29"/>
                </a:moveTo>
                <a:cubicBezTo>
                  <a:pt x="258" y="0"/>
                  <a:pt x="236" y="4"/>
                  <a:pt x="236" y="4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20" y="221"/>
                  <a:pt x="20" y="221"/>
                  <a:pt x="20" y="221"/>
                </a:cubicBezTo>
                <a:cubicBezTo>
                  <a:pt x="0" y="316"/>
                  <a:pt x="0" y="316"/>
                  <a:pt x="0" y="316"/>
                </a:cubicBezTo>
                <a:cubicBezTo>
                  <a:pt x="95" y="296"/>
                  <a:pt x="95" y="296"/>
                  <a:pt x="95" y="296"/>
                </a:cubicBezTo>
                <a:cubicBezTo>
                  <a:pt x="210" y="180"/>
                  <a:pt x="210" y="180"/>
                  <a:pt x="210" y="180"/>
                </a:cubicBezTo>
                <a:cubicBezTo>
                  <a:pt x="312" y="79"/>
                  <a:pt x="312" y="79"/>
                  <a:pt x="312" y="79"/>
                </a:cubicBezTo>
                <a:cubicBezTo>
                  <a:pt x="312" y="79"/>
                  <a:pt x="316" y="58"/>
                  <a:pt x="287" y="29"/>
                </a:cubicBezTo>
                <a:close/>
                <a:moveTo>
                  <a:pt x="89" y="284"/>
                </a:moveTo>
                <a:cubicBezTo>
                  <a:pt x="57" y="291"/>
                  <a:pt x="57" y="291"/>
                  <a:pt x="57" y="291"/>
                </a:cubicBezTo>
                <a:cubicBezTo>
                  <a:pt x="54" y="285"/>
                  <a:pt x="50" y="280"/>
                  <a:pt x="43" y="273"/>
                </a:cubicBezTo>
                <a:cubicBezTo>
                  <a:pt x="36" y="266"/>
                  <a:pt x="30" y="262"/>
                  <a:pt x="24" y="259"/>
                </a:cubicBezTo>
                <a:cubicBezTo>
                  <a:pt x="31" y="226"/>
                  <a:pt x="31" y="226"/>
                  <a:pt x="31" y="226"/>
                </a:cubicBezTo>
                <a:cubicBezTo>
                  <a:pt x="41" y="217"/>
                  <a:pt x="41" y="217"/>
                  <a:pt x="41" y="217"/>
                </a:cubicBezTo>
                <a:cubicBezTo>
                  <a:pt x="41" y="217"/>
                  <a:pt x="58" y="217"/>
                  <a:pt x="78" y="237"/>
                </a:cubicBezTo>
                <a:cubicBezTo>
                  <a:pt x="98" y="257"/>
                  <a:pt x="99" y="275"/>
                  <a:pt x="99" y="275"/>
                </a:cubicBezTo>
                <a:lnTo>
                  <a:pt x="89" y="2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21682" tIns="60841" rIns="121682" bIns="6084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6" name="Oval 26"/>
          <p:cNvSpPr>
            <a:spLocks noChangeArrowheads="1"/>
          </p:cNvSpPr>
          <p:nvPr/>
        </p:nvSpPr>
        <p:spPr bwMode="auto">
          <a:xfrm rot="2700000">
            <a:off x="6427332" y="2177845"/>
            <a:ext cx="998097" cy="998096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/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sz="31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67" name="Freeform 6"/>
          <p:cNvSpPr>
            <a:spLocks noEditPoints="1"/>
          </p:cNvSpPr>
          <p:nvPr/>
        </p:nvSpPr>
        <p:spPr bwMode="auto">
          <a:xfrm>
            <a:off x="6601474" y="2377739"/>
            <a:ext cx="622649" cy="637201"/>
          </a:xfrm>
          <a:custGeom>
            <a:avLst/>
            <a:gdLst>
              <a:gd name="T0" fmla="*/ 121 w 417"/>
              <a:gd name="T1" fmla="*/ 94 h 426"/>
              <a:gd name="T2" fmla="*/ 85 w 417"/>
              <a:gd name="T3" fmla="*/ 341 h 426"/>
              <a:gd name="T4" fmla="*/ 332 w 417"/>
              <a:gd name="T5" fmla="*/ 305 h 426"/>
              <a:gd name="T6" fmla="*/ 267 w 417"/>
              <a:gd name="T7" fmla="*/ 159 h 426"/>
              <a:gd name="T8" fmla="*/ 121 w 417"/>
              <a:gd name="T9" fmla="*/ 94 h 426"/>
              <a:gd name="T10" fmla="*/ 306 w 417"/>
              <a:gd name="T11" fmla="*/ 286 h 426"/>
              <a:gd name="T12" fmla="*/ 199 w 417"/>
              <a:gd name="T13" fmla="*/ 227 h 426"/>
              <a:gd name="T14" fmla="*/ 140 w 417"/>
              <a:gd name="T15" fmla="*/ 120 h 426"/>
              <a:gd name="T16" fmla="*/ 247 w 417"/>
              <a:gd name="T17" fmla="*/ 179 h 426"/>
              <a:gd name="T18" fmla="*/ 306 w 417"/>
              <a:gd name="T19" fmla="*/ 286 h 426"/>
              <a:gd name="T20" fmla="*/ 309 w 417"/>
              <a:gd name="T21" fmla="*/ 128 h 426"/>
              <a:gd name="T22" fmla="*/ 323 w 417"/>
              <a:gd name="T23" fmla="*/ 122 h 426"/>
              <a:gd name="T24" fmla="*/ 361 w 417"/>
              <a:gd name="T25" fmla="*/ 84 h 426"/>
              <a:gd name="T26" fmla="*/ 361 w 417"/>
              <a:gd name="T27" fmla="*/ 56 h 426"/>
              <a:gd name="T28" fmla="*/ 333 w 417"/>
              <a:gd name="T29" fmla="*/ 56 h 426"/>
              <a:gd name="T30" fmla="*/ 295 w 417"/>
              <a:gd name="T31" fmla="*/ 94 h 426"/>
              <a:gd name="T32" fmla="*/ 295 w 417"/>
              <a:gd name="T33" fmla="*/ 122 h 426"/>
              <a:gd name="T34" fmla="*/ 309 w 417"/>
              <a:gd name="T35" fmla="*/ 128 h 426"/>
              <a:gd name="T36" fmla="*/ 237 w 417"/>
              <a:gd name="T37" fmla="*/ 79 h 426"/>
              <a:gd name="T38" fmla="*/ 247 w 417"/>
              <a:gd name="T39" fmla="*/ 81 h 426"/>
              <a:gd name="T40" fmla="*/ 264 w 417"/>
              <a:gd name="T41" fmla="*/ 71 h 426"/>
              <a:gd name="T42" fmla="*/ 286 w 417"/>
              <a:gd name="T43" fmla="*/ 33 h 426"/>
              <a:gd name="T44" fmla="*/ 278 w 417"/>
              <a:gd name="T45" fmla="*/ 5 h 426"/>
              <a:gd name="T46" fmla="*/ 251 w 417"/>
              <a:gd name="T47" fmla="*/ 13 h 426"/>
              <a:gd name="T48" fmla="*/ 229 w 417"/>
              <a:gd name="T49" fmla="*/ 52 h 426"/>
              <a:gd name="T50" fmla="*/ 237 w 417"/>
              <a:gd name="T51" fmla="*/ 79 h 426"/>
              <a:gd name="T52" fmla="*/ 412 w 417"/>
              <a:gd name="T53" fmla="*/ 139 h 426"/>
              <a:gd name="T54" fmla="*/ 385 w 417"/>
              <a:gd name="T55" fmla="*/ 131 h 426"/>
              <a:gd name="T56" fmla="*/ 346 w 417"/>
              <a:gd name="T57" fmla="*/ 153 h 426"/>
              <a:gd name="T58" fmla="*/ 338 w 417"/>
              <a:gd name="T59" fmla="*/ 180 h 426"/>
              <a:gd name="T60" fmla="*/ 356 w 417"/>
              <a:gd name="T61" fmla="*/ 190 h 426"/>
              <a:gd name="T62" fmla="*/ 366 w 417"/>
              <a:gd name="T63" fmla="*/ 188 h 426"/>
              <a:gd name="T64" fmla="*/ 404 w 417"/>
              <a:gd name="T65" fmla="*/ 166 h 426"/>
              <a:gd name="T66" fmla="*/ 412 w 417"/>
              <a:gd name="T67" fmla="*/ 139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17" h="426">
                <a:moveTo>
                  <a:pt x="121" y="94"/>
                </a:moveTo>
                <a:cubicBezTo>
                  <a:pt x="98" y="116"/>
                  <a:pt x="0" y="256"/>
                  <a:pt x="85" y="341"/>
                </a:cubicBezTo>
                <a:cubicBezTo>
                  <a:pt x="170" y="426"/>
                  <a:pt x="309" y="328"/>
                  <a:pt x="332" y="305"/>
                </a:cubicBezTo>
                <a:cubicBezTo>
                  <a:pt x="354" y="283"/>
                  <a:pt x="325" y="217"/>
                  <a:pt x="267" y="159"/>
                </a:cubicBezTo>
                <a:cubicBezTo>
                  <a:pt x="209" y="101"/>
                  <a:pt x="143" y="72"/>
                  <a:pt x="121" y="94"/>
                </a:cubicBezTo>
                <a:close/>
                <a:moveTo>
                  <a:pt x="306" y="286"/>
                </a:moveTo>
                <a:cubicBezTo>
                  <a:pt x="299" y="292"/>
                  <a:pt x="248" y="277"/>
                  <a:pt x="199" y="227"/>
                </a:cubicBezTo>
                <a:cubicBezTo>
                  <a:pt x="149" y="178"/>
                  <a:pt x="134" y="127"/>
                  <a:pt x="140" y="120"/>
                </a:cubicBezTo>
                <a:cubicBezTo>
                  <a:pt x="147" y="113"/>
                  <a:pt x="198" y="129"/>
                  <a:pt x="247" y="179"/>
                </a:cubicBezTo>
                <a:cubicBezTo>
                  <a:pt x="297" y="228"/>
                  <a:pt x="313" y="279"/>
                  <a:pt x="306" y="286"/>
                </a:cubicBezTo>
                <a:close/>
                <a:moveTo>
                  <a:pt x="309" y="128"/>
                </a:moveTo>
                <a:cubicBezTo>
                  <a:pt x="314" y="128"/>
                  <a:pt x="319" y="126"/>
                  <a:pt x="323" y="122"/>
                </a:cubicBezTo>
                <a:cubicBezTo>
                  <a:pt x="361" y="84"/>
                  <a:pt x="361" y="84"/>
                  <a:pt x="361" y="84"/>
                </a:cubicBezTo>
                <a:cubicBezTo>
                  <a:pt x="369" y="76"/>
                  <a:pt x="369" y="64"/>
                  <a:pt x="361" y="56"/>
                </a:cubicBezTo>
                <a:cubicBezTo>
                  <a:pt x="353" y="48"/>
                  <a:pt x="341" y="48"/>
                  <a:pt x="333" y="56"/>
                </a:cubicBezTo>
                <a:cubicBezTo>
                  <a:pt x="295" y="94"/>
                  <a:pt x="295" y="94"/>
                  <a:pt x="295" y="94"/>
                </a:cubicBezTo>
                <a:cubicBezTo>
                  <a:pt x="287" y="102"/>
                  <a:pt x="287" y="115"/>
                  <a:pt x="295" y="122"/>
                </a:cubicBezTo>
                <a:cubicBezTo>
                  <a:pt x="299" y="126"/>
                  <a:pt x="304" y="128"/>
                  <a:pt x="309" y="128"/>
                </a:cubicBezTo>
                <a:close/>
                <a:moveTo>
                  <a:pt x="237" y="79"/>
                </a:moveTo>
                <a:cubicBezTo>
                  <a:pt x="240" y="81"/>
                  <a:pt x="243" y="81"/>
                  <a:pt x="247" y="81"/>
                </a:cubicBezTo>
                <a:cubicBezTo>
                  <a:pt x="254" y="81"/>
                  <a:pt x="260" y="78"/>
                  <a:pt x="264" y="71"/>
                </a:cubicBezTo>
                <a:cubicBezTo>
                  <a:pt x="286" y="33"/>
                  <a:pt x="286" y="33"/>
                  <a:pt x="286" y="33"/>
                </a:cubicBezTo>
                <a:cubicBezTo>
                  <a:pt x="291" y="23"/>
                  <a:pt x="288" y="11"/>
                  <a:pt x="278" y="5"/>
                </a:cubicBezTo>
                <a:cubicBezTo>
                  <a:pt x="268" y="0"/>
                  <a:pt x="256" y="3"/>
                  <a:pt x="251" y="13"/>
                </a:cubicBezTo>
                <a:cubicBezTo>
                  <a:pt x="229" y="52"/>
                  <a:pt x="229" y="52"/>
                  <a:pt x="229" y="52"/>
                </a:cubicBezTo>
                <a:cubicBezTo>
                  <a:pt x="224" y="61"/>
                  <a:pt x="227" y="73"/>
                  <a:pt x="237" y="79"/>
                </a:cubicBezTo>
                <a:close/>
                <a:moveTo>
                  <a:pt x="412" y="139"/>
                </a:moveTo>
                <a:cubicBezTo>
                  <a:pt x="406" y="129"/>
                  <a:pt x="394" y="126"/>
                  <a:pt x="385" y="131"/>
                </a:cubicBezTo>
                <a:cubicBezTo>
                  <a:pt x="346" y="153"/>
                  <a:pt x="346" y="153"/>
                  <a:pt x="346" y="153"/>
                </a:cubicBezTo>
                <a:cubicBezTo>
                  <a:pt x="336" y="158"/>
                  <a:pt x="333" y="171"/>
                  <a:pt x="338" y="180"/>
                </a:cubicBezTo>
                <a:cubicBezTo>
                  <a:pt x="342" y="187"/>
                  <a:pt x="349" y="190"/>
                  <a:pt x="356" y="190"/>
                </a:cubicBezTo>
                <a:cubicBezTo>
                  <a:pt x="359" y="190"/>
                  <a:pt x="363" y="190"/>
                  <a:pt x="366" y="188"/>
                </a:cubicBezTo>
                <a:cubicBezTo>
                  <a:pt x="404" y="166"/>
                  <a:pt x="404" y="166"/>
                  <a:pt x="404" y="166"/>
                </a:cubicBezTo>
                <a:cubicBezTo>
                  <a:pt x="414" y="161"/>
                  <a:pt x="417" y="149"/>
                  <a:pt x="412" y="13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lIns="121682" tIns="60841" rIns="121682" bIns="6084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8" name="TextBox 76"/>
          <p:cNvSpPr txBox="1"/>
          <p:nvPr/>
        </p:nvSpPr>
        <p:spPr>
          <a:xfrm>
            <a:off x="2537981" y="2177845"/>
            <a:ext cx="17336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87" name="文本框 86"/>
          <p:cNvSpPr txBox="1"/>
          <p:nvPr/>
        </p:nvSpPr>
        <p:spPr>
          <a:xfrm>
            <a:off x="2537981" y="2516399"/>
            <a:ext cx="3256409" cy="332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请在此添加文字说明，请在此添加文字说明，。</a:t>
            </a:r>
          </a:p>
        </p:txBody>
      </p:sp>
      <p:sp>
        <p:nvSpPr>
          <p:cNvPr id="88" name="TextBox 76"/>
          <p:cNvSpPr txBox="1"/>
          <p:nvPr/>
        </p:nvSpPr>
        <p:spPr>
          <a:xfrm>
            <a:off x="7810157" y="2177845"/>
            <a:ext cx="17336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7810157" y="2516399"/>
            <a:ext cx="3256409" cy="332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请在此添加文字说明，请在此添加文字说明，。</a:t>
            </a:r>
          </a:p>
        </p:txBody>
      </p:sp>
      <p:sp>
        <p:nvSpPr>
          <p:cNvPr id="90" name="TextBox 76"/>
          <p:cNvSpPr txBox="1"/>
          <p:nvPr/>
        </p:nvSpPr>
        <p:spPr>
          <a:xfrm>
            <a:off x="2537981" y="4142673"/>
            <a:ext cx="17336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93" name="文本框 92"/>
          <p:cNvSpPr txBox="1"/>
          <p:nvPr/>
        </p:nvSpPr>
        <p:spPr>
          <a:xfrm>
            <a:off x="2537981" y="4481227"/>
            <a:ext cx="3256409" cy="332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请在此添加文字说明，请在此添加文字说明，。</a:t>
            </a:r>
          </a:p>
        </p:txBody>
      </p:sp>
      <p:sp>
        <p:nvSpPr>
          <p:cNvPr id="94" name="TextBox 76"/>
          <p:cNvSpPr txBox="1"/>
          <p:nvPr/>
        </p:nvSpPr>
        <p:spPr>
          <a:xfrm>
            <a:off x="7810157" y="4142673"/>
            <a:ext cx="17336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95" name="文本框 94"/>
          <p:cNvSpPr txBox="1"/>
          <p:nvPr/>
        </p:nvSpPr>
        <p:spPr>
          <a:xfrm>
            <a:off x="7810157" y="4481227"/>
            <a:ext cx="3256409" cy="332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请在此添加文字说明，请在此添加文字说明，。</a:t>
            </a:r>
          </a:p>
        </p:txBody>
      </p:sp>
      <p:sp>
        <p:nvSpPr>
          <p:cNvPr id="28" name="文本框 42"/>
          <p:cNvSpPr txBox="1"/>
          <p:nvPr/>
        </p:nvSpPr>
        <p:spPr>
          <a:xfrm>
            <a:off x="4582161" y="544963"/>
            <a:ext cx="3027680" cy="54864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algn="ctr" eaLnBrk="1" hangingPunct="1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单击此处添加名称</a:t>
            </a:r>
          </a:p>
        </p:txBody>
      </p:sp>
    </p:spTree>
  </p:cSld>
  <p:clrMapOvr>
    <a:masterClrMapping/>
  </p:clrMapOvr>
  <p:transition advTm="1263">
    <p:checker dir="vert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1598646" y="410492"/>
            <a:ext cx="9022649" cy="267238"/>
            <a:chOff x="2331650" y="3295381"/>
            <a:chExt cx="9022649" cy="267238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35" name="椭圆 34"/>
            <p:cNvSpPr/>
            <p:nvPr/>
          </p:nvSpPr>
          <p:spPr>
            <a:xfrm rot="10800000">
              <a:off x="4045590" y="3295381"/>
              <a:ext cx="267237" cy="2672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 rot="10800000">
              <a:off x="3407467" y="3328786"/>
              <a:ext cx="200428" cy="200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 rot="10800000">
              <a:off x="2836154" y="3362190"/>
              <a:ext cx="133619" cy="1336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 rot="10800000">
              <a:off x="2331650" y="3395595"/>
              <a:ext cx="66809" cy="668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9373122" y="3295382"/>
              <a:ext cx="267237" cy="2672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10078054" y="3328787"/>
              <a:ext cx="200428" cy="200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10716176" y="3362191"/>
              <a:ext cx="133619" cy="1336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11287490" y="3395595"/>
              <a:ext cx="66809" cy="668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14" name="Freeform 33"/>
          <p:cNvSpPr/>
          <p:nvPr/>
        </p:nvSpPr>
        <p:spPr bwMode="auto">
          <a:xfrm rot="20192702" flipH="1">
            <a:off x="9143348" y="1491133"/>
            <a:ext cx="718839" cy="596869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txBody>
          <a:bodyPr vert="horz" wrap="square" lIns="91421" tIns="45711" rIns="91421" bIns="45711" numCol="1" anchor="t" anchorCtr="0" compatLnSpc="1"/>
          <a:lstStyle/>
          <a:p>
            <a:endParaRPr lang="id-ID" sz="1800" dirty="0">
              <a:latin typeface="微软雅黑" panose="020B0503020204020204" charset="-122"/>
            </a:endParaRPr>
          </a:p>
        </p:txBody>
      </p:sp>
      <p:sp>
        <p:nvSpPr>
          <p:cNvPr id="115" name="Freeform 36"/>
          <p:cNvSpPr/>
          <p:nvPr/>
        </p:nvSpPr>
        <p:spPr bwMode="auto">
          <a:xfrm rot="1695130">
            <a:off x="10380363" y="2151735"/>
            <a:ext cx="339998" cy="436475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txBody>
          <a:bodyPr vert="horz" wrap="square" lIns="91421" tIns="45711" rIns="91421" bIns="45711" numCol="1" anchor="t" anchorCtr="0" compatLnSpc="1"/>
          <a:lstStyle/>
          <a:p>
            <a:endParaRPr lang="id-ID" sz="1800" dirty="0">
              <a:latin typeface="微软雅黑" panose="020B0503020204020204" charset="-122"/>
            </a:endParaRPr>
          </a:p>
        </p:txBody>
      </p:sp>
      <p:sp>
        <p:nvSpPr>
          <p:cNvPr id="116" name="Freeform 30"/>
          <p:cNvSpPr/>
          <p:nvPr/>
        </p:nvSpPr>
        <p:spPr bwMode="auto">
          <a:xfrm rot="19798984">
            <a:off x="9227821" y="1662920"/>
            <a:ext cx="1242627" cy="934342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txBody>
          <a:bodyPr vert="horz" wrap="square" lIns="91421" tIns="45711" rIns="91421" bIns="45711" numCol="1" anchor="t" anchorCtr="0" compatLnSpc="1"/>
          <a:lstStyle/>
          <a:p>
            <a:endParaRPr lang="id-ID" sz="1800" dirty="0">
              <a:latin typeface="微软雅黑" panose="020B0503020204020204" charset="-122"/>
            </a:endParaRPr>
          </a:p>
        </p:txBody>
      </p:sp>
      <p:sp>
        <p:nvSpPr>
          <p:cNvPr id="117" name="Freeform 36"/>
          <p:cNvSpPr/>
          <p:nvPr/>
        </p:nvSpPr>
        <p:spPr bwMode="auto">
          <a:xfrm rot="20742510">
            <a:off x="8926211" y="2149179"/>
            <a:ext cx="339998" cy="436475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txBody>
          <a:bodyPr vert="horz" wrap="square" lIns="91421" tIns="45711" rIns="91421" bIns="45711" numCol="1" anchor="t" anchorCtr="0" compatLnSpc="1"/>
          <a:lstStyle/>
          <a:p>
            <a:endParaRPr lang="id-ID" sz="1800" dirty="0">
              <a:latin typeface="微软雅黑" panose="020B0503020204020204" charset="-122"/>
            </a:endParaRPr>
          </a:p>
        </p:txBody>
      </p:sp>
      <p:sp>
        <p:nvSpPr>
          <p:cNvPr id="118" name="Freeform 30"/>
          <p:cNvSpPr/>
          <p:nvPr/>
        </p:nvSpPr>
        <p:spPr bwMode="auto">
          <a:xfrm rot="1666479" flipH="1">
            <a:off x="7528583" y="1227911"/>
            <a:ext cx="1124737" cy="845700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txBody>
          <a:bodyPr vert="horz" wrap="square" lIns="91421" tIns="45711" rIns="91421" bIns="45711" numCol="1" anchor="t" anchorCtr="0" compatLnSpc="1"/>
          <a:lstStyle/>
          <a:p>
            <a:endParaRPr lang="id-ID" sz="1800" dirty="0">
              <a:latin typeface="微软雅黑" panose="020B0503020204020204" charset="-122"/>
            </a:endParaRPr>
          </a:p>
        </p:txBody>
      </p:sp>
      <p:sp>
        <p:nvSpPr>
          <p:cNvPr id="125" name="Freeform 28"/>
          <p:cNvSpPr/>
          <p:nvPr/>
        </p:nvSpPr>
        <p:spPr bwMode="auto">
          <a:xfrm>
            <a:off x="7136554" y="2369223"/>
            <a:ext cx="1421734" cy="1308775"/>
          </a:xfrm>
          <a:custGeom>
            <a:avLst/>
            <a:gdLst>
              <a:gd name="T0" fmla="*/ 105 w 164"/>
              <a:gd name="T1" fmla="*/ 85 h 151"/>
              <a:gd name="T2" fmla="*/ 149 w 164"/>
              <a:gd name="T3" fmla="*/ 140 h 151"/>
              <a:gd name="T4" fmla="*/ 60 w 164"/>
              <a:gd name="T5" fmla="*/ 126 h 151"/>
              <a:gd name="T6" fmla="*/ 33 w 164"/>
              <a:gd name="T7" fmla="*/ 0 h 151"/>
              <a:gd name="T8" fmla="*/ 126 w 164"/>
              <a:gd name="T9" fmla="*/ 54 h 151"/>
              <a:gd name="T10" fmla="*/ 164 w 164"/>
              <a:gd name="T11" fmla="*/ 127 h 151"/>
              <a:gd name="T12" fmla="*/ 105 w 164"/>
              <a:gd name="T13" fmla="*/ 8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4" h="151">
                <a:moveTo>
                  <a:pt x="105" y="85"/>
                </a:moveTo>
                <a:cubicBezTo>
                  <a:pt x="105" y="85"/>
                  <a:pt x="156" y="110"/>
                  <a:pt x="149" y="140"/>
                </a:cubicBezTo>
                <a:cubicBezTo>
                  <a:pt x="134" y="131"/>
                  <a:pt x="88" y="151"/>
                  <a:pt x="60" y="126"/>
                </a:cubicBezTo>
                <a:cubicBezTo>
                  <a:pt x="0" y="69"/>
                  <a:pt x="33" y="0"/>
                  <a:pt x="33" y="0"/>
                </a:cubicBezTo>
                <a:cubicBezTo>
                  <a:pt x="39" y="49"/>
                  <a:pt x="90" y="22"/>
                  <a:pt x="126" y="54"/>
                </a:cubicBezTo>
                <a:cubicBezTo>
                  <a:pt x="159" y="83"/>
                  <a:pt x="162" y="111"/>
                  <a:pt x="164" y="127"/>
                </a:cubicBezTo>
                <a:cubicBezTo>
                  <a:pt x="162" y="121"/>
                  <a:pt x="142" y="91"/>
                  <a:pt x="105" y="85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txBody>
          <a:bodyPr vert="horz" wrap="square" lIns="91421" tIns="45711" rIns="91421" bIns="45711" numCol="1" anchor="t" anchorCtr="0" compatLnSpc="1"/>
          <a:lstStyle/>
          <a:p>
            <a:endParaRPr lang="id-ID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126" name="Freeform 30"/>
          <p:cNvSpPr/>
          <p:nvPr/>
        </p:nvSpPr>
        <p:spPr bwMode="auto">
          <a:xfrm>
            <a:off x="9506953" y="2403265"/>
            <a:ext cx="1388523" cy="1044042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txBody>
          <a:bodyPr vert="horz" wrap="square" lIns="91421" tIns="45711" rIns="91421" bIns="45711" numCol="1" anchor="t" anchorCtr="0" compatLnSpc="1"/>
          <a:lstStyle/>
          <a:p>
            <a:r>
              <a:rPr lang="id-ID" sz="1800" dirty="0">
                <a:latin typeface="微软雅黑" panose="020B0503020204020204" charset="-122"/>
              </a:rPr>
              <a:t> 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8315772" y="2065558"/>
            <a:ext cx="2292013" cy="3878889"/>
            <a:chOff x="5390813" y="2553387"/>
            <a:chExt cx="2292610" cy="3878889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119" name="Freeform 29"/>
            <p:cNvSpPr/>
            <p:nvPr/>
          </p:nvSpPr>
          <p:spPr bwMode="auto">
            <a:xfrm>
              <a:off x="6408694" y="3371498"/>
              <a:ext cx="1274729" cy="868054"/>
            </a:xfrm>
            <a:custGeom>
              <a:avLst/>
              <a:gdLst>
                <a:gd name="T0" fmla="*/ 129 w 226"/>
                <a:gd name="T1" fmla="*/ 12 h 154"/>
                <a:gd name="T2" fmla="*/ 7 w 226"/>
                <a:gd name="T3" fmla="*/ 154 h 154"/>
                <a:gd name="T4" fmla="*/ 0 w 226"/>
                <a:gd name="T5" fmla="*/ 142 h 154"/>
                <a:gd name="T6" fmla="*/ 120 w 226"/>
                <a:gd name="T7" fmla="*/ 8 h 154"/>
                <a:gd name="T8" fmla="*/ 226 w 226"/>
                <a:gd name="T9" fmla="*/ 19 h 154"/>
                <a:gd name="T10" fmla="*/ 129 w 226"/>
                <a:gd name="T11" fmla="*/ 1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6" h="154">
                  <a:moveTo>
                    <a:pt x="129" y="12"/>
                  </a:moveTo>
                  <a:cubicBezTo>
                    <a:pt x="55" y="28"/>
                    <a:pt x="4" y="90"/>
                    <a:pt x="7" y="154"/>
                  </a:cubicBezTo>
                  <a:cubicBezTo>
                    <a:pt x="4" y="151"/>
                    <a:pt x="3" y="145"/>
                    <a:pt x="0" y="142"/>
                  </a:cubicBezTo>
                  <a:cubicBezTo>
                    <a:pt x="0" y="80"/>
                    <a:pt x="48" y="24"/>
                    <a:pt x="120" y="8"/>
                  </a:cubicBezTo>
                  <a:cubicBezTo>
                    <a:pt x="157" y="0"/>
                    <a:pt x="195" y="5"/>
                    <a:pt x="226" y="19"/>
                  </a:cubicBezTo>
                  <a:cubicBezTo>
                    <a:pt x="197" y="8"/>
                    <a:pt x="163" y="5"/>
                    <a:pt x="129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1800" dirty="0">
                <a:latin typeface="微软雅黑" panose="020B0503020204020204" charset="-122"/>
              </a:endParaRPr>
            </a:p>
          </p:txBody>
        </p:sp>
        <p:sp>
          <p:nvSpPr>
            <p:cNvPr id="120" name="Freeform 31"/>
            <p:cNvSpPr/>
            <p:nvPr/>
          </p:nvSpPr>
          <p:spPr bwMode="auto">
            <a:xfrm>
              <a:off x="5752304" y="2553387"/>
              <a:ext cx="118912" cy="789180"/>
            </a:xfrm>
            <a:custGeom>
              <a:avLst/>
              <a:gdLst>
                <a:gd name="T0" fmla="*/ 12 w 21"/>
                <a:gd name="T1" fmla="*/ 80 h 81"/>
                <a:gd name="T2" fmla="*/ 3 w 21"/>
                <a:gd name="T3" fmla="*/ 81 h 81"/>
                <a:gd name="T4" fmla="*/ 3 w 21"/>
                <a:gd name="T5" fmla="*/ 32 h 81"/>
                <a:gd name="T6" fmla="*/ 5 w 21"/>
                <a:gd name="T7" fmla="*/ 0 h 81"/>
                <a:gd name="T8" fmla="*/ 14 w 21"/>
                <a:gd name="T9" fmla="*/ 28 h 81"/>
                <a:gd name="T10" fmla="*/ 12 w 21"/>
                <a:gd name="T11" fmla="*/ 8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81">
                  <a:moveTo>
                    <a:pt x="12" y="80"/>
                  </a:moveTo>
                  <a:cubicBezTo>
                    <a:pt x="9" y="81"/>
                    <a:pt x="6" y="81"/>
                    <a:pt x="3" y="81"/>
                  </a:cubicBezTo>
                  <a:cubicBezTo>
                    <a:pt x="3" y="55"/>
                    <a:pt x="3" y="36"/>
                    <a:pt x="3" y="32"/>
                  </a:cubicBezTo>
                  <a:cubicBezTo>
                    <a:pt x="0" y="8"/>
                    <a:pt x="1" y="0"/>
                    <a:pt x="5" y="0"/>
                  </a:cubicBezTo>
                  <a:cubicBezTo>
                    <a:pt x="9" y="0"/>
                    <a:pt x="21" y="3"/>
                    <a:pt x="14" y="28"/>
                  </a:cubicBezTo>
                  <a:cubicBezTo>
                    <a:pt x="13" y="33"/>
                    <a:pt x="12" y="52"/>
                    <a:pt x="12" y="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1800" dirty="0">
                <a:latin typeface="微软雅黑" panose="020B0503020204020204" charset="-122"/>
              </a:endParaRPr>
            </a:p>
          </p:txBody>
        </p:sp>
        <p:sp>
          <p:nvSpPr>
            <p:cNvPr id="121" name="Freeform 24"/>
            <p:cNvSpPr/>
            <p:nvPr/>
          </p:nvSpPr>
          <p:spPr bwMode="auto">
            <a:xfrm>
              <a:off x="5390813" y="4008863"/>
              <a:ext cx="168853" cy="1674272"/>
            </a:xfrm>
            <a:custGeom>
              <a:avLst/>
              <a:gdLst>
                <a:gd name="T0" fmla="*/ 21 w 30"/>
                <a:gd name="T1" fmla="*/ 297 h 297"/>
                <a:gd name="T2" fmla="*/ 29 w 30"/>
                <a:gd name="T3" fmla="*/ 290 h 297"/>
                <a:gd name="T4" fmla="*/ 29 w 30"/>
                <a:gd name="T5" fmla="*/ 13 h 297"/>
                <a:gd name="T6" fmla="*/ 21 w 30"/>
                <a:gd name="T7" fmla="*/ 2 h 297"/>
                <a:gd name="T8" fmla="*/ 22 w 30"/>
                <a:gd name="T9" fmla="*/ 7 h 297"/>
                <a:gd name="T10" fmla="*/ 14 w 30"/>
                <a:gd name="T11" fmla="*/ 290 h 297"/>
                <a:gd name="T12" fmla="*/ 21 w 30"/>
                <a:gd name="T13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97">
                  <a:moveTo>
                    <a:pt x="21" y="297"/>
                  </a:moveTo>
                  <a:cubicBezTo>
                    <a:pt x="25" y="297"/>
                    <a:pt x="29" y="294"/>
                    <a:pt x="29" y="290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9"/>
                    <a:pt x="25" y="2"/>
                    <a:pt x="21" y="2"/>
                  </a:cubicBezTo>
                  <a:cubicBezTo>
                    <a:pt x="17" y="2"/>
                    <a:pt x="0" y="0"/>
                    <a:pt x="22" y="7"/>
                  </a:cubicBezTo>
                  <a:cubicBezTo>
                    <a:pt x="30" y="9"/>
                    <a:pt x="14" y="290"/>
                    <a:pt x="14" y="290"/>
                  </a:cubicBezTo>
                  <a:cubicBezTo>
                    <a:pt x="14" y="294"/>
                    <a:pt x="17" y="297"/>
                    <a:pt x="21" y="2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1800" dirty="0">
                <a:latin typeface="微软雅黑" panose="020B0503020204020204" charset="-122"/>
              </a:endParaRPr>
            </a:p>
          </p:txBody>
        </p:sp>
        <p:sp>
          <p:nvSpPr>
            <p:cNvPr id="122" name="Freeform 25"/>
            <p:cNvSpPr/>
            <p:nvPr/>
          </p:nvSpPr>
          <p:spPr bwMode="auto">
            <a:xfrm>
              <a:off x="6651273" y="4329923"/>
              <a:ext cx="145071" cy="1353212"/>
            </a:xfrm>
            <a:custGeom>
              <a:avLst/>
              <a:gdLst>
                <a:gd name="T0" fmla="*/ 8 w 26"/>
                <a:gd name="T1" fmla="*/ 240 h 240"/>
                <a:gd name="T2" fmla="*/ 16 w 26"/>
                <a:gd name="T3" fmla="*/ 233 h 240"/>
                <a:gd name="T4" fmla="*/ 17 w 26"/>
                <a:gd name="T5" fmla="*/ 34 h 240"/>
                <a:gd name="T6" fmla="*/ 12 w 26"/>
                <a:gd name="T7" fmla="*/ 33 h 240"/>
                <a:gd name="T8" fmla="*/ 1 w 26"/>
                <a:gd name="T9" fmla="*/ 233 h 240"/>
                <a:gd name="T10" fmla="*/ 8 w 26"/>
                <a:gd name="T11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40">
                  <a:moveTo>
                    <a:pt x="8" y="240"/>
                  </a:moveTo>
                  <a:cubicBezTo>
                    <a:pt x="12" y="240"/>
                    <a:pt x="16" y="237"/>
                    <a:pt x="16" y="233"/>
                  </a:cubicBezTo>
                  <a:cubicBezTo>
                    <a:pt x="16" y="233"/>
                    <a:pt x="8" y="68"/>
                    <a:pt x="17" y="34"/>
                  </a:cubicBezTo>
                  <a:cubicBezTo>
                    <a:pt x="26" y="0"/>
                    <a:pt x="15" y="30"/>
                    <a:pt x="12" y="33"/>
                  </a:cubicBezTo>
                  <a:cubicBezTo>
                    <a:pt x="0" y="53"/>
                    <a:pt x="1" y="233"/>
                    <a:pt x="1" y="233"/>
                  </a:cubicBezTo>
                  <a:cubicBezTo>
                    <a:pt x="1" y="237"/>
                    <a:pt x="4" y="240"/>
                    <a:pt x="8" y="2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1800" dirty="0">
                <a:latin typeface="微软雅黑" panose="020B0503020204020204" charset="-122"/>
              </a:endParaRPr>
            </a:p>
          </p:txBody>
        </p:sp>
        <p:sp>
          <p:nvSpPr>
            <p:cNvPr id="123" name="Freeform 26"/>
            <p:cNvSpPr/>
            <p:nvPr/>
          </p:nvSpPr>
          <p:spPr bwMode="auto">
            <a:xfrm>
              <a:off x="6373019" y="3951786"/>
              <a:ext cx="114155" cy="1481636"/>
            </a:xfrm>
            <a:custGeom>
              <a:avLst/>
              <a:gdLst>
                <a:gd name="T0" fmla="*/ 9 w 20"/>
                <a:gd name="T1" fmla="*/ 263 h 263"/>
                <a:gd name="T2" fmla="*/ 17 w 20"/>
                <a:gd name="T3" fmla="*/ 256 h 263"/>
                <a:gd name="T4" fmla="*/ 17 w 20"/>
                <a:gd name="T5" fmla="*/ 19 h 263"/>
                <a:gd name="T6" fmla="*/ 9 w 20"/>
                <a:gd name="T7" fmla="*/ 12 h 263"/>
                <a:gd name="T8" fmla="*/ 2 w 20"/>
                <a:gd name="T9" fmla="*/ 256 h 263"/>
                <a:gd name="T10" fmla="*/ 9 w 20"/>
                <a:gd name="T11" fmla="*/ 263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63">
                  <a:moveTo>
                    <a:pt x="9" y="263"/>
                  </a:moveTo>
                  <a:cubicBezTo>
                    <a:pt x="13" y="263"/>
                    <a:pt x="17" y="260"/>
                    <a:pt x="17" y="256"/>
                  </a:cubicBezTo>
                  <a:cubicBezTo>
                    <a:pt x="17" y="256"/>
                    <a:pt x="8" y="67"/>
                    <a:pt x="17" y="19"/>
                  </a:cubicBezTo>
                  <a:cubicBezTo>
                    <a:pt x="20" y="0"/>
                    <a:pt x="12" y="9"/>
                    <a:pt x="9" y="12"/>
                  </a:cubicBezTo>
                  <a:cubicBezTo>
                    <a:pt x="0" y="22"/>
                    <a:pt x="2" y="256"/>
                    <a:pt x="2" y="256"/>
                  </a:cubicBezTo>
                  <a:cubicBezTo>
                    <a:pt x="2" y="260"/>
                    <a:pt x="5" y="263"/>
                    <a:pt x="9" y="2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1800" dirty="0">
                <a:latin typeface="微软雅黑" panose="020B0503020204020204" charset="-122"/>
              </a:endParaRPr>
            </a:p>
          </p:txBody>
        </p:sp>
        <p:sp>
          <p:nvSpPr>
            <p:cNvPr id="124" name="Freeform 27"/>
            <p:cNvSpPr>
              <a:spLocks noEditPoints="1"/>
            </p:cNvSpPr>
            <p:nvPr/>
          </p:nvSpPr>
          <p:spPr bwMode="auto">
            <a:xfrm>
              <a:off x="5464537" y="5333535"/>
              <a:ext cx="1277107" cy="1098741"/>
            </a:xfrm>
            <a:custGeom>
              <a:avLst/>
              <a:gdLst>
                <a:gd name="T0" fmla="*/ 2 w 226"/>
                <a:gd name="T1" fmla="*/ 61 h 195"/>
                <a:gd name="T2" fmla="*/ 56 w 226"/>
                <a:gd name="T3" fmla="*/ 128 h 195"/>
                <a:gd name="T4" fmla="*/ 56 w 226"/>
                <a:gd name="T5" fmla="*/ 128 h 195"/>
                <a:gd name="T6" fmla="*/ 108 w 226"/>
                <a:gd name="T7" fmla="*/ 192 h 195"/>
                <a:gd name="T8" fmla="*/ 113 w 226"/>
                <a:gd name="T9" fmla="*/ 195 h 195"/>
                <a:gd name="T10" fmla="*/ 119 w 226"/>
                <a:gd name="T11" fmla="*/ 192 h 195"/>
                <a:gd name="T12" fmla="*/ 171 w 226"/>
                <a:gd name="T13" fmla="*/ 128 h 195"/>
                <a:gd name="T14" fmla="*/ 171 w 226"/>
                <a:gd name="T15" fmla="*/ 128 h 195"/>
                <a:gd name="T16" fmla="*/ 224 w 226"/>
                <a:gd name="T17" fmla="*/ 61 h 195"/>
                <a:gd name="T18" fmla="*/ 225 w 226"/>
                <a:gd name="T19" fmla="*/ 54 h 195"/>
                <a:gd name="T20" fmla="*/ 219 w 226"/>
                <a:gd name="T21" fmla="*/ 49 h 195"/>
                <a:gd name="T22" fmla="*/ 178 w 226"/>
                <a:gd name="T23" fmla="*/ 7 h 195"/>
                <a:gd name="T24" fmla="*/ 177 w 226"/>
                <a:gd name="T25" fmla="*/ 5 h 195"/>
                <a:gd name="T26" fmla="*/ 169 w 226"/>
                <a:gd name="T27" fmla="*/ 1 h 195"/>
                <a:gd name="T28" fmla="*/ 166 w 226"/>
                <a:gd name="T29" fmla="*/ 2 h 195"/>
                <a:gd name="T30" fmla="*/ 163 w 226"/>
                <a:gd name="T31" fmla="*/ 7 h 195"/>
                <a:gd name="T32" fmla="*/ 113 w 226"/>
                <a:gd name="T33" fmla="*/ 50 h 195"/>
                <a:gd name="T34" fmla="*/ 64 w 226"/>
                <a:gd name="T35" fmla="*/ 7 h 195"/>
                <a:gd name="T36" fmla="*/ 56 w 226"/>
                <a:gd name="T37" fmla="*/ 1 h 195"/>
                <a:gd name="T38" fmla="*/ 56 w 226"/>
                <a:gd name="T39" fmla="*/ 1 h 195"/>
                <a:gd name="T40" fmla="*/ 53 w 226"/>
                <a:gd name="T41" fmla="*/ 2 h 195"/>
                <a:gd name="T42" fmla="*/ 50 w 226"/>
                <a:gd name="T43" fmla="*/ 5 h 195"/>
                <a:gd name="T44" fmla="*/ 49 w 226"/>
                <a:gd name="T45" fmla="*/ 7 h 195"/>
                <a:gd name="T46" fmla="*/ 7 w 226"/>
                <a:gd name="T47" fmla="*/ 49 h 195"/>
                <a:gd name="T48" fmla="*/ 1 w 226"/>
                <a:gd name="T49" fmla="*/ 54 h 195"/>
                <a:gd name="T50" fmla="*/ 2 w 226"/>
                <a:gd name="T51" fmla="*/ 61 h 195"/>
                <a:gd name="T52" fmla="*/ 75 w 226"/>
                <a:gd name="T53" fmla="*/ 128 h 195"/>
                <a:gd name="T54" fmla="*/ 152 w 226"/>
                <a:gd name="T55" fmla="*/ 128 h 195"/>
                <a:gd name="T56" fmla="*/ 113 w 226"/>
                <a:gd name="T57" fmla="*/ 175 h 195"/>
                <a:gd name="T58" fmla="*/ 75 w 226"/>
                <a:gd name="T59" fmla="*/ 128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6" h="195">
                  <a:moveTo>
                    <a:pt x="2" y="61"/>
                  </a:moveTo>
                  <a:cubicBezTo>
                    <a:pt x="56" y="128"/>
                    <a:pt x="56" y="128"/>
                    <a:pt x="56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108" y="192"/>
                    <a:pt x="108" y="192"/>
                    <a:pt x="108" y="192"/>
                  </a:cubicBezTo>
                  <a:cubicBezTo>
                    <a:pt x="109" y="194"/>
                    <a:pt x="111" y="195"/>
                    <a:pt x="113" y="195"/>
                  </a:cubicBezTo>
                  <a:cubicBezTo>
                    <a:pt x="116" y="195"/>
                    <a:pt x="118" y="194"/>
                    <a:pt x="119" y="192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224" y="61"/>
                    <a:pt x="224" y="61"/>
                    <a:pt x="224" y="61"/>
                  </a:cubicBezTo>
                  <a:cubicBezTo>
                    <a:pt x="226" y="59"/>
                    <a:pt x="226" y="56"/>
                    <a:pt x="225" y="54"/>
                  </a:cubicBezTo>
                  <a:cubicBezTo>
                    <a:pt x="224" y="51"/>
                    <a:pt x="222" y="50"/>
                    <a:pt x="219" y="49"/>
                  </a:cubicBezTo>
                  <a:cubicBezTo>
                    <a:pt x="198" y="46"/>
                    <a:pt x="180" y="29"/>
                    <a:pt x="178" y="7"/>
                  </a:cubicBezTo>
                  <a:cubicBezTo>
                    <a:pt x="178" y="6"/>
                    <a:pt x="177" y="5"/>
                    <a:pt x="177" y="5"/>
                  </a:cubicBezTo>
                  <a:cubicBezTo>
                    <a:pt x="175" y="2"/>
                    <a:pt x="172" y="0"/>
                    <a:pt x="169" y="1"/>
                  </a:cubicBezTo>
                  <a:cubicBezTo>
                    <a:pt x="168" y="1"/>
                    <a:pt x="167" y="1"/>
                    <a:pt x="166" y="2"/>
                  </a:cubicBezTo>
                  <a:cubicBezTo>
                    <a:pt x="164" y="3"/>
                    <a:pt x="163" y="5"/>
                    <a:pt x="163" y="7"/>
                  </a:cubicBezTo>
                  <a:cubicBezTo>
                    <a:pt x="160" y="31"/>
                    <a:pt x="138" y="50"/>
                    <a:pt x="113" y="50"/>
                  </a:cubicBezTo>
                  <a:cubicBezTo>
                    <a:pt x="88" y="50"/>
                    <a:pt x="67" y="31"/>
                    <a:pt x="64" y="7"/>
                  </a:cubicBezTo>
                  <a:cubicBezTo>
                    <a:pt x="63" y="3"/>
                    <a:pt x="60" y="1"/>
                    <a:pt x="56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5" y="1"/>
                    <a:pt x="54" y="1"/>
                    <a:pt x="53" y="2"/>
                  </a:cubicBezTo>
                  <a:cubicBezTo>
                    <a:pt x="51" y="2"/>
                    <a:pt x="50" y="3"/>
                    <a:pt x="50" y="5"/>
                  </a:cubicBezTo>
                  <a:cubicBezTo>
                    <a:pt x="49" y="5"/>
                    <a:pt x="49" y="6"/>
                    <a:pt x="49" y="7"/>
                  </a:cubicBezTo>
                  <a:cubicBezTo>
                    <a:pt x="46" y="29"/>
                    <a:pt x="29" y="46"/>
                    <a:pt x="7" y="49"/>
                  </a:cubicBezTo>
                  <a:cubicBezTo>
                    <a:pt x="4" y="50"/>
                    <a:pt x="2" y="51"/>
                    <a:pt x="1" y="54"/>
                  </a:cubicBezTo>
                  <a:cubicBezTo>
                    <a:pt x="0" y="56"/>
                    <a:pt x="1" y="59"/>
                    <a:pt x="2" y="61"/>
                  </a:cubicBezTo>
                  <a:close/>
                  <a:moveTo>
                    <a:pt x="75" y="128"/>
                  </a:moveTo>
                  <a:cubicBezTo>
                    <a:pt x="101" y="123"/>
                    <a:pt x="126" y="123"/>
                    <a:pt x="152" y="128"/>
                  </a:cubicBezTo>
                  <a:cubicBezTo>
                    <a:pt x="113" y="175"/>
                    <a:pt x="113" y="175"/>
                    <a:pt x="113" y="175"/>
                  </a:cubicBezTo>
                  <a:lnTo>
                    <a:pt x="75" y="1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1800" dirty="0">
                <a:latin typeface="微软雅黑" panose="020B0503020204020204" charset="-122"/>
              </a:endParaRPr>
            </a:p>
          </p:txBody>
        </p:sp>
        <p:sp>
          <p:nvSpPr>
            <p:cNvPr id="127" name="Freeform 32"/>
            <p:cNvSpPr/>
            <p:nvPr/>
          </p:nvSpPr>
          <p:spPr bwMode="auto">
            <a:xfrm>
              <a:off x="5740412" y="3611455"/>
              <a:ext cx="85616" cy="1821968"/>
            </a:xfrm>
            <a:custGeom>
              <a:avLst/>
              <a:gdLst>
                <a:gd name="T0" fmla="*/ 13 w 15"/>
                <a:gd name="T1" fmla="*/ 4 h 300"/>
                <a:gd name="T2" fmla="*/ 15 w 15"/>
                <a:gd name="T3" fmla="*/ 293 h 300"/>
                <a:gd name="T4" fmla="*/ 7 w 15"/>
                <a:gd name="T5" fmla="*/ 300 h 300"/>
                <a:gd name="T6" fmla="*/ 0 w 15"/>
                <a:gd name="T7" fmla="*/ 293 h 300"/>
                <a:gd name="T8" fmla="*/ 4 w 15"/>
                <a:gd name="T9" fmla="*/ 0 h 300"/>
                <a:gd name="T10" fmla="*/ 13 w 15"/>
                <a:gd name="T11" fmla="*/ 4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00">
                  <a:moveTo>
                    <a:pt x="13" y="4"/>
                  </a:moveTo>
                  <a:cubicBezTo>
                    <a:pt x="13" y="137"/>
                    <a:pt x="15" y="293"/>
                    <a:pt x="15" y="293"/>
                  </a:cubicBezTo>
                  <a:cubicBezTo>
                    <a:pt x="15" y="297"/>
                    <a:pt x="11" y="300"/>
                    <a:pt x="7" y="300"/>
                  </a:cubicBezTo>
                  <a:cubicBezTo>
                    <a:pt x="3" y="300"/>
                    <a:pt x="0" y="297"/>
                    <a:pt x="0" y="293"/>
                  </a:cubicBezTo>
                  <a:cubicBezTo>
                    <a:pt x="0" y="293"/>
                    <a:pt x="3" y="134"/>
                    <a:pt x="4" y="0"/>
                  </a:cubicBezTo>
                  <a:cubicBezTo>
                    <a:pt x="7" y="2"/>
                    <a:pt x="10" y="3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1800" dirty="0">
                <a:latin typeface="微软雅黑" panose="020B0503020204020204" charset="-122"/>
              </a:endParaRPr>
            </a:p>
          </p:txBody>
        </p:sp>
      </p:grpSp>
      <p:sp>
        <p:nvSpPr>
          <p:cNvPr id="128" name="Freeform 33"/>
          <p:cNvSpPr/>
          <p:nvPr/>
        </p:nvSpPr>
        <p:spPr bwMode="auto">
          <a:xfrm>
            <a:off x="8636332" y="2759636"/>
            <a:ext cx="853976" cy="709077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txBody>
          <a:bodyPr vert="horz" wrap="square" lIns="91421" tIns="45711" rIns="91421" bIns="45711" numCol="1" anchor="t" anchorCtr="0" compatLnSpc="1"/>
          <a:lstStyle/>
          <a:p>
            <a:endParaRPr lang="id-ID" sz="1800" dirty="0">
              <a:latin typeface="微软雅黑" panose="020B0503020204020204" charset="-122"/>
            </a:endParaRPr>
          </a:p>
        </p:txBody>
      </p:sp>
      <p:sp>
        <p:nvSpPr>
          <p:cNvPr id="129" name="Freeform 34"/>
          <p:cNvSpPr/>
          <p:nvPr/>
        </p:nvSpPr>
        <p:spPr bwMode="auto">
          <a:xfrm>
            <a:off x="8005775" y="2134992"/>
            <a:ext cx="439857" cy="587423"/>
          </a:xfrm>
          <a:custGeom>
            <a:avLst/>
            <a:gdLst>
              <a:gd name="T0" fmla="*/ 23 w 78"/>
              <a:gd name="T1" fmla="*/ 85 h 104"/>
              <a:gd name="T2" fmla="*/ 18 w 78"/>
              <a:gd name="T3" fmla="*/ 31 h 104"/>
              <a:gd name="T4" fmla="*/ 45 w 78"/>
              <a:gd name="T5" fmla="*/ 0 h 104"/>
              <a:gd name="T6" fmla="*/ 57 w 78"/>
              <a:gd name="T7" fmla="*/ 17 h 104"/>
              <a:gd name="T8" fmla="*/ 75 w 78"/>
              <a:gd name="T9" fmla="*/ 57 h 104"/>
              <a:gd name="T10" fmla="*/ 70 w 78"/>
              <a:gd name="T11" fmla="*/ 79 h 104"/>
              <a:gd name="T12" fmla="*/ 76 w 78"/>
              <a:gd name="T13" fmla="*/ 72 h 104"/>
              <a:gd name="T14" fmla="*/ 73 w 78"/>
              <a:gd name="T15" fmla="*/ 104 h 104"/>
              <a:gd name="T16" fmla="*/ 62 w 78"/>
              <a:gd name="T17" fmla="*/ 95 h 104"/>
              <a:gd name="T18" fmla="*/ 33 w 78"/>
              <a:gd name="T19" fmla="*/ 30 h 104"/>
              <a:gd name="T20" fmla="*/ 57 w 78"/>
              <a:gd name="T21" fmla="*/ 104 h 104"/>
              <a:gd name="T22" fmla="*/ 19 w 78"/>
              <a:gd name="T23" fmla="*/ 85 h 104"/>
              <a:gd name="T24" fmla="*/ 23 w 78"/>
              <a:gd name="T25" fmla="*/ 85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" h="104">
                <a:moveTo>
                  <a:pt x="23" y="85"/>
                </a:moveTo>
                <a:cubicBezTo>
                  <a:pt x="23" y="85"/>
                  <a:pt x="0" y="66"/>
                  <a:pt x="18" y="31"/>
                </a:cubicBezTo>
                <a:cubicBezTo>
                  <a:pt x="31" y="5"/>
                  <a:pt x="45" y="0"/>
                  <a:pt x="45" y="0"/>
                </a:cubicBezTo>
                <a:cubicBezTo>
                  <a:pt x="45" y="0"/>
                  <a:pt x="40" y="8"/>
                  <a:pt x="57" y="17"/>
                </a:cubicBezTo>
                <a:cubicBezTo>
                  <a:pt x="67" y="22"/>
                  <a:pt x="78" y="40"/>
                  <a:pt x="75" y="57"/>
                </a:cubicBezTo>
                <a:cubicBezTo>
                  <a:pt x="71" y="75"/>
                  <a:pt x="70" y="79"/>
                  <a:pt x="70" y="79"/>
                </a:cubicBezTo>
                <a:cubicBezTo>
                  <a:pt x="76" y="72"/>
                  <a:pt x="76" y="72"/>
                  <a:pt x="76" y="72"/>
                </a:cubicBezTo>
                <a:cubicBezTo>
                  <a:pt x="76" y="72"/>
                  <a:pt x="66" y="96"/>
                  <a:pt x="73" y="104"/>
                </a:cubicBezTo>
                <a:cubicBezTo>
                  <a:pt x="69" y="101"/>
                  <a:pt x="66" y="98"/>
                  <a:pt x="62" y="95"/>
                </a:cubicBezTo>
                <a:cubicBezTo>
                  <a:pt x="41" y="76"/>
                  <a:pt x="31" y="51"/>
                  <a:pt x="33" y="30"/>
                </a:cubicBezTo>
                <a:cubicBezTo>
                  <a:pt x="27" y="50"/>
                  <a:pt x="29" y="77"/>
                  <a:pt x="57" y="104"/>
                </a:cubicBezTo>
                <a:cubicBezTo>
                  <a:pt x="48" y="104"/>
                  <a:pt x="31" y="101"/>
                  <a:pt x="19" y="85"/>
                </a:cubicBezTo>
                <a:lnTo>
                  <a:pt x="23" y="85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txBody>
          <a:bodyPr vert="horz" wrap="square" lIns="91421" tIns="45711" rIns="91421" bIns="45711" numCol="1" anchor="t" anchorCtr="0" compatLnSpc="1"/>
          <a:lstStyle/>
          <a:p>
            <a:endParaRPr lang="id-ID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130" name="Freeform 35"/>
          <p:cNvSpPr/>
          <p:nvPr/>
        </p:nvSpPr>
        <p:spPr bwMode="auto">
          <a:xfrm>
            <a:off x="9592547" y="3661349"/>
            <a:ext cx="525450" cy="501807"/>
          </a:xfrm>
          <a:custGeom>
            <a:avLst/>
            <a:gdLst>
              <a:gd name="T0" fmla="*/ 9 w 93"/>
              <a:gd name="T1" fmla="*/ 37 h 89"/>
              <a:gd name="T2" fmla="*/ 52 w 93"/>
              <a:gd name="T3" fmla="*/ 3 h 89"/>
              <a:gd name="T4" fmla="*/ 93 w 93"/>
              <a:gd name="T5" fmla="*/ 9 h 89"/>
              <a:gd name="T6" fmla="*/ 85 w 93"/>
              <a:gd name="T7" fmla="*/ 28 h 89"/>
              <a:gd name="T8" fmla="*/ 60 w 93"/>
              <a:gd name="T9" fmla="*/ 65 h 89"/>
              <a:gd name="T10" fmla="*/ 40 w 93"/>
              <a:gd name="T11" fmla="*/ 73 h 89"/>
              <a:gd name="T12" fmla="*/ 49 w 93"/>
              <a:gd name="T13" fmla="*/ 74 h 89"/>
              <a:gd name="T14" fmla="*/ 21 w 93"/>
              <a:gd name="T15" fmla="*/ 89 h 89"/>
              <a:gd name="T16" fmla="*/ 22 w 93"/>
              <a:gd name="T17" fmla="*/ 74 h 89"/>
              <a:gd name="T18" fmla="*/ 60 w 93"/>
              <a:gd name="T19" fmla="*/ 15 h 89"/>
              <a:gd name="T20" fmla="*/ 12 w 93"/>
              <a:gd name="T21" fmla="*/ 76 h 89"/>
              <a:gd name="T22" fmla="*/ 7 w 93"/>
              <a:gd name="T23" fmla="*/ 33 h 89"/>
              <a:gd name="T24" fmla="*/ 9 w 93"/>
              <a:gd name="T25" fmla="*/ 37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3" h="89">
                <a:moveTo>
                  <a:pt x="9" y="37"/>
                </a:moveTo>
                <a:cubicBezTo>
                  <a:pt x="9" y="37"/>
                  <a:pt x="13" y="7"/>
                  <a:pt x="52" y="3"/>
                </a:cubicBezTo>
                <a:cubicBezTo>
                  <a:pt x="80" y="0"/>
                  <a:pt x="93" y="9"/>
                  <a:pt x="93" y="9"/>
                </a:cubicBezTo>
                <a:cubicBezTo>
                  <a:pt x="93" y="9"/>
                  <a:pt x="83" y="9"/>
                  <a:pt x="85" y="28"/>
                </a:cubicBezTo>
                <a:cubicBezTo>
                  <a:pt x="86" y="39"/>
                  <a:pt x="77" y="58"/>
                  <a:pt x="60" y="65"/>
                </a:cubicBezTo>
                <a:cubicBezTo>
                  <a:pt x="44" y="71"/>
                  <a:pt x="40" y="73"/>
                  <a:pt x="40" y="73"/>
                </a:cubicBezTo>
                <a:cubicBezTo>
                  <a:pt x="49" y="74"/>
                  <a:pt x="49" y="74"/>
                  <a:pt x="49" y="74"/>
                </a:cubicBezTo>
                <a:cubicBezTo>
                  <a:pt x="49" y="74"/>
                  <a:pt x="23" y="78"/>
                  <a:pt x="21" y="89"/>
                </a:cubicBezTo>
                <a:cubicBezTo>
                  <a:pt x="21" y="84"/>
                  <a:pt x="21" y="79"/>
                  <a:pt x="22" y="74"/>
                </a:cubicBezTo>
                <a:cubicBezTo>
                  <a:pt x="27" y="47"/>
                  <a:pt x="42" y="25"/>
                  <a:pt x="60" y="15"/>
                </a:cubicBezTo>
                <a:cubicBezTo>
                  <a:pt x="41" y="21"/>
                  <a:pt x="19" y="37"/>
                  <a:pt x="12" y="76"/>
                </a:cubicBezTo>
                <a:cubicBezTo>
                  <a:pt x="7" y="68"/>
                  <a:pt x="0" y="52"/>
                  <a:pt x="7" y="33"/>
                </a:cubicBezTo>
                <a:lnTo>
                  <a:pt x="9" y="37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txBody>
          <a:bodyPr vert="horz" wrap="square" lIns="91421" tIns="45711" rIns="91421" bIns="45711" numCol="1" anchor="t" anchorCtr="0" compatLnSpc="1"/>
          <a:lstStyle/>
          <a:p>
            <a:endParaRPr lang="id-ID" sz="1800" dirty="0">
              <a:latin typeface="微软雅黑" panose="020B0503020204020204" charset="-122"/>
            </a:endParaRPr>
          </a:p>
        </p:txBody>
      </p:sp>
      <p:sp>
        <p:nvSpPr>
          <p:cNvPr id="131" name="Freeform 36"/>
          <p:cNvSpPr/>
          <p:nvPr/>
        </p:nvSpPr>
        <p:spPr bwMode="auto">
          <a:xfrm>
            <a:off x="9304856" y="2189227"/>
            <a:ext cx="444612" cy="570775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txBody>
          <a:bodyPr vert="horz" wrap="square" lIns="91421" tIns="45711" rIns="91421" bIns="45711" numCol="1" anchor="t" anchorCtr="0" compatLnSpc="1"/>
          <a:lstStyle/>
          <a:p>
            <a:endParaRPr lang="id-ID" sz="1800" dirty="0">
              <a:latin typeface="微软雅黑" panose="020B0503020204020204" charset="-122"/>
            </a:endParaRPr>
          </a:p>
        </p:txBody>
      </p:sp>
      <p:sp>
        <p:nvSpPr>
          <p:cNvPr id="132" name="Freeform 37"/>
          <p:cNvSpPr/>
          <p:nvPr/>
        </p:nvSpPr>
        <p:spPr bwMode="auto">
          <a:xfrm>
            <a:off x="8401366" y="1551861"/>
            <a:ext cx="625310" cy="818110"/>
          </a:xfrm>
          <a:custGeom>
            <a:avLst/>
            <a:gdLst>
              <a:gd name="T0" fmla="*/ 15 w 111"/>
              <a:gd name="T1" fmla="*/ 90 h 145"/>
              <a:gd name="T2" fmla="*/ 45 w 111"/>
              <a:gd name="T3" fmla="*/ 21 h 145"/>
              <a:gd name="T4" fmla="*/ 98 w 111"/>
              <a:gd name="T5" fmla="*/ 2 h 145"/>
              <a:gd name="T6" fmla="*/ 101 w 111"/>
              <a:gd name="T7" fmla="*/ 31 h 145"/>
              <a:gd name="T8" fmla="*/ 94 w 111"/>
              <a:gd name="T9" fmla="*/ 91 h 145"/>
              <a:gd name="T10" fmla="*/ 74 w 111"/>
              <a:gd name="T11" fmla="*/ 114 h 145"/>
              <a:gd name="T12" fmla="*/ 86 w 111"/>
              <a:gd name="T13" fmla="*/ 110 h 145"/>
              <a:gd name="T14" fmla="*/ 61 w 111"/>
              <a:gd name="T15" fmla="*/ 145 h 145"/>
              <a:gd name="T16" fmla="*/ 54 w 111"/>
              <a:gd name="T17" fmla="*/ 126 h 145"/>
              <a:gd name="T18" fmla="*/ 63 w 111"/>
              <a:gd name="T19" fmla="*/ 30 h 145"/>
              <a:gd name="T20" fmla="*/ 42 w 111"/>
              <a:gd name="T21" fmla="*/ 134 h 145"/>
              <a:gd name="T22" fmla="*/ 9 w 111"/>
              <a:gd name="T23" fmla="*/ 86 h 145"/>
              <a:gd name="T24" fmla="*/ 15 w 111"/>
              <a:gd name="T25" fmla="*/ 9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1" h="145">
                <a:moveTo>
                  <a:pt x="15" y="90"/>
                </a:moveTo>
                <a:cubicBezTo>
                  <a:pt x="15" y="90"/>
                  <a:pt x="0" y="50"/>
                  <a:pt x="45" y="21"/>
                </a:cubicBezTo>
                <a:cubicBezTo>
                  <a:pt x="78" y="0"/>
                  <a:pt x="98" y="2"/>
                  <a:pt x="98" y="2"/>
                </a:cubicBezTo>
                <a:cubicBezTo>
                  <a:pt x="98" y="2"/>
                  <a:pt x="86" y="9"/>
                  <a:pt x="101" y="31"/>
                </a:cubicBezTo>
                <a:cubicBezTo>
                  <a:pt x="109" y="43"/>
                  <a:pt x="111" y="72"/>
                  <a:pt x="94" y="91"/>
                </a:cubicBezTo>
                <a:cubicBezTo>
                  <a:pt x="78" y="109"/>
                  <a:pt x="74" y="114"/>
                  <a:pt x="74" y="114"/>
                </a:cubicBezTo>
                <a:cubicBezTo>
                  <a:pt x="86" y="110"/>
                  <a:pt x="86" y="110"/>
                  <a:pt x="86" y="110"/>
                </a:cubicBezTo>
                <a:cubicBezTo>
                  <a:pt x="86" y="110"/>
                  <a:pt x="58" y="131"/>
                  <a:pt x="61" y="145"/>
                </a:cubicBezTo>
                <a:cubicBezTo>
                  <a:pt x="59" y="139"/>
                  <a:pt x="56" y="133"/>
                  <a:pt x="54" y="126"/>
                </a:cubicBezTo>
                <a:cubicBezTo>
                  <a:pt x="42" y="90"/>
                  <a:pt x="47" y="53"/>
                  <a:pt x="63" y="30"/>
                </a:cubicBezTo>
                <a:cubicBezTo>
                  <a:pt x="43" y="50"/>
                  <a:pt x="27" y="84"/>
                  <a:pt x="42" y="134"/>
                </a:cubicBezTo>
                <a:cubicBezTo>
                  <a:pt x="32" y="128"/>
                  <a:pt x="14" y="113"/>
                  <a:pt x="9" y="86"/>
                </a:cubicBezTo>
                <a:lnTo>
                  <a:pt x="15" y="90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txBody>
          <a:bodyPr vert="horz" wrap="square" lIns="91421" tIns="45711" rIns="91421" bIns="45711" numCol="1" anchor="t" anchorCtr="0" compatLnSpc="1"/>
          <a:lstStyle/>
          <a:p>
            <a:endParaRPr lang="id-ID" sz="1800" dirty="0">
              <a:latin typeface="微软雅黑" panose="020B0503020204020204" charset="-122"/>
            </a:endParaRPr>
          </a:p>
        </p:txBody>
      </p:sp>
      <p:sp>
        <p:nvSpPr>
          <p:cNvPr id="133" name="Freeform 33"/>
          <p:cNvSpPr/>
          <p:nvPr/>
        </p:nvSpPr>
        <p:spPr bwMode="auto">
          <a:xfrm>
            <a:off x="7339663" y="2018283"/>
            <a:ext cx="629431" cy="522633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txBody>
          <a:bodyPr vert="horz" wrap="square" lIns="91421" tIns="45711" rIns="91421" bIns="45711" numCol="1" anchor="t" anchorCtr="0" compatLnSpc="1"/>
          <a:lstStyle/>
          <a:p>
            <a:endParaRPr lang="id-ID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134" name="Freeform 30"/>
          <p:cNvSpPr/>
          <p:nvPr/>
        </p:nvSpPr>
        <p:spPr bwMode="auto">
          <a:xfrm rot="1801016" flipH="1">
            <a:off x="8631896" y="3508776"/>
            <a:ext cx="808272" cy="607747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txBody>
          <a:bodyPr vert="horz" wrap="square" lIns="91421" tIns="45711" rIns="91421" bIns="45711" numCol="1" anchor="t" anchorCtr="0" compatLnSpc="1"/>
          <a:lstStyle/>
          <a:p>
            <a:endParaRPr lang="id-ID" sz="1800" dirty="0">
              <a:latin typeface="微软雅黑" panose="020B0503020204020204" charset="-122"/>
            </a:endParaRPr>
          </a:p>
        </p:txBody>
      </p:sp>
      <p:sp>
        <p:nvSpPr>
          <p:cNvPr id="61" name="Title 20"/>
          <p:cNvSpPr txBox="1"/>
          <p:nvPr/>
        </p:nvSpPr>
        <p:spPr>
          <a:xfrm>
            <a:off x="1174094" y="1735897"/>
            <a:ext cx="5778938" cy="335280"/>
          </a:xfrm>
          <a:prstGeom prst="rect">
            <a:avLst/>
          </a:prstGeom>
        </p:spPr>
        <p:txBody>
          <a:bodyPr vert="horz" wrap="square" lIns="121892" tIns="0" rIns="121892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/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cs typeface="Aparajita" panose="020B0604020202020204" pitchFamily="34" charset="0"/>
              </a:rPr>
              <a:t>单击此处添加名称</a:t>
            </a:r>
          </a:p>
        </p:txBody>
      </p:sp>
      <p:sp>
        <p:nvSpPr>
          <p:cNvPr id="62" name="Title 20"/>
          <p:cNvSpPr txBox="1"/>
          <p:nvPr/>
        </p:nvSpPr>
        <p:spPr>
          <a:xfrm>
            <a:off x="1174092" y="2186713"/>
            <a:ext cx="5380541" cy="1070610"/>
          </a:xfrm>
          <a:prstGeom prst="rect">
            <a:avLst/>
          </a:prstGeom>
        </p:spPr>
        <p:txBody>
          <a:bodyPr vert="horz" wrap="square" lIns="121892" tIns="60946" rIns="121892" bIns="60946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pt-B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cs typeface="Aparajita" panose="020B0604020202020204" pitchFamily="34" charset="0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</a:t>
            </a:r>
          </a:p>
        </p:txBody>
      </p:sp>
      <p:sp>
        <p:nvSpPr>
          <p:cNvPr id="63" name="Title 20"/>
          <p:cNvSpPr txBox="1"/>
          <p:nvPr/>
        </p:nvSpPr>
        <p:spPr>
          <a:xfrm>
            <a:off x="1174092" y="3674297"/>
            <a:ext cx="5778938" cy="335280"/>
          </a:xfrm>
          <a:prstGeom prst="rect">
            <a:avLst/>
          </a:prstGeom>
        </p:spPr>
        <p:txBody>
          <a:bodyPr vert="horz" wrap="square" lIns="121892" tIns="0" rIns="121892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/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cs typeface="Aparajita" panose="020B0604020202020204" pitchFamily="34" charset="0"/>
              </a:rPr>
              <a:t>单击此处添加名称</a:t>
            </a:r>
          </a:p>
        </p:txBody>
      </p:sp>
      <p:sp>
        <p:nvSpPr>
          <p:cNvPr id="64" name="Title 20"/>
          <p:cNvSpPr txBox="1"/>
          <p:nvPr/>
        </p:nvSpPr>
        <p:spPr>
          <a:xfrm>
            <a:off x="1174090" y="4243859"/>
            <a:ext cx="5778942" cy="833120"/>
          </a:xfrm>
          <a:prstGeom prst="rect">
            <a:avLst/>
          </a:prstGeom>
        </p:spPr>
        <p:txBody>
          <a:bodyPr vert="horz" wrap="square" lIns="121892" tIns="60946" rIns="121892" bIns="60946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pt-B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cs typeface="Aparajita" panose="020B0604020202020204" pitchFamily="34" charset="0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</a:t>
            </a:r>
          </a:p>
        </p:txBody>
      </p:sp>
      <p:cxnSp>
        <p:nvCxnSpPr>
          <p:cNvPr id="65" name="Straight Connector 64"/>
          <p:cNvCxnSpPr/>
          <p:nvPr/>
        </p:nvCxnSpPr>
        <p:spPr>
          <a:xfrm>
            <a:off x="1280709" y="3497468"/>
            <a:ext cx="5273925" cy="0"/>
          </a:xfrm>
          <a:prstGeom prst="line">
            <a:avLst/>
          </a:prstGeom>
          <a:ln w="12700" cmpd="sng">
            <a:solidFill>
              <a:srgbClr val="E5E5E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4582161" y="544963"/>
            <a:ext cx="3027680" cy="54864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algn="ctr" eaLnBrk="1" hangingPunct="1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单击此处添加名称</a:t>
            </a:r>
          </a:p>
        </p:txBody>
      </p:sp>
    </p:spTree>
  </p:cSld>
  <p:clrMapOvr>
    <a:masterClrMapping/>
  </p:clrMapOvr>
  <p:transition advTm="14258">
    <p:comb dir="vert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1598646" y="410492"/>
            <a:ext cx="9022649" cy="267238"/>
            <a:chOff x="2331650" y="3295381"/>
            <a:chExt cx="9022649" cy="267238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35" name="椭圆 34"/>
            <p:cNvSpPr/>
            <p:nvPr/>
          </p:nvSpPr>
          <p:spPr>
            <a:xfrm rot="10800000">
              <a:off x="4045590" y="3295381"/>
              <a:ext cx="267237" cy="2672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 rot="10800000">
              <a:off x="3407467" y="3328786"/>
              <a:ext cx="200428" cy="200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 rot="10800000">
              <a:off x="2836154" y="3362190"/>
              <a:ext cx="133619" cy="1336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 rot="10800000">
              <a:off x="2331650" y="3395595"/>
              <a:ext cx="66809" cy="668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9373122" y="3295382"/>
              <a:ext cx="267237" cy="2672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10078054" y="3328787"/>
              <a:ext cx="200428" cy="200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10716176" y="3362191"/>
              <a:ext cx="133619" cy="1336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11287490" y="3395595"/>
              <a:ext cx="66809" cy="668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cxnSp>
        <p:nvCxnSpPr>
          <p:cNvPr id="280" name="Straight Connector 279"/>
          <p:cNvCxnSpPr/>
          <p:nvPr/>
        </p:nvCxnSpPr>
        <p:spPr>
          <a:xfrm>
            <a:off x="4706371" y="2105444"/>
            <a:ext cx="0" cy="327511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1" name="Straight Connector 280"/>
          <p:cNvCxnSpPr>
            <a:stCxn id="247" idx="1"/>
          </p:cNvCxnSpPr>
          <p:nvPr/>
        </p:nvCxnSpPr>
        <p:spPr>
          <a:xfrm>
            <a:off x="7422616" y="2161794"/>
            <a:ext cx="0" cy="325178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0" name="TextBox 30"/>
          <p:cNvSpPr txBox="1">
            <a:spLocks noChangeArrowheads="1"/>
          </p:cNvSpPr>
          <p:nvPr/>
        </p:nvSpPr>
        <p:spPr bwMode="auto">
          <a:xfrm>
            <a:off x="2173601" y="4003592"/>
            <a:ext cx="2437654" cy="155448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  <a:cs typeface="MS PGothic" panose="020B0600070205080204" charset="-128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5pPr>
            <a:lvl6pPr marL="25146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6pPr>
            <a:lvl7pPr marL="29718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7pPr>
            <a:lvl8pPr marL="34290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8pPr>
            <a:lvl9pPr marL="38862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9pPr>
          </a:lstStyle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Open Sans Light" panose="020B0306030504020204" pitchFamily="34" charset="0"/>
                <a:cs typeface="Aparajita" panose="020B0604020202020204" pitchFamily="34" charset="0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</a:t>
            </a:r>
          </a:p>
        </p:txBody>
      </p:sp>
      <p:sp>
        <p:nvSpPr>
          <p:cNvPr id="241" name="TextBox 30"/>
          <p:cNvSpPr txBox="1">
            <a:spLocks noChangeArrowheads="1"/>
          </p:cNvSpPr>
          <p:nvPr/>
        </p:nvSpPr>
        <p:spPr bwMode="auto">
          <a:xfrm>
            <a:off x="4847876" y="3992358"/>
            <a:ext cx="2580609" cy="13716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  <a:cs typeface="MS PGothic" panose="020B0600070205080204" charset="-128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5pPr>
            <a:lvl6pPr marL="25146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6pPr>
            <a:lvl7pPr marL="29718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7pPr>
            <a:lvl8pPr marL="34290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8pPr>
            <a:lvl9pPr marL="38862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9pPr>
          </a:lstStyle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Open Sans Light" panose="020B0306030504020204" pitchFamily="34" charset="0"/>
                <a:cs typeface="Aparajita" panose="020B0604020202020204" pitchFamily="34" charset="0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</a:t>
            </a:r>
          </a:p>
        </p:txBody>
      </p:sp>
      <p:sp>
        <p:nvSpPr>
          <p:cNvPr id="242" name="TextBox 30"/>
          <p:cNvSpPr txBox="1">
            <a:spLocks noChangeArrowheads="1"/>
          </p:cNvSpPr>
          <p:nvPr/>
        </p:nvSpPr>
        <p:spPr bwMode="auto">
          <a:xfrm>
            <a:off x="7666761" y="3992452"/>
            <a:ext cx="2518706" cy="13716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  <a:cs typeface="MS PGothic" panose="020B0600070205080204" charset="-128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5pPr>
            <a:lvl6pPr marL="25146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6pPr>
            <a:lvl7pPr marL="29718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7pPr>
            <a:lvl8pPr marL="34290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8pPr>
            <a:lvl9pPr marL="38862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9pPr>
          </a:lstStyle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Open Sans Light" panose="020B0306030504020204" pitchFamily="34" charset="0"/>
                <a:cs typeface="Aparajita" panose="020B0604020202020204" pitchFamily="34" charset="0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</a:t>
            </a:r>
          </a:p>
        </p:txBody>
      </p:sp>
      <p:sp>
        <p:nvSpPr>
          <p:cNvPr id="243" name="TextBox 31"/>
          <p:cNvSpPr txBox="1">
            <a:spLocks noChangeArrowheads="1"/>
          </p:cNvSpPr>
          <p:nvPr/>
        </p:nvSpPr>
        <p:spPr bwMode="auto">
          <a:xfrm>
            <a:off x="1869444" y="1917179"/>
            <a:ext cx="2939350" cy="4584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  <a:cs typeface="MS PGothic" panose="020B0600070205080204" charset="-128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5pPr>
            <a:lvl6pPr marL="25146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6pPr>
            <a:lvl7pPr marL="29718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7pPr>
            <a:lvl8pPr marL="34290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8pPr>
            <a:lvl9pPr marL="38862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9pPr>
          </a:lstStyle>
          <a:p>
            <a:pPr algn="ctr" eaLnBrk="1" hangingPunct="1"/>
            <a:r>
              <a:rPr lang="id-ID" sz="2250" b="1" dirty="0">
                <a:latin typeface="微软雅黑" panose="020B0503020204020204" charset="-122"/>
                <a:cs typeface="Aparajita" panose="020B0604020202020204" pitchFamily="34" charset="0"/>
              </a:rPr>
              <a:t>Low</a:t>
            </a:r>
          </a:p>
        </p:txBody>
      </p:sp>
      <p:sp>
        <p:nvSpPr>
          <p:cNvPr id="244" name="Rounded Rectangle 243"/>
          <p:cNvSpPr/>
          <p:nvPr/>
        </p:nvSpPr>
        <p:spPr>
          <a:xfrm>
            <a:off x="2380398" y="2345303"/>
            <a:ext cx="1903030" cy="5486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09" tIns="54855" rIns="109709" bIns="54855" rtlCol="0" anchor="ctr"/>
          <a:lstStyle/>
          <a:p>
            <a:pPr algn="ctr"/>
            <a:endParaRPr lang="bg-BG" sz="1800" dirty="0">
              <a:latin typeface="Lato Light"/>
            </a:endParaRPr>
          </a:p>
        </p:txBody>
      </p:sp>
      <p:sp>
        <p:nvSpPr>
          <p:cNvPr id="245" name="TextBox 31"/>
          <p:cNvSpPr txBox="1">
            <a:spLocks noChangeArrowheads="1"/>
          </p:cNvSpPr>
          <p:nvPr/>
        </p:nvSpPr>
        <p:spPr bwMode="auto">
          <a:xfrm>
            <a:off x="4634609" y="1932566"/>
            <a:ext cx="2939350" cy="4584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  <a:cs typeface="MS PGothic" panose="020B0600070205080204" charset="-128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5pPr>
            <a:lvl6pPr marL="25146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6pPr>
            <a:lvl7pPr marL="29718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7pPr>
            <a:lvl8pPr marL="34290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8pPr>
            <a:lvl9pPr marL="38862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9pPr>
          </a:lstStyle>
          <a:p>
            <a:pPr algn="ctr" eaLnBrk="1" hangingPunct="1"/>
            <a:r>
              <a:rPr lang="id-ID" sz="2250" b="1" dirty="0">
                <a:latin typeface="微软雅黑" panose="020B0503020204020204" charset="-122"/>
                <a:cs typeface="Aparajita" panose="020B0604020202020204" pitchFamily="34" charset="0"/>
              </a:rPr>
              <a:t>Mid</a:t>
            </a:r>
          </a:p>
        </p:txBody>
      </p:sp>
      <p:sp>
        <p:nvSpPr>
          <p:cNvPr id="246" name="Rounded Rectangle 245"/>
          <p:cNvSpPr/>
          <p:nvPr/>
        </p:nvSpPr>
        <p:spPr>
          <a:xfrm>
            <a:off x="5134423" y="2360691"/>
            <a:ext cx="1903030" cy="5486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09" tIns="54855" rIns="109709" bIns="54855" rtlCol="0" anchor="ctr"/>
          <a:lstStyle/>
          <a:p>
            <a:pPr algn="ctr"/>
            <a:endParaRPr lang="bg-BG" sz="1800" dirty="0">
              <a:latin typeface="Lato Light"/>
            </a:endParaRPr>
          </a:p>
        </p:txBody>
      </p:sp>
      <p:sp>
        <p:nvSpPr>
          <p:cNvPr id="247" name="TextBox 31"/>
          <p:cNvSpPr txBox="1">
            <a:spLocks noChangeArrowheads="1"/>
          </p:cNvSpPr>
          <p:nvPr/>
        </p:nvSpPr>
        <p:spPr bwMode="auto">
          <a:xfrm>
            <a:off x="7422616" y="1932566"/>
            <a:ext cx="2939350" cy="4584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  <a:cs typeface="MS PGothic" panose="020B0600070205080204" charset="-128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5pPr>
            <a:lvl6pPr marL="25146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6pPr>
            <a:lvl7pPr marL="29718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7pPr>
            <a:lvl8pPr marL="34290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8pPr>
            <a:lvl9pPr marL="38862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9pPr>
          </a:lstStyle>
          <a:p>
            <a:pPr algn="ctr" eaLnBrk="1" hangingPunct="1"/>
            <a:r>
              <a:rPr lang="id-ID" sz="2250" b="1" dirty="0">
                <a:latin typeface="微软雅黑" panose="020B0503020204020204" charset="-122"/>
                <a:cs typeface="Aparajita" panose="020B0604020202020204" pitchFamily="34" charset="0"/>
              </a:rPr>
              <a:t>High</a:t>
            </a:r>
          </a:p>
        </p:txBody>
      </p:sp>
      <p:sp>
        <p:nvSpPr>
          <p:cNvPr id="248" name="Rounded Rectangle 247"/>
          <p:cNvSpPr/>
          <p:nvPr/>
        </p:nvSpPr>
        <p:spPr>
          <a:xfrm>
            <a:off x="7933571" y="2360691"/>
            <a:ext cx="1903030" cy="5486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09" tIns="54855" rIns="109709" bIns="54855" rtlCol="0" anchor="ctr"/>
          <a:lstStyle/>
          <a:p>
            <a:pPr algn="ctr"/>
            <a:endParaRPr lang="bg-BG" sz="1800" dirty="0">
              <a:latin typeface="Lato Light"/>
            </a:endParaRPr>
          </a:p>
        </p:txBody>
      </p:sp>
      <p:grpSp>
        <p:nvGrpSpPr>
          <p:cNvPr id="249" name="Group 248"/>
          <p:cNvGrpSpPr/>
          <p:nvPr/>
        </p:nvGrpSpPr>
        <p:grpSpPr>
          <a:xfrm>
            <a:off x="4904787" y="5456130"/>
            <a:ext cx="2739594" cy="317501"/>
            <a:chOff x="8526830" y="3555955"/>
            <a:chExt cx="6458228" cy="635001"/>
          </a:xfrm>
        </p:grpSpPr>
        <p:grpSp>
          <p:nvGrpSpPr>
            <p:cNvPr id="250" name="Group 249"/>
            <p:cNvGrpSpPr/>
            <p:nvPr/>
          </p:nvGrpSpPr>
          <p:grpSpPr bwMode="auto">
            <a:xfrm>
              <a:off x="8526830" y="3555955"/>
              <a:ext cx="2235736" cy="635001"/>
              <a:chOff x="7120345" y="1996532"/>
              <a:chExt cx="1485168" cy="238569"/>
            </a:xfrm>
          </p:grpSpPr>
          <p:sp>
            <p:nvSpPr>
              <p:cNvPr id="260" name="Rectangle 259"/>
              <p:cNvSpPr/>
              <p:nvPr/>
            </p:nvSpPr>
            <p:spPr>
              <a:xfrm>
                <a:off x="7120345" y="2076140"/>
                <a:ext cx="241781" cy="73161"/>
              </a:xfrm>
              <a:prstGeom prst="rect">
                <a:avLst/>
              </a:prstGeom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61" name="Subtitle 2"/>
              <p:cNvSpPr txBox="1"/>
              <p:nvPr/>
            </p:nvSpPr>
            <p:spPr>
              <a:xfrm>
                <a:off x="7376927" y="1996532"/>
                <a:ext cx="1228586" cy="238569"/>
              </a:xfrm>
              <a:prstGeom prst="rect">
                <a:avLst/>
              </a:prstGeom>
            </p:spPr>
            <p:txBody>
              <a:bodyPr/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  <a:defRPr/>
                </a:pPr>
                <a:r>
                  <a:rPr lang="en-US" sz="145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Franchise" pitchFamily="49" charset="0"/>
                    <a:cs typeface="Aparajita" panose="020B0604020202020204" pitchFamily="34" charset="0"/>
                  </a:rPr>
                  <a:t>Low</a:t>
                </a:r>
              </a:p>
            </p:txBody>
          </p:sp>
        </p:grpSp>
        <p:grpSp>
          <p:nvGrpSpPr>
            <p:cNvPr id="251" name="Group 250"/>
            <p:cNvGrpSpPr/>
            <p:nvPr/>
          </p:nvGrpSpPr>
          <p:grpSpPr bwMode="auto">
            <a:xfrm>
              <a:off x="10645662" y="3555955"/>
              <a:ext cx="2288260" cy="635001"/>
              <a:chOff x="7259904" y="1996532"/>
              <a:chExt cx="1520059" cy="238569"/>
            </a:xfrm>
          </p:grpSpPr>
          <p:sp>
            <p:nvSpPr>
              <p:cNvPr id="258" name="Rectangle 257"/>
              <p:cNvSpPr/>
              <p:nvPr/>
            </p:nvSpPr>
            <p:spPr>
              <a:xfrm>
                <a:off x="7259904" y="2076140"/>
                <a:ext cx="241781" cy="73161"/>
              </a:xfrm>
              <a:prstGeom prst="rect">
                <a:avLst/>
              </a:prstGeom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59" name="Subtitle 2"/>
              <p:cNvSpPr txBox="1"/>
              <p:nvPr/>
            </p:nvSpPr>
            <p:spPr>
              <a:xfrm>
                <a:off x="7551376" y="1996532"/>
                <a:ext cx="1228587" cy="238569"/>
              </a:xfrm>
              <a:prstGeom prst="rect">
                <a:avLst/>
              </a:prstGeom>
            </p:spPr>
            <p:txBody>
              <a:bodyPr/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  <a:defRPr/>
                </a:pPr>
                <a:r>
                  <a:rPr lang="en-US" sz="145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Franchise" pitchFamily="49" charset="0"/>
                    <a:cs typeface="Aparajita" panose="020B0604020202020204" pitchFamily="34" charset="0"/>
                  </a:rPr>
                  <a:t>Mid</a:t>
                </a:r>
              </a:p>
            </p:txBody>
          </p:sp>
        </p:grpSp>
        <p:grpSp>
          <p:nvGrpSpPr>
            <p:cNvPr id="252" name="Group 251"/>
            <p:cNvGrpSpPr/>
            <p:nvPr/>
          </p:nvGrpSpPr>
          <p:grpSpPr bwMode="auto">
            <a:xfrm>
              <a:off x="12723062" y="3555955"/>
              <a:ext cx="2261996" cy="635001"/>
              <a:chOff x="7154730" y="1996532"/>
              <a:chExt cx="1502612" cy="238569"/>
            </a:xfrm>
          </p:grpSpPr>
          <p:sp>
            <p:nvSpPr>
              <p:cNvPr id="256" name="Rectangle 255"/>
              <p:cNvSpPr/>
              <p:nvPr/>
            </p:nvSpPr>
            <p:spPr>
              <a:xfrm>
                <a:off x="7154730" y="2076140"/>
                <a:ext cx="241781" cy="73161"/>
              </a:xfrm>
              <a:prstGeom prst="rect">
                <a:avLst/>
              </a:prstGeom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57" name="Subtitle 2"/>
              <p:cNvSpPr txBox="1"/>
              <p:nvPr/>
            </p:nvSpPr>
            <p:spPr>
              <a:xfrm>
                <a:off x="7428756" y="1996532"/>
                <a:ext cx="1228586" cy="238569"/>
              </a:xfrm>
              <a:prstGeom prst="rect">
                <a:avLst/>
              </a:prstGeom>
            </p:spPr>
            <p:txBody>
              <a:bodyPr/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  <a:defRPr/>
                </a:pPr>
                <a:r>
                  <a:rPr lang="en-US" sz="145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Franchise" pitchFamily="49" charset="0"/>
                    <a:cs typeface="Aparajita" panose="020B0604020202020204" pitchFamily="34" charset="0"/>
                  </a:rPr>
                  <a:t>High</a:t>
                </a:r>
              </a:p>
            </p:txBody>
          </p:sp>
        </p:grpSp>
      </p:grpSp>
      <p:grpSp>
        <p:nvGrpSpPr>
          <p:cNvPr id="159" name="Group 158"/>
          <p:cNvGrpSpPr/>
          <p:nvPr/>
        </p:nvGrpSpPr>
        <p:grpSpPr>
          <a:xfrm>
            <a:off x="2591942" y="2697198"/>
            <a:ext cx="1510907" cy="1055688"/>
            <a:chOff x="2144713" y="2039938"/>
            <a:chExt cx="1511300" cy="1055688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160" name="Freeform 5"/>
            <p:cNvSpPr/>
            <p:nvPr/>
          </p:nvSpPr>
          <p:spPr bwMode="auto">
            <a:xfrm>
              <a:off x="2603500" y="2039938"/>
              <a:ext cx="274638" cy="166688"/>
            </a:xfrm>
            <a:custGeom>
              <a:avLst/>
              <a:gdLst>
                <a:gd name="T0" fmla="*/ 27 w 155"/>
                <a:gd name="T1" fmla="*/ 94 h 94"/>
                <a:gd name="T2" fmla="*/ 155 w 155"/>
                <a:gd name="T3" fmla="*/ 66 h 94"/>
                <a:gd name="T4" fmla="*/ 155 w 155"/>
                <a:gd name="T5" fmla="*/ 0 h 94"/>
                <a:gd name="T6" fmla="*/ 0 w 155"/>
                <a:gd name="T7" fmla="*/ 35 h 94"/>
                <a:gd name="T8" fmla="*/ 27 w 155"/>
                <a:gd name="T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94">
                  <a:moveTo>
                    <a:pt x="27" y="94"/>
                  </a:moveTo>
                  <a:cubicBezTo>
                    <a:pt x="67" y="77"/>
                    <a:pt x="110" y="68"/>
                    <a:pt x="155" y="66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00" y="2"/>
                    <a:pt x="48" y="14"/>
                    <a:pt x="0" y="35"/>
                  </a:cubicBezTo>
                  <a:lnTo>
                    <a:pt x="27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1800" dirty="0">
                <a:latin typeface="微软雅黑" panose="020B0503020204020204" charset="-122"/>
              </a:endParaRPr>
            </a:p>
          </p:txBody>
        </p:sp>
        <p:sp>
          <p:nvSpPr>
            <p:cNvPr id="163" name="Freeform 6"/>
            <p:cNvSpPr/>
            <p:nvPr/>
          </p:nvSpPr>
          <p:spPr bwMode="auto">
            <a:xfrm>
              <a:off x="3141663" y="2095501"/>
              <a:ext cx="279400" cy="233363"/>
            </a:xfrm>
            <a:custGeom>
              <a:avLst/>
              <a:gdLst>
                <a:gd name="T0" fmla="*/ 0 w 157"/>
                <a:gd name="T1" fmla="*/ 61 h 132"/>
                <a:gd name="T2" fmla="*/ 111 w 157"/>
                <a:gd name="T3" fmla="*/ 132 h 132"/>
                <a:gd name="T4" fmla="*/ 157 w 157"/>
                <a:gd name="T5" fmla="*/ 85 h 132"/>
                <a:gd name="T6" fmla="*/ 23 w 157"/>
                <a:gd name="T7" fmla="*/ 0 h 132"/>
                <a:gd name="T8" fmla="*/ 0 w 157"/>
                <a:gd name="T9" fmla="*/ 6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32">
                  <a:moveTo>
                    <a:pt x="0" y="61"/>
                  </a:moveTo>
                  <a:cubicBezTo>
                    <a:pt x="41" y="78"/>
                    <a:pt x="79" y="102"/>
                    <a:pt x="111" y="132"/>
                  </a:cubicBezTo>
                  <a:cubicBezTo>
                    <a:pt x="157" y="85"/>
                    <a:pt x="157" y="85"/>
                    <a:pt x="157" y="85"/>
                  </a:cubicBezTo>
                  <a:cubicBezTo>
                    <a:pt x="118" y="49"/>
                    <a:pt x="73" y="20"/>
                    <a:pt x="23" y="0"/>
                  </a:cubicBezTo>
                  <a:lnTo>
                    <a:pt x="0" y="6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1800" dirty="0">
                <a:latin typeface="微软雅黑" panose="020B0503020204020204" charset="-122"/>
              </a:endParaRPr>
            </a:p>
          </p:txBody>
        </p:sp>
        <p:sp>
          <p:nvSpPr>
            <p:cNvPr id="164" name="Freeform 7"/>
            <p:cNvSpPr/>
            <p:nvPr/>
          </p:nvSpPr>
          <p:spPr bwMode="auto">
            <a:xfrm>
              <a:off x="2922588" y="2039938"/>
              <a:ext cx="219075" cy="149225"/>
            </a:xfrm>
            <a:custGeom>
              <a:avLst/>
              <a:gdLst>
                <a:gd name="T0" fmla="*/ 0 w 123"/>
                <a:gd name="T1" fmla="*/ 66 h 84"/>
                <a:gd name="T2" fmla="*/ 100 w 123"/>
                <a:gd name="T3" fmla="*/ 84 h 84"/>
                <a:gd name="T4" fmla="*/ 123 w 123"/>
                <a:gd name="T5" fmla="*/ 22 h 84"/>
                <a:gd name="T6" fmla="*/ 0 w 123"/>
                <a:gd name="T7" fmla="*/ 0 h 84"/>
                <a:gd name="T8" fmla="*/ 0 w 123"/>
                <a:gd name="T9" fmla="*/ 6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84">
                  <a:moveTo>
                    <a:pt x="0" y="66"/>
                  </a:moveTo>
                  <a:cubicBezTo>
                    <a:pt x="35" y="67"/>
                    <a:pt x="69" y="73"/>
                    <a:pt x="100" y="84"/>
                  </a:cubicBezTo>
                  <a:cubicBezTo>
                    <a:pt x="123" y="22"/>
                    <a:pt x="123" y="22"/>
                    <a:pt x="123" y="22"/>
                  </a:cubicBezTo>
                  <a:cubicBezTo>
                    <a:pt x="84" y="9"/>
                    <a:pt x="43" y="2"/>
                    <a:pt x="0" y="0"/>
                  </a:cubicBezTo>
                  <a:lnTo>
                    <a:pt x="0" y="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1800" dirty="0">
                <a:latin typeface="微软雅黑" panose="020B0503020204020204" charset="-122"/>
              </a:endParaRPr>
            </a:p>
          </p:txBody>
        </p:sp>
        <p:sp>
          <p:nvSpPr>
            <p:cNvPr id="166" name="Freeform 8"/>
            <p:cNvSpPr/>
            <p:nvPr/>
          </p:nvSpPr>
          <p:spPr bwMode="auto">
            <a:xfrm>
              <a:off x="3368675" y="2278063"/>
              <a:ext cx="209550" cy="230188"/>
            </a:xfrm>
            <a:custGeom>
              <a:avLst/>
              <a:gdLst>
                <a:gd name="T0" fmla="*/ 46 w 118"/>
                <a:gd name="T1" fmla="*/ 0 h 130"/>
                <a:gd name="T2" fmla="*/ 0 w 118"/>
                <a:gd name="T3" fmla="*/ 46 h 130"/>
                <a:gd name="T4" fmla="*/ 58 w 118"/>
                <a:gd name="T5" fmla="*/ 130 h 130"/>
                <a:gd name="T6" fmla="*/ 118 w 118"/>
                <a:gd name="T7" fmla="*/ 102 h 130"/>
                <a:gd name="T8" fmla="*/ 46 w 118"/>
                <a:gd name="T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30">
                  <a:moveTo>
                    <a:pt x="46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23" y="71"/>
                    <a:pt x="43" y="99"/>
                    <a:pt x="58" y="130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99" y="65"/>
                    <a:pt x="75" y="30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1800" dirty="0">
                <a:latin typeface="微软雅黑" panose="020B0503020204020204" charset="-122"/>
              </a:endParaRPr>
            </a:p>
          </p:txBody>
        </p:sp>
        <p:sp>
          <p:nvSpPr>
            <p:cNvPr id="192" name="Freeform 9"/>
            <p:cNvSpPr/>
            <p:nvPr/>
          </p:nvSpPr>
          <p:spPr bwMode="auto">
            <a:xfrm>
              <a:off x="2198688" y="2278063"/>
              <a:ext cx="233363" cy="279400"/>
            </a:xfrm>
            <a:custGeom>
              <a:avLst/>
              <a:gdLst>
                <a:gd name="T0" fmla="*/ 62 w 132"/>
                <a:gd name="T1" fmla="*/ 157 h 157"/>
                <a:gd name="T2" fmla="*/ 132 w 132"/>
                <a:gd name="T3" fmla="*/ 46 h 157"/>
                <a:gd name="T4" fmla="*/ 86 w 132"/>
                <a:gd name="T5" fmla="*/ 0 h 157"/>
                <a:gd name="T6" fmla="*/ 0 w 132"/>
                <a:gd name="T7" fmla="*/ 134 h 157"/>
                <a:gd name="T8" fmla="*/ 62 w 132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57">
                  <a:moveTo>
                    <a:pt x="62" y="157"/>
                  </a:moveTo>
                  <a:cubicBezTo>
                    <a:pt x="78" y="115"/>
                    <a:pt x="103" y="78"/>
                    <a:pt x="132" y="46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49" y="38"/>
                    <a:pt x="20" y="84"/>
                    <a:pt x="0" y="134"/>
                  </a:cubicBezTo>
                  <a:lnTo>
                    <a:pt x="62" y="1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1800" dirty="0">
                <a:latin typeface="微软雅黑" panose="020B0503020204020204" charset="-122"/>
              </a:endParaRPr>
            </a:p>
          </p:txBody>
        </p:sp>
        <p:sp>
          <p:nvSpPr>
            <p:cNvPr id="193" name="Freeform 10"/>
            <p:cNvSpPr/>
            <p:nvPr/>
          </p:nvSpPr>
          <p:spPr bwMode="auto">
            <a:xfrm>
              <a:off x="2381250" y="2119313"/>
              <a:ext cx="230188" cy="209550"/>
            </a:xfrm>
            <a:custGeom>
              <a:avLst/>
              <a:gdLst>
                <a:gd name="T0" fmla="*/ 47 w 130"/>
                <a:gd name="T1" fmla="*/ 118 h 118"/>
                <a:gd name="T2" fmla="*/ 130 w 130"/>
                <a:gd name="T3" fmla="*/ 60 h 118"/>
                <a:gd name="T4" fmla="*/ 103 w 130"/>
                <a:gd name="T5" fmla="*/ 0 h 118"/>
                <a:gd name="T6" fmla="*/ 0 w 130"/>
                <a:gd name="T7" fmla="*/ 71 h 118"/>
                <a:gd name="T8" fmla="*/ 47 w 130"/>
                <a:gd name="T9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18">
                  <a:moveTo>
                    <a:pt x="47" y="118"/>
                  </a:moveTo>
                  <a:cubicBezTo>
                    <a:pt x="72" y="95"/>
                    <a:pt x="100" y="75"/>
                    <a:pt x="130" y="6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65" y="19"/>
                    <a:pt x="31" y="43"/>
                    <a:pt x="0" y="71"/>
                  </a:cubicBezTo>
                  <a:lnTo>
                    <a:pt x="47" y="1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1800" dirty="0">
                <a:latin typeface="微软雅黑" panose="020B0503020204020204" charset="-122"/>
              </a:endParaRPr>
            </a:p>
          </p:txBody>
        </p:sp>
        <p:sp>
          <p:nvSpPr>
            <p:cNvPr id="234" name="Freeform 11"/>
            <p:cNvSpPr/>
            <p:nvPr/>
          </p:nvSpPr>
          <p:spPr bwMode="auto">
            <a:xfrm>
              <a:off x="2144713" y="2557463"/>
              <a:ext cx="147638" cy="217488"/>
            </a:xfrm>
            <a:custGeom>
              <a:avLst/>
              <a:gdLst>
                <a:gd name="T0" fmla="*/ 66 w 83"/>
                <a:gd name="T1" fmla="*/ 123 h 123"/>
                <a:gd name="T2" fmla="*/ 83 w 83"/>
                <a:gd name="T3" fmla="*/ 23 h 123"/>
                <a:gd name="T4" fmla="*/ 22 w 83"/>
                <a:gd name="T5" fmla="*/ 0 h 123"/>
                <a:gd name="T6" fmla="*/ 0 w 83"/>
                <a:gd name="T7" fmla="*/ 123 h 123"/>
                <a:gd name="T8" fmla="*/ 66 w 83"/>
                <a:gd name="T9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3">
                  <a:moveTo>
                    <a:pt x="66" y="123"/>
                  </a:moveTo>
                  <a:cubicBezTo>
                    <a:pt x="67" y="88"/>
                    <a:pt x="73" y="54"/>
                    <a:pt x="83" y="2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9" y="39"/>
                    <a:pt x="1" y="80"/>
                    <a:pt x="0" y="123"/>
                  </a:cubicBezTo>
                  <a:lnTo>
                    <a:pt x="66" y="1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1800" dirty="0">
                <a:latin typeface="微软雅黑" panose="020B0503020204020204" charset="-122"/>
              </a:endParaRPr>
            </a:p>
          </p:txBody>
        </p:sp>
        <p:sp>
          <p:nvSpPr>
            <p:cNvPr id="235" name="Freeform 12"/>
            <p:cNvSpPr/>
            <p:nvPr/>
          </p:nvSpPr>
          <p:spPr bwMode="auto">
            <a:xfrm>
              <a:off x="2144713" y="2819401"/>
              <a:ext cx="166688" cy="276225"/>
            </a:xfrm>
            <a:custGeom>
              <a:avLst/>
              <a:gdLst>
                <a:gd name="T0" fmla="*/ 0 w 94"/>
                <a:gd name="T1" fmla="*/ 0 h 155"/>
                <a:gd name="T2" fmla="*/ 34 w 94"/>
                <a:gd name="T3" fmla="*/ 155 h 155"/>
                <a:gd name="T4" fmla="*/ 94 w 94"/>
                <a:gd name="T5" fmla="*/ 127 h 155"/>
                <a:gd name="T6" fmla="*/ 66 w 94"/>
                <a:gd name="T7" fmla="*/ 0 h 155"/>
                <a:gd name="T8" fmla="*/ 0 w 94"/>
                <a:gd name="T9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55">
                  <a:moveTo>
                    <a:pt x="0" y="0"/>
                  </a:moveTo>
                  <a:cubicBezTo>
                    <a:pt x="1" y="55"/>
                    <a:pt x="13" y="107"/>
                    <a:pt x="34" y="155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77" y="88"/>
                    <a:pt x="67" y="45"/>
                    <a:pt x="6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1800" dirty="0">
                <a:latin typeface="微软雅黑" panose="020B0503020204020204" charset="-122"/>
              </a:endParaRPr>
            </a:p>
          </p:txBody>
        </p:sp>
        <p:sp>
          <p:nvSpPr>
            <p:cNvPr id="236" name="Freeform 13"/>
            <p:cNvSpPr/>
            <p:nvPr/>
          </p:nvSpPr>
          <p:spPr bwMode="auto">
            <a:xfrm>
              <a:off x="3490913" y="2498726"/>
              <a:ext cx="165100" cy="276225"/>
            </a:xfrm>
            <a:custGeom>
              <a:avLst/>
              <a:gdLst>
                <a:gd name="T0" fmla="*/ 93 w 93"/>
                <a:gd name="T1" fmla="*/ 156 h 156"/>
                <a:gd name="T2" fmla="*/ 59 w 93"/>
                <a:gd name="T3" fmla="*/ 0 h 156"/>
                <a:gd name="T4" fmla="*/ 0 w 93"/>
                <a:gd name="T5" fmla="*/ 28 h 156"/>
                <a:gd name="T6" fmla="*/ 28 w 93"/>
                <a:gd name="T7" fmla="*/ 156 h 156"/>
                <a:gd name="T8" fmla="*/ 93 w 93"/>
                <a:gd name="T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156">
                  <a:moveTo>
                    <a:pt x="93" y="156"/>
                  </a:moveTo>
                  <a:cubicBezTo>
                    <a:pt x="92" y="101"/>
                    <a:pt x="80" y="48"/>
                    <a:pt x="59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6" y="68"/>
                    <a:pt x="26" y="111"/>
                    <a:pt x="28" y="156"/>
                  </a:cubicBezTo>
                  <a:lnTo>
                    <a:pt x="93" y="1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1800" dirty="0">
                <a:latin typeface="微软雅黑" panose="020B0503020204020204" charset="-122"/>
              </a:endParaRPr>
            </a:p>
          </p:txBody>
        </p:sp>
        <p:sp>
          <p:nvSpPr>
            <p:cNvPr id="237" name="Freeform 14"/>
            <p:cNvSpPr/>
            <p:nvPr/>
          </p:nvSpPr>
          <p:spPr bwMode="auto">
            <a:xfrm>
              <a:off x="3508375" y="2819401"/>
              <a:ext cx="147638" cy="217488"/>
            </a:xfrm>
            <a:custGeom>
              <a:avLst/>
              <a:gdLst>
                <a:gd name="T0" fmla="*/ 18 w 83"/>
                <a:gd name="T1" fmla="*/ 0 h 122"/>
                <a:gd name="T2" fmla="*/ 0 w 83"/>
                <a:gd name="T3" fmla="*/ 100 h 122"/>
                <a:gd name="T4" fmla="*/ 62 w 83"/>
                <a:gd name="T5" fmla="*/ 122 h 122"/>
                <a:gd name="T6" fmla="*/ 83 w 83"/>
                <a:gd name="T7" fmla="*/ 0 h 122"/>
                <a:gd name="T8" fmla="*/ 18 w 83"/>
                <a:gd name="T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2">
                  <a:moveTo>
                    <a:pt x="18" y="0"/>
                  </a:moveTo>
                  <a:cubicBezTo>
                    <a:pt x="17" y="34"/>
                    <a:pt x="10" y="68"/>
                    <a:pt x="0" y="100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75" y="84"/>
                    <a:pt x="82" y="42"/>
                    <a:pt x="83" y="0"/>
                  </a:cubicBez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1800" dirty="0">
                <a:latin typeface="微软雅黑" panose="020B0503020204020204" charset="-122"/>
              </a:endParaRPr>
            </a:p>
          </p:txBody>
        </p:sp>
      </p:grpSp>
      <p:grpSp>
        <p:nvGrpSpPr>
          <p:cNvPr id="239" name="Group 238"/>
          <p:cNvGrpSpPr/>
          <p:nvPr/>
        </p:nvGrpSpPr>
        <p:grpSpPr>
          <a:xfrm>
            <a:off x="5316190" y="2709958"/>
            <a:ext cx="1510907" cy="1055688"/>
            <a:chOff x="2144713" y="2039938"/>
            <a:chExt cx="1511300" cy="1055688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262" name="Freeform 5"/>
            <p:cNvSpPr/>
            <p:nvPr/>
          </p:nvSpPr>
          <p:spPr bwMode="auto">
            <a:xfrm>
              <a:off x="2603500" y="2039938"/>
              <a:ext cx="274638" cy="166688"/>
            </a:xfrm>
            <a:custGeom>
              <a:avLst/>
              <a:gdLst>
                <a:gd name="T0" fmla="*/ 27 w 155"/>
                <a:gd name="T1" fmla="*/ 94 h 94"/>
                <a:gd name="T2" fmla="*/ 155 w 155"/>
                <a:gd name="T3" fmla="*/ 66 h 94"/>
                <a:gd name="T4" fmla="*/ 155 w 155"/>
                <a:gd name="T5" fmla="*/ 0 h 94"/>
                <a:gd name="T6" fmla="*/ 0 w 155"/>
                <a:gd name="T7" fmla="*/ 35 h 94"/>
                <a:gd name="T8" fmla="*/ 27 w 155"/>
                <a:gd name="T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94">
                  <a:moveTo>
                    <a:pt x="27" y="94"/>
                  </a:moveTo>
                  <a:cubicBezTo>
                    <a:pt x="67" y="77"/>
                    <a:pt x="110" y="68"/>
                    <a:pt x="155" y="66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00" y="2"/>
                    <a:pt x="48" y="14"/>
                    <a:pt x="0" y="35"/>
                  </a:cubicBezTo>
                  <a:lnTo>
                    <a:pt x="27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1800" dirty="0">
                <a:latin typeface="微软雅黑" panose="020B0503020204020204" charset="-122"/>
              </a:endParaRPr>
            </a:p>
          </p:txBody>
        </p:sp>
        <p:sp>
          <p:nvSpPr>
            <p:cNvPr id="263" name="Freeform 6"/>
            <p:cNvSpPr/>
            <p:nvPr/>
          </p:nvSpPr>
          <p:spPr bwMode="auto">
            <a:xfrm>
              <a:off x="3141663" y="2095501"/>
              <a:ext cx="279400" cy="233363"/>
            </a:xfrm>
            <a:custGeom>
              <a:avLst/>
              <a:gdLst>
                <a:gd name="T0" fmla="*/ 0 w 157"/>
                <a:gd name="T1" fmla="*/ 61 h 132"/>
                <a:gd name="T2" fmla="*/ 111 w 157"/>
                <a:gd name="T3" fmla="*/ 132 h 132"/>
                <a:gd name="T4" fmla="*/ 157 w 157"/>
                <a:gd name="T5" fmla="*/ 85 h 132"/>
                <a:gd name="T6" fmla="*/ 23 w 157"/>
                <a:gd name="T7" fmla="*/ 0 h 132"/>
                <a:gd name="T8" fmla="*/ 0 w 157"/>
                <a:gd name="T9" fmla="*/ 6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32">
                  <a:moveTo>
                    <a:pt x="0" y="61"/>
                  </a:moveTo>
                  <a:cubicBezTo>
                    <a:pt x="41" y="78"/>
                    <a:pt x="79" y="102"/>
                    <a:pt x="111" y="132"/>
                  </a:cubicBezTo>
                  <a:cubicBezTo>
                    <a:pt x="157" y="85"/>
                    <a:pt x="157" y="85"/>
                    <a:pt x="157" y="85"/>
                  </a:cubicBezTo>
                  <a:cubicBezTo>
                    <a:pt x="118" y="49"/>
                    <a:pt x="73" y="20"/>
                    <a:pt x="23" y="0"/>
                  </a:cubicBezTo>
                  <a:lnTo>
                    <a:pt x="0" y="6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1800" dirty="0">
                <a:latin typeface="微软雅黑" panose="020B0503020204020204" charset="-122"/>
              </a:endParaRPr>
            </a:p>
          </p:txBody>
        </p:sp>
        <p:sp>
          <p:nvSpPr>
            <p:cNvPr id="264" name="Freeform 7"/>
            <p:cNvSpPr/>
            <p:nvPr/>
          </p:nvSpPr>
          <p:spPr bwMode="auto">
            <a:xfrm>
              <a:off x="2922588" y="2039938"/>
              <a:ext cx="219075" cy="149225"/>
            </a:xfrm>
            <a:custGeom>
              <a:avLst/>
              <a:gdLst>
                <a:gd name="T0" fmla="*/ 0 w 123"/>
                <a:gd name="T1" fmla="*/ 66 h 84"/>
                <a:gd name="T2" fmla="*/ 100 w 123"/>
                <a:gd name="T3" fmla="*/ 84 h 84"/>
                <a:gd name="T4" fmla="*/ 123 w 123"/>
                <a:gd name="T5" fmla="*/ 22 h 84"/>
                <a:gd name="T6" fmla="*/ 0 w 123"/>
                <a:gd name="T7" fmla="*/ 0 h 84"/>
                <a:gd name="T8" fmla="*/ 0 w 123"/>
                <a:gd name="T9" fmla="*/ 6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84">
                  <a:moveTo>
                    <a:pt x="0" y="66"/>
                  </a:moveTo>
                  <a:cubicBezTo>
                    <a:pt x="35" y="67"/>
                    <a:pt x="69" y="73"/>
                    <a:pt x="100" y="84"/>
                  </a:cubicBezTo>
                  <a:cubicBezTo>
                    <a:pt x="123" y="22"/>
                    <a:pt x="123" y="22"/>
                    <a:pt x="123" y="22"/>
                  </a:cubicBezTo>
                  <a:cubicBezTo>
                    <a:pt x="84" y="9"/>
                    <a:pt x="43" y="2"/>
                    <a:pt x="0" y="0"/>
                  </a:cubicBezTo>
                  <a:lnTo>
                    <a:pt x="0" y="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1800" dirty="0">
                <a:latin typeface="微软雅黑" panose="020B0503020204020204" charset="-122"/>
              </a:endParaRPr>
            </a:p>
          </p:txBody>
        </p:sp>
        <p:sp>
          <p:nvSpPr>
            <p:cNvPr id="265" name="Freeform 8"/>
            <p:cNvSpPr/>
            <p:nvPr/>
          </p:nvSpPr>
          <p:spPr bwMode="auto">
            <a:xfrm>
              <a:off x="3368675" y="2278063"/>
              <a:ext cx="209550" cy="230188"/>
            </a:xfrm>
            <a:custGeom>
              <a:avLst/>
              <a:gdLst>
                <a:gd name="T0" fmla="*/ 46 w 118"/>
                <a:gd name="T1" fmla="*/ 0 h 130"/>
                <a:gd name="T2" fmla="*/ 0 w 118"/>
                <a:gd name="T3" fmla="*/ 46 h 130"/>
                <a:gd name="T4" fmla="*/ 58 w 118"/>
                <a:gd name="T5" fmla="*/ 130 h 130"/>
                <a:gd name="T6" fmla="*/ 118 w 118"/>
                <a:gd name="T7" fmla="*/ 102 h 130"/>
                <a:gd name="T8" fmla="*/ 46 w 118"/>
                <a:gd name="T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30">
                  <a:moveTo>
                    <a:pt x="46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23" y="71"/>
                    <a:pt x="43" y="99"/>
                    <a:pt x="58" y="130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99" y="65"/>
                    <a:pt x="75" y="30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1800" dirty="0">
                <a:latin typeface="微软雅黑" panose="020B0503020204020204" charset="-122"/>
              </a:endParaRPr>
            </a:p>
          </p:txBody>
        </p:sp>
        <p:sp>
          <p:nvSpPr>
            <p:cNvPr id="266" name="Freeform 9"/>
            <p:cNvSpPr/>
            <p:nvPr/>
          </p:nvSpPr>
          <p:spPr bwMode="auto">
            <a:xfrm>
              <a:off x="2198688" y="2278063"/>
              <a:ext cx="233363" cy="279400"/>
            </a:xfrm>
            <a:custGeom>
              <a:avLst/>
              <a:gdLst>
                <a:gd name="T0" fmla="*/ 62 w 132"/>
                <a:gd name="T1" fmla="*/ 157 h 157"/>
                <a:gd name="T2" fmla="*/ 132 w 132"/>
                <a:gd name="T3" fmla="*/ 46 h 157"/>
                <a:gd name="T4" fmla="*/ 86 w 132"/>
                <a:gd name="T5" fmla="*/ 0 h 157"/>
                <a:gd name="T6" fmla="*/ 0 w 132"/>
                <a:gd name="T7" fmla="*/ 134 h 157"/>
                <a:gd name="T8" fmla="*/ 62 w 132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57">
                  <a:moveTo>
                    <a:pt x="62" y="157"/>
                  </a:moveTo>
                  <a:cubicBezTo>
                    <a:pt x="78" y="115"/>
                    <a:pt x="103" y="78"/>
                    <a:pt x="132" y="46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49" y="38"/>
                    <a:pt x="20" y="84"/>
                    <a:pt x="0" y="134"/>
                  </a:cubicBezTo>
                  <a:lnTo>
                    <a:pt x="62" y="1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1800" dirty="0">
                <a:latin typeface="微软雅黑" panose="020B0503020204020204" charset="-122"/>
              </a:endParaRPr>
            </a:p>
          </p:txBody>
        </p:sp>
        <p:sp>
          <p:nvSpPr>
            <p:cNvPr id="267" name="Freeform 10"/>
            <p:cNvSpPr/>
            <p:nvPr/>
          </p:nvSpPr>
          <p:spPr bwMode="auto">
            <a:xfrm>
              <a:off x="2381250" y="2119313"/>
              <a:ext cx="230188" cy="209550"/>
            </a:xfrm>
            <a:custGeom>
              <a:avLst/>
              <a:gdLst>
                <a:gd name="T0" fmla="*/ 47 w 130"/>
                <a:gd name="T1" fmla="*/ 118 h 118"/>
                <a:gd name="T2" fmla="*/ 130 w 130"/>
                <a:gd name="T3" fmla="*/ 60 h 118"/>
                <a:gd name="T4" fmla="*/ 103 w 130"/>
                <a:gd name="T5" fmla="*/ 0 h 118"/>
                <a:gd name="T6" fmla="*/ 0 w 130"/>
                <a:gd name="T7" fmla="*/ 71 h 118"/>
                <a:gd name="T8" fmla="*/ 47 w 130"/>
                <a:gd name="T9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18">
                  <a:moveTo>
                    <a:pt x="47" y="118"/>
                  </a:moveTo>
                  <a:cubicBezTo>
                    <a:pt x="72" y="95"/>
                    <a:pt x="100" y="75"/>
                    <a:pt x="130" y="6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65" y="19"/>
                    <a:pt x="31" y="43"/>
                    <a:pt x="0" y="71"/>
                  </a:cubicBezTo>
                  <a:lnTo>
                    <a:pt x="47" y="1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1800" dirty="0">
                <a:latin typeface="微软雅黑" panose="020B0503020204020204" charset="-122"/>
              </a:endParaRPr>
            </a:p>
          </p:txBody>
        </p:sp>
        <p:sp>
          <p:nvSpPr>
            <p:cNvPr id="268" name="Freeform 11"/>
            <p:cNvSpPr/>
            <p:nvPr/>
          </p:nvSpPr>
          <p:spPr bwMode="auto">
            <a:xfrm>
              <a:off x="2144713" y="2557463"/>
              <a:ext cx="147638" cy="217488"/>
            </a:xfrm>
            <a:custGeom>
              <a:avLst/>
              <a:gdLst>
                <a:gd name="T0" fmla="*/ 66 w 83"/>
                <a:gd name="T1" fmla="*/ 123 h 123"/>
                <a:gd name="T2" fmla="*/ 83 w 83"/>
                <a:gd name="T3" fmla="*/ 23 h 123"/>
                <a:gd name="T4" fmla="*/ 22 w 83"/>
                <a:gd name="T5" fmla="*/ 0 h 123"/>
                <a:gd name="T6" fmla="*/ 0 w 83"/>
                <a:gd name="T7" fmla="*/ 123 h 123"/>
                <a:gd name="T8" fmla="*/ 66 w 83"/>
                <a:gd name="T9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3">
                  <a:moveTo>
                    <a:pt x="66" y="123"/>
                  </a:moveTo>
                  <a:cubicBezTo>
                    <a:pt x="67" y="88"/>
                    <a:pt x="73" y="54"/>
                    <a:pt x="83" y="2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9" y="39"/>
                    <a:pt x="1" y="80"/>
                    <a:pt x="0" y="123"/>
                  </a:cubicBezTo>
                  <a:lnTo>
                    <a:pt x="66" y="1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1800" dirty="0">
                <a:latin typeface="微软雅黑" panose="020B0503020204020204" charset="-122"/>
              </a:endParaRPr>
            </a:p>
          </p:txBody>
        </p:sp>
        <p:sp>
          <p:nvSpPr>
            <p:cNvPr id="269" name="Freeform 12"/>
            <p:cNvSpPr/>
            <p:nvPr/>
          </p:nvSpPr>
          <p:spPr bwMode="auto">
            <a:xfrm>
              <a:off x="2144713" y="2819401"/>
              <a:ext cx="166688" cy="276225"/>
            </a:xfrm>
            <a:custGeom>
              <a:avLst/>
              <a:gdLst>
                <a:gd name="T0" fmla="*/ 0 w 94"/>
                <a:gd name="T1" fmla="*/ 0 h 155"/>
                <a:gd name="T2" fmla="*/ 34 w 94"/>
                <a:gd name="T3" fmla="*/ 155 h 155"/>
                <a:gd name="T4" fmla="*/ 94 w 94"/>
                <a:gd name="T5" fmla="*/ 127 h 155"/>
                <a:gd name="T6" fmla="*/ 66 w 94"/>
                <a:gd name="T7" fmla="*/ 0 h 155"/>
                <a:gd name="T8" fmla="*/ 0 w 94"/>
                <a:gd name="T9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55">
                  <a:moveTo>
                    <a:pt x="0" y="0"/>
                  </a:moveTo>
                  <a:cubicBezTo>
                    <a:pt x="1" y="55"/>
                    <a:pt x="13" y="107"/>
                    <a:pt x="34" y="155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77" y="88"/>
                    <a:pt x="67" y="45"/>
                    <a:pt x="6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1800" dirty="0">
                <a:latin typeface="微软雅黑" panose="020B0503020204020204" charset="-122"/>
              </a:endParaRPr>
            </a:p>
          </p:txBody>
        </p:sp>
        <p:sp>
          <p:nvSpPr>
            <p:cNvPr id="270" name="Freeform 13"/>
            <p:cNvSpPr/>
            <p:nvPr/>
          </p:nvSpPr>
          <p:spPr bwMode="auto">
            <a:xfrm>
              <a:off x="3490913" y="2498726"/>
              <a:ext cx="165100" cy="276225"/>
            </a:xfrm>
            <a:custGeom>
              <a:avLst/>
              <a:gdLst>
                <a:gd name="T0" fmla="*/ 93 w 93"/>
                <a:gd name="T1" fmla="*/ 156 h 156"/>
                <a:gd name="T2" fmla="*/ 59 w 93"/>
                <a:gd name="T3" fmla="*/ 0 h 156"/>
                <a:gd name="T4" fmla="*/ 0 w 93"/>
                <a:gd name="T5" fmla="*/ 28 h 156"/>
                <a:gd name="T6" fmla="*/ 28 w 93"/>
                <a:gd name="T7" fmla="*/ 156 h 156"/>
                <a:gd name="T8" fmla="*/ 93 w 93"/>
                <a:gd name="T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156">
                  <a:moveTo>
                    <a:pt x="93" y="156"/>
                  </a:moveTo>
                  <a:cubicBezTo>
                    <a:pt x="92" y="101"/>
                    <a:pt x="80" y="48"/>
                    <a:pt x="59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6" y="68"/>
                    <a:pt x="26" y="111"/>
                    <a:pt x="28" y="156"/>
                  </a:cubicBezTo>
                  <a:lnTo>
                    <a:pt x="93" y="1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1800" dirty="0">
                <a:latin typeface="微软雅黑" panose="020B0503020204020204" charset="-122"/>
              </a:endParaRPr>
            </a:p>
          </p:txBody>
        </p:sp>
        <p:sp>
          <p:nvSpPr>
            <p:cNvPr id="271" name="Freeform 14"/>
            <p:cNvSpPr/>
            <p:nvPr/>
          </p:nvSpPr>
          <p:spPr bwMode="auto">
            <a:xfrm>
              <a:off x="3508375" y="2819401"/>
              <a:ext cx="147638" cy="217488"/>
            </a:xfrm>
            <a:custGeom>
              <a:avLst/>
              <a:gdLst>
                <a:gd name="T0" fmla="*/ 18 w 83"/>
                <a:gd name="T1" fmla="*/ 0 h 122"/>
                <a:gd name="T2" fmla="*/ 0 w 83"/>
                <a:gd name="T3" fmla="*/ 100 h 122"/>
                <a:gd name="T4" fmla="*/ 62 w 83"/>
                <a:gd name="T5" fmla="*/ 122 h 122"/>
                <a:gd name="T6" fmla="*/ 83 w 83"/>
                <a:gd name="T7" fmla="*/ 0 h 122"/>
                <a:gd name="T8" fmla="*/ 18 w 83"/>
                <a:gd name="T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2">
                  <a:moveTo>
                    <a:pt x="18" y="0"/>
                  </a:moveTo>
                  <a:cubicBezTo>
                    <a:pt x="17" y="34"/>
                    <a:pt x="10" y="68"/>
                    <a:pt x="0" y="100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75" y="84"/>
                    <a:pt x="82" y="42"/>
                    <a:pt x="83" y="0"/>
                  </a:cubicBez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1800" dirty="0">
                <a:latin typeface="微软雅黑" panose="020B0503020204020204" charset="-122"/>
              </a:endParaRPr>
            </a:p>
          </p:txBody>
        </p:sp>
      </p:grpSp>
      <p:grpSp>
        <p:nvGrpSpPr>
          <p:cNvPr id="273" name="Group 272"/>
          <p:cNvGrpSpPr/>
          <p:nvPr/>
        </p:nvGrpSpPr>
        <p:grpSpPr>
          <a:xfrm>
            <a:off x="8130698" y="2698503"/>
            <a:ext cx="1510907" cy="1055688"/>
            <a:chOff x="2144713" y="2039938"/>
            <a:chExt cx="1511300" cy="1055688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274" name="Freeform 5"/>
            <p:cNvSpPr/>
            <p:nvPr/>
          </p:nvSpPr>
          <p:spPr bwMode="auto">
            <a:xfrm>
              <a:off x="2603500" y="2039938"/>
              <a:ext cx="274638" cy="166688"/>
            </a:xfrm>
            <a:custGeom>
              <a:avLst/>
              <a:gdLst>
                <a:gd name="T0" fmla="*/ 27 w 155"/>
                <a:gd name="T1" fmla="*/ 94 h 94"/>
                <a:gd name="T2" fmla="*/ 155 w 155"/>
                <a:gd name="T3" fmla="*/ 66 h 94"/>
                <a:gd name="T4" fmla="*/ 155 w 155"/>
                <a:gd name="T5" fmla="*/ 0 h 94"/>
                <a:gd name="T6" fmla="*/ 0 w 155"/>
                <a:gd name="T7" fmla="*/ 35 h 94"/>
                <a:gd name="T8" fmla="*/ 27 w 155"/>
                <a:gd name="T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94">
                  <a:moveTo>
                    <a:pt x="27" y="94"/>
                  </a:moveTo>
                  <a:cubicBezTo>
                    <a:pt x="67" y="77"/>
                    <a:pt x="110" y="68"/>
                    <a:pt x="155" y="66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00" y="2"/>
                    <a:pt x="48" y="14"/>
                    <a:pt x="0" y="35"/>
                  </a:cubicBezTo>
                  <a:lnTo>
                    <a:pt x="27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1800" dirty="0">
                <a:latin typeface="微软雅黑" panose="020B0503020204020204" charset="-122"/>
              </a:endParaRPr>
            </a:p>
          </p:txBody>
        </p:sp>
        <p:sp>
          <p:nvSpPr>
            <p:cNvPr id="275" name="Freeform 6"/>
            <p:cNvSpPr/>
            <p:nvPr/>
          </p:nvSpPr>
          <p:spPr bwMode="auto">
            <a:xfrm>
              <a:off x="3141663" y="2095501"/>
              <a:ext cx="279400" cy="233363"/>
            </a:xfrm>
            <a:custGeom>
              <a:avLst/>
              <a:gdLst>
                <a:gd name="T0" fmla="*/ 0 w 157"/>
                <a:gd name="T1" fmla="*/ 61 h 132"/>
                <a:gd name="T2" fmla="*/ 111 w 157"/>
                <a:gd name="T3" fmla="*/ 132 h 132"/>
                <a:gd name="T4" fmla="*/ 157 w 157"/>
                <a:gd name="T5" fmla="*/ 85 h 132"/>
                <a:gd name="T6" fmla="*/ 23 w 157"/>
                <a:gd name="T7" fmla="*/ 0 h 132"/>
                <a:gd name="T8" fmla="*/ 0 w 157"/>
                <a:gd name="T9" fmla="*/ 6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32">
                  <a:moveTo>
                    <a:pt x="0" y="61"/>
                  </a:moveTo>
                  <a:cubicBezTo>
                    <a:pt x="41" y="78"/>
                    <a:pt x="79" y="102"/>
                    <a:pt x="111" y="132"/>
                  </a:cubicBezTo>
                  <a:cubicBezTo>
                    <a:pt x="157" y="85"/>
                    <a:pt x="157" y="85"/>
                    <a:pt x="157" y="85"/>
                  </a:cubicBezTo>
                  <a:cubicBezTo>
                    <a:pt x="118" y="49"/>
                    <a:pt x="73" y="20"/>
                    <a:pt x="23" y="0"/>
                  </a:cubicBezTo>
                  <a:lnTo>
                    <a:pt x="0" y="6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1800" dirty="0">
                <a:latin typeface="微软雅黑" panose="020B0503020204020204" charset="-122"/>
              </a:endParaRPr>
            </a:p>
          </p:txBody>
        </p:sp>
        <p:sp>
          <p:nvSpPr>
            <p:cNvPr id="276" name="Freeform 7"/>
            <p:cNvSpPr/>
            <p:nvPr/>
          </p:nvSpPr>
          <p:spPr bwMode="auto">
            <a:xfrm>
              <a:off x="2922588" y="2039938"/>
              <a:ext cx="219075" cy="149225"/>
            </a:xfrm>
            <a:custGeom>
              <a:avLst/>
              <a:gdLst>
                <a:gd name="T0" fmla="*/ 0 w 123"/>
                <a:gd name="T1" fmla="*/ 66 h 84"/>
                <a:gd name="T2" fmla="*/ 100 w 123"/>
                <a:gd name="T3" fmla="*/ 84 h 84"/>
                <a:gd name="T4" fmla="*/ 123 w 123"/>
                <a:gd name="T5" fmla="*/ 22 h 84"/>
                <a:gd name="T6" fmla="*/ 0 w 123"/>
                <a:gd name="T7" fmla="*/ 0 h 84"/>
                <a:gd name="T8" fmla="*/ 0 w 123"/>
                <a:gd name="T9" fmla="*/ 6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84">
                  <a:moveTo>
                    <a:pt x="0" y="66"/>
                  </a:moveTo>
                  <a:cubicBezTo>
                    <a:pt x="35" y="67"/>
                    <a:pt x="69" y="73"/>
                    <a:pt x="100" y="84"/>
                  </a:cubicBezTo>
                  <a:cubicBezTo>
                    <a:pt x="123" y="22"/>
                    <a:pt x="123" y="22"/>
                    <a:pt x="123" y="22"/>
                  </a:cubicBezTo>
                  <a:cubicBezTo>
                    <a:pt x="84" y="9"/>
                    <a:pt x="43" y="2"/>
                    <a:pt x="0" y="0"/>
                  </a:cubicBezTo>
                  <a:lnTo>
                    <a:pt x="0" y="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1800" dirty="0">
                <a:latin typeface="微软雅黑" panose="020B0503020204020204" charset="-122"/>
              </a:endParaRPr>
            </a:p>
          </p:txBody>
        </p:sp>
        <p:sp>
          <p:nvSpPr>
            <p:cNvPr id="277" name="Freeform 8"/>
            <p:cNvSpPr/>
            <p:nvPr/>
          </p:nvSpPr>
          <p:spPr bwMode="auto">
            <a:xfrm>
              <a:off x="3368675" y="2278063"/>
              <a:ext cx="209550" cy="230188"/>
            </a:xfrm>
            <a:custGeom>
              <a:avLst/>
              <a:gdLst>
                <a:gd name="T0" fmla="*/ 46 w 118"/>
                <a:gd name="T1" fmla="*/ 0 h 130"/>
                <a:gd name="T2" fmla="*/ 0 w 118"/>
                <a:gd name="T3" fmla="*/ 46 h 130"/>
                <a:gd name="T4" fmla="*/ 58 w 118"/>
                <a:gd name="T5" fmla="*/ 130 h 130"/>
                <a:gd name="T6" fmla="*/ 118 w 118"/>
                <a:gd name="T7" fmla="*/ 102 h 130"/>
                <a:gd name="T8" fmla="*/ 46 w 118"/>
                <a:gd name="T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30">
                  <a:moveTo>
                    <a:pt x="46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23" y="71"/>
                    <a:pt x="43" y="99"/>
                    <a:pt x="58" y="130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99" y="65"/>
                    <a:pt x="75" y="30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1800" dirty="0">
                <a:latin typeface="微软雅黑" panose="020B0503020204020204" charset="-122"/>
              </a:endParaRPr>
            </a:p>
          </p:txBody>
        </p:sp>
        <p:sp>
          <p:nvSpPr>
            <p:cNvPr id="278" name="Freeform 9"/>
            <p:cNvSpPr/>
            <p:nvPr/>
          </p:nvSpPr>
          <p:spPr bwMode="auto">
            <a:xfrm>
              <a:off x="2198688" y="2278063"/>
              <a:ext cx="233363" cy="279400"/>
            </a:xfrm>
            <a:custGeom>
              <a:avLst/>
              <a:gdLst>
                <a:gd name="T0" fmla="*/ 62 w 132"/>
                <a:gd name="T1" fmla="*/ 157 h 157"/>
                <a:gd name="T2" fmla="*/ 132 w 132"/>
                <a:gd name="T3" fmla="*/ 46 h 157"/>
                <a:gd name="T4" fmla="*/ 86 w 132"/>
                <a:gd name="T5" fmla="*/ 0 h 157"/>
                <a:gd name="T6" fmla="*/ 0 w 132"/>
                <a:gd name="T7" fmla="*/ 134 h 157"/>
                <a:gd name="T8" fmla="*/ 62 w 132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57">
                  <a:moveTo>
                    <a:pt x="62" y="157"/>
                  </a:moveTo>
                  <a:cubicBezTo>
                    <a:pt x="78" y="115"/>
                    <a:pt x="103" y="78"/>
                    <a:pt x="132" y="46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49" y="38"/>
                    <a:pt x="20" y="84"/>
                    <a:pt x="0" y="134"/>
                  </a:cubicBezTo>
                  <a:lnTo>
                    <a:pt x="62" y="1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1800" dirty="0">
                <a:latin typeface="微软雅黑" panose="020B0503020204020204" charset="-122"/>
              </a:endParaRPr>
            </a:p>
          </p:txBody>
        </p:sp>
        <p:sp>
          <p:nvSpPr>
            <p:cNvPr id="279" name="Freeform 10"/>
            <p:cNvSpPr/>
            <p:nvPr/>
          </p:nvSpPr>
          <p:spPr bwMode="auto">
            <a:xfrm>
              <a:off x="2381250" y="2119313"/>
              <a:ext cx="230188" cy="209550"/>
            </a:xfrm>
            <a:custGeom>
              <a:avLst/>
              <a:gdLst>
                <a:gd name="T0" fmla="*/ 47 w 130"/>
                <a:gd name="T1" fmla="*/ 118 h 118"/>
                <a:gd name="T2" fmla="*/ 130 w 130"/>
                <a:gd name="T3" fmla="*/ 60 h 118"/>
                <a:gd name="T4" fmla="*/ 103 w 130"/>
                <a:gd name="T5" fmla="*/ 0 h 118"/>
                <a:gd name="T6" fmla="*/ 0 w 130"/>
                <a:gd name="T7" fmla="*/ 71 h 118"/>
                <a:gd name="T8" fmla="*/ 47 w 130"/>
                <a:gd name="T9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18">
                  <a:moveTo>
                    <a:pt x="47" y="118"/>
                  </a:moveTo>
                  <a:cubicBezTo>
                    <a:pt x="72" y="95"/>
                    <a:pt x="100" y="75"/>
                    <a:pt x="130" y="6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65" y="19"/>
                    <a:pt x="31" y="43"/>
                    <a:pt x="0" y="71"/>
                  </a:cubicBezTo>
                  <a:lnTo>
                    <a:pt x="47" y="1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1800" dirty="0">
                <a:latin typeface="微软雅黑" panose="020B0503020204020204" charset="-122"/>
              </a:endParaRPr>
            </a:p>
          </p:txBody>
        </p:sp>
        <p:sp>
          <p:nvSpPr>
            <p:cNvPr id="282" name="Freeform 11"/>
            <p:cNvSpPr/>
            <p:nvPr/>
          </p:nvSpPr>
          <p:spPr bwMode="auto">
            <a:xfrm>
              <a:off x="2144713" y="2557463"/>
              <a:ext cx="147638" cy="217488"/>
            </a:xfrm>
            <a:custGeom>
              <a:avLst/>
              <a:gdLst>
                <a:gd name="T0" fmla="*/ 66 w 83"/>
                <a:gd name="T1" fmla="*/ 123 h 123"/>
                <a:gd name="T2" fmla="*/ 83 w 83"/>
                <a:gd name="T3" fmla="*/ 23 h 123"/>
                <a:gd name="T4" fmla="*/ 22 w 83"/>
                <a:gd name="T5" fmla="*/ 0 h 123"/>
                <a:gd name="T6" fmla="*/ 0 w 83"/>
                <a:gd name="T7" fmla="*/ 123 h 123"/>
                <a:gd name="T8" fmla="*/ 66 w 83"/>
                <a:gd name="T9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3">
                  <a:moveTo>
                    <a:pt x="66" y="123"/>
                  </a:moveTo>
                  <a:cubicBezTo>
                    <a:pt x="67" y="88"/>
                    <a:pt x="73" y="54"/>
                    <a:pt x="83" y="2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9" y="39"/>
                    <a:pt x="1" y="80"/>
                    <a:pt x="0" y="123"/>
                  </a:cubicBezTo>
                  <a:lnTo>
                    <a:pt x="66" y="1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1800" dirty="0">
                <a:latin typeface="微软雅黑" panose="020B0503020204020204" charset="-122"/>
              </a:endParaRPr>
            </a:p>
          </p:txBody>
        </p:sp>
        <p:sp>
          <p:nvSpPr>
            <p:cNvPr id="283" name="Freeform 12"/>
            <p:cNvSpPr/>
            <p:nvPr/>
          </p:nvSpPr>
          <p:spPr bwMode="auto">
            <a:xfrm>
              <a:off x="2144713" y="2819401"/>
              <a:ext cx="166688" cy="276225"/>
            </a:xfrm>
            <a:custGeom>
              <a:avLst/>
              <a:gdLst>
                <a:gd name="T0" fmla="*/ 0 w 94"/>
                <a:gd name="T1" fmla="*/ 0 h 155"/>
                <a:gd name="T2" fmla="*/ 34 w 94"/>
                <a:gd name="T3" fmla="*/ 155 h 155"/>
                <a:gd name="T4" fmla="*/ 94 w 94"/>
                <a:gd name="T5" fmla="*/ 127 h 155"/>
                <a:gd name="T6" fmla="*/ 66 w 94"/>
                <a:gd name="T7" fmla="*/ 0 h 155"/>
                <a:gd name="T8" fmla="*/ 0 w 94"/>
                <a:gd name="T9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55">
                  <a:moveTo>
                    <a:pt x="0" y="0"/>
                  </a:moveTo>
                  <a:cubicBezTo>
                    <a:pt x="1" y="55"/>
                    <a:pt x="13" y="107"/>
                    <a:pt x="34" y="155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77" y="88"/>
                    <a:pt x="67" y="45"/>
                    <a:pt x="6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1800" dirty="0">
                <a:latin typeface="微软雅黑" panose="020B0503020204020204" charset="-122"/>
              </a:endParaRPr>
            </a:p>
          </p:txBody>
        </p:sp>
        <p:sp>
          <p:nvSpPr>
            <p:cNvPr id="284" name="Freeform 13"/>
            <p:cNvSpPr/>
            <p:nvPr/>
          </p:nvSpPr>
          <p:spPr bwMode="auto">
            <a:xfrm>
              <a:off x="3490913" y="2498726"/>
              <a:ext cx="165100" cy="276225"/>
            </a:xfrm>
            <a:custGeom>
              <a:avLst/>
              <a:gdLst>
                <a:gd name="T0" fmla="*/ 93 w 93"/>
                <a:gd name="T1" fmla="*/ 156 h 156"/>
                <a:gd name="T2" fmla="*/ 59 w 93"/>
                <a:gd name="T3" fmla="*/ 0 h 156"/>
                <a:gd name="T4" fmla="*/ 0 w 93"/>
                <a:gd name="T5" fmla="*/ 28 h 156"/>
                <a:gd name="T6" fmla="*/ 28 w 93"/>
                <a:gd name="T7" fmla="*/ 156 h 156"/>
                <a:gd name="T8" fmla="*/ 93 w 93"/>
                <a:gd name="T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156">
                  <a:moveTo>
                    <a:pt x="93" y="156"/>
                  </a:moveTo>
                  <a:cubicBezTo>
                    <a:pt x="92" y="101"/>
                    <a:pt x="80" y="48"/>
                    <a:pt x="59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6" y="68"/>
                    <a:pt x="26" y="111"/>
                    <a:pt x="28" y="156"/>
                  </a:cubicBezTo>
                  <a:lnTo>
                    <a:pt x="93" y="1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1800" dirty="0">
                <a:latin typeface="微软雅黑" panose="020B0503020204020204" charset="-122"/>
              </a:endParaRPr>
            </a:p>
          </p:txBody>
        </p:sp>
        <p:sp>
          <p:nvSpPr>
            <p:cNvPr id="285" name="Freeform 14"/>
            <p:cNvSpPr/>
            <p:nvPr/>
          </p:nvSpPr>
          <p:spPr bwMode="auto">
            <a:xfrm>
              <a:off x="3508375" y="2819401"/>
              <a:ext cx="147638" cy="217488"/>
            </a:xfrm>
            <a:custGeom>
              <a:avLst/>
              <a:gdLst>
                <a:gd name="T0" fmla="*/ 18 w 83"/>
                <a:gd name="T1" fmla="*/ 0 h 122"/>
                <a:gd name="T2" fmla="*/ 0 w 83"/>
                <a:gd name="T3" fmla="*/ 100 h 122"/>
                <a:gd name="T4" fmla="*/ 62 w 83"/>
                <a:gd name="T5" fmla="*/ 122 h 122"/>
                <a:gd name="T6" fmla="*/ 83 w 83"/>
                <a:gd name="T7" fmla="*/ 0 h 122"/>
                <a:gd name="T8" fmla="*/ 18 w 83"/>
                <a:gd name="T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2">
                  <a:moveTo>
                    <a:pt x="18" y="0"/>
                  </a:moveTo>
                  <a:cubicBezTo>
                    <a:pt x="17" y="34"/>
                    <a:pt x="10" y="68"/>
                    <a:pt x="0" y="100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75" y="84"/>
                    <a:pt x="82" y="42"/>
                    <a:pt x="83" y="0"/>
                  </a:cubicBez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1800" dirty="0">
                <a:latin typeface="微软雅黑" panose="020B0503020204020204" charset="-122"/>
              </a:endParaRPr>
            </a:p>
          </p:txBody>
        </p:sp>
      </p:grpSp>
      <p:grpSp>
        <p:nvGrpSpPr>
          <p:cNvPr id="287" name="Group 286"/>
          <p:cNvGrpSpPr/>
          <p:nvPr/>
        </p:nvGrpSpPr>
        <p:grpSpPr>
          <a:xfrm rot="20110684">
            <a:off x="3090497" y="2851034"/>
            <a:ext cx="646113" cy="661816"/>
            <a:chOff x="2724150" y="2305051"/>
            <a:chExt cx="646113" cy="661988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288" name="Freeform 15"/>
            <p:cNvSpPr/>
            <p:nvPr/>
          </p:nvSpPr>
          <p:spPr bwMode="auto">
            <a:xfrm>
              <a:off x="2724150" y="2644776"/>
              <a:ext cx="325438" cy="322263"/>
            </a:xfrm>
            <a:custGeom>
              <a:avLst/>
              <a:gdLst>
                <a:gd name="T0" fmla="*/ 180 w 183"/>
                <a:gd name="T1" fmla="*/ 76 h 182"/>
                <a:gd name="T2" fmla="*/ 157 w 183"/>
                <a:gd name="T3" fmla="*/ 147 h 182"/>
                <a:gd name="T4" fmla="*/ 35 w 183"/>
                <a:gd name="T5" fmla="*/ 150 h 182"/>
                <a:gd name="T6" fmla="*/ 33 w 183"/>
                <a:gd name="T7" fmla="*/ 28 h 182"/>
                <a:gd name="T8" fmla="*/ 103 w 183"/>
                <a:gd name="T9" fmla="*/ 3 h 182"/>
                <a:gd name="T10" fmla="*/ 61 w 183"/>
                <a:gd name="T11" fmla="*/ 39 h 182"/>
                <a:gd name="T12" fmla="*/ 39 w 183"/>
                <a:gd name="T13" fmla="*/ 92 h 182"/>
                <a:gd name="T14" fmla="*/ 56 w 183"/>
                <a:gd name="T15" fmla="*/ 128 h 182"/>
                <a:gd name="T16" fmla="*/ 94 w 183"/>
                <a:gd name="T17" fmla="*/ 143 h 182"/>
                <a:gd name="T18" fmla="*/ 145 w 183"/>
                <a:gd name="T19" fmla="*/ 120 h 182"/>
                <a:gd name="T20" fmla="*/ 180 w 183"/>
                <a:gd name="T21" fmla="*/ 76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3" h="182">
                  <a:moveTo>
                    <a:pt x="180" y="76"/>
                  </a:moveTo>
                  <a:cubicBezTo>
                    <a:pt x="183" y="101"/>
                    <a:pt x="175" y="128"/>
                    <a:pt x="157" y="147"/>
                  </a:cubicBezTo>
                  <a:cubicBezTo>
                    <a:pt x="124" y="181"/>
                    <a:pt x="69" y="182"/>
                    <a:pt x="35" y="150"/>
                  </a:cubicBezTo>
                  <a:cubicBezTo>
                    <a:pt x="1" y="117"/>
                    <a:pt x="0" y="62"/>
                    <a:pt x="33" y="28"/>
                  </a:cubicBezTo>
                  <a:cubicBezTo>
                    <a:pt x="52" y="9"/>
                    <a:pt x="78" y="0"/>
                    <a:pt x="103" y="3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42" y="55"/>
                    <a:pt x="37" y="74"/>
                    <a:pt x="39" y="92"/>
                  </a:cubicBezTo>
                  <a:cubicBezTo>
                    <a:pt x="40" y="105"/>
                    <a:pt x="46" y="118"/>
                    <a:pt x="56" y="128"/>
                  </a:cubicBezTo>
                  <a:cubicBezTo>
                    <a:pt x="67" y="138"/>
                    <a:pt x="80" y="143"/>
                    <a:pt x="94" y="143"/>
                  </a:cubicBezTo>
                  <a:cubicBezTo>
                    <a:pt x="111" y="145"/>
                    <a:pt x="130" y="139"/>
                    <a:pt x="145" y="120"/>
                  </a:cubicBezTo>
                  <a:cubicBezTo>
                    <a:pt x="180" y="76"/>
                    <a:pt x="180" y="76"/>
                    <a:pt x="180" y="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1800" dirty="0">
                <a:latin typeface="微软雅黑" panose="020B0503020204020204" charset="-122"/>
              </a:endParaRPr>
            </a:p>
          </p:txBody>
        </p:sp>
        <p:sp>
          <p:nvSpPr>
            <p:cNvPr id="289" name="Freeform 16"/>
            <p:cNvSpPr/>
            <p:nvPr/>
          </p:nvSpPr>
          <p:spPr bwMode="auto">
            <a:xfrm>
              <a:off x="2765425" y="2305051"/>
              <a:ext cx="604838" cy="620713"/>
            </a:xfrm>
            <a:custGeom>
              <a:avLst/>
              <a:gdLst>
                <a:gd name="T0" fmla="*/ 341 w 341"/>
                <a:gd name="T1" fmla="*/ 11 h 350"/>
                <a:gd name="T2" fmla="*/ 247 w 341"/>
                <a:gd name="T3" fmla="*/ 128 h 350"/>
                <a:gd name="T4" fmla="*/ 109 w 341"/>
                <a:gd name="T5" fmla="*/ 300 h 350"/>
                <a:gd name="T6" fmla="*/ 49 w 341"/>
                <a:gd name="T7" fmla="*/ 242 h 350"/>
                <a:gd name="T8" fmla="*/ 216 w 341"/>
                <a:gd name="T9" fmla="*/ 99 h 350"/>
                <a:gd name="T10" fmla="*/ 330 w 341"/>
                <a:gd name="T11" fmla="*/ 0 h 350"/>
                <a:gd name="T12" fmla="*/ 341 w 341"/>
                <a:gd name="T13" fmla="*/ 11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1" h="350">
                  <a:moveTo>
                    <a:pt x="341" y="11"/>
                  </a:moveTo>
                  <a:cubicBezTo>
                    <a:pt x="247" y="128"/>
                    <a:pt x="247" y="128"/>
                    <a:pt x="247" y="128"/>
                  </a:cubicBezTo>
                  <a:cubicBezTo>
                    <a:pt x="109" y="300"/>
                    <a:pt x="109" y="300"/>
                    <a:pt x="109" y="300"/>
                  </a:cubicBezTo>
                  <a:cubicBezTo>
                    <a:pt x="70" y="350"/>
                    <a:pt x="0" y="284"/>
                    <a:pt x="49" y="242"/>
                  </a:cubicBezTo>
                  <a:cubicBezTo>
                    <a:pt x="216" y="99"/>
                    <a:pt x="216" y="99"/>
                    <a:pt x="216" y="99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341" y="11"/>
                    <a:pt x="341" y="11"/>
                    <a:pt x="341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1800" dirty="0">
                <a:latin typeface="微软雅黑" panose="020B0503020204020204" charset="-122"/>
              </a:endParaRPr>
            </a:p>
          </p:txBody>
        </p:sp>
      </p:grpSp>
      <p:grpSp>
        <p:nvGrpSpPr>
          <p:cNvPr id="290" name="Group 289"/>
          <p:cNvGrpSpPr/>
          <p:nvPr/>
        </p:nvGrpSpPr>
        <p:grpSpPr>
          <a:xfrm rot="16419830">
            <a:off x="5641812" y="2891092"/>
            <a:ext cx="645945" cy="661988"/>
            <a:chOff x="2724150" y="2305051"/>
            <a:chExt cx="646113" cy="661988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291" name="Freeform 15"/>
            <p:cNvSpPr/>
            <p:nvPr/>
          </p:nvSpPr>
          <p:spPr bwMode="auto">
            <a:xfrm>
              <a:off x="2724150" y="2644776"/>
              <a:ext cx="325438" cy="322263"/>
            </a:xfrm>
            <a:custGeom>
              <a:avLst/>
              <a:gdLst>
                <a:gd name="T0" fmla="*/ 180 w 183"/>
                <a:gd name="T1" fmla="*/ 76 h 182"/>
                <a:gd name="T2" fmla="*/ 157 w 183"/>
                <a:gd name="T3" fmla="*/ 147 h 182"/>
                <a:gd name="T4" fmla="*/ 35 w 183"/>
                <a:gd name="T5" fmla="*/ 150 h 182"/>
                <a:gd name="T6" fmla="*/ 33 w 183"/>
                <a:gd name="T7" fmla="*/ 28 h 182"/>
                <a:gd name="T8" fmla="*/ 103 w 183"/>
                <a:gd name="T9" fmla="*/ 3 h 182"/>
                <a:gd name="T10" fmla="*/ 61 w 183"/>
                <a:gd name="T11" fmla="*/ 39 h 182"/>
                <a:gd name="T12" fmla="*/ 39 w 183"/>
                <a:gd name="T13" fmla="*/ 92 h 182"/>
                <a:gd name="T14" fmla="*/ 56 w 183"/>
                <a:gd name="T15" fmla="*/ 128 h 182"/>
                <a:gd name="T16" fmla="*/ 94 w 183"/>
                <a:gd name="T17" fmla="*/ 143 h 182"/>
                <a:gd name="T18" fmla="*/ 145 w 183"/>
                <a:gd name="T19" fmla="*/ 120 h 182"/>
                <a:gd name="T20" fmla="*/ 180 w 183"/>
                <a:gd name="T21" fmla="*/ 76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3" h="182">
                  <a:moveTo>
                    <a:pt x="180" y="76"/>
                  </a:moveTo>
                  <a:cubicBezTo>
                    <a:pt x="183" y="101"/>
                    <a:pt x="175" y="128"/>
                    <a:pt x="157" y="147"/>
                  </a:cubicBezTo>
                  <a:cubicBezTo>
                    <a:pt x="124" y="181"/>
                    <a:pt x="69" y="182"/>
                    <a:pt x="35" y="150"/>
                  </a:cubicBezTo>
                  <a:cubicBezTo>
                    <a:pt x="1" y="117"/>
                    <a:pt x="0" y="62"/>
                    <a:pt x="33" y="28"/>
                  </a:cubicBezTo>
                  <a:cubicBezTo>
                    <a:pt x="52" y="9"/>
                    <a:pt x="78" y="0"/>
                    <a:pt x="103" y="3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42" y="55"/>
                    <a:pt x="37" y="74"/>
                    <a:pt x="39" y="92"/>
                  </a:cubicBezTo>
                  <a:cubicBezTo>
                    <a:pt x="40" y="105"/>
                    <a:pt x="46" y="118"/>
                    <a:pt x="56" y="128"/>
                  </a:cubicBezTo>
                  <a:cubicBezTo>
                    <a:pt x="67" y="138"/>
                    <a:pt x="80" y="143"/>
                    <a:pt x="94" y="143"/>
                  </a:cubicBezTo>
                  <a:cubicBezTo>
                    <a:pt x="111" y="145"/>
                    <a:pt x="130" y="139"/>
                    <a:pt x="145" y="120"/>
                  </a:cubicBezTo>
                  <a:cubicBezTo>
                    <a:pt x="180" y="76"/>
                    <a:pt x="180" y="76"/>
                    <a:pt x="180" y="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1800" dirty="0">
                <a:latin typeface="微软雅黑" panose="020B0503020204020204" charset="-122"/>
              </a:endParaRPr>
            </a:p>
          </p:txBody>
        </p:sp>
        <p:sp>
          <p:nvSpPr>
            <p:cNvPr id="292" name="Freeform 16"/>
            <p:cNvSpPr/>
            <p:nvPr/>
          </p:nvSpPr>
          <p:spPr bwMode="auto">
            <a:xfrm>
              <a:off x="2765425" y="2305051"/>
              <a:ext cx="604838" cy="620713"/>
            </a:xfrm>
            <a:custGeom>
              <a:avLst/>
              <a:gdLst>
                <a:gd name="T0" fmla="*/ 341 w 341"/>
                <a:gd name="T1" fmla="*/ 11 h 350"/>
                <a:gd name="T2" fmla="*/ 247 w 341"/>
                <a:gd name="T3" fmla="*/ 128 h 350"/>
                <a:gd name="T4" fmla="*/ 109 w 341"/>
                <a:gd name="T5" fmla="*/ 300 h 350"/>
                <a:gd name="T6" fmla="*/ 49 w 341"/>
                <a:gd name="T7" fmla="*/ 242 h 350"/>
                <a:gd name="T8" fmla="*/ 216 w 341"/>
                <a:gd name="T9" fmla="*/ 99 h 350"/>
                <a:gd name="T10" fmla="*/ 330 w 341"/>
                <a:gd name="T11" fmla="*/ 0 h 350"/>
                <a:gd name="T12" fmla="*/ 341 w 341"/>
                <a:gd name="T13" fmla="*/ 11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1" h="350">
                  <a:moveTo>
                    <a:pt x="341" y="11"/>
                  </a:moveTo>
                  <a:cubicBezTo>
                    <a:pt x="247" y="128"/>
                    <a:pt x="247" y="128"/>
                    <a:pt x="247" y="128"/>
                  </a:cubicBezTo>
                  <a:cubicBezTo>
                    <a:pt x="109" y="300"/>
                    <a:pt x="109" y="300"/>
                    <a:pt x="109" y="300"/>
                  </a:cubicBezTo>
                  <a:cubicBezTo>
                    <a:pt x="70" y="350"/>
                    <a:pt x="0" y="284"/>
                    <a:pt x="49" y="242"/>
                  </a:cubicBezTo>
                  <a:cubicBezTo>
                    <a:pt x="216" y="99"/>
                    <a:pt x="216" y="99"/>
                    <a:pt x="216" y="99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341" y="11"/>
                    <a:pt x="341" y="11"/>
                    <a:pt x="341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1800" dirty="0">
                <a:latin typeface="微软雅黑" panose="020B0503020204020204" charset="-122"/>
              </a:endParaRPr>
            </a:p>
          </p:txBody>
        </p:sp>
      </p:grpSp>
      <p:grpSp>
        <p:nvGrpSpPr>
          <p:cNvPr id="293" name="Group 292"/>
          <p:cNvGrpSpPr/>
          <p:nvPr/>
        </p:nvGrpSpPr>
        <p:grpSpPr>
          <a:xfrm rot="19239532">
            <a:off x="8600497" y="2851953"/>
            <a:ext cx="645945" cy="661988"/>
            <a:chOff x="2724150" y="2305051"/>
            <a:chExt cx="646113" cy="661988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294" name="Freeform 15"/>
            <p:cNvSpPr/>
            <p:nvPr/>
          </p:nvSpPr>
          <p:spPr bwMode="auto">
            <a:xfrm>
              <a:off x="2724150" y="2644776"/>
              <a:ext cx="325438" cy="322263"/>
            </a:xfrm>
            <a:custGeom>
              <a:avLst/>
              <a:gdLst>
                <a:gd name="T0" fmla="*/ 180 w 183"/>
                <a:gd name="T1" fmla="*/ 76 h 182"/>
                <a:gd name="T2" fmla="*/ 157 w 183"/>
                <a:gd name="T3" fmla="*/ 147 h 182"/>
                <a:gd name="T4" fmla="*/ 35 w 183"/>
                <a:gd name="T5" fmla="*/ 150 h 182"/>
                <a:gd name="T6" fmla="*/ 33 w 183"/>
                <a:gd name="T7" fmla="*/ 28 h 182"/>
                <a:gd name="T8" fmla="*/ 103 w 183"/>
                <a:gd name="T9" fmla="*/ 3 h 182"/>
                <a:gd name="T10" fmla="*/ 61 w 183"/>
                <a:gd name="T11" fmla="*/ 39 h 182"/>
                <a:gd name="T12" fmla="*/ 39 w 183"/>
                <a:gd name="T13" fmla="*/ 92 h 182"/>
                <a:gd name="T14" fmla="*/ 56 w 183"/>
                <a:gd name="T15" fmla="*/ 128 h 182"/>
                <a:gd name="T16" fmla="*/ 94 w 183"/>
                <a:gd name="T17" fmla="*/ 143 h 182"/>
                <a:gd name="T18" fmla="*/ 145 w 183"/>
                <a:gd name="T19" fmla="*/ 120 h 182"/>
                <a:gd name="T20" fmla="*/ 180 w 183"/>
                <a:gd name="T21" fmla="*/ 76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3" h="182">
                  <a:moveTo>
                    <a:pt x="180" y="76"/>
                  </a:moveTo>
                  <a:cubicBezTo>
                    <a:pt x="183" y="101"/>
                    <a:pt x="175" y="128"/>
                    <a:pt x="157" y="147"/>
                  </a:cubicBezTo>
                  <a:cubicBezTo>
                    <a:pt x="124" y="181"/>
                    <a:pt x="69" y="182"/>
                    <a:pt x="35" y="150"/>
                  </a:cubicBezTo>
                  <a:cubicBezTo>
                    <a:pt x="1" y="117"/>
                    <a:pt x="0" y="62"/>
                    <a:pt x="33" y="28"/>
                  </a:cubicBezTo>
                  <a:cubicBezTo>
                    <a:pt x="52" y="9"/>
                    <a:pt x="78" y="0"/>
                    <a:pt x="103" y="3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42" y="55"/>
                    <a:pt x="37" y="74"/>
                    <a:pt x="39" y="92"/>
                  </a:cubicBezTo>
                  <a:cubicBezTo>
                    <a:pt x="40" y="105"/>
                    <a:pt x="46" y="118"/>
                    <a:pt x="56" y="128"/>
                  </a:cubicBezTo>
                  <a:cubicBezTo>
                    <a:pt x="67" y="138"/>
                    <a:pt x="80" y="143"/>
                    <a:pt x="94" y="143"/>
                  </a:cubicBezTo>
                  <a:cubicBezTo>
                    <a:pt x="111" y="145"/>
                    <a:pt x="130" y="139"/>
                    <a:pt x="145" y="120"/>
                  </a:cubicBezTo>
                  <a:cubicBezTo>
                    <a:pt x="180" y="76"/>
                    <a:pt x="180" y="76"/>
                    <a:pt x="180" y="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1800" dirty="0">
                <a:latin typeface="微软雅黑" panose="020B0503020204020204" charset="-122"/>
              </a:endParaRPr>
            </a:p>
          </p:txBody>
        </p:sp>
        <p:sp>
          <p:nvSpPr>
            <p:cNvPr id="295" name="Freeform 16"/>
            <p:cNvSpPr/>
            <p:nvPr/>
          </p:nvSpPr>
          <p:spPr bwMode="auto">
            <a:xfrm>
              <a:off x="2765425" y="2305051"/>
              <a:ext cx="604838" cy="620713"/>
            </a:xfrm>
            <a:custGeom>
              <a:avLst/>
              <a:gdLst>
                <a:gd name="T0" fmla="*/ 341 w 341"/>
                <a:gd name="T1" fmla="*/ 11 h 350"/>
                <a:gd name="T2" fmla="*/ 247 w 341"/>
                <a:gd name="T3" fmla="*/ 128 h 350"/>
                <a:gd name="T4" fmla="*/ 109 w 341"/>
                <a:gd name="T5" fmla="*/ 300 h 350"/>
                <a:gd name="T6" fmla="*/ 49 w 341"/>
                <a:gd name="T7" fmla="*/ 242 h 350"/>
                <a:gd name="T8" fmla="*/ 216 w 341"/>
                <a:gd name="T9" fmla="*/ 99 h 350"/>
                <a:gd name="T10" fmla="*/ 330 w 341"/>
                <a:gd name="T11" fmla="*/ 0 h 350"/>
                <a:gd name="T12" fmla="*/ 341 w 341"/>
                <a:gd name="T13" fmla="*/ 11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1" h="350">
                  <a:moveTo>
                    <a:pt x="341" y="11"/>
                  </a:moveTo>
                  <a:cubicBezTo>
                    <a:pt x="247" y="128"/>
                    <a:pt x="247" y="128"/>
                    <a:pt x="247" y="128"/>
                  </a:cubicBezTo>
                  <a:cubicBezTo>
                    <a:pt x="109" y="300"/>
                    <a:pt x="109" y="300"/>
                    <a:pt x="109" y="300"/>
                  </a:cubicBezTo>
                  <a:cubicBezTo>
                    <a:pt x="70" y="350"/>
                    <a:pt x="0" y="284"/>
                    <a:pt x="49" y="242"/>
                  </a:cubicBezTo>
                  <a:cubicBezTo>
                    <a:pt x="216" y="99"/>
                    <a:pt x="216" y="99"/>
                    <a:pt x="216" y="99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341" y="11"/>
                    <a:pt x="341" y="11"/>
                    <a:pt x="341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1800" dirty="0">
                <a:latin typeface="微软雅黑" panose="020B0503020204020204" charset="-122"/>
              </a:endParaRPr>
            </a:p>
          </p:txBody>
        </p:sp>
      </p:grpSp>
      <p:sp>
        <p:nvSpPr>
          <p:cNvPr id="75" name="文本框 42"/>
          <p:cNvSpPr txBox="1"/>
          <p:nvPr/>
        </p:nvSpPr>
        <p:spPr>
          <a:xfrm>
            <a:off x="4582161" y="544963"/>
            <a:ext cx="3027680" cy="54864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algn="ctr" eaLnBrk="1" hangingPunct="1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单击此处添加名称</a:t>
            </a:r>
          </a:p>
        </p:txBody>
      </p:sp>
    </p:spTree>
  </p:cSld>
  <p:clrMapOvr>
    <a:masterClrMapping/>
  </p:clrMapOvr>
  <p:transition advTm="3916">
    <p:cover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1598646" y="410492"/>
            <a:ext cx="9022649" cy="267238"/>
            <a:chOff x="2331650" y="3295381"/>
            <a:chExt cx="9022649" cy="267238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35" name="椭圆 34"/>
            <p:cNvSpPr/>
            <p:nvPr/>
          </p:nvSpPr>
          <p:spPr>
            <a:xfrm rot="10800000">
              <a:off x="4045590" y="3295381"/>
              <a:ext cx="267237" cy="2672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 rot="10800000">
              <a:off x="3407467" y="3328786"/>
              <a:ext cx="200428" cy="200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 rot="10800000">
              <a:off x="2836154" y="3362190"/>
              <a:ext cx="133619" cy="1336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 rot="10800000">
              <a:off x="2331650" y="3395595"/>
              <a:ext cx="66809" cy="668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9373122" y="3295382"/>
              <a:ext cx="267237" cy="2672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10078054" y="3328787"/>
              <a:ext cx="200428" cy="200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10716176" y="3362191"/>
              <a:ext cx="133619" cy="1336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11287490" y="3395595"/>
              <a:ext cx="66809" cy="668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75" name="Rectangle 74"/>
          <p:cNvSpPr/>
          <p:nvPr/>
        </p:nvSpPr>
        <p:spPr>
          <a:xfrm>
            <a:off x="749637" y="2483142"/>
            <a:ext cx="2013517" cy="2628492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8" tIns="60949" rIns="121898" bIns="60949" rtlCol="0" anchor="ctr"/>
          <a:lstStyle/>
          <a:p>
            <a:pPr algn="ctr"/>
            <a:endParaRPr lang="en-US" sz="2150" dirty="0">
              <a:latin typeface="微软雅黑" panose="020B0503020204020204" charset="-122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749637" y="3003362"/>
            <a:ext cx="2013517" cy="0"/>
          </a:xfrm>
          <a:prstGeom prst="line">
            <a:avLst/>
          </a:prstGeom>
          <a:ln w="381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5" name="TextBox 84"/>
          <p:cNvSpPr txBox="1"/>
          <p:nvPr/>
        </p:nvSpPr>
        <p:spPr>
          <a:xfrm>
            <a:off x="749637" y="2599021"/>
            <a:ext cx="2013516" cy="220980"/>
          </a:xfrm>
          <a:prstGeom prst="rect">
            <a:avLst/>
          </a:prstGeom>
          <a:noFill/>
        </p:spPr>
        <p:txBody>
          <a:bodyPr wrap="square" lIns="0" tIns="0" rIns="121872" bIns="0" rtlCol="0">
            <a:spAutoFit/>
          </a:bodyPr>
          <a:lstStyle/>
          <a:p>
            <a:pPr algn="ctr"/>
            <a:r>
              <a:rPr lang="en-US" sz="1450" b="1" dirty="0">
                <a:solidFill>
                  <a:schemeClr val="bg1"/>
                </a:solidFill>
                <a:latin typeface="微软雅黑" panose="020B0503020204020204" charset="-122"/>
                <a:cs typeface="Aparajita" panose="020B0604020202020204" pitchFamily="34" charset="0"/>
              </a:rPr>
              <a:t>单击此处添加名称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738497" y="3076960"/>
            <a:ext cx="2013516" cy="1805940"/>
          </a:xfrm>
          <a:prstGeom prst="rect">
            <a:avLst/>
          </a:prstGeom>
          <a:noFill/>
        </p:spPr>
        <p:txBody>
          <a:bodyPr wrap="square" lIns="121898" tIns="0" rIns="121872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parajita" panose="020B0604020202020204" pitchFamily="34" charset="0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</a:t>
            </a:r>
          </a:p>
        </p:txBody>
      </p:sp>
      <p:sp>
        <p:nvSpPr>
          <p:cNvPr id="91" name="Rectangle 90"/>
          <p:cNvSpPr/>
          <p:nvPr/>
        </p:nvSpPr>
        <p:spPr>
          <a:xfrm>
            <a:off x="2919802" y="2483142"/>
            <a:ext cx="2013517" cy="2628492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8" tIns="60949" rIns="121898" bIns="60949" rtlCol="0" anchor="ctr"/>
          <a:lstStyle/>
          <a:p>
            <a:pPr algn="ctr"/>
            <a:endParaRPr lang="en-US" sz="2150" dirty="0">
              <a:latin typeface="微软雅黑" panose="020B0503020204020204" charset="-122"/>
            </a:endParaRPr>
          </a:p>
        </p:txBody>
      </p:sp>
      <p:cxnSp>
        <p:nvCxnSpPr>
          <p:cNvPr id="98" name="Straight Connector 97"/>
          <p:cNvCxnSpPr/>
          <p:nvPr/>
        </p:nvCxnSpPr>
        <p:spPr>
          <a:xfrm>
            <a:off x="2919802" y="3003362"/>
            <a:ext cx="2013517" cy="0"/>
          </a:xfrm>
          <a:prstGeom prst="line">
            <a:avLst/>
          </a:prstGeom>
          <a:ln w="381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" name="TextBox 102"/>
          <p:cNvSpPr txBox="1"/>
          <p:nvPr/>
        </p:nvSpPr>
        <p:spPr>
          <a:xfrm>
            <a:off x="2919803" y="2599021"/>
            <a:ext cx="2013516" cy="220980"/>
          </a:xfrm>
          <a:prstGeom prst="rect">
            <a:avLst/>
          </a:prstGeom>
          <a:noFill/>
        </p:spPr>
        <p:txBody>
          <a:bodyPr wrap="square" lIns="0" tIns="0" rIns="121872" bIns="0" rtlCol="0">
            <a:spAutoFit/>
          </a:bodyPr>
          <a:lstStyle/>
          <a:p>
            <a:pPr algn="ctr"/>
            <a:r>
              <a:rPr lang="en-US" sz="1450" b="1" dirty="0">
                <a:solidFill>
                  <a:schemeClr val="bg1"/>
                </a:solidFill>
                <a:latin typeface="微软雅黑" panose="020B0503020204020204" charset="-122"/>
                <a:cs typeface="Aparajita" panose="020B0604020202020204" pitchFamily="34" charset="0"/>
              </a:rPr>
              <a:t>单击此处添加名称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2908663" y="3076960"/>
            <a:ext cx="2013516" cy="1805940"/>
          </a:xfrm>
          <a:prstGeom prst="rect">
            <a:avLst/>
          </a:prstGeom>
          <a:noFill/>
        </p:spPr>
        <p:txBody>
          <a:bodyPr wrap="square" lIns="121898" tIns="0" rIns="121872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parajita" panose="020B0604020202020204" pitchFamily="34" charset="0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</a:t>
            </a:r>
          </a:p>
        </p:txBody>
      </p:sp>
      <p:sp>
        <p:nvSpPr>
          <p:cNvPr id="128" name="Rectangle 127"/>
          <p:cNvSpPr/>
          <p:nvPr/>
        </p:nvSpPr>
        <p:spPr>
          <a:xfrm>
            <a:off x="5105397" y="2475565"/>
            <a:ext cx="2013517" cy="2628492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8" tIns="60949" rIns="121898" bIns="60949" rtlCol="0" anchor="ctr"/>
          <a:lstStyle/>
          <a:p>
            <a:pPr algn="ctr"/>
            <a:endParaRPr lang="en-US" sz="2150" dirty="0">
              <a:latin typeface="微软雅黑" panose="020B0503020204020204" charset="-122"/>
            </a:endParaRPr>
          </a:p>
        </p:txBody>
      </p:sp>
      <p:cxnSp>
        <p:nvCxnSpPr>
          <p:cNvPr id="131" name="Straight Connector 130"/>
          <p:cNvCxnSpPr/>
          <p:nvPr/>
        </p:nvCxnSpPr>
        <p:spPr>
          <a:xfrm>
            <a:off x="5105397" y="2995784"/>
            <a:ext cx="2013517" cy="0"/>
          </a:xfrm>
          <a:prstGeom prst="line">
            <a:avLst/>
          </a:prstGeom>
          <a:ln w="381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6" name="TextBox 135"/>
          <p:cNvSpPr txBox="1"/>
          <p:nvPr/>
        </p:nvSpPr>
        <p:spPr>
          <a:xfrm>
            <a:off x="5105397" y="2591444"/>
            <a:ext cx="2013516" cy="220980"/>
          </a:xfrm>
          <a:prstGeom prst="rect">
            <a:avLst/>
          </a:prstGeom>
          <a:noFill/>
        </p:spPr>
        <p:txBody>
          <a:bodyPr wrap="square" lIns="0" tIns="0" rIns="121872" bIns="0" rtlCol="0">
            <a:spAutoFit/>
          </a:bodyPr>
          <a:lstStyle/>
          <a:p>
            <a:pPr algn="ctr"/>
            <a:r>
              <a:rPr lang="en-US" sz="1450" b="1" dirty="0">
                <a:solidFill>
                  <a:schemeClr val="bg1"/>
                </a:solidFill>
                <a:latin typeface="微软雅黑" panose="020B0503020204020204" charset="-122"/>
                <a:cs typeface="Aparajita" panose="020B0604020202020204" pitchFamily="34" charset="0"/>
              </a:rPr>
              <a:t>单击此处添加名称</a:t>
            </a:r>
          </a:p>
        </p:txBody>
      </p:sp>
      <p:sp>
        <p:nvSpPr>
          <p:cNvPr id="137" name="TextBox 136"/>
          <p:cNvSpPr txBox="1"/>
          <p:nvPr/>
        </p:nvSpPr>
        <p:spPr>
          <a:xfrm>
            <a:off x="5094257" y="3069382"/>
            <a:ext cx="2013516" cy="1805940"/>
          </a:xfrm>
          <a:prstGeom prst="rect">
            <a:avLst/>
          </a:prstGeom>
          <a:noFill/>
        </p:spPr>
        <p:txBody>
          <a:bodyPr wrap="square" lIns="121898" tIns="0" rIns="121872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parajita" panose="020B0604020202020204" pitchFamily="34" charset="0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</a:t>
            </a:r>
          </a:p>
        </p:txBody>
      </p:sp>
      <p:sp>
        <p:nvSpPr>
          <p:cNvPr id="139" name="Rectangle 138"/>
          <p:cNvSpPr/>
          <p:nvPr/>
        </p:nvSpPr>
        <p:spPr>
          <a:xfrm>
            <a:off x="7284394" y="2468198"/>
            <a:ext cx="2013517" cy="2628492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8" tIns="60949" rIns="121898" bIns="60949" rtlCol="0" anchor="ctr"/>
          <a:lstStyle/>
          <a:p>
            <a:pPr algn="ctr"/>
            <a:endParaRPr lang="en-US" sz="2150" dirty="0">
              <a:latin typeface="微软雅黑" panose="020B0503020204020204" charset="-122"/>
            </a:endParaRPr>
          </a:p>
        </p:txBody>
      </p:sp>
      <p:cxnSp>
        <p:nvCxnSpPr>
          <p:cNvPr id="141" name="Straight Connector 140"/>
          <p:cNvCxnSpPr/>
          <p:nvPr/>
        </p:nvCxnSpPr>
        <p:spPr>
          <a:xfrm>
            <a:off x="7284394" y="2988418"/>
            <a:ext cx="2013517" cy="0"/>
          </a:xfrm>
          <a:prstGeom prst="line">
            <a:avLst/>
          </a:prstGeom>
          <a:ln w="381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3" name="TextBox 142"/>
          <p:cNvSpPr txBox="1"/>
          <p:nvPr/>
        </p:nvSpPr>
        <p:spPr>
          <a:xfrm>
            <a:off x="7284395" y="2584077"/>
            <a:ext cx="2013516" cy="220980"/>
          </a:xfrm>
          <a:prstGeom prst="rect">
            <a:avLst/>
          </a:prstGeom>
          <a:noFill/>
        </p:spPr>
        <p:txBody>
          <a:bodyPr wrap="square" lIns="0" tIns="0" rIns="121872" bIns="0" rtlCol="0">
            <a:spAutoFit/>
          </a:bodyPr>
          <a:lstStyle/>
          <a:p>
            <a:pPr algn="ctr"/>
            <a:r>
              <a:rPr lang="en-US" sz="1450" b="1" dirty="0">
                <a:solidFill>
                  <a:schemeClr val="bg1"/>
                </a:solidFill>
                <a:latin typeface="微软雅黑" panose="020B0503020204020204" charset="-122"/>
                <a:cs typeface="Aparajita" panose="020B0604020202020204" pitchFamily="34" charset="0"/>
              </a:rPr>
              <a:t>单击此处添加名称</a:t>
            </a:r>
          </a:p>
        </p:txBody>
      </p:sp>
      <p:sp>
        <p:nvSpPr>
          <p:cNvPr id="158" name="TextBox 157"/>
          <p:cNvSpPr txBox="1"/>
          <p:nvPr/>
        </p:nvSpPr>
        <p:spPr>
          <a:xfrm>
            <a:off x="7273255" y="3062016"/>
            <a:ext cx="2013516" cy="1805940"/>
          </a:xfrm>
          <a:prstGeom prst="rect">
            <a:avLst/>
          </a:prstGeom>
          <a:noFill/>
        </p:spPr>
        <p:txBody>
          <a:bodyPr wrap="square" lIns="121898" tIns="0" rIns="121872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parajita" panose="020B0604020202020204" pitchFamily="34" charset="0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</a:t>
            </a:r>
          </a:p>
        </p:txBody>
      </p:sp>
      <p:sp>
        <p:nvSpPr>
          <p:cNvPr id="160" name="Rectangle 159"/>
          <p:cNvSpPr/>
          <p:nvPr/>
        </p:nvSpPr>
        <p:spPr>
          <a:xfrm>
            <a:off x="9455049" y="2468198"/>
            <a:ext cx="2013517" cy="2628492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8" tIns="60949" rIns="121898" bIns="60949" rtlCol="0" anchor="ctr"/>
          <a:lstStyle/>
          <a:p>
            <a:pPr algn="ctr"/>
            <a:endParaRPr lang="en-US" sz="2150" dirty="0">
              <a:latin typeface="微软雅黑" panose="020B0503020204020204" charset="-122"/>
            </a:endParaRPr>
          </a:p>
        </p:txBody>
      </p:sp>
      <p:cxnSp>
        <p:nvCxnSpPr>
          <p:cNvPr id="162" name="Straight Connector 161"/>
          <p:cNvCxnSpPr/>
          <p:nvPr/>
        </p:nvCxnSpPr>
        <p:spPr>
          <a:xfrm>
            <a:off x="9455049" y="2988418"/>
            <a:ext cx="2013517" cy="0"/>
          </a:xfrm>
          <a:prstGeom prst="line">
            <a:avLst/>
          </a:prstGeom>
          <a:ln w="381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3" name="TextBox 162"/>
          <p:cNvSpPr txBox="1"/>
          <p:nvPr/>
        </p:nvSpPr>
        <p:spPr>
          <a:xfrm>
            <a:off x="9466190" y="2584077"/>
            <a:ext cx="2013516" cy="220980"/>
          </a:xfrm>
          <a:prstGeom prst="rect">
            <a:avLst/>
          </a:prstGeom>
          <a:noFill/>
        </p:spPr>
        <p:txBody>
          <a:bodyPr wrap="square" lIns="0" tIns="0" rIns="121872" bIns="0" rtlCol="0">
            <a:spAutoFit/>
          </a:bodyPr>
          <a:lstStyle/>
          <a:p>
            <a:pPr algn="ctr"/>
            <a:r>
              <a:rPr lang="en-US" sz="1450" b="1" dirty="0">
                <a:solidFill>
                  <a:schemeClr val="bg1"/>
                </a:solidFill>
                <a:latin typeface="微软雅黑" panose="020B0503020204020204" charset="-122"/>
                <a:cs typeface="Aparajita" panose="020B0604020202020204" pitchFamily="34" charset="0"/>
              </a:rPr>
              <a:t>单击此处添加名称</a:t>
            </a:r>
          </a:p>
        </p:txBody>
      </p:sp>
      <p:sp>
        <p:nvSpPr>
          <p:cNvPr id="164" name="TextBox 163"/>
          <p:cNvSpPr txBox="1"/>
          <p:nvPr/>
        </p:nvSpPr>
        <p:spPr>
          <a:xfrm>
            <a:off x="9443910" y="3062016"/>
            <a:ext cx="2013516" cy="1805940"/>
          </a:xfrm>
          <a:prstGeom prst="rect">
            <a:avLst/>
          </a:prstGeom>
          <a:noFill/>
        </p:spPr>
        <p:txBody>
          <a:bodyPr wrap="square" lIns="121898" tIns="0" rIns="121872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parajita" panose="020B0604020202020204" pitchFamily="34" charset="0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4066243" y="5349301"/>
            <a:ext cx="4059180" cy="1023318"/>
            <a:chOff x="1625600" y="4032205"/>
            <a:chExt cx="3045178" cy="866164"/>
          </a:xfrm>
        </p:grpSpPr>
        <p:sp>
          <p:nvSpPr>
            <p:cNvPr id="165" name="Subtitle 2"/>
            <p:cNvSpPr txBox="1"/>
            <p:nvPr/>
          </p:nvSpPr>
          <p:spPr>
            <a:xfrm>
              <a:off x="1625600" y="4032205"/>
              <a:ext cx="2670355" cy="511573"/>
            </a:xfrm>
            <a:prstGeom prst="rect">
              <a:avLst/>
            </a:prstGeom>
          </p:spPr>
          <p:txBody>
            <a:bodyPr vert="horz" lIns="45720" tIns="22860" rIns="45720" bIns="22860" rtlCol="0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70000"/>
                </a:lnSpc>
                <a:buNone/>
              </a:pPr>
              <a:r>
                <a:rPr lang="en-US" sz="3400" baseline="-25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Aparajita" panose="020B0604020202020204" pitchFamily="34" charset="0"/>
                </a:rPr>
                <a:t>单击此处添加名称</a:t>
              </a:r>
            </a:p>
          </p:txBody>
        </p:sp>
        <p:sp>
          <p:nvSpPr>
            <p:cNvPr id="167" name="Subtitle 2"/>
            <p:cNvSpPr txBox="1"/>
            <p:nvPr/>
          </p:nvSpPr>
          <p:spPr>
            <a:xfrm>
              <a:off x="2271110" y="4386796"/>
              <a:ext cx="2399668" cy="511573"/>
            </a:xfrm>
            <a:prstGeom prst="rect">
              <a:avLst/>
            </a:prstGeom>
          </p:spPr>
          <p:txBody>
            <a:bodyPr vert="horz" lIns="45720" tIns="22860" rIns="45720" bIns="22860" rtlCol="0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70000"/>
                </a:lnSpc>
                <a:buNone/>
              </a:pPr>
              <a:r>
                <a:rPr lang="en-US" sz="26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Aparajita" panose="020B0604020202020204" pitchFamily="34" charset="0"/>
                </a:rPr>
                <a:t>单击此处添加名称</a:t>
              </a:r>
            </a:p>
          </p:txBody>
        </p:sp>
      </p:grpSp>
      <p:sp>
        <p:nvSpPr>
          <p:cNvPr id="47" name="Freeform 71"/>
          <p:cNvSpPr>
            <a:spLocks noChangeArrowheads="1"/>
          </p:cNvSpPr>
          <p:nvPr/>
        </p:nvSpPr>
        <p:spPr bwMode="auto">
          <a:xfrm>
            <a:off x="8125423" y="5690508"/>
            <a:ext cx="485180" cy="360282"/>
          </a:xfrm>
          <a:custGeom>
            <a:avLst/>
            <a:gdLst>
              <a:gd name="T0" fmla="*/ 70 w 444"/>
              <a:gd name="T1" fmla="*/ 0 h 329"/>
              <a:gd name="T2" fmla="*/ 70 w 444"/>
              <a:gd name="T3" fmla="*/ 0 h 329"/>
              <a:gd name="T4" fmla="*/ 0 w 444"/>
              <a:gd name="T5" fmla="*/ 70 h 329"/>
              <a:gd name="T6" fmla="*/ 70 w 444"/>
              <a:gd name="T7" fmla="*/ 150 h 329"/>
              <a:gd name="T8" fmla="*/ 0 w 444"/>
              <a:gd name="T9" fmla="*/ 291 h 329"/>
              <a:gd name="T10" fmla="*/ 0 w 444"/>
              <a:gd name="T11" fmla="*/ 328 h 329"/>
              <a:gd name="T12" fmla="*/ 70 w 444"/>
              <a:gd name="T13" fmla="*/ 0 h 329"/>
              <a:gd name="T14" fmla="*/ 275 w 444"/>
              <a:gd name="T15" fmla="*/ 0 h 329"/>
              <a:gd name="T16" fmla="*/ 275 w 444"/>
              <a:gd name="T17" fmla="*/ 0 h 329"/>
              <a:gd name="T18" fmla="*/ 204 w 444"/>
              <a:gd name="T19" fmla="*/ 70 h 329"/>
              <a:gd name="T20" fmla="*/ 275 w 444"/>
              <a:gd name="T21" fmla="*/ 150 h 329"/>
              <a:gd name="T22" fmla="*/ 204 w 444"/>
              <a:gd name="T23" fmla="*/ 291 h 329"/>
              <a:gd name="T24" fmla="*/ 204 w 444"/>
              <a:gd name="T25" fmla="*/ 328 h 329"/>
              <a:gd name="T26" fmla="*/ 275 w 444"/>
              <a:gd name="T27" fmla="*/ 0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4" h="329">
                <a:moveTo>
                  <a:pt x="70" y="0"/>
                </a:moveTo>
                <a:lnTo>
                  <a:pt x="70" y="0"/>
                </a:lnTo>
                <a:cubicBezTo>
                  <a:pt x="26" y="0"/>
                  <a:pt x="0" y="35"/>
                  <a:pt x="0" y="70"/>
                </a:cubicBezTo>
                <a:cubicBezTo>
                  <a:pt x="0" y="115"/>
                  <a:pt x="26" y="150"/>
                  <a:pt x="70" y="150"/>
                </a:cubicBezTo>
                <a:cubicBezTo>
                  <a:pt x="142" y="150"/>
                  <a:pt x="98" y="291"/>
                  <a:pt x="0" y="291"/>
                </a:cubicBezTo>
                <a:cubicBezTo>
                  <a:pt x="0" y="328"/>
                  <a:pt x="0" y="328"/>
                  <a:pt x="0" y="328"/>
                </a:cubicBezTo>
                <a:cubicBezTo>
                  <a:pt x="168" y="328"/>
                  <a:pt x="239" y="0"/>
                  <a:pt x="70" y="0"/>
                </a:cubicBezTo>
                <a:close/>
                <a:moveTo>
                  <a:pt x="275" y="0"/>
                </a:moveTo>
                <a:lnTo>
                  <a:pt x="275" y="0"/>
                </a:lnTo>
                <a:cubicBezTo>
                  <a:pt x="239" y="0"/>
                  <a:pt x="204" y="35"/>
                  <a:pt x="204" y="70"/>
                </a:cubicBezTo>
                <a:cubicBezTo>
                  <a:pt x="204" y="115"/>
                  <a:pt x="239" y="150"/>
                  <a:pt x="275" y="150"/>
                </a:cubicBezTo>
                <a:cubicBezTo>
                  <a:pt x="354" y="150"/>
                  <a:pt x="301" y="291"/>
                  <a:pt x="204" y="291"/>
                </a:cubicBezTo>
                <a:cubicBezTo>
                  <a:pt x="204" y="328"/>
                  <a:pt x="204" y="328"/>
                  <a:pt x="204" y="328"/>
                </a:cubicBezTo>
                <a:cubicBezTo>
                  <a:pt x="381" y="328"/>
                  <a:pt x="443" y="0"/>
                  <a:pt x="275" y="0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/>
        </p:spPr>
        <p:txBody>
          <a:bodyPr wrap="none" anchor="ctr"/>
          <a:lstStyle/>
          <a:p>
            <a:endParaRPr lang="en-US" sz="1800" dirty="0">
              <a:latin typeface="微软雅黑" panose="020B0503020204020204" charset="-122"/>
            </a:endParaRPr>
          </a:p>
        </p:txBody>
      </p:sp>
      <p:sp>
        <p:nvSpPr>
          <p:cNvPr id="49" name="Freeform 71"/>
          <p:cNvSpPr>
            <a:spLocks noChangeArrowheads="1"/>
          </p:cNvSpPr>
          <p:nvPr/>
        </p:nvSpPr>
        <p:spPr bwMode="auto">
          <a:xfrm rot="10800000">
            <a:off x="3442873" y="5290570"/>
            <a:ext cx="436241" cy="323941"/>
          </a:xfrm>
          <a:custGeom>
            <a:avLst/>
            <a:gdLst>
              <a:gd name="T0" fmla="*/ 70 w 444"/>
              <a:gd name="T1" fmla="*/ 0 h 329"/>
              <a:gd name="T2" fmla="*/ 70 w 444"/>
              <a:gd name="T3" fmla="*/ 0 h 329"/>
              <a:gd name="T4" fmla="*/ 0 w 444"/>
              <a:gd name="T5" fmla="*/ 70 h 329"/>
              <a:gd name="T6" fmla="*/ 70 w 444"/>
              <a:gd name="T7" fmla="*/ 150 h 329"/>
              <a:gd name="T8" fmla="*/ 0 w 444"/>
              <a:gd name="T9" fmla="*/ 291 h 329"/>
              <a:gd name="T10" fmla="*/ 0 w 444"/>
              <a:gd name="T11" fmla="*/ 328 h 329"/>
              <a:gd name="T12" fmla="*/ 70 w 444"/>
              <a:gd name="T13" fmla="*/ 0 h 329"/>
              <a:gd name="T14" fmla="*/ 275 w 444"/>
              <a:gd name="T15" fmla="*/ 0 h 329"/>
              <a:gd name="T16" fmla="*/ 275 w 444"/>
              <a:gd name="T17" fmla="*/ 0 h 329"/>
              <a:gd name="T18" fmla="*/ 204 w 444"/>
              <a:gd name="T19" fmla="*/ 70 h 329"/>
              <a:gd name="T20" fmla="*/ 275 w 444"/>
              <a:gd name="T21" fmla="*/ 150 h 329"/>
              <a:gd name="T22" fmla="*/ 204 w 444"/>
              <a:gd name="T23" fmla="*/ 291 h 329"/>
              <a:gd name="T24" fmla="*/ 204 w 444"/>
              <a:gd name="T25" fmla="*/ 328 h 329"/>
              <a:gd name="T26" fmla="*/ 275 w 444"/>
              <a:gd name="T27" fmla="*/ 0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4" h="329">
                <a:moveTo>
                  <a:pt x="70" y="0"/>
                </a:moveTo>
                <a:lnTo>
                  <a:pt x="70" y="0"/>
                </a:lnTo>
                <a:cubicBezTo>
                  <a:pt x="26" y="0"/>
                  <a:pt x="0" y="35"/>
                  <a:pt x="0" y="70"/>
                </a:cubicBezTo>
                <a:cubicBezTo>
                  <a:pt x="0" y="115"/>
                  <a:pt x="26" y="150"/>
                  <a:pt x="70" y="150"/>
                </a:cubicBezTo>
                <a:cubicBezTo>
                  <a:pt x="142" y="150"/>
                  <a:pt x="98" y="291"/>
                  <a:pt x="0" y="291"/>
                </a:cubicBezTo>
                <a:cubicBezTo>
                  <a:pt x="0" y="328"/>
                  <a:pt x="0" y="328"/>
                  <a:pt x="0" y="328"/>
                </a:cubicBezTo>
                <a:cubicBezTo>
                  <a:pt x="168" y="328"/>
                  <a:pt x="239" y="0"/>
                  <a:pt x="70" y="0"/>
                </a:cubicBezTo>
                <a:close/>
                <a:moveTo>
                  <a:pt x="275" y="0"/>
                </a:moveTo>
                <a:lnTo>
                  <a:pt x="275" y="0"/>
                </a:lnTo>
                <a:cubicBezTo>
                  <a:pt x="239" y="0"/>
                  <a:pt x="204" y="35"/>
                  <a:pt x="204" y="70"/>
                </a:cubicBezTo>
                <a:cubicBezTo>
                  <a:pt x="204" y="115"/>
                  <a:pt x="239" y="150"/>
                  <a:pt x="275" y="150"/>
                </a:cubicBezTo>
                <a:cubicBezTo>
                  <a:pt x="354" y="150"/>
                  <a:pt x="301" y="291"/>
                  <a:pt x="204" y="291"/>
                </a:cubicBezTo>
                <a:cubicBezTo>
                  <a:pt x="204" y="328"/>
                  <a:pt x="204" y="328"/>
                  <a:pt x="204" y="328"/>
                </a:cubicBezTo>
                <a:cubicBezTo>
                  <a:pt x="381" y="328"/>
                  <a:pt x="443" y="0"/>
                  <a:pt x="275" y="0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/>
        </p:spPr>
        <p:txBody>
          <a:bodyPr wrap="none" anchor="ctr"/>
          <a:lstStyle/>
          <a:p>
            <a:endParaRPr lang="en-US" sz="1800" dirty="0">
              <a:latin typeface="微软雅黑" panose="020B0503020204020204" charset="-122"/>
            </a:endParaRPr>
          </a:p>
        </p:txBody>
      </p:sp>
      <p:sp>
        <p:nvSpPr>
          <p:cNvPr id="50" name="Freeform 88"/>
          <p:cNvSpPr>
            <a:spLocks noChangeArrowheads="1"/>
          </p:cNvSpPr>
          <p:nvPr/>
        </p:nvSpPr>
        <p:spPr bwMode="auto">
          <a:xfrm>
            <a:off x="3500588" y="1793527"/>
            <a:ext cx="857439" cy="523574"/>
          </a:xfrm>
          <a:custGeom>
            <a:avLst/>
            <a:gdLst>
              <a:gd name="T0" fmla="*/ 186 w 498"/>
              <a:gd name="T1" fmla="*/ 9 h 303"/>
              <a:gd name="T2" fmla="*/ 186 w 498"/>
              <a:gd name="T3" fmla="*/ 9 h 303"/>
              <a:gd name="T4" fmla="*/ 160 w 498"/>
              <a:gd name="T5" fmla="*/ 9 h 303"/>
              <a:gd name="T6" fmla="*/ 0 w 498"/>
              <a:gd name="T7" fmla="*/ 151 h 303"/>
              <a:gd name="T8" fmla="*/ 160 w 498"/>
              <a:gd name="T9" fmla="*/ 293 h 303"/>
              <a:gd name="T10" fmla="*/ 186 w 498"/>
              <a:gd name="T11" fmla="*/ 293 h 303"/>
              <a:gd name="T12" fmla="*/ 186 w 498"/>
              <a:gd name="T13" fmla="*/ 266 h 303"/>
              <a:gd name="T14" fmla="*/ 62 w 498"/>
              <a:gd name="T15" fmla="*/ 151 h 303"/>
              <a:gd name="T16" fmla="*/ 186 w 498"/>
              <a:gd name="T17" fmla="*/ 45 h 303"/>
              <a:gd name="T18" fmla="*/ 186 w 498"/>
              <a:gd name="T19" fmla="*/ 9 h 303"/>
              <a:gd name="T20" fmla="*/ 337 w 498"/>
              <a:gd name="T21" fmla="*/ 9 h 303"/>
              <a:gd name="T22" fmla="*/ 337 w 498"/>
              <a:gd name="T23" fmla="*/ 9 h 303"/>
              <a:gd name="T24" fmla="*/ 311 w 498"/>
              <a:gd name="T25" fmla="*/ 9 h 303"/>
              <a:gd name="T26" fmla="*/ 311 w 498"/>
              <a:gd name="T27" fmla="*/ 45 h 303"/>
              <a:gd name="T28" fmla="*/ 434 w 498"/>
              <a:gd name="T29" fmla="*/ 151 h 303"/>
              <a:gd name="T30" fmla="*/ 311 w 498"/>
              <a:gd name="T31" fmla="*/ 266 h 303"/>
              <a:gd name="T32" fmla="*/ 311 w 498"/>
              <a:gd name="T33" fmla="*/ 293 h 303"/>
              <a:gd name="T34" fmla="*/ 337 w 498"/>
              <a:gd name="T35" fmla="*/ 293 h 303"/>
              <a:gd name="T36" fmla="*/ 497 w 498"/>
              <a:gd name="T37" fmla="*/ 151 h 303"/>
              <a:gd name="T38" fmla="*/ 337 w 498"/>
              <a:gd name="T39" fmla="*/ 9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98" h="303">
                <a:moveTo>
                  <a:pt x="186" y="9"/>
                </a:moveTo>
                <a:lnTo>
                  <a:pt x="186" y="9"/>
                </a:lnTo>
                <a:cubicBezTo>
                  <a:pt x="178" y="0"/>
                  <a:pt x="168" y="0"/>
                  <a:pt x="160" y="9"/>
                </a:cubicBezTo>
                <a:cubicBezTo>
                  <a:pt x="0" y="151"/>
                  <a:pt x="0" y="151"/>
                  <a:pt x="0" y="151"/>
                </a:cubicBezTo>
                <a:cubicBezTo>
                  <a:pt x="160" y="293"/>
                  <a:pt x="160" y="293"/>
                  <a:pt x="160" y="293"/>
                </a:cubicBezTo>
                <a:cubicBezTo>
                  <a:pt x="168" y="302"/>
                  <a:pt x="178" y="302"/>
                  <a:pt x="186" y="293"/>
                </a:cubicBezTo>
                <a:cubicBezTo>
                  <a:pt x="195" y="283"/>
                  <a:pt x="195" y="274"/>
                  <a:pt x="186" y="266"/>
                </a:cubicBezTo>
                <a:cubicBezTo>
                  <a:pt x="62" y="151"/>
                  <a:pt x="62" y="151"/>
                  <a:pt x="62" y="151"/>
                </a:cubicBezTo>
                <a:cubicBezTo>
                  <a:pt x="186" y="45"/>
                  <a:pt x="186" y="45"/>
                  <a:pt x="186" y="45"/>
                </a:cubicBezTo>
                <a:cubicBezTo>
                  <a:pt x="195" y="35"/>
                  <a:pt x="195" y="18"/>
                  <a:pt x="186" y="9"/>
                </a:cubicBezTo>
                <a:close/>
                <a:moveTo>
                  <a:pt x="337" y="9"/>
                </a:moveTo>
                <a:lnTo>
                  <a:pt x="337" y="9"/>
                </a:lnTo>
                <a:cubicBezTo>
                  <a:pt x="328" y="0"/>
                  <a:pt x="319" y="0"/>
                  <a:pt x="311" y="9"/>
                </a:cubicBezTo>
                <a:cubicBezTo>
                  <a:pt x="302" y="18"/>
                  <a:pt x="302" y="35"/>
                  <a:pt x="311" y="45"/>
                </a:cubicBezTo>
                <a:cubicBezTo>
                  <a:pt x="434" y="151"/>
                  <a:pt x="434" y="151"/>
                  <a:pt x="434" y="151"/>
                </a:cubicBezTo>
                <a:cubicBezTo>
                  <a:pt x="311" y="266"/>
                  <a:pt x="311" y="266"/>
                  <a:pt x="311" y="266"/>
                </a:cubicBezTo>
                <a:cubicBezTo>
                  <a:pt x="302" y="274"/>
                  <a:pt x="302" y="283"/>
                  <a:pt x="311" y="293"/>
                </a:cubicBezTo>
                <a:cubicBezTo>
                  <a:pt x="319" y="302"/>
                  <a:pt x="328" y="302"/>
                  <a:pt x="337" y="293"/>
                </a:cubicBezTo>
                <a:cubicBezTo>
                  <a:pt x="497" y="151"/>
                  <a:pt x="497" y="151"/>
                  <a:pt x="497" y="151"/>
                </a:cubicBezTo>
                <a:lnTo>
                  <a:pt x="337" y="9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/>
        </p:spPr>
        <p:txBody>
          <a:bodyPr wrap="none" anchor="ctr"/>
          <a:lstStyle/>
          <a:p>
            <a:endParaRPr lang="en-US" sz="1800" dirty="0">
              <a:latin typeface="微软雅黑" panose="020B0503020204020204" charset="-122"/>
            </a:endParaRPr>
          </a:p>
        </p:txBody>
      </p:sp>
      <p:sp>
        <p:nvSpPr>
          <p:cNvPr id="51" name="Freeform 24"/>
          <p:cNvSpPr>
            <a:spLocks noChangeArrowheads="1"/>
          </p:cNvSpPr>
          <p:nvPr/>
        </p:nvSpPr>
        <p:spPr bwMode="auto">
          <a:xfrm>
            <a:off x="5799804" y="1793527"/>
            <a:ext cx="619603" cy="493492"/>
          </a:xfrm>
          <a:custGeom>
            <a:avLst/>
            <a:gdLst>
              <a:gd name="T0" fmla="*/ 248 w 497"/>
              <a:gd name="T1" fmla="*/ 150 h 399"/>
              <a:gd name="T2" fmla="*/ 248 w 497"/>
              <a:gd name="T3" fmla="*/ 150 h 399"/>
              <a:gd name="T4" fmla="*/ 177 w 497"/>
              <a:gd name="T5" fmla="*/ 221 h 399"/>
              <a:gd name="T6" fmla="*/ 248 w 497"/>
              <a:gd name="T7" fmla="*/ 292 h 399"/>
              <a:gd name="T8" fmla="*/ 319 w 497"/>
              <a:gd name="T9" fmla="*/ 221 h 399"/>
              <a:gd name="T10" fmla="*/ 248 w 497"/>
              <a:gd name="T11" fmla="*/ 150 h 399"/>
              <a:gd name="T12" fmla="*/ 442 w 497"/>
              <a:gd name="T13" fmla="*/ 70 h 399"/>
              <a:gd name="T14" fmla="*/ 442 w 497"/>
              <a:gd name="T15" fmla="*/ 70 h 399"/>
              <a:gd name="T16" fmla="*/ 389 w 497"/>
              <a:gd name="T17" fmla="*/ 70 h 399"/>
              <a:gd name="T18" fmla="*/ 363 w 497"/>
              <a:gd name="T19" fmla="*/ 61 h 399"/>
              <a:gd name="T20" fmla="*/ 354 w 497"/>
              <a:gd name="T21" fmla="*/ 8 h 399"/>
              <a:gd name="T22" fmla="*/ 327 w 497"/>
              <a:gd name="T23" fmla="*/ 0 h 399"/>
              <a:gd name="T24" fmla="*/ 159 w 497"/>
              <a:gd name="T25" fmla="*/ 0 h 399"/>
              <a:gd name="T26" fmla="*/ 142 w 497"/>
              <a:gd name="T27" fmla="*/ 8 h 399"/>
              <a:gd name="T28" fmla="*/ 123 w 497"/>
              <a:gd name="T29" fmla="*/ 61 h 399"/>
              <a:gd name="T30" fmla="*/ 106 w 497"/>
              <a:gd name="T31" fmla="*/ 70 h 399"/>
              <a:gd name="T32" fmla="*/ 53 w 497"/>
              <a:gd name="T33" fmla="*/ 70 h 399"/>
              <a:gd name="T34" fmla="*/ 0 w 497"/>
              <a:gd name="T35" fmla="*/ 123 h 399"/>
              <a:gd name="T36" fmla="*/ 0 w 497"/>
              <a:gd name="T37" fmla="*/ 345 h 399"/>
              <a:gd name="T38" fmla="*/ 53 w 497"/>
              <a:gd name="T39" fmla="*/ 398 h 399"/>
              <a:gd name="T40" fmla="*/ 442 w 497"/>
              <a:gd name="T41" fmla="*/ 398 h 399"/>
              <a:gd name="T42" fmla="*/ 496 w 497"/>
              <a:gd name="T43" fmla="*/ 345 h 399"/>
              <a:gd name="T44" fmla="*/ 496 w 497"/>
              <a:gd name="T45" fmla="*/ 123 h 399"/>
              <a:gd name="T46" fmla="*/ 442 w 497"/>
              <a:gd name="T47" fmla="*/ 70 h 399"/>
              <a:gd name="T48" fmla="*/ 248 w 497"/>
              <a:gd name="T49" fmla="*/ 345 h 399"/>
              <a:gd name="T50" fmla="*/ 248 w 497"/>
              <a:gd name="T51" fmla="*/ 345 h 399"/>
              <a:gd name="T52" fmla="*/ 123 w 497"/>
              <a:gd name="T53" fmla="*/ 221 h 399"/>
              <a:gd name="T54" fmla="*/ 248 w 497"/>
              <a:gd name="T55" fmla="*/ 97 h 399"/>
              <a:gd name="T56" fmla="*/ 372 w 497"/>
              <a:gd name="T57" fmla="*/ 221 h 399"/>
              <a:gd name="T58" fmla="*/ 248 w 497"/>
              <a:gd name="T59" fmla="*/ 345 h 399"/>
              <a:gd name="T60" fmla="*/ 425 w 497"/>
              <a:gd name="T61" fmla="*/ 159 h 399"/>
              <a:gd name="T62" fmla="*/ 425 w 497"/>
              <a:gd name="T63" fmla="*/ 159 h 399"/>
              <a:gd name="T64" fmla="*/ 407 w 497"/>
              <a:gd name="T65" fmla="*/ 141 h 399"/>
              <a:gd name="T66" fmla="*/ 425 w 497"/>
              <a:gd name="T67" fmla="*/ 123 h 399"/>
              <a:gd name="T68" fmla="*/ 442 w 497"/>
              <a:gd name="T69" fmla="*/ 141 h 399"/>
              <a:gd name="T70" fmla="*/ 425 w 497"/>
              <a:gd name="T71" fmla="*/ 159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97" h="399">
                <a:moveTo>
                  <a:pt x="248" y="150"/>
                </a:moveTo>
                <a:lnTo>
                  <a:pt x="248" y="150"/>
                </a:lnTo>
                <a:cubicBezTo>
                  <a:pt x="203" y="150"/>
                  <a:pt x="177" y="176"/>
                  <a:pt x="177" y="221"/>
                </a:cubicBezTo>
                <a:cubicBezTo>
                  <a:pt x="177" y="266"/>
                  <a:pt x="203" y="292"/>
                  <a:pt x="248" y="292"/>
                </a:cubicBezTo>
                <a:cubicBezTo>
                  <a:pt x="292" y="292"/>
                  <a:pt x="319" y="266"/>
                  <a:pt x="319" y="221"/>
                </a:cubicBezTo>
                <a:cubicBezTo>
                  <a:pt x="319" y="176"/>
                  <a:pt x="292" y="150"/>
                  <a:pt x="248" y="150"/>
                </a:cubicBezTo>
                <a:close/>
                <a:moveTo>
                  <a:pt x="442" y="70"/>
                </a:moveTo>
                <a:lnTo>
                  <a:pt x="442" y="70"/>
                </a:lnTo>
                <a:cubicBezTo>
                  <a:pt x="389" y="70"/>
                  <a:pt x="389" y="70"/>
                  <a:pt x="389" y="70"/>
                </a:cubicBezTo>
                <a:cubicBezTo>
                  <a:pt x="380" y="70"/>
                  <a:pt x="372" y="70"/>
                  <a:pt x="363" y="61"/>
                </a:cubicBezTo>
                <a:cubicBezTo>
                  <a:pt x="354" y="8"/>
                  <a:pt x="354" y="8"/>
                  <a:pt x="354" y="8"/>
                </a:cubicBezTo>
                <a:cubicBezTo>
                  <a:pt x="345" y="8"/>
                  <a:pt x="336" y="0"/>
                  <a:pt x="327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0"/>
                  <a:pt x="150" y="8"/>
                  <a:pt x="142" y="8"/>
                </a:cubicBezTo>
                <a:cubicBezTo>
                  <a:pt x="123" y="61"/>
                  <a:pt x="123" y="61"/>
                  <a:pt x="123" y="61"/>
                </a:cubicBezTo>
                <a:cubicBezTo>
                  <a:pt x="123" y="70"/>
                  <a:pt x="115" y="70"/>
                  <a:pt x="106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17" y="70"/>
                  <a:pt x="0" y="97"/>
                  <a:pt x="0" y="123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72"/>
                  <a:pt x="17" y="398"/>
                  <a:pt x="53" y="398"/>
                </a:cubicBezTo>
                <a:cubicBezTo>
                  <a:pt x="442" y="398"/>
                  <a:pt x="442" y="398"/>
                  <a:pt x="442" y="398"/>
                </a:cubicBezTo>
                <a:cubicBezTo>
                  <a:pt x="470" y="398"/>
                  <a:pt x="496" y="372"/>
                  <a:pt x="496" y="345"/>
                </a:cubicBezTo>
                <a:cubicBezTo>
                  <a:pt x="496" y="123"/>
                  <a:pt x="496" y="123"/>
                  <a:pt x="496" y="123"/>
                </a:cubicBezTo>
                <a:cubicBezTo>
                  <a:pt x="496" y="97"/>
                  <a:pt x="470" y="70"/>
                  <a:pt x="442" y="70"/>
                </a:cubicBezTo>
                <a:close/>
                <a:moveTo>
                  <a:pt x="248" y="345"/>
                </a:moveTo>
                <a:lnTo>
                  <a:pt x="248" y="345"/>
                </a:lnTo>
                <a:cubicBezTo>
                  <a:pt x="177" y="345"/>
                  <a:pt x="123" y="292"/>
                  <a:pt x="123" y="221"/>
                </a:cubicBezTo>
                <a:cubicBezTo>
                  <a:pt x="123" y="150"/>
                  <a:pt x="177" y="97"/>
                  <a:pt x="248" y="97"/>
                </a:cubicBezTo>
                <a:cubicBezTo>
                  <a:pt x="319" y="97"/>
                  <a:pt x="372" y="150"/>
                  <a:pt x="372" y="221"/>
                </a:cubicBezTo>
                <a:cubicBezTo>
                  <a:pt x="372" y="292"/>
                  <a:pt x="319" y="345"/>
                  <a:pt x="248" y="345"/>
                </a:cubicBezTo>
                <a:close/>
                <a:moveTo>
                  <a:pt x="425" y="159"/>
                </a:moveTo>
                <a:lnTo>
                  <a:pt x="425" y="159"/>
                </a:lnTo>
                <a:cubicBezTo>
                  <a:pt x="416" y="159"/>
                  <a:pt x="407" y="150"/>
                  <a:pt x="407" y="141"/>
                </a:cubicBezTo>
                <a:cubicBezTo>
                  <a:pt x="407" y="132"/>
                  <a:pt x="416" y="123"/>
                  <a:pt x="425" y="123"/>
                </a:cubicBezTo>
                <a:cubicBezTo>
                  <a:pt x="433" y="123"/>
                  <a:pt x="442" y="132"/>
                  <a:pt x="442" y="141"/>
                </a:cubicBezTo>
                <a:cubicBezTo>
                  <a:pt x="442" y="150"/>
                  <a:pt x="433" y="159"/>
                  <a:pt x="425" y="159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/>
        </p:spPr>
        <p:txBody>
          <a:bodyPr wrap="none" anchor="ctr"/>
          <a:lstStyle/>
          <a:p>
            <a:endParaRPr lang="en-US" sz="1800" dirty="0">
              <a:latin typeface="微软雅黑" panose="020B0503020204020204" charset="-122"/>
            </a:endParaRPr>
          </a:p>
        </p:txBody>
      </p:sp>
      <p:sp>
        <p:nvSpPr>
          <p:cNvPr id="52" name="Freeform 45"/>
          <p:cNvSpPr>
            <a:spLocks noChangeArrowheads="1"/>
          </p:cNvSpPr>
          <p:nvPr/>
        </p:nvSpPr>
        <p:spPr bwMode="auto">
          <a:xfrm>
            <a:off x="1517327" y="1799010"/>
            <a:ext cx="488009" cy="488009"/>
          </a:xfrm>
          <a:custGeom>
            <a:avLst/>
            <a:gdLst>
              <a:gd name="T0" fmla="*/ 354 w 391"/>
              <a:gd name="T1" fmla="*/ 35 h 391"/>
              <a:gd name="T2" fmla="*/ 354 w 391"/>
              <a:gd name="T3" fmla="*/ 35 h 391"/>
              <a:gd name="T4" fmla="*/ 292 w 391"/>
              <a:gd name="T5" fmla="*/ 0 h 391"/>
              <a:gd name="T6" fmla="*/ 169 w 391"/>
              <a:gd name="T7" fmla="*/ 133 h 391"/>
              <a:gd name="T8" fmla="*/ 26 w 391"/>
              <a:gd name="T9" fmla="*/ 275 h 391"/>
              <a:gd name="T10" fmla="*/ 0 w 391"/>
              <a:gd name="T11" fmla="*/ 390 h 391"/>
              <a:gd name="T12" fmla="*/ 116 w 391"/>
              <a:gd name="T13" fmla="*/ 363 h 391"/>
              <a:gd name="T14" fmla="*/ 266 w 391"/>
              <a:gd name="T15" fmla="*/ 222 h 391"/>
              <a:gd name="T16" fmla="*/ 390 w 391"/>
              <a:gd name="T17" fmla="*/ 97 h 391"/>
              <a:gd name="T18" fmla="*/ 354 w 391"/>
              <a:gd name="T19" fmla="*/ 35 h 391"/>
              <a:gd name="T20" fmla="*/ 116 w 391"/>
              <a:gd name="T21" fmla="*/ 354 h 391"/>
              <a:gd name="T22" fmla="*/ 116 w 391"/>
              <a:gd name="T23" fmla="*/ 354 h 391"/>
              <a:gd name="T24" fmla="*/ 71 w 391"/>
              <a:gd name="T25" fmla="*/ 363 h 391"/>
              <a:gd name="T26" fmla="*/ 54 w 391"/>
              <a:gd name="T27" fmla="*/ 337 h 391"/>
              <a:gd name="T28" fmla="*/ 35 w 391"/>
              <a:gd name="T29" fmla="*/ 319 h 391"/>
              <a:gd name="T30" fmla="*/ 44 w 391"/>
              <a:gd name="T31" fmla="*/ 284 h 391"/>
              <a:gd name="T32" fmla="*/ 54 w 391"/>
              <a:gd name="T33" fmla="*/ 266 h 391"/>
              <a:gd name="T34" fmla="*/ 98 w 391"/>
              <a:gd name="T35" fmla="*/ 292 h 391"/>
              <a:gd name="T36" fmla="*/ 124 w 391"/>
              <a:gd name="T37" fmla="*/ 337 h 391"/>
              <a:gd name="T38" fmla="*/ 116 w 391"/>
              <a:gd name="T39" fmla="*/ 354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91" h="391">
                <a:moveTo>
                  <a:pt x="354" y="35"/>
                </a:moveTo>
                <a:lnTo>
                  <a:pt x="354" y="35"/>
                </a:lnTo>
                <a:cubicBezTo>
                  <a:pt x="319" y="0"/>
                  <a:pt x="292" y="0"/>
                  <a:pt x="292" y="0"/>
                </a:cubicBezTo>
                <a:cubicBezTo>
                  <a:pt x="169" y="133"/>
                  <a:pt x="169" y="133"/>
                  <a:pt x="169" y="133"/>
                </a:cubicBezTo>
                <a:cubicBezTo>
                  <a:pt x="26" y="275"/>
                  <a:pt x="26" y="275"/>
                  <a:pt x="26" y="275"/>
                </a:cubicBezTo>
                <a:cubicBezTo>
                  <a:pt x="0" y="390"/>
                  <a:pt x="0" y="390"/>
                  <a:pt x="0" y="390"/>
                </a:cubicBezTo>
                <a:cubicBezTo>
                  <a:pt x="116" y="363"/>
                  <a:pt x="116" y="363"/>
                  <a:pt x="116" y="363"/>
                </a:cubicBezTo>
                <a:cubicBezTo>
                  <a:pt x="266" y="222"/>
                  <a:pt x="266" y="222"/>
                  <a:pt x="266" y="222"/>
                </a:cubicBezTo>
                <a:cubicBezTo>
                  <a:pt x="390" y="97"/>
                  <a:pt x="390" y="97"/>
                  <a:pt x="390" y="97"/>
                </a:cubicBezTo>
                <a:cubicBezTo>
                  <a:pt x="390" y="97"/>
                  <a:pt x="390" y="71"/>
                  <a:pt x="354" y="35"/>
                </a:cubicBezTo>
                <a:close/>
                <a:moveTo>
                  <a:pt x="116" y="354"/>
                </a:moveTo>
                <a:lnTo>
                  <a:pt x="116" y="354"/>
                </a:lnTo>
                <a:cubicBezTo>
                  <a:pt x="71" y="363"/>
                  <a:pt x="71" y="363"/>
                  <a:pt x="71" y="363"/>
                </a:cubicBezTo>
                <a:cubicBezTo>
                  <a:pt x="71" y="354"/>
                  <a:pt x="63" y="346"/>
                  <a:pt x="54" y="337"/>
                </a:cubicBezTo>
                <a:cubicBezTo>
                  <a:pt x="44" y="328"/>
                  <a:pt x="35" y="328"/>
                  <a:pt x="35" y="319"/>
                </a:cubicBezTo>
                <a:cubicBezTo>
                  <a:pt x="44" y="284"/>
                  <a:pt x="44" y="284"/>
                  <a:pt x="44" y="284"/>
                </a:cubicBezTo>
                <a:cubicBezTo>
                  <a:pt x="54" y="266"/>
                  <a:pt x="54" y="266"/>
                  <a:pt x="54" y="266"/>
                </a:cubicBezTo>
                <a:cubicBezTo>
                  <a:pt x="54" y="266"/>
                  <a:pt x="71" y="266"/>
                  <a:pt x="98" y="292"/>
                </a:cubicBezTo>
                <a:cubicBezTo>
                  <a:pt x="124" y="319"/>
                  <a:pt x="124" y="337"/>
                  <a:pt x="124" y="337"/>
                </a:cubicBezTo>
                <a:lnTo>
                  <a:pt x="116" y="354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/>
        </p:spPr>
        <p:txBody>
          <a:bodyPr wrap="none" anchor="ctr"/>
          <a:lstStyle/>
          <a:p>
            <a:endParaRPr lang="en-US" sz="1800" dirty="0">
              <a:latin typeface="微软雅黑" panose="020B0503020204020204" charset="-122"/>
            </a:endParaRPr>
          </a:p>
        </p:txBody>
      </p:sp>
      <p:sp>
        <p:nvSpPr>
          <p:cNvPr id="53" name="Freeform 89"/>
          <p:cNvSpPr>
            <a:spLocks noChangeArrowheads="1"/>
          </p:cNvSpPr>
          <p:nvPr/>
        </p:nvSpPr>
        <p:spPr bwMode="auto">
          <a:xfrm>
            <a:off x="7967469" y="1744524"/>
            <a:ext cx="575737" cy="564775"/>
          </a:xfrm>
          <a:custGeom>
            <a:avLst/>
            <a:gdLst>
              <a:gd name="T0" fmla="*/ 230 w 462"/>
              <a:gd name="T1" fmla="*/ 0 h 453"/>
              <a:gd name="T2" fmla="*/ 230 w 462"/>
              <a:gd name="T3" fmla="*/ 0 h 453"/>
              <a:gd name="T4" fmla="*/ 0 w 462"/>
              <a:gd name="T5" fmla="*/ 222 h 453"/>
              <a:gd name="T6" fmla="*/ 230 w 462"/>
              <a:gd name="T7" fmla="*/ 452 h 453"/>
              <a:gd name="T8" fmla="*/ 461 w 462"/>
              <a:gd name="T9" fmla="*/ 222 h 453"/>
              <a:gd name="T10" fmla="*/ 230 w 462"/>
              <a:gd name="T11" fmla="*/ 0 h 453"/>
              <a:gd name="T12" fmla="*/ 230 w 462"/>
              <a:gd name="T13" fmla="*/ 302 h 453"/>
              <a:gd name="T14" fmla="*/ 230 w 462"/>
              <a:gd name="T15" fmla="*/ 302 h 453"/>
              <a:gd name="T16" fmla="*/ 159 w 462"/>
              <a:gd name="T17" fmla="*/ 222 h 453"/>
              <a:gd name="T18" fmla="*/ 230 w 462"/>
              <a:gd name="T19" fmla="*/ 151 h 453"/>
              <a:gd name="T20" fmla="*/ 301 w 462"/>
              <a:gd name="T21" fmla="*/ 222 h 453"/>
              <a:gd name="T22" fmla="*/ 230 w 462"/>
              <a:gd name="T23" fmla="*/ 302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62" h="453">
                <a:moveTo>
                  <a:pt x="230" y="0"/>
                </a:moveTo>
                <a:lnTo>
                  <a:pt x="230" y="0"/>
                </a:lnTo>
                <a:cubicBezTo>
                  <a:pt x="106" y="0"/>
                  <a:pt x="0" y="98"/>
                  <a:pt x="0" y="222"/>
                </a:cubicBezTo>
                <a:cubicBezTo>
                  <a:pt x="0" y="346"/>
                  <a:pt x="106" y="452"/>
                  <a:pt x="230" y="452"/>
                </a:cubicBezTo>
                <a:cubicBezTo>
                  <a:pt x="354" y="452"/>
                  <a:pt x="461" y="346"/>
                  <a:pt x="461" y="222"/>
                </a:cubicBezTo>
                <a:cubicBezTo>
                  <a:pt x="461" y="98"/>
                  <a:pt x="354" y="0"/>
                  <a:pt x="230" y="0"/>
                </a:cubicBezTo>
                <a:close/>
                <a:moveTo>
                  <a:pt x="230" y="302"/>
                </a:moveTo>
                <a:lnTo>
                  <a:pt x="230" y="302"/>
                </a:lnTo>
                <a:cubicBezTo>
                  <a:pt x="186" y="302"/>
                  <a:pt x="159" y="266"/>
                  <a:pt x="159" y="222"/>
                </a:cubicBezTo>
                <a:cubicBezTo>
                  <a:pt x="159" y="187"/>
                  <a:pt x="186" y="151"/>
                  <a:pt x="230" y="151"/>
                </a:cubicBezTo>
                <a:cubicBezTo>
                  <a:pt x="274" y="151"/>
                  <a:pt x="301" y="187"/>
                  <a:pt x="301" y="222"/>
                </a:cubicBezTo>
                <a:cubicBezTo>
                  <a:pt x="301" y="266"/>
                  <a:pt x="274" y="302"/>
                  <a:pt x="230" y="302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/>
        </p:spPr>
        <p:txBody>
          <a:bodyPr wrap="none" anchor="ctr"/>
          <a:lstStyle/>
          <a:p>
            <a:endParaRPr lang="en-US" sz="1800" dirty="0">
              <a:latin typeface="微软雅黑" panose="020B0503020204020204" charset="-122"/>
            </a:endParaRPr>
          </a:p>
        </p:txBody>
      </p:sp>
      <p:sp>
        <p:nvSpPr>
          <p:cNvPr id="55" name="AutoShape 132"/>
          <p:cNvSpPr/>
          <p:nvPr/>
        </p:nvSpPr>
        <p:spPr bwMode="auto">
          <a:xfrm>
            <a:off x="10252010" y="1782387"/>
            <a:ext cx="525538" cy="523574"/>
          </a:xfrm>
          <a:custGeom>
            <a:avLst/>
            <a:gdLst>
              <a:gd name="T0" fmla="*/ 10800 w 21600"/>
              <a:gd name="T1" fmla="+- 0 10815 31"/>
              <a:gd name="T2" fmla="*/ 10815 h 21569"/>
              <a:gd name="T3" fmla="*/ 10800 w 21600"/>
              <a:gd name="T4" fmla="+- 0 10815 31"/>
              <a:gd name="T5" fmla="*/ 10815 h 21569"/>
              <a:gd name="T6" fmla="*/ 10800 w 21600"/>
              <a:gd name="T7" fmla="+- 0 10815 31"/>
              <a:gd name="T8" fmla="*/ 10815 h 21569"/>
              <a:gd name="T9" fmla="*/ 10800 w 21600"/>
              <a:gd name="T10" fmla="+- 0 10815 31"/>
              <a:gd name="T11" fmla="*/ 10815 h 21569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69">
                <a:moveTo>
                  <a:pt x="8834" y="3281"/>
                </a:moveTo>
                <a:cubicBezTo>
                  <a:pt x="9202" y="2821"/>
                  <a:pt x="9519" y="2655"/>
                  <a:pt x="9780" y="2779"/>
                </a:cubicBezTo>
                <a:cubicBezTo>
                  <a:pt x="10042" y="2906"/>
                  <a:pt x="10176" y="3295"/>
                  <a:pt x="10176" y="3941"/>
                </a:cubicBezTo>
                <a:lnTo>
                  <a:pt x="10176" y="17610"/>
                </a:lnTo>
                <a:cubicBezTo>
                  <a:pt x="10176" y="18259"/>
                  <a:pt x="10044" y="18646"/>
                  <a:pt x="9788" y="18770"/>
                </a:cubicBezTo>
                <a:cubicBezTo>
                  <a:pt x="9529" y="18897"/>
                  <a:pt x="9211" y="18733"/>
                  <a:pt x="8834" y="18270"/>
                </a:cubicBezTo>
                <a:lnTo>
                  <a:pt x="5172" y="13869"/>
                </a:lnTo>
                <a:lnTo>
                  <a:pt x="440" y="13869"/>
                </a:lnTo>
                <a:cubicBezTo>
                  <a:pt x="320" y="13869"/>
                  <a:pt x="218" y="13818"/>
                  <a:pt x="129" y="13720"/>
                </a:cubicBezTo>
                <a:cubicBezTo>
                  <a:pt x="44" y="13624"/>
                  <a:pt x="0" y="13497"/>
                  <a:pt x="0" y="13342"/>
                </a:cubicBezTo>
                <a:lnTo>
                  <a:pt x="0" y="8210"/>
                </a:lnTo>
                <a:cubicBezTo>
                  <a:pt x="0" y="8066"/>
                  <a:pt x="44" y="7942"/>
                  <a:pt x="129" y="7838"/>
                </a:cubicBezTo>
                <a:cubicBezTo>
                  <a:pt x="218" y="7736"/>
                  <a:pt x="320" y="7685"/>
                  <a:pt x="440" y="7685"/>
                </a:cubicBezTo>
                <a:lnTo>
                  <a:pt x="5172" y="7685"/>
                </a:lnTo>
                <a:lnTo>
                  <a:pt x="8834" y="3281"/>
                </a:lnTo>
                <a:close/>
                <a:moveTo>
                  <a:pt x="12002" y="5239"/>
                </a:moveTo>
                <a:cubicBezTo>
                  <a:pt x="12221" y="5095"/>
                  <a:pt x="12445" y="5061"/>
                  <a:pt x="12682" y="5132"/>
                </a:cubicBezTo>
                <a:cubicBezTo>
                  <a:pt x="12920" y="5205"/>
                  <a:pt x="13104" y="5369"/>
                  <a:pt x="13228" y="5631"/>
                </a:cubicBezTo>
                <a:cubicBezTo>
                  <a:pt x="14010" y="7270"/>
                  <a:pt x="14400" y="8983"/>
                  <a:pt x="14400" y="10774"/>
                </a:cubicBezTo>
                <a:cubicBezTo>
                  <a:pt x="14400" y="12588"/>
                  <a:pt x="14010" y="14301"/>
                  <a:pt x="13228" y="15920"/>
                </a:cubicBezTo>
                <a:cubicBezTo>
                  <a:pt x="13056" y="16290"/>
                  <a:pt x="12793" y="16476"/>
                  <a:pt x="12440" y="16476"/>
                </a:cubicBezTo>
                <a:cubicBezTo>
                  <a:pt x="12292" y="16476"/>
                  <a:pt x="12143" y="16423"/>
                  <a:pt x="12000" y="16313"/>
                </a:cubicBezTo>
                <a:cubicBezTo>
                  <a:pt x="11781" y="16169"/>
                  <a:pt x="11640" y="15954"/>
                  <a:pt x="11571" y="15666"/>
                </a:cubicBezTo>
                <a:cubicBezTo>
                  <a:pt x="11503" y="15376"/>
                  <a:pt x="11529" y="15102"/>
                  <a:pt x="11649" y="14843"/>
                </a:cubicBezTo>
                <a:cubicBezTo>
                  <a:pt x="12280" y="13536"/>
                  <a:pt x="12595" y="12179"/>
                  <a:pt x="12595" y="10774"/>
                </a:cubicBezTo>
                <a:cubicBezTo>
                  <a:pt x="12595" y="9372"/>
                  <a:pt x="12277" y="8018"/>
                  <a:pt x="11649" y="6712"/>
                </a:cubicBezTo>
                <a:cubicBezTo>
                  <a:pt x="11529" y="6449"/>
                  <a:pt x="11503" y="6173"/>
                  <a:pt x="11571" y="5888"/>
                </a:cubicBezTo>
                <a:cubicBezTo>
                  <a:pt x="11642" y="5600"/>
                  <a:pt x="11783" y="5383"/>
                  <a:pt x="12002" y="5239"/>
                </a:cubicBezTo>
                <a:moveTo>
                  <a:pt x="16137" y="3038"/>
                </a:moveTo>
                <a:cubicBezTo>
                  <a:pt x="16754" y="4218"/>
                  <a:pt x="17217" y="5456"/>
                  <a:pt x="17528" y="6751"/>
                </a:cubicBezTo>
                <a:cubicBezTo>
                  <a:pt x="17841" y="8046"/>
                  <a:pt x="17996" y="9392"/>
                  <a:pt x="17996" y="10774"/>
                </a:cubicBezTo>
                <a:cubicBezTo>
                  <a:pt x="17996" y="13559"/>
                  <a:pt x="17368" y="16140"/>
                  <a:pt x="16114" y="18516"/>
                </a:cubicBezTo>
                <a:cubicBezTo>
                  <a:pt x="16038" y="18677"/>
                  <a:pt x="15930" y="18804"/>
                  <a:pt x="15786" y="18886"/>
                </a:cubicBezTo>
                <a:cubicBezTo>
                  <a:pt x="15643" y="18976"/>
                  <a:pt x="15504" y="19015"/>
                  <a:pt x="15370" y="19015"/>
                </a:cubicBezTo>
                <a:cubicBezTo>
                  <a:pt x="15182" y="19015"/>
                  <a:pt x="15022" y="18962"/>
                  <a:pt x="14885" y="18855"/>
                </a:cubicBezTo>
                <a:cubicBezTo>
                  <a:pt x="14666" y="18711"/>
                  <a:pt x="14534" y="18490"/>
                  <a:pt x="14478" y="18192"/>
                </a:cubicBezTo>
                <a:cubicBezTo>
                  <a:pt x="14426" y="17895"/>
                  <a:pt x="14466" y="17616"/>
                  <a:pt x="14603" y="17354"/>
                </a:cubicBezTo>
                <a:cubicBezTo>
                  <a:pt x="15662" y="15328"/>
                  <a:pt x="16196" y="13136"/>
                  <a:pt x="16203" y="10775"/>
                </a:cubicBezTo>
                <a:cubicBezTo>
                  <a:pt x="16203" y="8416"/>
                  <a:pt x="15669" y="6224"/>
                  <a:pt x="14603" y="4198"/>
                </a:cubicBezTo>
                <a:cubicBezTo>
                  <a:pt x="14466" y="3936"/>
                  <a:pt x="14426" y="3659"/>
                  <a:pt x="14478" y="3363"/>
                </a:cubicBezTo>
                <a:cubicBezTo>
                  <a:pt x="14532" y="3067"/>
                  <a:pt x="14666" y="2847"/>
                  <a:pt x="14885" y="2700"/>
                </a:cubicBezTo>
                <a:cubicBezTo>
                  <a:pt x="15104" y="2536"/>
                  <a:pt x="15330" y="2488"/>
                  <a:pt x="15572" y="2551"/>
                </a:cubicBezTo>
                <a:cubicBezTo>
                  <a:pt x="15812" y="2615"/>
                  <a:pt x="16001" y="2776"/>
                  <a:pt x="16137" y="3038"/>
                </a:cubicBezTo>
                <a:moveTo>
                  <a:pt x="18999" y="460"/>
                </a:moveTo>
                <a:cubicBezTo>
                  <a:pt x="19863" y="2026"/>
                  <a:pt x="20517" y="3676"/>
                  <a:pt x="20948" y="5408"/>
                </a:cubicBezTo>
                <a:cubicBezTo>
                  <a:pt x="21385" y="7141"/>
                  <a:pt x="21599" y="8929"/>
                  <a:pt x="21599" y="10774"/>
                </a:cubicBezTo>
                <a:cubicBezTo>
                  <a:pt x="21599" y="12622"/>
                  <a:pt x="21381" y="14411"/>
                  <a:pt x="20943" y="16146"/>
                </a:cubicBezTo>
                <a:cubicBezTo>
                  <a:pt x="20500" y="17878"/>
                  <a:pt x="19856" y="19520"/>
                  <a:pt x="18999" y="21069"/>
                </a:cubicBezTo>
                <a:cubicBezTo>
                  <a:pt x="18924" y="21230"/>
                  <a:pt x="18815" y="21354"/>
                  <a:pt x="18672" y="21442"/>
                </a:cubicBezTo>
                <a:cubicBezTo>
                  <a:pt x="18528" y="21526"/>
                  <a:pt x="18389" y="21569"/>
                  <a:pt x="18253" y="21569"/>
                </a:cubicBezTo>
                <a:cubicBezTo>
                  <a:pt x="18067" y="21569"/>
                  <a:pt x="17898" y="21509"/>
                  <a:pt x="17747" y="21394"/>
                </a:cubicBezTo>
                <a:cubicBezTo>
                  <a:pt x="17528" y="21230"/>
                  <a:pt x="17399" y="21001"/>
                  <a:pt x="17352" y="20705"/>
                </a:cubicBezTo>
                <a:cubicBezTo>
                  <a:pt x="17307" y="20406"/>
                  <a:pt x="17352" y="20144"/>
                  <a:pt x="17488" y="19907"/>
                </a:cubicBezTo>
                <a:cubicBezTo>
                  <a:pt x="18239" y="18519"/>
                  <a:pt x="18811" y="17057"/>
                  <a:pt x="19206" y="15517"/>
                </a:cubicBezTo>
                <a:cubicBezTo>
                  <a:pt x="19599" y="13976"/>
                  <a:pt x="19797" y="12396"/>
                  <a:pt x="19797" y="10774"/>
                </a:cubicBezTo>
                <a:cubicBezTo>
                  <a:pt x="19797" y="9155"/>
                  <a:pt x="19601" y="7575"/>
                  <a:pt x="19211" y="6037"/>
                </a:cubicBezTo>
                <a:cubicBezTo>
                  <a:pt x="18820" y="4497"/>
                  <a:pt x="18246" y="3044"/>
                  <a:pt x="17488" y="1673"/>
                </a:cubicBezTo>
                <a:cubicBezTo>
                  <a:pt x="17352" y="1413"/>
                  <a:pt x="17309" y="1137"/>
                  <a:pt x="17352" y="843"/>
                </a:cubicBezTo>
                <a:cubicBezTo>
                  <a:pt x="17399" y="550"/>
                  <a:pt x="17528" y="321"/>
                  <a:pt x="17747" y="163"/>
                </a:cubicBezTo>
                <a:cubicBezTo>
                  <a:pt x="17968" y="16"/>
                  <a:pt x="18192" y="-31"/>
                  <a:pt x="18434" y="19"/>
                </a:cubicBezTo>
                <a:cubicBezTo>
                  <a:pt x="18677" y="68"/>
                  <a:pt x="18862" y="214"/>
                  <a:pt x="18999" y="460"/>
                </a:cubicBezTo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913765">
              <a:defRPr/>
            </a:pPr>
            <a:endParaRPr lang="es-ES" sz="29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582161" y="544963"/>
            <a:ext cx="3027680" cy="54864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algn="ctr" eaLnBrk="1" hangingPunct="1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单击此处添加名称</a:t>
            </a:r>
          </a:p>
        </p:txBody>
      </p:sp>
    </p:spTree>
  </p:cSld>
  <p:clrMapOvr>
    <a:masterClrMapping/>
  </p:clrMapOvr>
  <p:transition advTm="3823">
    <p:blinds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1598646" y="410492"/>
            <a:ext cx="9022649" cy="267238"/>
            <a:chOff x="2331650" y="3295381"/>
            <a:chExt cx="9022649" cy="267238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35" name="椭圆 34"/>
            <p:cNvSpPr/>
            <p:nvPr/>
          </p:nvSpPr>
          <p:spPr>
            <a:xfrm rot="10800000">
              <a:off x="4045590" y="3295381"/>
              <a:ext cx="267237" cy="2672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 rot="10800000">
              <a:off x="3407467" y="3328786"/>
              <a:ext cx="200428" cy="200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 rot="10800000">
              <a:off x="2836154" y="3362190"/>
              <a:ext cx="133619" cy="1336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 rot="10800000">
              <a:off x="2331650" y="3395595"/>
              <a:ext cx="66809" cy="668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9373122" y="3295382"/>
              <a:ext cx="267237" cy="2672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10078054" y="3328787"/>
              <a:ext cx="200428" cy="200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10716176" y="3362191"/>
              <a:ext cx="133619" cy="1336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11287490" y="3395595"/>
              <a:ext cx="66809" cy="668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8" name="Title 20"/>
          <p:cNvSpPr txBox="1"/>
          <p:nvPr/>
        </p:nvSpPr>
        <p:spPr>
          <a:xfrm>
            <a:off x="6142453" y="2064626"/>
            <a:ext cx="5319042" cy="391795"/>
          </a:xfrm>
          <a:prstGeom prst="rect">
            <a:avLst/>
          </a:prstGeom>
        </p:spPr>
        <p:txBody>
          <a:bodyPr vert="horz" wrap="square" lIns="91421" tIns="0" rIns="91421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/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parajita" panose="020B0604020202020204" pitchFamily="34" charset="0"/>
              </a:rPr>
              <a:t>单击此处添加名称</a:t>
            </a:r>
          </a:p>
        </p:txBody>
      </p:sp>
      <p:sp>
        <p:nvSpPr>
          <p:cNvPr id="19" name="Title 20"/>
          <p:cNvSpPr txBox="1"/>
          <p:nvPr/>
        </p:nvSpPr>
        <p:spPr>
          <a:xfrm>
            <a:off x="6142451" y="2525299"/>
            <a:ext cx="5319044" cy="1118870"/>
          </a:xfrm>
          <a:prstGeom prst="rect">
            <a:avLst/>
          </a:prstGeom>
        </p:spPr>
        <p:txBody>
          <a:bodyPr vert="horz" wrap="square" lIns="91421" tIns="45711" rIns="91421" bIns="4571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pt-B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parajita" panose="020B0604020202020204" pitchFamily="34" charset="0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</a:t>
            </a:r>
          </a:p>
        </p:txBody>
      </p:sp>
      <p:sp>
        <p:nvSpPr>
          <p:cNvPr id="20" name="Title 20"/>
          <p:cNvSpPr txBox="1"/>
          <p:nvPr/>
        </p:nvSpPr>
        <p:spPr>
          <a:xfrm>
            <a:off x="6142453" y="3854535"/>
            <a:ext cx="5319042" cy="365760"/>
          </a:xfrm>
          <a:prstGeom prst="rect">
            <a:avLst/>
          </a:prstGeom>
        </p:spPr>
        <p:txBody>
          <a:bodyPr vert="horz" wrap="square" lIns="91421" tIns="0" rIns="91421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/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parajita" panose="020B0604020202020204" pitchFamily="34" charset="0"/>
              </a:rPr>
              <a:t>单击此处添加名称</a:t>
            </a:r>
          </a:p>
        </p:txBody>
      </p:sp>
      <p:sp>
        <p:nvSpPr>
          <p:cNvPr id="21" name="Title 20"/>
          <p:cNvSpPr txBox="1"/>
          <p:nvPr/>
        </p:nvSpPr>
        <p:spPr>
          <a:xfrm>
            <a:off x="6142451" y="4302193"/>
            <a:ext cx="5319044" cy="1118870"/>
          </a:xfrm>
          <a:prstGeom prst="rect">
            <a:avLst/>
          </a:prstGeom>
        </p:spPr>
        <p:txBody>
          <a:bodyPr vert="horz" wrap="square" lIns="91421" tIns="45711" rIns="91421" bIns="4571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pt-B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parajita" panose="020B0604020202020204" pitchFamily="34" charset="0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</a:t>
            </a:r>
          </a:p>
        </p:txBody>
      </p:sp>
      <p:sp>
        <p:nvSpPr>
          <p:cNvPr id="23" name="Freeform 106"/>
          <p:cNvSpPr>
            <a:spLocks noChangeAspect="1" noChangeArrowheads="1"/>
          </p:cNvSpPr>
          <p:nvPr/>
        </p:nvSpPr>
        <p:spPr bwMode="auto">
          <a:xfrm rot="262758">
            <a:off x="5748675" y="3923675"/>
            <a:ext cx="388096" cy="335873"/>
          </a:xfrm>
          <a:custGeom>
            <a:avLst/>
            <a:gdLst>
              <a:gd name="T0" fmla="*/ 502 w 1013"/>
              <a:gd name="T1" fmla="*/ 0 h 879"/>
              <a:gd name="T2" fmla="*/ 0 w 1013"/>
              <a:gd name="T3" fmla="*/ 351 h 879"/>
              <a:gd name="T4" fmla="*/ 193 w 1013"/>
              <a:gd name="T5" fmla="*/ 636 h 879"/>
              <a:gd name="T6" fmla="*/ 92 w 1013"/>
              <a:gd name="T7" fmla="*/ 862 h 879"/>
              <a:gd name="T8" fmla="*/ 92 w 1013"/>
              <a:gd name="T9" fmla="*/ 878 h 879"/>
              <a:gd name="T10" fmla="*/ 101 w 1013"/>
              <a:gd name="T11" fmla="*/ 878 h 879"/>
              <a:gd name="T12" fmla="*/ 109 w 1013"/>
              <a:gd name="T13" fmla="*/ 878 h 879"/>
              <a:gd name="T14" fmla="*/ 485 w 1013"/>
              <a:gd name="T15" fmla="*/ 711 h 879"/>
              <a:gd name="T16" fmla="*/ 502 w 1013"/>
              <a:gd name="T17" fmla="*/ 711 h 879"/>
              <a:gd name="T18" fmla="*/ 1012 w 1013"/>
              <a:gd name="T19" fmla="*/ 351 h 879"/>
              <a:gd name="T20" fmla="*/ 502 w 1013"/>
              <a:gd name="T21" fmla="*/ 0 h 879"/>
              <a:gd name="T22" fmla="*/ 502 w 1013"/>
              <a:gd name="T23" fmla="*/ 0 h 879"/>
              <a:gd name="T24" fmla="*/ 502 w 1013"/>
              <a:gd name="T25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13" h="879">
                <a:moveTo>
                  <a:pt x="502" y="0"/>
                </a:moveTo>
                <a:cubicBezTo>
                  <a:pt x="226" y="0"/>
                  <a:pt x="0" y="159"/>
                  <a:pt x="0" y="351"/>
                </a:cubicBezTo>
                <a:cubicBezTo>
                  <a:pt x="0" y="469"/>
                  <a:pt x="67" y="569"/>
                  <a:pt x="193" y="636"/>
                </a:cubicBezTo>
                <a:cubicBezTo>
                  <a:pt x="176" y="711"/>
                  <a:pt x="142" y="811"/>
                  <a:pt x="92" y="862"/>
                </a:cubicBezTo>
                <a:cubicBezTo>
                  <a:pt x="92" y="870"/>
                  <a:pt x="92" y="870"/>
                  <a:pt x="92" y="878"/>
                </a:cubicBezTo>
                <a:lnTo>
                  <a:pt x="101" y="878"/>
                </a:lnTo>
                <a:lnTo>
                  <a:pt x="109" y="878"/>
                </a:lnTo>
                <a:cubicBezTo>
                  <a:pt x="118" y="878"/>
                  <a:pt x="335" y="862"/>
                  <a:pt x="485" y="711"/>
                </a:cubicBezTo>
                <a:cubicBezTo>
                  <a:pt x="485" y="711"/>
                  <a:pt x="494" y="711"/>
                  <a:pt x="502" y="711"/>
                </a:cubicBezTo>
                <a:cubicBezTo>
                  <a:pt x="786" y="711"/>
                  <a:pt x="1012" y="552"/>
                  <a:pt x="1012" y="351"/>
                </a:cubicBezTo>
                <a:cubicBezTo>
                  <a:pt x="1012" y="159"/>
                  <a:pt x="786" y="0"/>
                  <a:pt x="502" y="0"/>
                </a:cubicBezTo>
                <a:close/>
                <a:moveTo>
                  <a:pt x="502" y="0"/>
                </a:moveTo>
                <a:lnTo>
                  <a:pt x="502" y="0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/>
        </p:spPr>
        <p:txBody>
          <a:bodyPr wrap="none" lIns="121892" tIns="60946" rIns="121892" bIns="60946" anchor="ctr"/>
          <a:lstStyle/>
          <a:p>
            <a:pPr>
              <a:defRPr/>
            </a:pPr>
            <a:endParaRPr lang="en-US" sz="1800" dirty="0">
              <a:latin typeface="微软雅黑" panose="020B0503020204020204" charset="-122"/>
            </a:endParaRPr>
          </a:p>
        </p:txBody>
      </p:sp>
      <p:sp>
        <p:nvSpPr>
          <p:cNvPr id="32" name="Freeform 165"/>
          <p:cNvSpPr>
            <a:spLocks noChangeAspect="1" noChangeArrowheads="1"/>
          </p:cNvSpPr>
          <p:nvPr/>
        </p:nvSpPr>
        <p:spPr bwMode="auto">
          <a:xfrm rot="623985">
            <a:off x="5777727" y="2114393"/>
            <a:ext cx="358050" cy="358140"/>
          </a:xfrm>
          <a:custGeom>
            <a:avLst/>
            <a:gdLst>
              <a:gd name="T0" fmla="*/ 177 w 553"/>
              <a:gd name="T1" fmla="*/ 186 h 552"/>
              <a:gd name="T2" fmla="*/ 52 w 553"/>
              <a:gd name="T3" fmla="*/ 61 h 552"/>
              <a:gd name="T4" fmla="*/ 104 w 553"/>
              <a:gd name="T5" fmla="*/ 9 h 552"/>
              <a:gd name="T6" fmla="*/ 125 w 553"/>
              <a:gd name="T7" fmla="*/ 9 h 552"/>
              <a:gd name="T8" fmla="*/ 229 w 553"/>
              <a:gd name="T9" fmla="*/ 103 h 552"/>
              <a:gd name="T10" fmla="*/ 229 w 553"/>
              <a:gd name="T11" fmla="*/ 134 h 552"/>
              <a:gd name="T12" fmla="*/ 187 w 553"/>
              <a:gd name="T13" fmla="*/ 176 h 552"/>
              <a:gd name="T14" fmla="*/ 177 w 553"/>
              <a:gd name="T15" fmla="*/ 186 h 552"/>
              <a:gd name="T16" fmla="*/ 281 w 553"/>
              <a:gd name="T17" fmla="*/ 384 h 552"/>
              <a:gd name="T18" fmla="*/ 219 w 553"/>
              <a:gd name="T19" fmla="*/ 332 h 552"/>
              <a:gd name="T20" fmla="*/ 167 w 553"/>
              <a:gd name="T21" fmla="*/ 269 h 552"/>
              <a:gd name="T22" fmla="*/ 156 w 553"/>
              <a:gd name="T23" fmla="*/ 207 h 552"/>
              <a:gd name="T24" fmla="*/ 31 w 553"/>
              <a:gd name="T25" fmla="*/ 82 h 552"/>
              <a:gd name="T26" fmla="*/ 31 w 553"/>
              <a:gd name="T27" fmla="*/ 259 h 552"/>
              <a:gd name="T28" fmla="*/ 84 w 553"/>
              <a:gd name="T29" fmla="*/ 332 h 552"/>
              <a:gd name="T30" fmla="*/ 146 w 553"/>
              <a:gd name="T31" fmla="*/ 405 h 552"/>
              <a:gd name="T32" fmla="*/ 219 w 553"/>
              <a:gd name="T33" fmla="*/ 467 h 552"/>
              <a:gd name="T34" fmla="*/ 292 w 553"/>
              <a:gd name="T35" fmla="*/ 519 h 552"/>
              <a:gd name="T36" fmla="*/ 469 w 553"/>
              <a:gd name="T37" fmla="*/ 530 h 552"/>
              <a:gd name="T38" fmla="*/ 344 w 553"/>
              <a:gd name="T39" fmla="*/ 394 h 552"/>
              <a:gd name="T40" fmla="*/ 281 w 553"/>
              <a:gd name="T41" fmla="*/ 384 h 552"/>
              <a:gd name="T42" fmla="*/ 542 w 553"/>
              <a:gd name="T43" fmla="*/ 426 h 552"/>
              <a:gd name="T44" fmla="*/ 448 w 553"/>
              <a:gd name="T45" fmla="*/ 321 h 552"/>
              <a:gd name="T46" fmla="*/ 417 w 553"/>
              <a:gd name="T47" fmla="*/ 321 h 552"/>
              <a:gd name="T48" fmla="*/ 396 w 553"/>
              <a:gd name="T49" fmla="*/ 353 h 552"/>
              <a:gd name="T50" fmla="*/ 375 w 553"/>
              <a:gd name="T51" fmla="*/ 363 h 552"/>
              <a:gd name="T52" fmla="*/ 364 w 553"/>
              <a:gd name="T53" fmla="*/ 374 h 552"/>
              <a:gd name="T54" fmla="*/ 500 w 553"/>
              <a:gd name="T55" fmla="*/ 499 h 552"/>
              <a:gd name="T56" fmla="*/ 542 w 553"/>
              <a:gd name="T57" fmla="*/ 446 h 552"/>
              <a:gd name="T58" fmla="*/ 542 w 553"/>
              <a:gd name="T59" fmla="*/ 426 h 552"/>
              <a:gd name="T60" fmla="*/ 542 w 553"/>
              <a:gd name="T61" fmla="*/ 426 h 552"/>
              <a:gd name="T62" fmla="*/ 542 w 553"/>
              <a:gd name="T63" fmla="*/ 426 h 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53" h="552">
                <a:moveTo>
                  <a:pt x="177" y="186"/>
                </a:moveTo>
                <a:cubicBezTo>
                  <a:pt x="52" y="61"/>
                  <a:pt x="52" y="61"/>
                  <a:pt x="52" y="61"/>
                </a:cubicBezTo>
                <a:cubicBezTo>
                  <a:pt x="73" y="40"/>
                  <a:pt x="84" y="19"/>
                  <a:pt x="104" y="9"/>
                </a:cubicBezTo>
                <a:cubicBezTo>
                  <a:pt x="104" y="0"/>
                  <a:pt x="125" y="0"/>
                  <a:pt x="125" y="9"/>
                </a:cubicBezTo>
                <a:cubicBezTo>
                  <a:pt x="229" y="103"/>
                  <a:pt x="229" y="103"/>
                  <a:pt x="229" y="103"/>
                </a:cubicBezTo>
                <a:cubicBezTo>
                  <a:pt x="229" y="113"/>
                  <a:pt x="229" y="124"/>
                  <a:pt x="229" y="134"/>
                </a:cubicBezTo>
                <a:cubicBezTo>
                  <a:pt x="187" y="176"/>
                  <a:pt x="187" y="176"/>
                  <a:pt x="187" y="176"/>
                </a:cubicBezTo>
                <a:cubicBezTo>
                  <a:pt x="177" y="176"/>
                  <a:pt x="177" y="176"/>
                  <a:pt x="177" y="186"/>
                </a:cubicBezTo>
                <a:close/>
                <a:moveTo>
                  <a:pt x="281" y="384"/>
                </a:moveTo>
                <a:cubicBezTo>
                  <a:pt x="260" y="374"/>
                  <a:pt x="239" y="353"/>
                  <a:pt x="219" y="332"/>
                </a:cubicBezTo>
                <a:cubicBezTo>
                  <a:pt x="198" y="311"/>
                  <a:pt x="187" y="290"/>
                  <a:pt x="167" y="269"/>
                </a:cubicBezTo>
                <a:cubicBezTo>
                  <a:pt x="146" y="259"/>
                  <a:pt x="146" y="228"/>
                  <a:pt x="156" y="207"/>
                </a:cubicBezTo>
                <a:cubicBezTo>
                  <a:pt x="31" y="82"/>
                  <a:pt x="31" y="82"/>
                  <a:pt x="31" y="82"/>
                </a:cubicBezTo>
                <a:cubicBezTo>
                  <a:pt x="0" y="113"/>
                  <a:pt x="0" y="186"/>
                  <a:pt x="31" y="259"/>
                </a:cubicBezTo>
                <a:cubicBezTo>
                  <a:pt x="52" y="280"/>
                  <a:pt x="63" y="311"/>
                  <a:pt x="84" y="332"/>
                </a:cubicBezTo>
                <a:cubicBezTo>
                  <a:pt x="104" y="363"/>
                  <a:pt x="125" y="384"/>
                  <a:pt x="146" y="405"/>
                </a:cubicBezTo>
                <a:cubicBezTo>
                  <a:pt x="167" y="426"/>
                  <a:pt x="187" y="446"/>
                  <a:pt x="219" y="467"/>
                </a:cubicBezTo>
                <a:cubicBezTo>
                  <a:pt x="239" y="488"/>
                  <a:pt x="271" y="509"/>
                  <a:pt x="292" y="519"/>
                </a:cubicBezTo>
                <a:cubicBezTo>
                  <a:pt x="364" y="551"/>
                  <a:pt x="437" y="551"/>
                  <a:pt x="469" y="530"/>
                </a:cubicBezTo>
                <a:cubicBezTo>
                  <a:pt x="344" y="394"/>
                  <a:pt x="344" y="394"/>
                  <a:pt x="344" y="394"/>
                </a:cubicBezTo>
                <a:cubicBezTo>
                  <a:pt x="323" y="405"/>
                  <a:pt x="292" y="405"/>
                  <a:pt x="281" y="384"/>
                </a:cubicBezTo>
                <a:close/>
                <a:moveTo>
                  <a:pt x="542" y="426"/>
                </a:moveTo>
                <a:cubicBezTo>
                  <a:pt x="448" y="321"/>
                  <a:pt x="448" y="321"/>
                  <a:pt x="448" y="321"/>
                </a:cubicBezTo>
                <a:cubicBezTo>
                  <a:pt x="437" y="321"/>
                  <a:pt x="427" y="321"/>
                  <a:pt x="417" y="321"/>
                </a:cubicBezTo>
                <a:cubicBezTo>
                  <a:pt x="396" y="353"/>
                  <a:pt x="396" y="353"/>
                  <a:pt x="396" y="353"/>
                </a:cubicBezTo>
                <a:cubicBezTo>
                  <a:pt x="375" y="363"/>
                  <a:pt x="375" y="363"/>
                  <a:pt x="375" y="363"/>
                </a:cubicBezTo>
                <a:cubicBezTo>
                  <a:pt x="375" y="374"/>
                  <a:pt x="375" y="374"/>
                  <a:pt x="364" y="374"/>
                </a:cubicBezTo>
                <a:cubicBezTo>
                  <a:pt x="500" y="499"/>
                  <a:pt x="500" y="499"/>
                  <a:pt x="500" y="499"/>
                </a:cubicBezTo>
                <a:cubicBezTo>
                  <a:pt x="510" y="488"/>
                  <a:pt x="531" y="467"/>
                  <a:pt x="542" y="446"/>
                </a:cubicBezTo>
                <a:cubicBezTo>
                  <a:pt x="552" y="446"/>
                  <a:pt x="552" y="436"/>
                  <a:pt x="542" y="426"/>
                </a:cubicBezTo>
                <a:close/>
                <a:moveTo>
                  <a:pt x="542" y="426"/>
                </a:moveTo>
                <a:lnTo>
                  <a:pt x="542" y="426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/>
        </p:spPr>
        <p:txBody>
          <a:bodyPr wrap="none" lIns="121892" tIns="60946" rIns="121892" bIns="60946" anchor="ctr"/>
          <a:lstStyle/>
          <a:p>
            <a:pPr>
              <a:defRPr/>
            </a:pPr>
            <a:endParaRPr lang="en-US" sz="1800" dirty="0">
              <a:latin typeface="微软雅黑" panose="020B0503020204020204" charset="-122"/>
            </a:endParaRPr>
          </a:p>
        </p:txBody>
      </p:sp>
      <p:sp>
        <p:nvSpPr>
          <p:cNvPr id="58" name="文本框 42"/>
          <p:cNvSpPr txBox="1"/>
          <p:nvPr/>
        </p:nvSpPr>
        <p:spPr>
          <a:xfrm>
            <a:off x="4582161" y="544963"/>
            <a:ext cx="3027680" cy="54864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algn="ctr" eaLnBrk="1" hangingPunct="1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单击此处添加名称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5455" y="1313719"/>
            <a:ext cx="2618064" cy="4660900"/>
          </a:xfrm>
          <a:prstGeom prst="rect">
            <a:avLst/>
          </a:prstGeom>
        </p:spPr>
      </p:pic>
    </p:spTree>
  </p:cSld>
  <p:clrMapOvr>
    <a:masterClrMapping/>
  </p:clrMapOvr>
  <p:transition advTm="15678">
    <p:zoom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567995" y="3565148"/>
            <a:ext cx="29290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C00000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谢谢观看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000" y="139767"/>
            <a:ext cx="5715000" cy="32289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781300" cy="331084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30602"/>
            <a:ext cx="12192000" cy="1527398"/>
          </a:xfrm>
          <a:prstGeom prst="rect">
            <a:avLst/>
          </a:prstGeom>
        </p:spPr>
      </p:pic>
      <p:sp>
        <p:nvSpPr>
          <p:cNvPr id="16" name="圆角矩形 15"/>
          <p:cNvSpPr/>
          <p:nvPr/>
        </p:nvSpPr>
        <p:spPr>
          <a:xfrm>
            <a:off x="4559299" y="4684884"/>
            <a:ext cx="2946400" cy="522116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4" y="401024"/>
            <a:ext cx="678127" cy="1848690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5194300" y="939800"/>
            <a:ext cx="177800" cy="177800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676360" y="939800"/>
            <a:ext cx="177800" cy="177800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776839"/>
      </p:ext>
    </p:extLst>
  </p:cSld>
  <p:clrMapOvr>
    <a:masterClrMapping/>
  </p:clrMapOvr>
  <p:transition advTm="4087">
    <p:comb dir="vert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63755" y="1035505"/>
            <a:ext cx="2256220" cy="2256220"/>
            <a:chOff x="5207694" y="869150"/>
            <a:chExt cx="1712685" cy="1712685"/>
          </a:xfrm>
        </p:grpSpPr>
        <p:sp>
          <p:nvSpPr>
            <p:cNvPr id="5" name="椭圆 4"/>
            <p:cNvSpPr/>
            <p:nvPr/>
          </p:nvSpPr>
          <p:spPr>
            <a:xfrm>
              <a:off x="5207694" y="869150"/>
              <a:ext cx="1712685" cy="171268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74928" y="936384"/>
              <a:ext cx="1578216" cy="1578216"/>
            </a:xfrm>
            <a:prstGeom prst="rect">
              <a:avLst/>
            </a:prstGeom>
          </p:spPr>
        </p:pic>
      </p:grpSp>
      <p:sp>
        <p:nvSpPr>
          <p:cNvPr id="4" name="矩形 3"/>
          <p:cNvSpPr/>
          <p:nvPr/>
        </p:nvSpPr>
        <p:spPr>
          <a:xfrm>
            <a:off x="0" y="-11412"/>
            <a:ext cx="1219200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本模板由</a:t>
            </a:r>
            <a:r>
              <a:rPr lang="en-US" altLang="zh-CN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51PPT</a:t>
            </a: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  创作</a:t>
            </a:r>
            <a:endParaRPr lang="en-US" altLang="zh-CN" sz="426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网址：</a:t>
            </a:r>
            <a:r>
              <a:rPr lang="en-US" altLang="zh-CN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www.51pptmoban.com</a:t>
            </a:r>
          </a:p>
          <a:p>
            <a:pPr algn="ctr">
              <a:lnSpc>
                <a:spcPct val="150000"/>
              </a:lnSpc>
            </a:pP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微博：</a:t>
            </a:r>
            <a:r>
              <a:rPr lang="en-US" altLang="zh-CN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@51PPT</a:t>
            </a: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endParaRPr lang="en-US" altLang="zh-CN" sz="426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（背景素材来自互联网）</a:t>
            </a:r>
            <a:endParaRPr lang="en-US" altLang="zh-CN" sz="21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感谢您能把 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告诉给更多的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模板需要或爱好的朋友！</a:t>
            </a:r>
            <a:endParaRPr lang="en-US" altLang="zh-CN" sz="21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667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您可以转发分享在更多的网页或者网盘，但是</a:t>
            </a:r>
            <a:r>
              <a:rPr lang="zh-CN" altLang="en-US" sz="2667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请不要删减本模板的内容</a:t>
            </a:r>
            <a:r>
              <a:rPr lang="zh-CN" altLang="en-US" sz="2667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667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99725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125" y="1189229"/>
            <a:ext cx="4412342" cy="3170446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 rot="10800000">
            <a:off x="2551113" y="4290786"/>
            <a:ext cx="268288" cy="266700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 rot="10800000">
            <a:off x="1912938" y="4324124"/>
            <a:ext cx="201613" cy="200025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 rot="10800000">
            <a:off x="1341438" y="4357461"/>
            <a:ext cx="134938" cy="133350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 rot="10800000">
            <a:off x="838200" y="4390799"/>
            <a:ext cx="66675" cy="66675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9372600" y="4290786"/>
            <a:ext cx="268288" cy="266700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0077450" y="4324124"/>
            <a:ext cx="201613" cy="200025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0715625" y="4357461"/>
            <a:ext cx="134938" cy="133350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1287125" y="4390799"/>
            <a:ext cx="66675" cy="66675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107" name="组合 12"/>
          <p:cNvGrpSpPr/>
          <p:nvPr/>
        </p:nvGrpSpPr>
        <p:grpSpPr>
          <a:xfrm>
            <a:off x="2975429" y="3913314"/>
            <a:ext cx="6255657" cy="1288343"/>
            <a:chOff x="3571418" y="2880671"/>
            <a:chExt cx="6256309" cy="1288795"/>
          </a:xfrm>
        </p:grpSpPr>
        <p:sp>
          <p:nvSpPr>
            <p:cNvPr id="4112" name="文本框 13"/>
            <p:cNvSpPr txBox="1"/>
            <p:nvPr/>
          </p:nvSpPr>
          <p:spPr>
            <a:xfrm>
              <a:off x="4943357" y="2880671"/>
              <a:ext cx="4440700" cy="6136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lstStyle/>
            <a:p>
              <a:pPr lvl="0" eaLnBrk="1" hangingPunct="1"/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单击此处添加名称</a:t>
              </a:r>
            </a:p>
          </p:txBody>
        </p:sp>
        <p:sp>
          <p:nvSpPr>
            <p:cNvPr id="4113" name="矩形 14"/>
            <p:cNvSpPr/>
            <p:nvPr/>
          </p:nvSpPr>
          <p:spPr>
            <a:xfrm>
              <a:off x="4465759" y="3646246"/>
              <a:ext cx="440457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/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Thought for customer service "is the sacred mission of hi design.</a:t>
              </a: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3571418" y="3504910"/>
              <a:ext cx="6256309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11"/>
          <p:cNvSpPr txBox="1"/>
          <p:nvPr/>
        </p:nvSpPr>
        <p:spPr>
          <a:xfrm>
            <a:off x="5324470" y="1753390"/>
            <a:ext cx="1351652" cy="1200329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algn="ctr" eaLnBrk="1" hangingPunct="1"/>
            <a:r>
              <a:rPr lang="en-US" altLang="zh-CN" sz="7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01</a:t>
            </a:r>
          </a:p>
        </p:txBody>
      </p:sp>
    </p:spTree>
  </p:cSld>
  <p:clrMapOvr>
    <a:masterClrMapping/>
  </p:clrMapOvr>
  <p:transition advTm="4477">
    <p:blinds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1598646" y="410492"/>
            <a:ext cx="9022649" cy="267238"/>
            <a:chOff x="2331650" y="3295381"/>
            <a:chExt cx="9022649" cy="267238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35" name="椭圆 34"/>
            <p:cNvSpPr/>
            <p:nvPr/>
          </p:nvSpPr>
          <p:spPr>
            <a:xfrm rot="10800000">
              <a:off x="4045590" y="3295381"/>
              <a:ext cx="267237" cy="2672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 rot="10800000">
              <a:off x="3407467" y="3328786"/>
              <a:ext cx="200428" cy="200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 rot="10800000">
              <a:off x="2836154" y="3362190"/>
              <a:ext cx="133619" cy="1336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 rot="10800000">
              <a:off x="2331650" y="3395595"/>
              <a:ext cx="66809" cy="668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9373122" y="3295382"/>
              <a:ext cx="267237" cy="2672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10078054" y="3328787"/>
              <a:ext cx="200428" cy="200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10716176" y="3362191"/>
              <a:ext cx="133619" cy="1336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11287490" y="3395595"/>
              <a:ext cx="66809" cy="668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131" name="文本框 42"/>
          <p:cNvSpPr txBox="1"/>
          <p:nvPr/>
        </p:nvSpPr>
        <p:spPr>
          <a:xfrm>
            <a:off x="4582161" y="544963"/>
            <a:ext cx="3027680" cy="54864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algn="ctr" eaLnBrk="1" hangingPunct="1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单击此处添加名称</a:t>
            </a:r>
          </a:p>
        </p:txBody>
      </p:sp>
      <p:cxnSp>
        <p:nvCxnSpPr>
          <p:cNvPr id="5" name="Straight Connector 29"/>
          <p:cNvCxnSpPr/>
          <p:nvPr/>
        </p:nvCxnSpPr>
        <p:spPr>
          <a:xfrm>
            <a:off x="1361856" y="2727724"/>
            <a:ext cx="951405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31"/>
          <p:cNvSpPr/>
          <p:nvPr/>
        </p:nvSpPr>
        <p:spPr bwMode="auto">
          <a:xfrm>
            <a:off x="4935973" y="1624945"/>
            <a:ext cx="2302334" cy="2305051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pPr algn="ctr"/>
            <a:endParaRPr lang="en-US" sz="1500" b="1" dirty="0">
              <a:solidFill>
                <a:schemeClr val="bg1"/>
              </a:solidFill>
              <a:latin typeface="微软雅黑" panose="020B0503020204020204" charset="-122"/>
              <a:ea typeface="MS PGothic" panose="020B0600070205080204" charset="-128"/>
              <a:cs typeface="Aparajita" panose="020B0604020202020204" pitchFamily="34" charset="0"/>
            </a:endParaRPr>
          </a:p>
          <a:p>
            <a:pPr algn="ctr"/>
            <a:endParaRPr lang="en-US" sz="1500" b="1" dirty="0">
              <a:solidFill>
                <a:schemeClr val="bg1"/>
              </a:solidFill>
              <a:latin typeface="微软雅黑" panose="020B0503020204020204" charset="-122"/>
              <a:ea typeface="MS PGothic" panose="020B0600070205080204" charset="-128"/>
              <a:cs typeface="Aparajita" panose="020B0604020202020204" pitchFamily="34" charset="0"/>
            </a:endParaRPr>
          </a:p>
          <a:p>
            <a:pPr algn="ctr"/>
            <a:r>
              <a:rPr lang="en-US" sz="1500" b="1" dirty="0">
                <a:solidFill>
                  <a:schemeClr val="bg1"/>
                </a:solidFill>
                <a:latin typeface="微软雅黑" panose="020B0503020204020204" charset="-122"/>
                <a:ea typeface="MS PGothic" panose="020B0600070205080204" charset="-128"/>
                <a:cs typeface="Aparajita" panose="020B0604020202020204" pitchFamily="34" charset="0"/>
              </a:rPr>
              <a:t>Grown Plan</a:t>
            </a:r>
          </a:p>
        </p:txBody>
      </p:sp>
      <p:sp>
        <p:nvSpPr>
          <p:cNvPr id="7" name="Oval 40"/>
          <p:cNvSpPr/>
          <p:nvPr/>
        </p:nvSpPr>
        <p:spPr bwMode="auto">
          <a:xfrm>
            <a:off x="2168096" y="1876824"/>
            <a:ext cx="1790234" cy="1792816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pPr algn="ctr">
              <a:defRPr/>
            </a:pPr>
            <a:endParaRPr lang="en-US" sz="1500" b="1" dirty="0">
              <a:solidFill>
                <a:schemeClr val="bg1"/>
              </a:solidFill>
              <a:latin typeface="微软雅黑" panose="020B0503020204020204" charset="-122"/>
              <a:cs typeface="Aparajita" panose="020B0604020202020204" pitchFamily="34" charset="0"/>
            </a:endParaRPr>
          </a:p>
          <a:p>
            <a:pPr algn="ctr">
              <a:defRPr/>
            </a:pPr>
            <a:endParaRPr lang="en-US" sz="1500" b="1" dirty="0">
              <a:solidFill>
                <a:schemeClr val="bg1"/>
              </a:solidFill>
              <a:latin typeface="微软雅黑" panose="020B0503020204020204" charset="-122"/>
              <a:cs typeface="Aparajita" panose="020B0604020202020204" pitchFamily="34" charset="0"/>
            </a:endParaRPr>
          </a:p>
          <a:p>
            <a:pPr algn="ctr">
              <a:defRPr/>
            </a:pPr>
            <a:r>
              <a:rPr lang="en-US" sz="1500" b="1" dirty="0">
                <a:solidFill>
                  <a:schemeClr val="bg1"/>
                </a:solidFill>
                <a:latin typeface="微软雅黑" panose="020B0503020204020204" charset="-122"/>
                <a:cs typeface="Aparajita" panose="020B0604020202020204" pitchFamily="34" charset="0"/>
              </a:rPr>
              <a:t>Achievement</a:t>
            </a:r>
          </a:p>
        </p:txBody>
      </p:sp>
      <p:sp>
        <p:nvSpPr>
          <p:cNvPr id="8" name="Oval 53"/>
          <p:cNvSpPr/>
          <p:nvPr/>
        </p:nvSpPr>
        <p:spPr bwMode="auto">
          <a:xfrm>
            <a:off x="8279437" y="1876824"/>
            <a:ext cx="1790234" cy="1792816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91421" tIns="45711" rIns="91421" bIns="45711" anchor="ctr"/>
          <a:lstStyle/>
          <a:p>
            <a:pPr algn="ctr">
              <a:defRPr/>
            </a:pPr>
            <a:endParaRPr lang="en-US" sz="1500" b="1" dirty="0">
              <a:solidFill>
                <a:schemeClr val="bg1"/>
              </a:solidFill>
              <a:latin typeface="微软雅黑" panose="020B0503020204020204" charset="-122"/>
              <a:cs typeface="Aparajita" panose="020B0604020202020204" pitchFamily="34" charset="0"/>
            </a:endParaRPr>
          </a:p>
          <a:p>
            <a:pPr algn="ctr">
              <a:defRPr/>
            </a:pPr>
            <a:endParaRPr lang="en-US" sz="1500" b="1" dirty="0">
              <a:solidFill>
                <a:schemeClr val="bg1"/>
              </a:solidFill>
              <a:latin typeface="微软雅黑" panose="020B0503020204020204" charset="-122"/>
              <a:cs typeface="Aparajita" panose="020B0604020202020204" pitchFamily="34" charset="0"/>
            </a:endParaRPr>
          </a:p>
          <a:p>
            <a:pPr algn="ctr">
              <a:defRPr/>
            </a:pPr>
            <a:r>
              <a:rPr lang="en-US" sz="1500" b="1" dirty="0">
                <a:solidFill>
                  <a:schemeClr val="bg1"/>
                </a:solidFill>
                <a:latin typeface="微软雅黑" panose="020B0503020204020204" charset="-122"/>
                <a:cs typeface="Aparajita" panose="020B0604020202020204" pitchFamily="34" charset="0"/>
              </a:rPr>
              <a:t>Approved</a:t>
            </a:r>
          </a:p>
        </p:txBody>
      </p:sp>
      <p:sp>
        <p:nvSpPr>
          <p:cNvPr id="9" name="Content Placeholder 2"/>
          <p:cNvSpPr txBox="1"/>
          <p:nvPr/>
        </p:nvSpPr>
        <p:spPr bwMode="auto">
          <a:xfrm>
            <a:off x="1738522" y="4694112"/>
            <a:ext cx="2617635" cy="973667"/>
          </a:xfrm>
          <a:prstGeom prst="rect">
            <a:avLst/>
          </a:prstGeom>
        </p:spPr>
        <p:txBody>
          <a:bodyPr wrap="square" lIns="91421" tIns="45711" rIns="91421" bIns="45711" numCol="1" anchor="t" anchorCtr="0" compatLnSpc="1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n-US" sz="24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Title 13"/>
          <p:cNvSpPr txBox="1"/>
          <p:nvPr/>
        </p:nvSpPr>
        <p:spPr bwMode="auto">
          <a:xfrm>
            <a:off x="1651761" y="4110542"/>
            <a:ext cx="2791156" cy="532130"/>
          </a:xfrm>
          <a:prstGeom prst="rect">
            <a:avLst/>
          </a:prstGeom>
          <a:noFill/>
          <a:ln>
            <a:noFill/>
          </a:ln>
        </p:spPr>
        <p:txBody>
          <a:bodyPr lIns="121892" tIns="60946" rIns="121892" bIns="60946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9pPr>
          </a:lstStyle>
          <a:p>
            <a:pPr algn="ctr"/>
            <a:r>
              <a:rPr lang="en-US" sz="27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parajita" panose="020B0604020202020204" pitchFamily="34" charset="0"/>
              </a:rPr>
              <a:t>添加标题</a:t>
            </a:r>
          </a:p>
        </p:txBody>
      </p:sp>
      <p:sp>
        <p:nvSpPr>
          <p:cNvPr id="29" name="Content Placeholder 2"/>
          <p:cNvSpPr txBox="1"/>
          <p:nvPr/>
        </p:nvSpPr>
        <p:spPr bwMode="auto">
          <a:xfrm>
            <a:off x="4798424" y="4694112"/>
            <a:ext cx="2704396" cy="822802"/>
          </a:xfrm>
          <a:prstGeom prst="rect">
            <a:avLst/>
          </a:prstGeom>
          <a:noFill/>
          <a:ln>
            <a:noFill/>
          </a:ln>
        </p:spPr>
        <p:txBody>
          <a:bodyPr lIns="121892" tIns="60946" rIns="121892" bIns="60946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parajita" panose="020B0604020202020204" pitchFamily="34" charset="0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31" name="Title 13"/>
          <p:cNvSpPr txBox="1"/>
          <p:nvPr/>
        </p:nvSpPr>
        <p:spPr bwMode="auto">
          <a:xfrm>
            <a:off x="4711664" y="4110542"/>
            <a:ext cx="2791156" cy="532130"/>
          </a:xfrm>
          <a:prstGeom prst="rect">
            <a:avLst/>
          </a:prstGeom>
          <a:noFill/>
          <a:ln>
            <a:noFill/>
          </a:ln>
        </p:spPr>
        <p:txBody>
          <a:bodyPr lIns="121892" tIns="60946" rIns="121892" bIns="60946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9pPr>
          </a:lstStyle>
          <a:p>
            <a:pPr algn="ctr"/>
            <a:r>
              <a:rPr lang="en-US" sz="27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parajita" panose="020B0604020202020204" pitchFamily="34" charset="0"/>
              </a:rPr>
              <a:t>添加标题</a:t>
            </a:r>
          </a:p>
        </p:txBody>
      </p:sp>
      <p:sp>
        <p:nvSpPr>
          <p:cNvPr id="43" name="Title 13"/>
          <p:cNvSpPr txBox="1"/>
          <p:nvPr/>
        </p:nvSpPr>
        <p:spPr bwMode="auto">
          <a:xfrm>
            <a:off x="7767336" y="4110542"/>
            <a:ext cx="2791156" cy="532130"/>
          </a:xfrm>
          <a:prstGeom prst="rect">
            <a:avLst/>
          </a:prstGeom>
          <a:noFill/>
          <a:ln>
            <a:noFill/>
          </a:ln>
        </p:spPr>
        <p:txBody>
          <a:bodyPr lIns="121892" tIns="60946" rIns="121892" bIns="60946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9pPr>
          </a:lstStyle>
          <a:p>
            <a:pPr algn="ctr"/>
            <a:r>
              <a:rPr lang="en-US" sz="27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parajita" panose="020B0604020202020204" pitchFamily="34" charset="0"/>
              </a:rPr>
              <a:t>添加标题</a:t>
            </a:r>
          </a:p>
        </p:txBody>
      </p:sp>
      <p:sp>
        <p:nvSpPr>
          <p:cNvPr id="44" name="AutoShape 39"/>
          <p:cNvSpPr/>
          <p:nvPr/>
        </p:nvSpPr>
        <p:spPr bwMode="auto">
          <a:xfrm>
            <a:off x="9025235" y="2248314"/>
            <a:ext cx="405231" cy="405336"/>
          </a:xfrm>
          <a:custGeom>
            <a:avLst/>
            <a:gdLst>
              <a:gd name="T0" fmla="*/ 10797 w 21595"/>
              <a:gd name="T1" fmla="*/ 10800 h 21600"/>
              <a:gd name="T2" fmla="*/ 10797 w 21595"/>
              <a:gd name="T3" fmla="*/ 10800 h 21600"/>
              <a:gd name="T4" fmla="*/ 10797 w 21595"/>
              <a:gd name="T5" fmla="*/ 10800 h 21600"/>
              <a:gd name="T6" fmla="*/ 10797 w 21595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5" h="21600">
                <a:moveTo>
                  <a:pt x="8043" y="21599"/>
                </a:moveTo>
                <a:cubicBezTo>
                  <a:pt x="7769" y="21599"/>
                  <a:pt x="7477" y="21507"/>
                  <a:pt x="7164" y="21320"/>
                </a:cubicBezTo>
                <a:cubicBezTo>
                  <a:pt x="6850" y="21132"/>
                  <a:pt x="6608" y="20916"/>
                  <a:pt x="6436" y="20665"/>
                </a:cubicBezTo>
                <a:lnTo>
                  <a:pt x="266" y="11697"/>
                </a:lnTo>
                <a:cubicBezTo>
                  <a:pt x="88" y="11439"/>
                  <a:pt x="0" y="11120"/>
                  <a:pt x="0" y="10741"/>
                </a:cubicBezTo>
                <a:cubicBezTo>
                  <a:pt x="0" y="10362"/>
                  <a:pt x="88" y="10047"/>
                  <a:pt x="266" y="9799"/>
                </a:cubicBezTo>
                <a:lnTo>
                  <a:pt x="2307" y="6831"/>
                </a:lnTo>
                <a:cubicBezTo>
                  <a:pt x="2488" y="6573"/>
                  <a:pt x="2708" y="6445"/>
                  <a:pt x="2970" y="6452"/>
                </a:cubicBezTo>
                <a:cubicBezTo>
                  <a:pt x="3233" y="6459"/>
                  <a:pt x="3448" y="6583"/>
                  <a:pt x="3622" y="6831"/>
                </a:cubicBezTo>
                <a:lnTo>
                  <a:pt x="7903" y="13022"/>
                </a:lnTo>
                <a:cubicBezTo>
                  <a:pt x="8082" y="13280"/>
                  <a:pt x="8302" y="13408"/>
                  <a:pt x="8567" y="13408"/>
                </a:cubicBezTo>
                <a:cubicBezTo>
                  <a:pt x="8827" y="13408"/>
                  <a:pt x="9045" y="13280"/>
                  <a:pt x="9221" y="13022"/>
                </a:cubicBezTo>
                <a:lnTo>
                  <a:pt x="17965" y="393"/>
                </a:lnTo>
                <a:cubicBezTo>
                  <a:pt x="18144" y="127"/>
                  <a:pt x="18364" y="0"/>
                  <a:pt x="18629" y="0"/>
                </a:cubicBezTo>
                <a:cubicBezTo>
                  <a:pt x="18888" y="0"/>
                  <a:pt x="19109" y="127"/>
                  <a:pt x="19292" y="393"/>
                </a:cubicBezTo>
                <a:lnTo>
                  <a:pt x="21333" y="3339"/>
                </a:lnTo>
                <a:cubicBezTo>
                  <a:pt x="21511" y="3601"/>
                  <a:pt x="21600" y="3920"/>
                  <a:pt x="21595" y="4299"/>
                </a:cubicBezTo>
                <a:cubicBezTo>
                  <a:pt x="21590" y="4678"/>
                  <a:pt x="21502" y="4993"/>
                  <a:pt x="21333" y="5241"/>
                </a:cubicBezTo>
                <a:lnTo>
                  <a:pt x="10664" y="20665"/>
                </a:lnTo>
                <a:cubicBezTo>
                  <a:pt x="10482" y="20930"/>
                  <a:pt x="10237" y="21146"/>
                  <a:pt x="9929" y="21330"/>
                </a:cubicBezTo>
                <a:cubicBezTo>
                  <a:pt x="9620" y="21511"/>
                  <a:pt x="9339" y="21599"/>
                  <a:pt x="9079" y="21599"/>
                </a:cubicBezTo>
                <a:lnTo>
                  <a:pt x="8043" y="215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913765">
              <a:defRPr/>
            </a:pPr>
            <a:endParaRPr lang="es-ES" sz="29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5" name="AutoShape 31"/>
          <p:cNvSpPr/>
          <p:nvPr/>
        </p:nvSpPr>
        <p:spPr bwMode="auto">
          <a:xfrm>
            <a:off x="2884510" y="2310843"/>
            <a:ext cx="406857" cy="40533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4276" y="7975"/>
                </a:moveTo>
                <a:cubicBezTo>
                  <a:pt x="3988" y="7975"/>
                  <a:pt x="3706" y="8031"/>
                  <a:pt x="3434" y="8148"/>
                </a:cubicBezTo>
                <a:cubicBezTo>
                  <a:pt x="3160" y="8266"/>
                  <a:pt x="2903" y="8427"/>
                  <a:pt x="2666" y="8627"/>
                </a:cubicBezTo>
                <a:cubicBezTo>
                  <a:pt x="2428" y="8830"/>
                  <a:pt x="2220" y="9071"/>
                  <a:pt x="2044" y="9344"/>
                </a:cubicBezTo>
                <a:cubicBezTo>
                  <a:pt x="1867" y="9620"/>
                  <a:pt x="1730" y="9926"/>
                  <a:pt x="1628" y="10252"/>
                </a:cubicBezTo>
                <a:lnTo>
                  <a:pt x="0" y="16271"/>
                </a:lnTo>
                <a:lnTo>
                  <a:pt x="0" y="1618"/>
                </a:lnTo>
                <a:cubicBezTo>
                  <a:pt x="0" y="1177"/>
                  <a:pt x="132" y="796"/>
                  <a:pt x="399" y="478"/>
                </a:cubicBezTo>
                <a:cubicBezTo>
                  <a:pt x="663" y="161"/>
                  <a:pt x="981" y="0"/>
                  <a:pt x="1348" y="0"/>
                </a:cubicBezTo>
                <a:lnTo>
                  <a:pt x="9459" y="0"/>
                </a:lnTo>
                <a:cubicBezTo>
                  <a:pt x="9824" y="0"/>
                  <a:pt x="10140" y="161"/>
                  <a:pt x="10407" y="478"/>
                </a:cubicBezTo>
                <a:cubicBezTo>
                  <a:pt x="10673" y="796"/>
                  <a:pt x="10806" y="1177"/>
                  <a:pt x="10806" y="1618"/>
                </a:cubicBezTo>
                <a:cubicBezTo>
                  <a:pt x="10806" y="2059"/>
                  <a:pt x="10938" y="2438"/>
                  <a:pt x="11197" y="2749"/>
                </a:cubicBezTo>
                <a:cubicBezTo>
                  <a:pt x="11459" y="3063"/>
                  <a:pt x="11773" y="3222"/>
                  <a:pt x="12142" y="3222"/>
                </a:cubicBezTo>
                <a:lnTo>
                  <a:pt x="17332" y="3222"/>
                </a:lnTo>
                <a:cubicBezTo>
                  <a:pt x="17700" y="3222"/>
                  <a:pt x="18015" y="3384"/>
                  <a:pt x="18277" y="3713"/>
                </a:cubicBezTo>
                <a:cubicBezTo>
                  <a:pt x="18539" y="4042"/>
                  <a:pt x="18669" y="4426"/>
                  <a:pt x="18669" y="4867"/>
                </a:cubicBezTo>
                <a:lnTo>
                  <a:pt x="18669" y="7975"/>
                </a:lnTo>
                <a:lnTo>
                  <a:pt x="4276" y="7975"/>
                </a:lnTo>
                <a:close/>
                <a:moveTo>
                  <a:pt x="21599" y="10140"/>
                </a:moveTo>
                <a:lnTo>
                  <a:pt x="18552" y="20800"/>
                </a:lnTo>
                <a:cubicBezTo>
                  <a:pt x="18505" y="21015"/>
                  <a:pt x="18385" y="21203"/>
                  <a:pt x="18194" y="21362"/>
                </a:cubicBezTo>
                <a:cubicBezTo>
                  <a:pt x="18003" y="21520"/>
                  <a:pt x="17817" y="21599"/>
                  <a:pt x="17638" y="21599"/>
                </a:cubicBezTo>
                <a:lnTo>
                  <a:pt x="504" y="21599"/>
                </a:lnTo>
                <a:lnTo>
                  <a:pt x="3388" y="10913"/>
                </a:lnTo>
                <a:cubicBezTo>
                  <a:pt x="3434" y="10698"/>
                  <a:pt x="3552" y="10516"/>
                  <a:pt x="3745" y="10363"/>
                </a:cubicBezTo>
                <a:cubicBezTo>
                  <a:pt x="3936" y="10213"/>
                  <a:pt x="4120" y="10140"/>
                  <a:pt x="4301" y="10140"/>
                </a:cubicBezTo>
                <a:lnTo>
                  <a:pt x="21599" y="101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913765">
              <a:defRPr/>
            </a:pPr>
            <a:endParaRPr lang="es-ES" sz="29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6" name="AutoShape 121"/>
          <p:cNvSpPr/>
          <p:nvPr/>
        </p:nvSpPr>
        <p:spPr bwMode="auto">
          <a:xfrm>
            <a:off x="5769664" y="2213679"/>
            <a:ext cx="626239" cy="689043"/>
          </a:xfrm>
          <a:custGeom>
            <a:avLst/>
            <a:gdLst>
              <a:gd name="T0" fmla="*/ 10800 w 21600"/>
              <a:gd name="T1" fmla="+- 0 10813 26"/>
              <a:gd name="T2" fmla="*/ 10813 h 21574"/>
              <a:gd name="T3" fmla="*/ 10800 w 21600"/>
              <a:gd name="T4" fmla="+- 0 10813 26"/>
              <a:gd name="T5" fmla="*/ 10813 h 21574"/>
              <a:gd name="T6" fmla="*/ 10800 w 21600"/>
              <a:gd name="T7" fmla="+- 0 10813 26"/>
              <a:gd name="T8" fmla="*/ 10813 h 21574"/>
              <a:gd name="T9" fmla="*/ 10800 w 21600"/>
              <a:gd name="T10" fmla="+- 0 10813 26"/>
              <a:gd name="T11" fmla="*/ 10813 h 21574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74">
                <a:moveTo>
                  <a:pt x="19883" y="9849"/>
                </a:moveTo>
                <a:cubicBezTo>
                  <a:pt x="20430" y="10441"/>
                  <a:pt x="20853" y="11078"/>
                  <a:pt x="21152" y="11757"/>
                </a:cubicBezTo>
                <a:cubicBezTo>
                  <a:pt x="21448" y="12437"/>
                  <a:pt x="21599" y="13164"/>
                  <a:pt x="21599" y="13934"/>
                </a:cubicBezTo>
                <a:cubicBezTo>
                  <a:pt x="21599" y="14988"/>
                  <a:pt x="21324" y="15980"/>
                  <a:pt x="20757" y="16911"/>
                </a:cubicBezTo>
                <a:cubicBezTo>
                  <a:pt x="20194" y="17841"/>
                  <a:pt x="19428" y="18656"/>
                  <a:pt x="18453" y="19346"/>
                </a:cubicBezTo>
                <a:cubicBezTo>
                  <a:pt x="17479" y="20040"/>
                  <a:pt x="16337" y="20584"/>
                  <a:pt x="15016" y="20982"/>
                </a:cubicBezTo>
                <a:cubicBezTo>
                  <a:pt x="13698" y="21373"/>
                  <a:pt x="12293" y="21574"/>
                  <a:pt x="10800" y="21574"/>
                </a:cubicBezTo>
                <a:cubicBezTo>
                  <a:pt x="9310" y="21574"/>
                  <a:pt x="7905" y="21373"/>
                  <a:pt x="6595" y="20982"/>
                </a:cubicBezTo>
                <a:cubicBezTo>
                  <a:pt x="5282" y="20584"/>
                  <a:pt x="4136" y="20040"/>
                  <a:pt x="3154" y="19346"/>
                </a:cubicBezTo>
                <a:cubicBezTo>
                  <a:pt x="2175" y="18656"/>
                  <a:pt x="1405" y="17841"/>
                  <a:pt x="842" y="16911"/>
                </a:cubicBezTo>
                <a:cubicBezTo>
                  <a:pt x="279" y="15978"/>
                  <a:pt x="0" y="14988"/>
                  <a:pt x="0" y="13934"/>
                </a:cubicBezTo>
                <a:cubicBezTo>
                  <a:pt x="0" y="13164"/>
                  <a:pt x="151" y="12434"/>
                  <a:pt x="451" y="11757"/>
                </a:cubicBezTo>
                <a:cubicBezTo>
                  <a:pt x="746" y="11078"/>
                  <a:pt x="1173" y="10441"/>
                  <a:pt x="1720" y="9849"/>
                </a:cubicBezTo>
                <a:cubicBezTo>
                  <a:pt x="1972" y="9553"/>
                  <a:pt x="2419" y="9105"/>
                  <a:pt x="3046" y="8507"/>
                </a:cubicBezTo>
                <a:cubicBezTo>
                  <a:pt x="3677" y="7906"/>
                  <a:pt x="4367" y="7213"/>
                  <a:pt x="5114" y="6421"/>
                </a:cubicBezTo>
                <a:cubicBezTo>
                  <a:pt x="5861" y="5626"/>
                  <a:pt x="6579" y="4758"/>
                  <a:pt x="7282" y="3810"/>
                </a:cubicBezTo>
                <a:cubicBezTo>
                  <a:pt x="7985" y="2860"/>
                  <a:pt x="8556" y="1882"/>
                  <a:pt x="9003" y="873"/>
                </a:cubicBezTo>
                <a:cubicBezTo>
                  <a:pt x="9131" y="560"/>
                  <a:pt x="9370" y="329"/>
                  <a:pt x="9714" y="179"/>
                </a:cubicBezTo>
                <a:cubicBezTo>
                  <a:pt x="10057" y="30"/>
                  <a:pt x="10420" y="-26"/>
                  <a:pt x="10800" y="10"/>
                </a:cubicBezTo>
                <a:cubicBezTo>
                  <a:pt x="11195" y="-26"/>
                  <a:pt x="11558" y="30"/>
                  <a:pt x="11897" y="179"/>
                </a:cubicBezTo>
                <a:cubicBezTo>
                  <a:pt x="12237" y="329"/>
                  <a:pt x="12468" y="560"/>
                  <a:pt x="12596" y="873"/>
                </a:cubicBezTo>
                <a:cubicBezTo>
                  <a:pt x="13015" y="1888"/>
                  <a:pt x="13586" y="2872"/>
                  <a:pt x="14309" y="3816"/>
                </a:cubicBezTo>
                <a:cubicBezTo>
                  <a:pt x="15028" y="4760"/>
                  <a:pt x="15758" y="5626"/>
                  <a:pt x="16505" y="6421"/>
                </a:cubicBezTo>
                <a:cubicBezTo>
                  <a:pt x="17256" y="7213"/>
                  <a:pt x="17934" y="7907"/>
                  <a:pt x="18561" y="8507"/>
                </a:cubicBezTo>
                <a:cubicBezTo>
                  <a:pt x="19188" y="9105"/>
                  <a:pt x="19623" y="9553"/>
                  <a:pt x="19883" y="9849"/>
                </a:cubicBezTo>
                <a:moveTo>
                  <a:pt x="7438" y="17542"/>
                </a:moveTo>
                <a:cubicBezTo>
                  <a:pt x="8188" y="17542"/>
                  <a:pt x="8831" y="17356"/>
                  <a:pt x="9350" y="16987"/>
                </a:cubicBezTo>
                <a:cubicBezTo>
                  <a:pt x="9873" y="16618"/>
                  <a:pt x="10133" y="16167"/>
                  <a:pt x="10133" y="15622"/>
                </a:cubicBezTo>
                <a:cubicBezTo>
                  <a:pt x="10133" y="15239"/>
                  <a:pt x="9993" y="14898"/>
                  <a:pt x="9713" y="14613"/>
                </a:cubicBezTo>
                <a:cubicBezTo>
                  <a:pt x="9634" y="14543"/>
                  <a:pt x="9518" y="14430"/>
                  <a:pt x="9358" y="14283"/>
                </a:cubicBezTo>
                <a:cubicBezTo>
                  <a:pt x="9198" y="14134"/>
                  <a:pt x="9031" y="13959"/>
                  <a:pt x="8851" y="13753"/>
                </a:cubicBezTo>
                <a:cubicBezTo>
                  <a:pt x="8671" y="13553"/>
                  <a:pt x="8492" y="13336"/>
                  <a:pt x="8304" y="13099"/>
                </a:cubicBezTo>
                <a:cubicBezTo>
                  <a:pt x="8120" y="12868"/>
                  <a:pt x="7977" y="12626"/>
                  <a:pt x="7877" y="12372"/>
                </a:cubicBezTo>
                <a:cubicBezTo>
                  <a:pt x="7825" y="12192"/>
                  <a:pt x="7677" y="12115"/>
                  <a:pt x="7438" y="12141"/>
                </a:cubicBezTo>
                <a:cubicBezTo>
                  <a:pt x="7210" y="12107"/>
                  <a:pt x="7054" y="12183"/>
                  <a:pt x="6983" y="12372"/>
                </a:cubicBezTo>
                <a:cubicBezTo>
                  <a:pt x="6883" y="12634"/>
                  <a:pt x="6739" y="12879"/>
                  <a:pt x="6567" y="13108"/>
                </a:cubicBezTo>
                <a:cubicBezTo>
                  <a:pt x="6396" y="13336"/>
                  <a:pt x="6216" y="13553"/>
                  <a:pt x="6032" y="13753"/>
                </a:cubicBezTo>
                <a:cubicBezTo>
                  <a:pt x="5853" y="13959"/>
                  <a:pt x="5677" y="14131"/>
                  <a:pt x="5517" y="14275"/>
                </a:cubicBezTo>
                <a:cubicBezTo>
                  <a:pt x="5358" y="14421"/>
                  <a:pt x="5242" y="14531"/>
                  <a:pt x="5162" y="14613"/>
                </a:cubicBezTo>
                <a:cubicBezTo>
                  <a:pt x="4870" y="14909"/>
                  <a:pt x="4731" y="15247"/>
                  <a:pt x="4743" y="15622"/>
                </a:cubicBezTo>
                <a:cubicBezTo>
                  <a:pt x="4743" y="16155"/>
                  <a:pt x="5002" y="16606"/>
                  <a:pt x="5525" y="16981"/>
                </a:cubicBezTo>
                <a:cubicBezTo>
                  <a:pt x="6048" y="17356"/>
                  <a:pt x="6687" y="17542"/>
                  <a:pt x="7438" y="1754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913765">
              <a:defRPr/>
            </a:pPr>
            <a:endParaRPr lang="es-ES" sz="29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7" name="Content Placeholder 2"/>
          <p:cNvSpPr txBox="1"/>
          <p:nvPr/>
        </p:nvSpPr>
        <p:spPr bwMode="auto">
          <a:xfrm>
            <a:off x="1697929" y="4671022"/>
            <a:ext cx="2704396" cy="822802"/>
          </a:xfrm>
          <a:prstGeom prst="rect">
            <a:avLst/>
          </a:prstGeom>
          <a:noFill/>
          <a:ln>
            <a:noFill/>
          </a:ln>
        </p:spPr>
        <p:txBody>
          <a:bodyPr lIns="121892" tIns="60946" rIns="121892" bIns="60946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parajita" panose="020B0604020202020204" pitchFamily="34" charset="0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48" name="Content Placeholder 2"/>
          <p:cNvSpPr txBox="1"/>
          <p:nvPr/>
        </p:nvSpPr>
        <p:spPr bwMode="auto">
          <a:xfrm>
            <a:off x="7801962" y="4694112"/>
            <a:ext cx="2704396" cy="822802"/>
          </a:xfrm>
          <a:prstGeom prst="rect">
            <a:avLst/>
          </a:prstGeom>
          <a:noFill/>
          <a:ln>
            <a:noFill/>
          </a:ln>
        </p:spPr>
        <p:txBody>
          <a:bodyPr lIns="121892" tIns="60946" rIns="121892" bIns="60946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parajita" panose="020B0604020202020204" pitchFamily="34" charset="0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</p:spTree>
  </p:cSld>
  <p:clrMapOvr>
    <a:masterClrMapping/>
  </p:clrMapOvr>
  <p:transition advTm="7254">
    <p:zoom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1598646" y="410492"/>
            <a:ext cx="9022649" cy="267238"/>
            <a:chOff x="2331650" y="3295381"/>
            <a:chExt cx="9022649" cy="267238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35" name="椭圆 34"/>
            <p:cNvSpPr/>
            <p:nvPr/>
          </p:nvSpPr>
          <p:spPr>
            <a:xfrm rot="10800000">
              <a:off x="4045590" y="3295381"/>
              <a:ext cx="267237" cy="2672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 rot="10800000">
              <a:off x="3407467" y="3328786"/>
              <a:ext cx="200428" cy="200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 rot="10800000">
              <a:off x="2836154" y="3362190"/>
              <a:ext cx="133619" cy="1336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 rot="10800000">
              <a:off x="2331650" y="3395595"/>
              <a:ext cx="66809" cy="668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9373122" y="3295382"/>
              <a:ext cx="267237" cy="2672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10078054" y="3328787"/>
              <a:ext cx="200428" cy="200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10716176" y="3362191"/>
              <a:ext cx="133619" cy="1336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11287490" y="3395595"/>
              <a:ext cx="66809" cy="668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1" name="AutoShape 8"/>
          <p:cNvSpPr/>
          <p:nvPr/>
        </p:nvSpPr>
        <p:spPr bwMode="auto">
          <a:xfrm>
            <a:off x="7961826" y="3625475"/>
            <a:ext cx="3089203" cy="21151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" name="AutoShape 9"/>
          <p:cNvSpPr/>
          <p:nvPr/>
        </p:nvSpPr>
        <p:spPr bwMode="auto">
          <a:xfrm>
            <a:off x="5642359" y="3627406"/>
            <a:ext cx="2952038" cy="21109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" name="AutoShape 10"/>
          <p:cNvSpPr/>
          <p:nvPr/>
        </p:nvSpPr>
        <p:spPr bwMode="auto">
          <a:xfrm>
            <a:off x="3469187" y="3625475"/>
            <a:ext cx="2738271" cy="21244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4" name="AutoShape 11"/>
          <p:cNvSpPr/>
          <p:nvPr/>
        </p:nvSpPr>
        <p:spPr bwMode="auto">
          <a:xfrm>
            <a:off x="1177745" y="3625475"/>
            <a:ext cx="2486320" cy="21395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grpSp>
        <p:nvGrpSpPr>
          <p:cNvPr id="2" name="Group 85"/>
          <p:cNvGrpSpPr/>
          <p:nvPr/>
        </p:nvGrpSpPr>
        <p:grpSpPr>
          <a:xfrm>
            <a:off x="1129873" y="3491196"/>
            <a:ext cx="480094" cy="480218"/>
            <a:chOff x="2255370" y="6982392"/>
            <a:chExt cx="960187" cy="960436"/>
          </a:xfrm>
        </p:grpSpPr>
        <p:sp>
          <p:nvSpPr>
            <p:cNvPr id="16" name="AutoShape 13"/>
            <p:cNvSpPr/>
            <p:nvPr/>
          </p:nvSpPr>
          <p:spPr bwMode="auto">
            <a:xfrm>
              <a:off x="2255370" y="6982392"/>
              <a:ext cx="960187" cy="960436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endParaRPr lang="es-ES" sz="2800"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  <p:sp>
          <p:nvSpPr>
            <p:cNvPr id="17" name="AutoShape 14"/>
            <p:cNvSpPr/>
            <p:nvPr/>
          </p:nvSpPr>
          <p:spPr bwMode="auto">
            <a:xfrm>
              <a:off x="2550688" y="7255500"/>
              <a:ext cx="414109" cy="414214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bg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endParaRPr lang="es-ES" sz="2800"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</p:grpSp>
      <p:grpSp>
        <p:nvGrpSpPr>
          <p:cNvPr id="3" name="Group 88"/>
          <p:cNvGrpSpPr/>
          <p:nvPr/>
        </p:nvGrpSpPr>
        <p:grpSpPr>
          <a:xfrm>
            <a:off x="8482997" y="3491196"/>
            <a:ext cx="480094" cy="480218"/>
            <a:chOff x="17184419" y="6982392"/>
            <a:chExt cx="960187" cy="960436"/>
          </a:xfrm>
        </p:grpSpPr>
        <p:sp>
          <p:nvSpPr>
            <p:cNvPr id="19" name="AutoShape 16"/>
            <p:cNvSpPr/>
            <p:nvPr/>
          </p:nvSpPr>
          <p:spPr bwMode="auto">
            <a:xfrm>
              <a:off x="17184419" y="6982392"/>
              <a:ext cx="960187" cy="960436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endParaRPr lang="es-ES" sz="2800"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  <p:sp>
          <p:nvSpPr>
            <p:cNvPr id="20" name="AutoShape 17"/>
            <p:cNvSpPr/>
            <p:nvPr/>
          </p:nvSpPr>
          <p:spPr bwMode="auto">
            <a:xfrm>
              <a:off x="17457458" y="7255500"/>
              <a:ext cx="414109" cy="414214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bg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endParaRPr lang="es-ES" sz="2800"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</p:grpSp>
      <p:grpSp>
        <p:nvGrpSpPr>
          <p:cNvPr id="4" name="Group 86"/>
          <p:cNvGrpSpPr/>
          <p:nvPr/>
        </p:nvGrpSpPr>
        <p:grpSpPr>
          <a:xfrm>
            <a:off x="3613685" y="3491196"/>
            <a:ext cx="480094" cy="480218"/>
            <a:chOff x="7222994" y="6982392"/>
            <a:chExt cx="960187" cy="960436"/>
          </a:xfrm>
        </p:grpSpPr>
        <p:sp>
          <p:nvSpPr>
            <p:cNvPr id="22" name="AutoShape 19"/>
            <p:cNvSpPr/>
            <p:nvPr/>
          </p:nvSpPr>
          <p:spPr bwMode="auto">
            <a:xfrm>
              <a:off x="7222994" y="6982392"/>
              <a:ext cx="960187" cy="960436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endParaRPr lang="es-ES" sz="2800"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  <p:sp>
          <p:nvSpPr>
            <p:cNvPr id="23" name="AutoShape 20"/>
            <p:cNvSpPr/>
            <p:nvPr/>
          </p:nvSpPr>
          <p:spPr bwMode="auto">
            <a:xfrm>
              <a:off x="7496033" y="7255500"/>
              <a:ext cx="414109" cy="414214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bg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endParaRPr lang="es-ES" sz="2800"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</p:grpSp>
      <p:grpSp>
        <p:nvGrpSpPr>
          <p:cNvPr id="5" name="Group 87"/>
          <p:cNvGrpSpPr/>
          <p:nvPr/>
        </p:nvGrpSpPr>
        <p:grpSpPr>
          <a:xfrm>
            <a:off x="6118303" y="3491196"/>
            <a:ext cx="478955" cy="480218"/>
            <a:chOff x="12255091" y="6982392"/>
            <a:chExt cx="957910" cy="960436"/>
          </a:xfrm>
        </p:grpSpPr>
        <p:sp>
          <p:nvSpPr>
            <p:cNvPr id="31" name="AutoShape 28"/>
            <p:cNvSpPr/>
            <p:nvPr/>
          </p:nvSpPr>
          <p:spPr bwMode="auto">
            <a:xfrm>
              <a:off x="12255091" y="6982392"/>
              <a:ext cx="957910" cy="960436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endParaRPr lang="es-ES" sz="2800"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  <p:sp>
          <p:nvSpPr>
            <p:cNvPr id="32" name="AutoShape 29"/>
            <p:cNvSpPr/>
            <p:nvPr/>
          </p:nvSpPr>
          <p:spPr bwMode="auto">
            <a:xfrm>
              <a:off x="12525854" y="7255500"/>
              <a:ext cx="416385" cy="414214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bg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endParaRPr lang="es-ES" sz="2800"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</p:grpSp>
      <p:sp>
        <p:nvSpPr>
          <p:cNvPr id="6" name="AutoShape 54"/>
          <p:cNvSpPr/>
          <p:nvPr/>
        </p:nvSpPr>
        <p:spPr bwMode="auto">
          <a:xfrm rot="21599989">
            <a:off x="1245616" y="3282319"/>
            <a:ext cx="249173" cy="1666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600" y="18480"/>
                  <a:pt x="21600" y="19171"/>
                </a:cubicBezTo>
                <a:cubicBezTo>
                  <a:pt x="21600" y="19815"/>
                  <a:pt x="21467" y="20375"/>
                  <a:pt x="21203" y="20870"/>
                </a:cubicBezTo>
                <a:cubicBezTo>
                  <a:pt x="20942" y="21359"/>
                  <a:pt x="20626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/>
        </p:spPr>
        <p:txBody>
          <a:bodyPr lIns="19046" tIns="19046" rIns="19046" bIns="19046" anchor="ctr"/>
          <a:lstStyle/>
          <a:p>
            <a:pPr defTabSz="456565">
              <a:defRPr/>
            </a:pPr>
            <a:endParaRPr lang="es-ES" sz="150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" name="AutoShape 55"/>
          <p:cNvSpPr/>
          <p:nvPr/>
        </p:nvSpPr>
        <p:spPr bwMode="auto">
          <a:xfrm rot="21599989">
            <a:off x="6239084" y="3282319"/>
            <a:ext cx="249967" cy="1666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600" y="18480"/>
                  <a:pt x="21600" y="19171"/>
                </a:cubicBezTo>
                <a:cubicBezTo>
                  <a:pt x="21600" y="19815"/>
                  <a:pt x="21467" y="20375"/>
                  <a:pt x="21203" y="20870"/>
                </a:cubicBezTo>
                <a:cubicBezTo>
                  <a:pt x="20942" y="21359"/>
                  <a:pt x="20626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/>
        </p:spPr>
        <p:txBody>
          <a:bodyPr lIns="19046" tIns="19046" rIns="19046" bIns="19046" anchor="ctr"/>
          <a:lstStyle/>
          <a:p>
            <a:pPr defTabSz="456565">
              <a:defRPr/>
            </a:pPr>
            <a:endParaRPr lang="es-ES" sz="150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" name="AutoShape 59"/>
          <p:cNvSpPr/>
          <p:nvPr/>
        </p:nvSpPr>
        <p:spPr bwMode="auto">
          <a:xfrm rot="10799989">
            <a:off x="8603404" y="4022012"/>
            <a:ext cx="249967" cy="1666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600" y="18480"/>
                  <a:pt x="21600" y="19171"/>
                </a:cubicBezTo>
                <a:cubicBezTo>
                  <a:pt x="21600" y="19815"/>
                  <a:pt x="21467" y="20375"/>
                  <a:pt x="21203" y="20870"/>
                </a:cubicBezTo>
                <a:cubicBezTo>
                  <a:pt x="20942" y="21359"/>
                  <a:pt x="20626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/>
        </p:spPr>
        <p:txBody>
          <a:bodyPr lIns="19046" tIns="19046" rIns="19046" bIns="19046" anchor="ctr"/>
          <a:lstStyle/>
          <a:p>
            <a:pPr defTabSz="456565">
              <a:defRPr/>
            </a:pPr>
            <a:endParaRPr lang="es-ES" sz="15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" name="AutoShape 60"/>
          <p:cNvSpPr/>
          <p:nvPr/>
        </p:nvSpPr>
        <p:spPr bwMode="auto">
          <a:xfrm rot="10799989">
            <a:off x="3729944" y="4022012"/>
            <a:ext cx="249967" cy="1666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600" y="18480"/>
                  <a:pt x="21600" y="19171"/>
                </a:cubicBezTo>
                <a:cubicBezTo>
                  <a:pt x="21600" y="19815"/>
                  <a:pt x="21467" y="20375"/>
                  <a:pt x="21203" y="20870"/>
                </a:cubicBezTo>
                <a:cubicBezTo>
                  <a:pt x="20942" y="21359"/>
                  <a:pt x="20626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/>
        </p:spPr>
        <p:txBody>
          <a:bodyPr lIns="19046" tIns="19046" rIns="19046" bIns="19046" anchor="ctr"/>
          <a:lstStyle/>
          <a:p>
            <a:pPr defTabSz="456565">
              <a:defRPr/>
            </a:pPr>
            <a:endParaRPr lang="es-ES" sz="15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grpSp>
        <p:nvGrpSpPr>
          <p:cNvPr id="44" name="Group 43"/>
          <p:cNvGrpSpPr/>
          <p:nvPr/>
        </p:nvGrpSpPr>
        <p:grpSpPr>
          <a:xfrm rot="5400000">
            <a:off x="820745" y="2605895"/>
            <a:ext cx="1097280" cy="121889"/>
            <a:chOff x="2057400" y="2800350"/>
            <a:chExt cx="822960" cy="91440"/>
          </a:xfrm>
        </p:grpSpPr>
        <p:sp>
          <p:nvSpPr>
            <p:cNvPr id="45" name="Oval 44"/>
            <p:cNvSpPr/>
            <p:nvPr/>
          </p:nvSpPr>
          <p:spPr>
            <a:xfrm rot="5400000">
              <a:off x="2057400" y="2800350"/>
              <a:ext cx="91440" cy="91440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x-none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endParaRPr>
            </a:p>
          </p:txBody>
        </p:sp>
        <p:cxnSp>
          <p:nvCxnSpPr>
            <p:cNvPr id="46" name="Straight Connector 45"/>
            <p:cNvCxnSpPr/>
            <p:nvPr/>
          </p:nvCxnSpPr>
          <p:spPr>
            <a:xfrm flipV="1">
              <a:off x="2148840" y="2846070"/>
              <a:ext cx="731520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Rectangle 52"/>
          <p:cNvSpPr/>
          <p:nvPr/>
        </p:nvSpPr>
        <p:spPr>
          <a:xfrm>
            <a:off x="1436888" y="1994025"/>
            <a:ext cx="1955800" cy="368300"/>
          </a:xfrm>
          <a:prstGeom prst="rect">
            <a:avLst/>
          </a:prstGeom>
        </p:spPr>
        <p:txBody>
          <a:bodyPr wrap="none" lIns="109709" tIns="54855" rIns="109709" bIns="54855">
            <a:spAutoFit/>
          </a:bodyPr>
          <a:lstStyle/>
          <a:p>
            <a:pPr algn="l"/>
            <a:r>
              <a:rPr 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Open Sans Light" panose="020B0306030504020204" pitchFamily="34" charset="0"/>
                <a:cs typeface="Aparajita" panose="020B0604020202020204" pitchFamily="34" charset="0"/>
              </a:rPr>
              <a:t>单击此处添加名称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1440180" y="2263775"/>
            <a:ext cx="2956560" cy="1214120"/>
          </a:xfrm>
          <a:prstGeom prst="rect">
            <a:avLst/>
          </a:prstGeom>
          <a:noFill/>
        </p:spPr>
        <p:txBody>
          <a:bodyPr wrap="square" lIns="109709" tIns="54855" rIns="109709" bIns="54855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cs typeface="Aparajita" panose="020B0604020202020204" pitchFamily="34" charset="0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</a:t>
            </a:r>
          </a:p>
        </p:txBody>
      </p:sp>
      <p:sp>
        <p:nvSpPr>
          <p:cNvPr id="10" name="TextBox 59"/>
          <p:cNvSpPr txBox="1"/>
          <p:nvPr/>
        </p:nvSpPr>
        <p:spPr>
          <a:xfrm>
            <a:off x="2058425" y="3636614"/>
            <a:ext cx="1099820" cy="182880"/>
          </a:xfrm>
          <a:prstGeom prst="rect">
            <a:avLst/>
          </a:prstGeom>
          <a:noFill/>
        </p:spPr>
        <p:txBody>
          <a:bodyPr wrap="none" lIns="0" tIns="0" rIns="0" bIns="0" rtlCol="1" anchor="t" anchorCtr="0">
            <a:spAutoFit/>
          </a:bodyPr>
          <a:lstStyle/>
          <a:p>
            <a:pPr algn="ctr" rtl="0"/>
            <a:r>
              <a:rPr lang="en-US" sz="1200" dirty="0">
                <a:solidFill>
                  <a:schemeClr val="bg1"/>
                </a:solidFill>
                <a:latin typeface="Lato" panose="020F05020202040302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Monday -  10:00 AM</a:t>
            </a:r>
            <a:endParaRPr lang="x-none" sz="1200" dirty="0">
              <a:solidFill>
                <a:schemeClr val="bg1"/>
              </a:solidFill>
              <a:latin typeface="Lato" panose="020F0502020204030203" pitchFamily="34" charset="0"/>
              <a:ea typeface="Open Sans" panose="020B0606030504020204" pitchFamily="34" charset="0"/>
            </a:endParaRPr>
          </a:p>
        </p:txBody>
      </p:sp>
      <p:sp>
        <p:nvSpPr>
          <p:cNvPr id="15" name="TextBox 60"/>
          <p:cNvSpPr txBox="1"/>
          <p:nvPr/>
        </p:nvSpPr>
        <p:spPr>
          <a:xfrm>
            <a:off x="4563247" y="3642695"/>
            <a:ext cx="1102360" cy="182880"/>
          </a:xfrm>
          <a:prstGeom prst="rect">
            <a:avLst/>
          </a:prstGeom>
          <a:noFill/>
        </p:spPr>
        <p:txBody>
          <a:bodyPr wrap="none" lIns="0" tIns="0" rIns="0" bIns="0" rtlCol="1" anchor="t" anchorCtr="0">
            <a:spAutoFit/>
          </a:bodyPr>
          <a:lstStyle/>
          <a:p>
            <a:pPr algn="ctr" rtl="0"/>
            <a:r>
              <a:rPr lang="en-US" sz="1200" dirty="0">
                <a:solidFill>
                  <a:schemeClr val="bg1"/>
                </a:solidFill>
                <a:latin typeface="Lato" panose="020F05020202040302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Monday -  12:00 PM</a:t>
            </a:r>
            <a:endParaRPr lang="x-none" sz="1200" dirty="0">
              <a:solidFill>
                <a:schemeClr val="bg1"/>
              </a:solidFill>
              <a:latin typeface="Lato" panose="020F0502020204030203" pitchFamily="34" charset="0"/>
              <a:ea typeface="Open Sans" panose="020B0606030504020204" pitchFamily="34" charset="0"/>
            </a:endParaRPr>
          </a:p>
        </p:txBody>
      </p:sp>
      <p:sp>
        <p:nvSpPr>
          <p:cNvPr id="18" name="TextBox 61"/>
          <p:cNvSpPr txBox="1"/>
          <p:nvPr/>
        </p:nvSpPr>
        <p:spPr>
          <a:xfrm>
            <a:off x="7019131" y="3642695"/>
            <a:ext cx="1153795" cy="182880"/>
          </a:xfrm>
          <a:prstGeom prst="rect">
            <a:avLst/>
          </a:prstGeom>
          <a:noFill/>
        </p:spPr>
        <p:txBody>
          <a:bodyPr wrap="none" lIns="0" tIns="0" rIns="0" bIns="0" rtlCol="1" anchor="t" anchorCtr="0">
            <a:spAutoFit/>
          </a:bodyPr>
          <a:lstStyle/>
          <a:p>
            <a:pPr algn="ctr" rtl="0"/>
            <a:r>
              <a:rPr lang="en-US" sz="1200" dirty="0">
                <a:solidFill>
                  <a:schemeClr val="bg1"/>
                </a:solidFill>
                <a:latin typeface="Lato" panose="020F05020202040302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Tuesday -  10:00 AM</a:t>
            </a:r>
            <a:endParaRPr lang="x-none" sz="1200" dirty="0">
              <a:solidFill>
                <a:schemeClr val="bg1"/>
              </a:solidFill>
              <a:latin typeface="Lato" panose="020F0502020204030203" pitchFamily="34" charset="0"/>
              <a:ea typeface="Open Sans" panose="020B0606030504020204" pitchFamily="34" charset="0"/>
            </a:endParaRPr>
          </a:p>
        </p:txBody>
      </p:sp>
      <p:sp>
        <p:nvSpPr>
          <p:cNvPr id="21" name="TextBox 62"/>
          <p:cNvSpPr txBox="1"/>
          <p:nvPr/>
        </p:nvSpPr>
        <p:spPr>
          <a:xfrm>
            <a:off x="9448693" y="3642695"/>
            <a:ext cx="1029335" cy="182880"/>
          </a:xfrm>
          <a:prstGeom prst="rect">
            <a:avLst/>
          </a:prstGeom>
          <a:noFill/>
        </p:spPr>
        <p:txBody>
          <a:bodyPr wrap="none" lIns="0" tIns="0" rIns="0" bIns="0" rtlCol="1" anchor="t" anchorCtr="0">
            <a:spAutoFit/>
          </a:bodyPr>
          <a:lstStyle/>
          <a:p>
            <a:pPr algn="ctr" rtl="0"/>
            <a:r>
              <a:rPr lang="en-US" sz="1200" dirty="0">
                <a:solidFill>
                  <a:schemeClr val="bg1"/>
                </a:solidFill>
                <a:latin typeface="Lato" panose="020F05020202040302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Friday -  10:00 AM</a:t>
            </a:r>
            <a:endParaRPr lang="x-none" sz="1200" dirty="0">
              <a:solidFill>
                <a:schemeClr val="bg1"/>
              </a:solidFill>
              <a:latin typeface="Lato" panose="020F0502020204030203" pitchFamily="34" charset="0"/>
              <a:ea typeface="Open Sans" panose="020B0606030504020204" pitchFamily="34" charset="0"/>
            </a:endParaRPr>
          </a:p>
        </p:txBody>
      </p:sp>
      <p:grpSp>
        <p:nvGrpSpPr>
          <p:cNvPr id="24" name="Group 63"/>
          <p:cNvGrpSpPr/>
          <p:nvPr/>
        </p:nvGrpSpPr>
        <p:grpSpPr>
          <a:xfrm rot="5400000">
            <a:off x="5808881" y="2606959"/>
            <a:ext cx="1097280" cy="121889"/>
            <a:chOff x="2057400" y="2800350"/>
            <a:chExt cx="822960" cy="91440"/>
          </a:xfrm>
        </p:grpSpPr>
        <p:sp>
          <p:nvSpPr>
            <p:cNvPr id="25" name="Oval 64"/>
            <p:cNvSpPr/>
            <p:nvPr/>
          </p:nvSpPr>
          <p:spPr>
            <a:xfrm rot="5400000">
              <a:off x="2057400" y="2800350"/>
              <a:ext cx="91440" cy="91440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x-none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endParaRPr>
            </a:p>
          </p:txBody>
        </p:sp>
        <p:cxnSp>
          <p:nvCxnSpPr>
            <p:cNvPr id="26" name="Straight Connector 65"/>
            <p:cNvCxnSpPr/>
            <p:nvPr/>
          </p:nvCxnSpPr>
          <p:spPr>
            <a:xfrm flipV="1">
              <a:off x="2148840" y="2846070"/>
              <a:ext cx="731520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Rectangle 66"/>
          <p:cNvSpPr/>
          <p:nvPr/>
        </p:nvSpPr>
        <p:spPr>
          <a:xfrm>
            <a:off x="6425024" y="1995089"/>
            <a:ext cx="1955800" cy="368300"/>
          </a:xfrm>
          <a:prstGeom prst="rect">
            <a:avLst/>
          </a:prstGeom>
        </p:spPr>
        <p:txBody>
          <a:bodyPr wrap="none" lIns="109709" tIns="54855" rIns="109709" bIns="54855">
            <a:spAutoFit/>
          </a:bodyPr>
          <a:lstStyle/>
          <a:p>
            <a:pPr algn="l"/>
            <a:r>
              <a:rPr 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Open Sans Light" panose="020B0306030504020204" pitchFamily="34" charset="0"/>
                <a:cs typeface="Aparajita" panose="020B0604020202020204" pitchFamily="34" charset="0"/>
              </a:rPr>
              <a:t>单击此处添加名称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6428105" y="2265045"/>
            <a:ext cx="2956560" cy="1214120"/>
          </a:xfrm>
          <a:prstGeom prst="rect">
            <a:avLst/>
          </a:prstGeom>
          <a:noFill/>
        </p:spPr>
        <p:txBody>
          <a:bodyPr wrap="square" lIns="109709" tIns="54855" rIns="109709" bIns="54855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cs typeface="Aparajita" panose="020B0604020202020204" pitchFamily="34" charset="0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</a:t>
            </a:r>
          </a:p>
        </p:txBody>
      </p:sp>
      <p:grpSp>
        <p:nvGrpSpPr>
          <p:cNvPr id="28" name="Group 68"/>
          <p:cNvGrpSpPr/>
          <p:nvPr/>
        </p:nvGrpSpPr>
        <p:grpSpPr>
          <a:xfrm rot="16200000">
            <a:off x="8179850" y="4721284"/>
            <a:ext cx="1097280" cy="121889"/>
            <a:chOff x="2057400" y="2800350"/>
            <a:chExt cx="822960" cy="91440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29" name="Oval 69"/>
            <p:cNvSpPr/>
            <p:nvPr/>
          </p:nvSpPr>
          <p:spPr>
            <a:xfrm rot="5400000">
              <a:off x="2057400" y="2800350"/>
              <a:ext cx="91440" cy="91440"/>
            </a:xfrm>
            <a:prstGeom prst="ellipse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x-none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endParaRPr>
            </a:p>
          </p:txBody>
        </p:sp>
        <p:cxnSp>
          <p:nvCxnSpPr>
            <p:cNvPr id="30" name="Straight Connector 70"/>
            <p:cNvCxnSpPr/>
            <p:nvPr/>
          </p:nvCxnSpPr>
          <p:spPr>
            <a:xfrm flipV="1">
              <a:off x="2148840" y="2846070"/>
              <a:ext cx="731520" cy="0"/>
            </a:xfrm>
            <a:prstGeom prst="line">
              <a:avLst/>
            </a:prstGeom>
            <a:grpFill/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71"/>
          <p:cNvGrpSpPr/>
          <p:nvPr/>
        </p:nvGrpSpPr>
        <p:grpSpPr>
          <a:xfrm rot="16200000">
            <a:off x="3314254" y="4721489"/>
            <a:ext cx="1097280" cy="121889"/>
            <a:chOff x="2057400" y="2800350"/>
            <a:chExt cx="822960" cy="91440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43" name="Oval 72"/>
            <p:cNvSpPr/>
            <p:nvPr/>
          </p:nvSpPr>
          <p:spPr>
            <a:xfrm rot="5400000">
              <a:off x="2057400" y="2800350"/>
              <a:ext cx="91440" cy="91440"/>
            </a:xfrm>
            <a:prstGeom prst="ellipse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x-none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endParaRPr>
            </a:p>
          </p:txBody>
        </p:sp>
        <p:cxnSp>
          <p:nvCxnSpPr>
            <p:cNvPr id="74" name="Straight Connector 73"/>
            <p:cNvCxnSpPr/>
            <p:nvPr/>
          </p:nvCxnSpPr>
          <p:spPr>
            <a:xfrm flipV="1">
              <a:off x="2148840" y="2846070"/>
              <a:ext cx="731520" cy="0"/>
            </a:xfrm>
            <a:prstGeom prst="line">
              <a:avLst/>
            </a:prstGeom>
            <a:grpFill/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Rectangle 74"/>
          <p:cNvSpPr/>
          <p:nvPr/>
        </p:nvSpPr>
        <p:spPr>
          <a:xfrm>
            <a:off x="3936938" y="4440600"/>
            <a:ext cx="1955800" cy="368300"/>
          </a:xfrm>
          <a:prstGeom prst="rect">
            <a:avLst/>
          </a:prstGeom>
        </p:spPr>
        <p:txBody>
          <a:bodyPr wrap="none" lIns="109709" tIns="54855" rIns="109709" bIns="54855">
            <a:spAutoFit/>
          </a:bodyPr>
          <a:lstStyle/>
          <a:p>
            <a:pPr algn="l"/>
            <a:r>
              <a:rPr 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Open Sans Light" panose="020B0306030504020204" pitchFamily="34" charset="0"/>
                <a:cs typeface="Aparajita" panose="020B0604020202020204" pitchFamily="34" charset="0"/>
              </a:rPr>
              <a:t>单击此处添加名称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3940175" y="4710430"/>
            <a:ext cx="2956560" cy="1214120"/>
          </a:xfrm>
          <a:prstGeom prst="rect">
            <a:avLst/>
          </a:prstGeom>
          <a:noFill/>
        </p:spPr>
        <p:txBody>
          <a:bodyPr wrap="square" lIns="109709" tIns="54855" rIns="109709" bIns="54855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cs typeface="Aparajita" panose="020B0604020202020204" pitchFamily="34" charset="0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</a:t>
            </a:r>
          </a:p>
        </p:txBody>
      </p:sp>
      <p:sp>
        <p:nvSpPr>
          <p:cNvPr id="77" name="Rectangle 76"/>
          <p:cNvSpPr/>
          <p:nvPr/>
        </p:nvSpPr>
        <p:spPr>
          <a:xfrm>
            <a:off x="8813674" y="4441665"/>
            <a:ext cx="1955800" cy="368300"/>
          </a:xfrm>
          <a:prstGeom prst="rect">
            <a:avLst/>
          </a:prstGeom>
        </p:spPr>
        <p:txBody>
          <a:bodyPr wrap="none" lIns="109709" tIns="54855" rIns="109709" bIns="54855">
            <a:spAutoFit/>
          </a:bodyPr>
          <a:lstStyle/>
          <a:p>
            <a:pPr algn="l"/>
            <a:r>
              <a:rPr 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Open Sans Light" panose="020B0306030504020204" pitchFamily="34" charset="0"/>
                <a:cs typeface="Aparajita" panose="020B0604020202020204" pitchFamily="34" charset="0"/>
              </a:rPr>
              <a:t>单击此处添加名称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8816975" y="4711700"/>
            <a:ext cx="2956560" cy="1214120"/>
          </a:xfrm>
          <a:prstGeom prst="rect">
            <a:avLst/>
          </a:prstGeom>
          <a:noFill/>
        </p:spPr>
        <p:txBody>
          <a:bodyPr wrap="square" lIns="109709" tIns="54855" rIns="109709" bIns="54855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cs typeface="Aparajita" panose="020B0604020202020204" pitchFamily="34" charset="0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</a:t>
            </a:r>
          </a:p>
        </p:txBody>
      </p:sp>
      <p:sp>
        <p:nvSpPr>
          <p:cNvPr id="56" name="文本框 42"/>
          <p:cNvSpPr txBox="1"/>
          <p:nvPr/>
        </p:nvSpPr>
        <p:spPr>
          <a:xfrm>
            <a:off x="4582161" y="544963"/>
            <a:ext cx="3027680" cy="54864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algn="ctr" eaLnBrk="1" hangingPunct="1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单击此处添加名称</a:t>
            </a:r>
          </a:p>
        </p:txBody>
      </p:sp>
    </p:spTree>
  </p:cSld>
  <p:clrMapOvr>
    <a:masterClrMapping/>
  </p:clrMapOvr>
  <p:transition advTm="12777">
    <p:check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1598646" y="410492"/>
            <a:ext cx="9022649" cy="267238"/>
            <a:chOff x="2331650" y="3295381"/>
            <a:chExt cx="9022649" cy="267238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35" name="椭圆 34"/>
            <p:cNvSpPr/>
            <p:nvPr/>
          </p:nvSpPr>
          <p:spPr>
            <a:xfrm rot="10800000">
              <a:off x="4045590" y="3295381"/>
              <a:ext cx="267237" cy="2672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 rot="10800000">
              <a:off x="3407467" y="3328786"/>
              <a:ext cx="200428" cy="200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 rot="10800000">
              <a:off x="2836154" y="3362190"/>
              <a:ext cx="133619" cy="1336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 rot="10800000">
              <a:off x="2331650" y="3395595"/>
              <a:ext cx="66809" cy="668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9373122" y="3295382"/>
              <a:ext cx="267237" cy="2672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10078054" y="3328787"/>
              <a:ext cx="200428" cy="200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10716176" y="3362191"/>
              <a:ext cx="133619" cy="1336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11287490" y="3395595"/>
              <a:ext cx="66809" cy="668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8" name="Group 4"/>
          <p:cNvGrpSpPr>
            <a:grpSpLocks noChangeAspect="1"/>
          </p:cNvGrpSpPr>
          <p:nvPr/>
        </p:nvGrpSpPr>
        <p:grpSpPr bwMode="auto">
          <a:xfrm>
            <a:off x="1397069" y="4178282"/>
            <a:ext cx="2132673" cy="1207034"/>
            <a:chOff x="2814" y="1405"/>
            <a:chExt cx="2052" cy="1510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59" name="Freeform 5"/>
            <p:cNvSpPr/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60" name="Freeform 6"/>
            <p:cNvSpPr/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</p:grpSp>
      <p:grpSp>
        <p:nvGrpSpPr>
          <p:cNvPr id="61" name="Group 4"/>
          <p:cNvGrpSpPr>
            <a:grpSpLocks noChangeAspect="1"/>
          </p:cNvGrpSpPr>
          <p:nvPr/>
        </p:nvGrpSpPr>
        <p:grpSpPr bwMode="auto">
          <a:xfrm>
            <a:off x="2833663" y="3815542"/>
            <a:ext cx="2132673" cy="1569774"/>
            <a:chOff x="2814" y="1405"/>
            <a:chExt cx="2052" cy="1510"/>
          </a:xfrm>
          <a:solidFill>
            <a:srgbClr val="FF0000"/>
          </a:solidFill>
        </p:grpSpPr>
        <p:sp>
          <p:nvSpPr>
            <p:cNvPr id="62" name="Freeform 5"/>
            <p:cNvSpPr/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63" name="Freeform 6"/>
            <p:cNvSpPr/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</p:grpSp>
      <p:grpSp>
        <p:nvGrpSpPr>
          <p:cNvPr id="64" name="Group 4"/>
          <p:cNvGrpSpPr>
            <a:grpSpLocks noChangeAspect="1"/>
          </p:cNvGrpSpPr>
          <p:nvPr/>
        </p:nvGrpSpPr>
        <p:grpSpPr bwMode="auto">
          <a:xfrm>
            <a:off x="4270257" y="3114121"/>
            <a:ext cx="2132673" cy="2271195"/>
            <a:chOff x="2814" y="1405"/>
            <a:chExt cx="2052" cy="1510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65" name="Freeform 5"/>
            <p:cNvSpPr/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66" name="Freeform 6"/>
            <p:cNvSpPr/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</p:grpSp>
      <p:grpSp>
        <p:nvGrpSpPr>
          <p:cNvPr id="67" name="Group 4"/>
          <p:cNvGrpSpPr>
            <a:grpSpLocks noChangeAspect="1"/>
          </p:cNvGrpSpPr>
          <p:nvPr/>
        </p:nvGrpSpPr>
        <p:grpSpPr bwMode="auto">
          <a:xfrm>
            <a:off x="5706849" y="4301053"/>
            <a:ext cx="2132673" cy="1084263"/>
            <a:chOff x="2814" y="1405"/>
            <a:chExt cx="2052" cy="1510"/>
          </a:xfrm>
          <a:solidFill>
            <a:srgbClr val="FF0000"/>
          </a:solidFill>
        </p:grpSpPr>
        <p:sp>
          <p:nvSpPr>
            <p:cNvPr id="69" name="Freeform 5"/>
            <p:cNvSpPr/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70" name="Freeform 6"/>
            <p:cNvSpPr/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</p:grpSp>
      <p:grpSp>
        <p:nvGrpSpPr>
          <p:cNvPr id="71" name="Group 4"/>
          <p:cNvGrpSpPr>
            <a:grpSpLocks noChangeAspect="1"/>
          </p:cNvGrpSpPr>
          <p:nvPr/>
        </p:nvGrpSpPr>
        <p:grpSpPr bwMode="auto">
          <a:xfrm>
            <a:off x="7143444" y="2758004"/>
            <a:ext cx="2132673" cy="2627313"/>
            <a:chOff x="2814" y="1405"/>
            <a:chExt cx="2052" cy="1510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72" name="Freeform 5"/>
            <p:cNvSpPr/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73" name="Freeform 6"/>
            <p:cNvSpPr/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</p:grpSp>
      <p:grpSp>
        <p:nvGrpSpPr>
          <p:cNvPr id="79" name="Group 4"/>
          <p:cNvGrpSpPr>
            <a:grpSpLocks noChangeAspect="1"/>
          </p:cNvGrpSpPr>
          <p:nvPr/>
        </p:nvGrpSpPr>
        <p:grpSpPr bwMode="auto">
          <a:xfrm>
            <a:off x="8580036" y="3586678"/>
            <a:ext cx="2132673" cy="1798638"/>
            <a:chOff x="2814" y="1405"/>
            <a:chExt cx="2052" cy="1510"/>
          </a:xfrm>
          <a:solidFill>
            <a:srgbClr val="FF0000"/>
          </a:solidFill>
        </p:grpSpPr>
        <p:sp>
          <p:nvSpPr>
            <p:cNvPr id="80" name="Freeform 5"/>
            <p:cNvSpPr/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  <p:sp>
          <p:nvSpPr>
            <p:cNvPr id="81" name="Freeform 6"/>
            <p:cNvSpPr/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</p:grpSp>
      <p:grpSp>
        <p:nvGrpSpPr>
          <p:cNvPr id="82" name="Group 4"/>
          <p:cNvGrpSpPr>
            <a:grpSpLocks noChangeAspect="1"/>
          </p:cNvGrpSpPr>
          <p:nvPr/>
        </p:nvGrpSpPr>
        <p:grpSpPr bwMode="auto">
          <a:xfrm rot="10800000">
            <a:off x="3606880" y="1585633"/>
            <a:ext cx="606165" cy="731520"/>
            <a:chOff x="347" y="3344"/>
            <a:chExt cx="586" cy="707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83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0" tIns="0" rIns="0" bIns="0" numCol="1" anchor="ctr" anchorCtr="0" compatLnSpc="1"/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latin typeface="微软雅黑" panose="020B0503020204020204" charset="-122"/>
                </a:rPr>
                <a:t>50%</a:t>
              </a:r>
            </a:p>
          </p:txBody>
        </p:sp>
        <p:sp>
          <p:nvSpPr>
            <p:cNvPr id="84" name="Freeform 6"/>
            <p:cNvSpPr/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</p:grpSp>
      <p:grpSp>
        <p:nvGrpSpPr>
          <p:cNvPr id="85" name="Group 4"/>
          <p:cNvGrpSpPr>
            <a:grpSpLocks noChangeAspect="1"/>
          </p:cNvGrpSpPr>
          <p:nvPr/>
        </p:nvGrpSpPr>
        <p:grpSpPr bwMode="auto">
          <a:xfrm rot="10800000">
            <a:off x="5028617" y="1596676"/>
            <a:ext cx="606165" cy="731520"/>
            <a:chOff x="347" y="3344"/>
            <a:chExt cx="586" cy="707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86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0" tIns="0" rIns="0" bIns="0" numCol="1" anchor="ctr" anchorCtr="0" compatLnSpc="1"/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latin typeface="微软雅黑" panose="020B0503020204020204" charset="-122"/>
                </a:rPr>
                <a:t>50%</a:t>
              </a:r>
            </a:p>
          </p:txBody>
        </p:sp>
        <p:sp>
          <p:nvSpPr>
            <p:cNvPr id="87" name="Freeform 6"/>
            <p:cNvSpPr/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</p:grpSp>
      <p:grpSp>
        <p:nvGrpSpPr>
          <p:cNvPr id="88" name="Group 4"/>
          <p:cNvGrpSpPr>
            <a:grpSpLocks noChangeAspect="1"/>
          </p:cNvGrpSpPr>
          <p:nvPr/>
        </p:nvGrpSpPr>
        <p:grpSpPr bwMode="auto">
          <a:xfrm rot="10800000">
            <a:off x="6459062" y="1585831"/>
            <a:ext cx="606165" cy="731520"/>
            <a:chOff x="347" y="3344"/>
            <a:chExt cx="586" cy="707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89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0" tIns="0" rIns="0" bIns="0" numCol="1" anchor="ctr" anchorCtr="0" compatLnSpc="1"/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latin typeface="微软雅黑" panose="020B0503020204020204" charset="-122"/>
                </a:rPr>
                <a:t>50%</a:t>
              </a:r>
            </a:p>
          </p:txBody>
        </p:sp>
        <p:sp>
          <p:nvSpPr>
            <p:cNvPr id="90" name="Freeform 6"/>
            <p:cNvSpPr/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</p:grpSp>
      <p:grpSp>
        <p:nvGrpSpPr>
          <p:cNvPr id="91" name="Group 4"/>
          <p:cNvGrpSpPr>
            <a:grpSpLocks noChangeAspect="1"/>
          </p:cNvGrpSpPr>
          <p:nvPr/>
        </p:nvGrpSpPr>
        <p:grpSpPr bwMode="auto">
          <a:xfrm rot="10800000">
            <a:off x="7914540" y="1585633"/>
            <a:ext cx="606165" cy="731520"/>
            <a:chOff x="347" y="3344"/>
            <a:chExt cx="586" cy="707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92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0" tIns="0" rIns="0" bIns="0" numCol="1" anchor="ctr" anchorCtr="0" compatLnSpc="1"/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微软雅黑" panose="020B0503020204020204" charset="-122"/>
                </a:rPr>
                <a:t>50%</a:t>
              </a:r>
            </a:p>
          </p:txBody>
        </p:sp>
        <p:sp>
          <p:nvSpPr>
            <p:cNvPr id="93" name="Freeform 6"/>
            <p:cNvSpPr/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</p:grpSp>
      <p:grpSp>
        <p:nvGrpSpPr>
          <p:cNvPr id="94" name="Group 4"/>
          <p:cNvGrpSpPr>
            <a:grpSpLocks noChangeAspect="1"/>
          </p:cNvGrpSpPr>
          <p:nvPr/>
        </p:nvGrpSpPr>
        <p:grpSpPr bwMode="auto">
          <a:xfrm rot="10800000">
            <a:off x="9353353" y="1589273"/>
            <a:ext cx="606165" cy="731520"/>
            <a:chOff x="347" y="3344"/>
            <a:chExt cx="586" cy="707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95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0" tIns="0" rIns="0" bIns="0" numCol="1" anchor="ctr" anchorCtr="0" compatLnSpc="1"/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微软雅黑" panose="020B0503020204020204" charset="-122"/>
                </a:rPr>
                <a:t>50%</a:t>
              </a:r>
            </a:p>
          </p:txBody>
        </p:sp>
        <p:sp>
          <p:nvSpPr>
            <p:cNvPr id="96" name="Freeform 6"/>
            <p:cNvSpPr/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</p:grpSp>
      <p:grpSp>
        <p:nvGrpSpPr>
          <p:cNvPr id="97" name="Group 4"/>
          <p:cNvGrpSpPr>
            <a:grpSpLocks noChangeAspect="1"/>
          </p:cNvGrpSpPr>
          <p:nvPr/>
        </p:nvGrpSpPr>
        <p:grpSpPr bwMode="auto">
          <a:xfrm rot="10800000">
            <a:off x="2154952" y="1585633"/>
            <a:ext cx="606165" cy="731520"/>
            <a:chOff x="347" y="3344"/>
            <a:chExt cx="586" cy="707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98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0" tIns="0" rIns="0" bIns="0" numCol="1" anchor="ctr" anchorCtr="0" compatLnSpc="1"/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latin typeface="微软雅黑" panose="020B0503020204020204" charset="-122"/>
                  <a:cs typeface="Aparajita" panose="020B0604020202020204" pitchFamily="34" charset="0"/>
                </a:rPr>
                <a:t>50%</a:t>
              </a:r>
            </a:p>
          </p:txBody>
        </p:sp>
        <p:sp>
          <p:nvSpPr>
            <p:cNvPr id="122" name="Freeform 6"/>
            <p:cNvSpPr/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US" sz="1800" dirty="0">
                <a:latin typeface="微软雅黑" panose="020B0503020204020204" charset="-122"/>
              </a:endParaRPr>
            </a:p>
          </p:txBody>
        </p:sp>
      </p:grpSp>
      <p:cxnSp>
        <p:nvCxnSpPr>
          <p:cNvPr id="126" name="Straight Connector 125"/>
          <p:cNvCxnSpPr>
            <a:endCxn id="60" idx="1"/>
          </p:cNvCxnSpPr>
          <p:nvPr/>
        </p:nvCxnSpPr>
        <p:spPr>
          <a:xfrm>
            <a:off x="2463406" y="2458914"/>
            <a:ext cx="0" cy="1719368"/>
          </a:xfrm>
          <a:prstGeom prst="line">
            <a:avLst/>
          </a:prstGeom>
          <a:ln w="12700">
            <a:solidFill>
              <a:srgbClr val="C00000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/>
          <p:cNvCxnSpPr/>
          <p:nvPr/>
        </p:nvCxnSpPr>
        <p:spPr>
          <a:xfrm flipH="1">
            <a:off x="3898086" y="2458914"/>
            <a:ext cx="1914" cy="1356628"/>
          </a:xfrm>
          <a:prstGeom prst="line">
            <a:avLst/>
          </a:prstGeom>
          <a:ln w="12700">
            <a:solidFill>
              <a:srgbClr val="C00000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/>
          <p:cNvCxnSpPr/>
          <p:nvPr/>
        </p:nvCxnSpPr>
        <p:spPr>
          <a:xfrm>
            <a:off x="5336593" y="2458914"/>
            <a:ext cx="0" cy="655206"/>
          </a:xfrm>
          <a:prstGeom prst="line">
            <a:avLst/>
          </a:prstGeom>
          <a:ln w="12700">
            <a:solidFill>
              <a:srgbClr val="C00000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/>
          <p:cNvCxnSpPr/>
          <p:nvPr/>
        </p:nvCxnSpPr>
        <p:spPr>
          <a:xfrm>
            <a:off x="6773185" y="2458914"/>
            <a:ext cx="0" cy="1842138"/>
          </a:xfrm>
          <a:prstGeom prst="line">
            <a:avLst/>
          </a:prstGeom>
          <a:ln w="12700">
            <a:solidFill>
              <a:srgbClr val="C00000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/>
          <p:nvPr/>
        </p:nvCxnSpPr>
        <p:spPr>
          <a:xfrm>
            <a:off x="8209780" y="2458915"/>
            <a:ext cx="0" cy="327603"/>
          </a:xfrm>
          <a:prstGeom prst="line">
            <a:avLst/>
          </a:prstGeom>
          <a:ln w="12700">
            <a:solidFill>
              <a:srgbClr val="C00000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/>
          <p:cNvCxnSpPr/>
          <p:nvPr/>
        </p:nvCxnSpPr>
        <p:spPr>
          <a:xfrm flipH="1">
            <a:off x="9655978" y="2458914"/>
            <a:ext cx="1914" cy="1127764"/>
          </a:xfrm>
          <a:prstGeom prst="line">
            <a:avLst/>
          </a:prstGeom>
          <a:ln w="12700">
            <a:solidFill>
              <a:srgbClr val="C00000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8" name="Group 137"/>
          <p:cNvGrpSpPr/>
          <p:nvPr/>
        </p:nvGrpSpPr>
        <p:grpSpPr>
          <a:xfrm>
            <a:off x="1867325" y="5398008"/>
            <a:ext cx="1391285" cy="571310"/>
            <a:chOff x="1638658" y="2139889"/>
            <a:chExt cx="1391648" cy="571310"/>
          </a:xfrm>
        </p:grpSpPr>
        <p:sp>
          <p:nvSpPr>
            <p:cNvPr id="139" name="TextBox 138"/>
            <p:cNvSpPr txBox="1"/>
            <p:nvPr/>
          </p:nvSpPr>
          <p:spPr>
            <a:xfrm>
              <a:off x="1687652" y="2139889"/>
              <a:ext cx="1097566" cy="3848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Aparajita" panose="020B0604020202020204" pitchFamily="34" charset="0"/>
                </a:rPr>
                <a:t>添加标题</a:t>
              </a:r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1638658" y="2440054"/>
              <a:ext cx="1391648" cy="2711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1100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Aparajita" panose="020B0604020202020204" pitchFamily="34" charset="0"/>
                </a:rPr>
                <a:t>Your Subtitle here</a:t>
              </a:r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3314920" y="5409151"/>
            <a:ext cx="1391285" cy="571310"/>
            <a:chOff x="1638658" y="2139889"/>
            <a:chExt cx="1391648" cy="571310"/>
          </a:xfrm>
        </p:grpSpPr>
        <p:sp>
          <p:nvSpPr>
            <p:cNvPr id="142" name="TextBox 141"/>
            <p:cNvSpPr txBox="1"/>
            <p:nvPr/>
          </p:nvSpPr>
          <p:spPr>
            <a:xfrm>
              <a:off x="1690147" y="2139889"/>
              <a:ext cx="1097566" cy="3848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Aparajita" panose="020B0604020202020204" pitchFamily="34" charset="0"/>
                </a:rPr>
                <a:t>添加标题</a:t>
              </a: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1638658" y="2440054"/>
              <a:ext cx="1391648" cy="2711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1100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Aparajita" panose="020B0604020202020204" pitchFamily="34" charset="0"/>
                </a:rPr>
                <a:t>Your Subtitle here</a:t>
              </a:r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4732493" y="5408951"/>
            <a:ext cx="1391285" cy="571310"/>
            <a:chOff x="1638658" y="2139889"/>
            <a:chExt cx="1391648" cy="571310"/>
          </a:xfrm>
        </p:grpSpPr>
        <p:sp>
          <p:nvSpPr>
            <p:cNvPr id="145" name="TextBox 144"/>
            <p:cNvSpPr txBox="1"/>
            <p:nvPr/>
          </p:nvSpPr>
          <p:spPr>
            <a:xfrm>
              <a:off x="1690277" y="2139889"/>
              <a:ext cx="1097566" cy="3848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Aparajita" panose="020B0604020202020204" pitchFamily="34" charset="0"/>
                </a:rPr>
                <a:t>添加标题</a:t>
              </a:r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1638658" y="2440054"/>
              <a:ext cx="1391648" cy="2711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1100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Aparajita" panose="020B0604020202020204" pitchFamily="34" charset="0"/>
                </a:rPr>
                <a:t>Your Subtitle here</a:t>
              </a:r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6180087" y="5420093"/>
            <a:ext cx="1391285" cy="571310"/>
            <a:chOff x="1638658" y="2139889"/>
            <a:chExt cx="1391648" cy="571310"/>
          </a:xfrm>
        </p:grpSpPr>
        <p:sp>
          <p:nvSpPr>
            <p:cNvPr id="148" name="TextBox 147"/>
            <p:cNvSpPr txBox="1"/>
            <p:nvPr/>
          </p:nvSpPr>
          <p:spPr>
            <a:xfrm>
              <a:off x="1686093" y="2139889"/>
              <a:ext cx="1097566" cy="3848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Aparajita" panose="020B0604020202020204" pitchFamily="34" charset="0"/>
                </a:rPr>
                <a:t>添加标题</a:t>
              </a:r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1638658" y="2440054"/>
              <a:ext cx="1391648" cy="2711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1100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Aparajita" panose="020B0604020202020204" pitchFamily="34" charset="0"/>
                </a:rPr>
                <a:t>Your Subtitle here</a:t>
              </a:r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7627131" y="5420093"/>
            <a:ext cx="1391285" cy="571310"/>
            <a:chOff x="1638658" y="2139889"/>
            <a:chExt cx="1391648" cy="571310"/>
          </a:xfrm>
        </p:grpSpPr>
        <p:sp>
          <p:nvSpPr>
            <p:cNvPr id="151" name="TextBox 150"/>
            <p:cNvSpPr txBox="1"/>
            <p:nvPr/>
          </p:nvSpPr>
          <p:spPr>
            <a:xfrm>
              <a:off x="1682327" y="2139889"/>
              <a:ext cx="1097566" cy="3848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Aparajita" panose="020B0604020202020204" pitchFamily="34" charset="0"/>
                </a:rPr>
                <a:t>添加标题</a:t>
              </a: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1638658" y="2440054"/>
              <a:ext cx="1391648" cy="2711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1100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Aparajita" panose="020B0604020202020204" pitchFamily="34" charset="0"/>
                </a:rPr>
                <a:t>Your Subtitle here</a:t>
              </a:r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9074725" y="5431237"/>
            <a:ext cx="1391285" cy="571310"/>
            <a:chOff x="1638658" y="2139889"/>
            <a:chExt cx="1391648" cy="571310"/>
          </a:xfrm>
        </p:grpSpPr>
        <p:sp>
          <p:nvSpPr>
            <p:cNvPr id="154" name="TextBox 153"/>
            <p:cNvSpPr txBox="1"/>
            <p:nvPr/>
          </p:nvSpPr>
          <p:spPr>
            <a:xfrm>
              <a:off x="1678361" y="2139889"/>
              <a:ext cx="1097566" cy="3848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Aparajita" panose="020B0604020202020204" pitchFamily="34" charset="0"/>
                </a:rPr>
                <a:t>添加标题</a:t>
              </a: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1638658" y="2440054"/>
              <a:ext cx="1391648" cy="2711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1100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Aparajita" panose="020B0604020202020204" pitchFamily="34" charset="0"/>
                </a:rPr>
                <a:t>Your Subtitle here</a:t>
              </a:r>
            </a:p>
          </p:txBody>
        </p:sp>
      </p:grpSp>
      <p:sp>
        <p:nvSpPr>
          <p:cNvPr id="74" name="文本框 42"/>
          <p:cNvSpPr txBox="1"/>
          <p:nvPr/>
        </p:nvSpPr>
        <p:spPr>
          <a:xfrm>
            <a:off x="4582161" y="544963"/>
            <a:ext cx="3027680" cy="54864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algn="ctr" eaLnBrk="1" hangingPunct="1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单击此处添加名称</a:t>
            </a:r>
          </a:p>
        </p:txBody>
      </p:sp>
    </p:spTree>
  </p:cSld>
  <p:clrMapOvr>
    <a:masterClrMapping/>
  </p:clrMapOvr>
  <p:transition advTm="15803">
    <p:check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1598646" y="410492"/>
            <a:ext cx="9022649" cy="267238"/>
            <a:chOff x="2331650" y="3295381"/>
            <a:chExt cx="9022649" cy="267238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35" name="椭圆 34"/>
            <p:cNvSpPr/>
            <p:nvPr/>
          </p:nvSpPr>
          <p:spPr>
            <a:xfrm rot="10800000">
              <a:off x="4045590" y="3295381"/>
              <a:ext cx="267237" cy="2672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 rot="10800000">
              <a:off x="3407467" y="3328786"/>
              <a:ext cx="200428" cy="200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 rot="10800000">
              <a:off x="2836154" y="3362190"/>
              <a:ext cx="133619" cy="1336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 rot="10800000">
              <a:off x="2331650" y="3395595"/>
              <a:ext cx="66809" cy="668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9373122" y="3295382"/>
              <a:ext cx="267237" cy="2672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10078054" y="3328787"/>
              <a:ext cx="200428" cy="200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10716176" y="3362191"/>
              <a:ext cx="133619" cy="1336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11287490" y="3395595"/>
              <a:ext cx="66809" cy="668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4" name="矩形 46"/>
          <p:cNvSpPr>
            <a:spLocks noChangeArrowheads="1"/>
          </p:cNvSpPr>
          <p:nvPr/>
        </p:nvSpPr>
        <p:spPr bwMode="auto">
          <a:xfrm>
            <a:off x="917302" y="1888835"/>
            <a:ext cx="2527994" cy="1133900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矩形 58"/>
          <p:cNvSpPr>
            <a:spLocks noChangeArrowheads="1"/>
          </p:cNvSpPr>
          <p:nvPr/>
        </p:nvSpPr>
        <p:spPr bwMode="auto">
          <a:xfrm>
            <a:off x="3528333" y="2295100"/>
            <a:ext cx="2526148" cy="1133900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8575">
            <a:solidFill>
              <a:srgbClr val="EF5350"/>
            </a:solidFill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矩形 68"/>
          <p:cNvSpPr>
            <a:spLocks noChangeArrowheads="1"/>
          </p:cNvSpPr>
          <p:nvPr/>
        </p:nvSpPr>
        <p:spPr bwMode="auto">
          <a:xfrm>
            <a:off x="8746704" y="2295100"/>
            <a:ext cx="2527994" cy="1133900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8575">
            <a:solidFill>
              <a:srgbClr val="EF5350"/>
            </a:solidFill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矩形 80"/>
          <p:cNvSpPr>
            <a:spLocks noChangeArrowheads="1"/>
          </p:cNvSpPr>
          <p:nvPr/>
        </p:nvSpPr>
        <p:spPr bwMode="auto">
          <a:xfrm>
            <a:off x="6137906" y="1888835"/>
            <a:ext cx="2527607" cy="1133900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Freeform 5"/>
          <p:cNvSpPr>
            <a:spLocks noEditPoints="1"/>
          </p:cNvSpPr>
          <p:nvPr/>
        </p:nvSpPr>
        <p:spPr bwMode="auto">
          <a:xfrm>
            <a:off x="1711555" y="2163385"/>
            <a:ext cx="939489" cy="644749"/>
          </a:xfrm>
          <a:custGeom>
            <a:avLst/>
            <a:gdLst>
              <a:gd name="T0" fmla="*/ 134 w 256"/>
              <a:gd name="T1" fmla="*/ 1 h 174"/>
              <a:gd name="T2" fmla="*/ 121 w 256"/>
              <a:gd name="T3" fmla="*/ 1 h 174"/>
              <a:gd name="T4" fmla="*/ 0 w 256"/>
              <a:gd name="T5" fmla="*/ 66 h 174"/>
              <a:gd name="T6" fmla="*/ 12 w 256"/>
              <a:gd name="T7" fmla="*/ 84 h 174"/>
              <a:gd name="T8" fmla="*/ 12 w 256"/>
              <a:gd name="T9" fmla="*/ 93 h 174"/>
              <a:gd name="T10" fmla="*/ 12 w 256"/>
              <a:gd name="T11" fmla="*/ 120 h 174"/>
              <a:gd name="T12" fmla="*/ 6 w 256"/>
              <a:gd name="T13" fmla="*/ 133 h 174"/>
              <a:gd name="T14" fmla="*/ 6 w 256"/>
              <a:gd name="T15" fmla="*/ 163 h 174"/>
              <a:gd name="T16" fmla="*/ 29 w 256"/>
              <a:gd name="T17" fmla="*/ 167 h 174"/>
              <a:gd name="T18" fmla="*/ 40 w 256"/>
              <a:gd name="T19" fmla="*/ 155 h 174"/>
              <a:gd name="T20" fmla="*/ 27 w 256"/>
              <a:gd name="T21" fmla="*/ 124 h 174"/>
              <a:gd name="T22" fmla="*/ 15 w 256"/>
              <a:gd name="T23" fmla="*/ 107 h 174"/>
              <a:gd name="T24" fmla="*/ 27 w 256"/>
              <a:gd name="T25" fmla="*/ 89 h 174"/>
              <a:gd name="T26" fmla="*/ 46 w 256"/>
              <a:gd name="T27" fmla="*/ 97 h 174"/>
              <a:gd name="T28" fmla="*/ 45 w 256"/>
              <a:gd name="T29" fmla="*/ 141 h 174"/>
              <a:gd name="T30" fmla="*/ 212 w 256"/>
              <a:gd name="T31" fmla="*/ 141 h 174"/>
              <a:gd name="T32" fmla="*/ 212 w 256"/>
              <a:gd name="T33" fmla="*/ 96 h 174"/>
              <a:gd name="T34" fmla="*/ 256 w 256"/>
              <a:gd name="T35" fmla="*/ 66 h 174"/>
              <a:gd name="T36" fmla="*/ 14 w 256"/>
              <a:gd name="T37" fmla="*/ 156 h 174"/>
              <a:gd name="T38" fmla="*/ 26 w 256"/>
              <a:gd name="T39" fmla="*/ 134 h 174"/>
              <a:gd name="T40" fmla="*/ 14 w 256"/>
              <a:gd name="T41" fmla="*/ 156 h 174"/>
              <a:gd name="T42" fmla="*/ 174 w 256"/>
              <a:gd name="T43" fmla="*/ 134 h 174"/>
              <a:gd name="T44" fmla="*/ 164 w 256"/>
              <a:gd name="T45" fmla="*/ 142 h 174"/>
              <a:gd name="T46" fmla="*/ 170 w 256"/>
              <a:gd name="T47" fmla="*/ 146 h 174"/>
              <a:gd name="T48" fmla="*/ 196 w 256"/>
              <a:gd name="T49" fmla="*/ 137 h 174"/>
              <a:gd name="T50" fmla="*/ 129 w 256"/>
              <a:gd name="T51" fmla="*/ 158 h 174"/>
              <a:gd name="T52" fmla="*/ 61 w 256"/>
              <a:gd name="T53" fmla="*/ 136 h 174"/>
              <a:gd name="T54" fmla="*/ 147 w 256"/>
              <a:gd name="T55" fmla="*/ 150 h 174"/>
              <a:gd name="T56" fmla="*/ 146 w 256"/>
              <a:gd name="T57" fmla="*/ 139 h 174"/>
              <a:gd name="T58" fmla="*/ 61 w 256"/>
              <a:gd name="T59" fmla="*/ 122 h 174"/>
              <a:gd name="T60" fmla="*/ 121 w 256"/>
              <a:gd name="T61" fmla="*/ 130 h 174"/>
              <a:gd name="T62" fmla="*/ 134 w 256"/>
              <a:gd name="T63" fmla="*/ 130 h 174"/>
              <a:gd name="T64" fmla="*/ 196 w 256"/>
              <a:gd name="T65" fmla="*/ 123 h 174"/>
              <a:gd name="T66" fmla="*/ 16 w 256"/>
              <a:gd name="T67" fmla="*/ 66 h 174"/>
              <a:gd name="T68" fmla="*/ 240 w 256"/>
              <a:gd name="T69" fmla="*/ 66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56" h="174">
                <a:moveTo>
                  <a:pt x="246" y="51"/>
                </a:moveTo>
                <a:cubicBezTo>
                  <a:pt x="134" y="1"/>
                  <a:pt x="134" y="1"/>
                  <a:pt x="134" y="1"/>
                </a:cubicBezTo>
                <a:cubicBezTo>
                  <a:pt x="132" y="0"/>
                  <a:pt x="130" y="0"/>
                  <a:pt x="128" y="0"/>
                </a:cubicBezTo>
                <a:cubicBezTo>
                  <a:pt x="125" y="0"/>
                  <a:pt x="123" y="0"/>
                  <a:pt x="121" y="1"/>
                </a:cubicBezTo>
                <a:cubicBezTo>
                  <a:pt x="9" y="51"/>
                  <a:pt x="9" y="51"/>
                  <a:pt x="9" y="51"/>
                </a:cubicBezTo>
                <a:cubicBezTo>
                  <a:pt x="3" y="54"/>
                  <a:pt x="0" y="60"/>
                  <a:pt x="0" y="66"/>
                </a:cubicBezTo>
                <a:cubicBezTo>
                  <a:pt x="0" y="72"/>
                  <a:pt x="3" y="77"/>
                  <a:pt x="8" y="80"/>
                </a:cubicBezTo>
                <a:cubicBezTo>
                  <a:pt x="9" y="81"/>
                  <a:pt x="11" y="83"/>
                  <a:pt x="12" y="84"/>
                </a:cubicBezTo>
                <a:cubicBezTo>
                  <a:pt x="15" y="86"/>
                  <a:pt x="16" y="87"/>
                  <a:pt x="16" y="89"/>
                </a:cubicBezTo>
                <a:cubicBezTo>
                  <a:pt x="16" y="90"/>
                  <a:pt x="15" y="91"/>
                  <a:pt x="12" y="93"/>
                </a:cubicBezTo>
                <a:cubicBezTo>
                  <a:pt x="9" y="96"/>
                  <a:pt x="4" y="99"/>
                  <a:pt x="4" y="107"/>
                </a:cubicBezTo>
                <a:cubicBezTo>
                  <a:pt x="4" y="114"/>
                  <a:pt x="9" y="118"/>
                  <a:pt x="12" y="120"/>
                </a:cubicBezTo>
                <a:cubicBezTo>
                  <a:pt x="14" y="122"/>
                  <a:pt x="15" y="123"/>
                  <a:pt x="16" y="124"/>
                </a:cubicBezTo>
                <a:cubicBezTo>
                  <a:pt x="11" y="124"/>
                  <a:pt x="7" y="128"/>
                  <a:pt x="6" y="133"/>
                </a:cubicBezTo>
                <a:cubicBezTo>
                  <a:pt x="3" y="155"/>
                  <a:pt x="3" y="155"/>
                  <a:pt x="3" y="155"/>
                </a:cubicBezTo>
                <a:cubicBezTo>
                  <a:pt x="3" y="158"/>
                  <a:pt x="4" y="161"/>
                  <a:pt x="6" y="163"/>
                </a:cubicBezTo>
                <a:cubicBezTo>
                  <a:pt x="8" y="166"/>
                  <a:pt x="11" y="167"/>
                  <a:pt x="14" y="167"/>
                </a:cubicBezTo>
                <a:cubicBezTo>
                  <a:pt x="29" y="167"/>
                  <a:pt x="29" y="167"/>
                  <a:pt x="29" y="167"/>
                </a:cubicBezTo>
                <a:cubicBezTo>
                  <a:pt x="32" y="167"/>
                  <a:pt x="35" y="166"/>
                  <a:pt x="37" y="163"/>
                </a:cubicBezTo>
                <a:cubicBezTo>
                  <a:pt x="39" y="161"/>
                  <a:pt x="40" y="158"/>
                  <a:pt x="40" y="155"/>
                </a:cubicBezTo>
                <a:cubicBezTo>
                  <a:pt x="37" y="133"/>
                  <a:pt x="37" y="133"/>
                  <a:pt x="37" y="133"/>
                </a:cubicBezTo>
                <a:cubicBezTo>
                  <a:pt x="36" y="128"/>
                  <a:pt x="32" y="124"/>
                  <a:pt x="27" y="124"/>
                </a:cubicBezTo>
                <a:cubicBezTo>
                  <a:pt x="26" y="117"/>
                  <a:pt x="22" y="114"/>
                  <a:pt x="19" y="111"/>
                </a:cubicBezTo>
                <a:cubicBezTo>
                  <a:pt x="16" y="109"/>
                  <a:pt x="15" y="108"/>
                  <a:pt x="15" y="107"/>
                </a:cubicBezTo>
                <a:cubicBezTo>
                  <a:pt x="15" y="105"/>
                  <a:pt x="16" y="104"/>
                  <a:pt x="19" y="102"/>
                </a:cubicBezTo>
                <a:cubicBezTo>
                  <a:pt x="22" y="99"/>
                  <a:pt x="27" y="96"/>
                  <a:pt x="27" y="89"/>
                </a:cubicBezTo>
                <a:cubicBezTo>
                  <a:pt x="27" y="88"/>
                  <a:pt x="27" y="88"/>
                  <a:pt x="27" y="88"/>
                </a:cubicBezTo>
                <a:cubicBezTo>
                  <a:pt x="46" y="97"/>
                  <a:pt x="46" y="97"/>
                  <a:pt x="46" y="97"/>
                </a:cubicBezTo>
                <a:cubicBezTo>
                  <a:pt x="46" y="97"/>
                  <a:pt x="45" y="98"/>
                  <a:pt x="45" y="99"/>
                </a:cubicBezTo>
                <a:cubicBezTo>
                  <a:pt x="45" y="141"/>
                  <a:pt x="45" y="141"/>
                  <a:pt x="45" y="141"/>
                </a:cubicBezTo>
                <a:cubicBezTo>
                  <a:pt x="45" y="171"/>
                  <a:pt x="104" y="174"/>
                  <a:pt x="129" y="174"/>
                </a:cubicBezTo>
                <a:cubicBezTo>
                  <a:pt x="154" y="174"/>
                  <a:pt x="212" y="171"/>
                  <a:pt x="212" y="141"/>
                </a:cubicBezTo>
                <a:cubicBezTo>
                  <a:pt x="212" y="98"/>
                  <a:pt x="212" y="98"/>
                  <a:pt x="212" y="98"/>
                </a:cubicBezTo>
                <a:cubicBezTo>
                  <a:pt x="212" y="97"/>
                  <a:pt x="212" y="96"/>
                  <a:pt x="212" y="96"/>
                </a:cubicBezTo>
                <a:cubicBezTo>
                  <a:pt x="246" y="80"/>
                  <a:pt x="246" y="80"/>
                  <a:pt x="246" y="80"/>
                </a:cubicBezTo>
                <a:cubicBezTo>
                  <a:pt x="252" y="78"/>
                  <a:pt x="256" y="72"/>
                  <a:pt x="256" y="66"/>
                </a:cubicBezTo>
                <a:cubicBezTo>
                  <a:pt x="256" y="60"/>
                  <a:pt x="252" y="54"/>
                  <a:pt x="246" y="51"/>
                </a:cubicBezTo>
                <a:close/>
                <a:moveTo>
                  <a:pt x="14" y="156"/>
                </a:moveTo>
                <a:cubicBezTo>
                  <a:pt x="17" y="134"/>
                  <a:pt x="17" y="134"/>
                  <a:pt x="17" y="134"/>
                </a:cubicBezTo>
                <a:cubicBezTo>
                  <a:pt x="26" y="134"/>
                  <a:pt x="26" y="134"/>
                  <a:pt x="26" y="134"/>
                </a:cubicBezTo>
                <a:cubicBezTo>
                  <a:pt x="29" y="156"/>
                  <a:pt x="29" y="156"/>
                  <a:pt x="29" y="156"/>
                </a:cubicBezTo>
                <a:lnTo>
                  <a:pt x="14" y="156"/>
                </a:lnTo>
                <a:close/>
                <a:moveTo>
                  <a:pt x="196" y="123"/>
                </a:moveTo>
                <a:cubicBezTo>
                  <a:pt x="193" y="127"/>
                  <a:pt x="186" y="131"/>
                  <a:pt x="174" y="134"/>
                </a:cubicBezTo>
                <a:cubicBezTo>
                  <a:pt x="172" y="135"/>
                  <a:pt x="170" y="135"/>
                  <a:pt x="168" y="136"/>
                </a:cubicBezTo>
                <a:cubicBezTo>
                  <a:pt x="165" y="136"/>
                  <a:pt x="163" y="139"/>
                  <a:pt x="164" y="142"/>
                </a:cubicBezTo>
                <a:cubicBezTo>
                  <a:pt x="164" y="145"/>
                  <a:pt x="166" y="146"/>
                  <a:pt x="169" y="146"/>
                </a:cubicBezTo>
                <a:cubicBezTo>
                  <a:pt x="169" y="146"/>
                  <a:pt x="170" y="146"/>
                  <a:pt x="170" y="146"/>
                </a:cubicBezTo>
                <a:cubicBezTo>
                  <a:pt x="173" y="146"/>
                  <a:pt x="175" y="145"/>
                  <a:pt x="177" y="144"/>
                </a:cubicBezTo>
                <a:cubicBezTo>
                  <a:pt x="185" y="142"/>
                  <a:pt x="191" y="140"/>
                  <a:pt x="196" y="137"/>
                </a:cubicBezTo>
                <a:cubicBezTo>
                  <a:pt x="196" y="141"/>
                  <a:pt x="196" y="141"/>
                  <a:pt x="196" y="141"/>
                </a:cubicBezTo>
                <a:cubicBezTo>
                  <a:pt x="196" y="150"/>
                  <a:pt x="166" y="158"/>
                  <a:pt x="129" y="158"/>
                </a:cubicBezTo>
                <a:cubicBezTo>
                  <a:pt x="92" y="158"/>
                  <a:pt x="61" y="150"/>
                  <a:pt x="61" y="141"/>
                </a:cubicBezTo>
                <a:cubicBezTo>
                  <a:pt x="61" y="136"/>
                  <a:pt x="61" y="136"/>
                  <a:pt x="61" y="136"/>
                </a:cubicBezTo>
                <a:cubicBezTo>
                  <a:pt x="76" y="146"/>
                  <a:pt x="103" y="150"/>
                  <a:pt x="129" y="150"/>
                </a:cubicBezTo>
                <a:cubicBezTo>
                  <a:pt x="135" y="150"/>
                  <a:pt x="141" y="150"/>
                  <a:pt x="147" y="150"/>
                </a:cubicBezTo>
                <a:cubicBezTo>
                  <a:pt x="150" y="149"/>
                  <a:pt x="152" y="147"/>
                  <a:pt x="152" y="144"/>
                </a:cubicBezTo>
                <a:cubicBezTo>
                  <a:pt x="152" y="141"/>
                  <a:pt x="149" y="139"/>
                  <a:pt x="146" y="139"/>
                </a:cubicBezTo>
                <a:cubicBezTo>
                  <a:pt x="141" y="139"/>
                  <a:pt x="135" y="140"/>
                  <a:pt x="129" y="140"/>
                </a:cubicBezTo>
                <a:cubicBezTo>
                  <a:pt x="92" y="140"/>
                  <a:pt x="66" y="130"/>
                  <a:pt x="61" y="122"/>
                </a:cubicBezTo>
                <a:cubicBezTo>
                  <a:pt x="61" y="104"/>
                  <a:pt x="61" y="104"/>
                  <a:pt x="61" y="104"/>
                </a:cubicBezTo>
                <a:cubicBezTo>
                  <a:pt x="121" y="130"/>
                  <a:pt x="121" y="130"/>
                  <a:pt x="121" y="130"/>
                </a:cubicBezTo>
                <a:cubicBezTo>
                  <a:pt x="123" y="131"/>
                  <a:pt x="125" y="132"/>
                  <a:pt x="128" y="132"/>
                </a:cubicBezTo>
                <a:cubicBezTo>
                  <a:pt x="130" y="132"/>
                  <a:pt x="132" y="131"/>
                  <a:pt x="134" y="130"/>
                </a:cubicBezTo>
                <a:cubicBezTo>
                  <a:pt x="196" y="103"/>
                  <a:pt x="196" y="103"/>
                  <a:pt x="196" y="103"/>
                </a:cubicBezTo>
                <a:lnTo>
                  <a:pt x="196" y="123"/>
                </a:lnTo>
                <a:close/>
                <a:moveTo>
                  <a:pt x="128" y="116"/>
                </a:moveTo>
                <a:cubicBezTo>
                  <a:pt x="16" y="66"/>
                  <a:pt x="16" y="66"/>
                  <a:pt x="16" y="66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240" y="66"/>
                  <a:pt x="240" y="66"/>
                  <a:pt x="240" y="66"/>
                </a:cubicBezTo>
                <a:lnTo>
                  <a:pt x="128" y="116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Freeform 9"/>
          <p:cNvSpPr>
            <a:spLocks noEditPoints="1"/>
          </p:cNvSpPr>
          <p:nvPr/>
        </p:nvSpPr>
        <p:spPr bwMode="auto">
          <a:xfrm>
            <a:off x="4353310" y="2611314"/>
            <a:ext cx="876195" cy="545125"/>
          </a:xfrm>
          <a:custGeom>
            <a:avLst/>
            <a:gdLst>
              <a:gd name="T0" fmla="*/ 253 w 257"/>
              <a:gd name="T1" fmla="*/ 41 h 159"/>
              <a:gd name="T2" fmla="*/ 224 w 257"/>
              <a:gd name="T3" fmla="*/ 24 h 159"/>
              <a:gd name="T4" fmla="*/ 220 w 257"/>
              <a:gd name="T5" fmla="*/ 25 h 159"/>
              <a:gd name="T6" fmla="*/ 220 w 257"/>
              <a:gd name="T7" fmla="*/ 12 h 159"/>
              <a:gd name="T8" fmla="*/ 220 w 257"/>
              <a:gd name="T9" fmla="*/ 8 h 159"/>
              <a:gd name="T10" fmla="*/ 212 w 257"/>
              <a:gd name="T11" fmla="*/ 0 h 159"/>
              <a:gd name="T12" fmla="*/ 8 w 257"/>
              <a:gd name="T13" fmla="*/ 0 h 159"/>
              <a:gd name="T14" fmla="*/ 0 w 257"/>
              <a:gd name="T15" fmla="*/ 8 h 159"/>
              <a:gd name="T16" fmla="*/ 0 w 257"/>
              <a:gd name="T17" fmla="*/ 12 h 159"/>
              <a:gd name="T18" fmla="*/ 51 w 257"/>
              <a:gd name="T19" fmla="*/ 134 h 159"/>
              <a:gd name="T20" fmla="*/ 51 w 257"/>
              <a:gd name="T21" fmla="*/ 151 h 159"/>
              <a:gd name="T22" fmla="*/ 59 w 257"/>
              <a:gd name="T23" fmla="*/ 159 h 159"/>
              <a:gd name="T24" fmla="*/ 161 w 257"/>
              <a:gd name="T25" fmla="*/ 159 h 159"/>
              <a:gd name="T26" fmla="*/ 169 w 257"/>
              <a:gd name="T27" fmla="*/ 151 h 159"/>
              <a:gd name="T28" fmla="*/ 169 w 257"/>
              <a:gd name="T29" fmla="*/ 134 h 159"/>
              <a:gd name="T30" fmla="*/ 195 w 257"/>
              <a:gd name="T31" fmla="*/ 114 h 159"/>
              <a:gd name="T32" fmla="*/ 252 w 257"/>
              <a:gd name="T33" fmla="*/ 73 h 159"/>
              <a:gd name="T34" fmla="*/ 253 w 257"/>
              <a:gd name="T35" fmla="*/ 41 h 159"/>
              <a:gd name="T36" fmla="*/ 158 w 257"/>
              <a:gd name="T37" fmla="*/ 121 h 159"/>
              <a:gd name="T38" fmla="*/ 157 w 257"/>
              <a:gd name="T39" fmla="*/ 122 h 159"/>
              <a:gd name="T40" fmla="*/ 146 w 257"/>
              <a:gd name="T41" fmla="*/ 122 h 159"/>
              <a:gd name="T42" fmla="*/ 141 w 257"/>
              <a:gd name="T43" fmla="*/ 127 h 159"/>
              <a:gd name="T44" fmla="*/ 146 w 257"/>
              <a:gd name="T45" fmla="*/ 132 h 159"/>
              <a:gd name="T46" fmla="*/ 153 w 257"/>
              <a:gd name="T47" fmla="*/ 132 h 159"/>
              <a:gd name="T48" fmla="*/ 153 w 257"/>
              <a:gd name="T49" fmla="*/ 143 h 159"/>
              <a:gd name="T50" fmla="*/ 67 w 257"/>
              <a:gd name="T51" fmla="*/ 143 h 159"/>
              <a:gd name="T52" fmla="*/ 67 w 257"/>
              <a:gd name="T53" fmla="*/ 132 h 159"/>
              <a:gd name="T54" fmla="*/ 119 w 257"/>
              <a:gd name="T55" fmla="*/ 132 h 159"/>
              <a:gd name="T56" fmla="*/ 125 w 257"/>
              <a:gd name="T57" fmla="*/ 127 h 159"/>
              <a:gd name="T58" fmla="*/ 119 w 257"/>
              <a:gd name="T59" fmla="*/ 122 h 159"/>
              <a:gd name="T60" fmla="*/ 63 w 257"/>
              <a:gd name="T61" fmla="*/ 122 h 159"/>
              <a:gd name="T62" fmla="*/ 62 w 257"/>
              <a:gd name="T63" fmla="*/ 121 h 159"/>
              <a:gd name="T64" fmla="*/ 16 w 257"/>
              <a:gd name="T65" fmla="*/ 39 h 159"/>
              <a:gd name="T66" fmla="*/ 145 w 257"/>
              <a:gd name="T67" fmla="*/ 39 h 159"/>
              <a:gd name="T68" fmla="*/ 150 w 257"/>
              <a:gd name="T69" fmla="*/ 34 h 159"/>
              <a:gd name="T70" fmla="*/ 145 w 257"/>
              <a:gd name="T71" fmla="*/ 28 h 159"/>
              <a:gd name="T72" fmla="*/ 16 w 257"/>
              <a:gd name="T73" fmla="*/ 28 h 159"/>
              <a:gd name="T74" fmla="*/ 16 w 257"/>
              <a:gd name="T75" fmla="*/ 16 h 159"/>
              <a:gd name="T76" fmla="*/ 204 w 257"/>
              <a:gd name="T77" fmla="*/ 16 h 159"/>
              <a:gd name="T78" fmla="*/ 204 w 257"/>
              <a:gd name="T79" fmla="*/ 28 h 159"/>
              <a:gd name="T80" fmla="*/ 174 w 257"/>
              <a:gd name="T81" fmla="*/ 28 h 159"/>
              <a:gd name="T82" fmla="*/ 169 w 257"/>
              <a:gd name="T83" fmla="*/ 34 h 159"/>
              <a:gd name="T84" fmla="*/ 174 w 257"/>
              <a:gd name="T85" fmla="*/ 39 h 159"/>
              <a:gd name="T86" fmla="*/ 203 w 257"/>
              <a:gd name="T87" fmla="*/ 39 h 159"/>
              <a:gd name="T88" fmla="*/ 158 w 257"/>
              <a:gd name="T89" fmla="*/ 121 h 159"/>
              <a:gd name="T90" fmla="*/ 238 w 257"/>
              <a:gd name="T91" fmla="*/ 66 h 159"/>
              <a:gd name="T92" fmla="*/ 211 w 257"/>
              <a:gd name="T93" fmla="*/ 90 h 159"/>
              <a:gd name="T94" fmla="*/ 220 w 257"/>
              <a:gd name="T95" fmla="*/ 41 h 159"/>
              <a:gd name="T96" fmla="*/ 224 w 257"/>
              <a:gd name="T97" fmla="*/ 40 h 159"/>
              <a:gd name="T98" fmla="*/ 238 w 257"/>
              <a:gd name="T99" fmla="*/ 48 h 159"/>
              <a:gd name="T100" fmla="*/ 238 w 257"/>
              <a:gd name="T101" fmla="*/ 66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7" h="159">
                <a:moveTo>
                  <a:pt x="253" y="41"/>
                </a:moveTo>
                <a:cubicBezTo>
                  <a:pt x="248" y="31"/>
                  <a:pt x="237" y="24"/>
                  <a:pt x="224" y="24"/>
                </a:cubicBezTo>
                <a:cubicBezTo>
                  <a:pt x="223" y="24"/>
                  <a:pt x="221" y="24"/>
                  <a:pt x="220" y="25"/>
                </a:cubicBezTo>
                <a:cubicBezTo>
                  <a:pt x="220" y="20"/>
                  <a:pt x="220" y="16"/>
                  <a:pt x="220" y="12"/>
                </a:cubicBezTo>
                <a:cubicBezTo>
                  <a:pt x="220" y="8"/>
                  <a:pt x="220" y="8"/>
                  <a:pt x="220" y="8"/>
                </a:cubicBezTo>
                <a:cubicBezTo>
                  <a:pt x="220" y="3"/>
                  <a:pt x="216" y="0"/>
                  <a:pt x="212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3"/>
                  <a:pt x="0" y="8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7"/>
                  <a:pt x="0" y="108"/>
                  <a:pt x="51" y="134"/>
                </a:cubicBezTo>
                <a:cubicBezTo>
                  <a:pt x="51" y="151"/>
                  <a:pt x="51" y="151"/>
                  <a:pt x="51" y="151"/>
                </a:cubicBezTo>
                <a:cubicBezTo>
                  <a:pt x="51" y="155"/>
                  <a:pt x="54" y="159"/>
                  <a:pt x="59" y="159"/>
                </a:cubicBezTo>
                <a:cubicBezTo>
                  <a:pt x="161" y="159"/>
                  <a:pt x="161" y="159"/>
                  <a:pt x="161" y="159"/>
                </a:cubicBezTo>
                <a:cubicBezTo>
                  <a:pt x="165" y="159"/>
                  <a:pt x="169" y="155"/>
                  <a:pt x="169" y="151"/>
                </a:cubicBezTo>
                <a:cubicBezTo>
                  <a:pt x="169" y="134"/>
                  <a:pt x="169" y="134"/>
                  <a:pt x="169" y="134"/>
                </a:cubicBezTo>
                <a:cubicBezTo>
                  <a:pt x="180" y="128"/>
                  <a:pt x="189" y="121"/>
                  <a:pt x="195" y="114"/>
                </a:cubicBezTo>
                <a:cubicBezTo>
                  <a:pt x="225" y="104"/>
                  <a:pt x="245" y="91"/>
                  <a:pt x="252" y="73"/>
                </a:cubicBezTo>
                <a:cubicBezTo>
                  <a:pt x="257" y="62"/>
                  <a:pt x="257" y="50"/>
                  <a:pt x="253" y="41"/>
                </a:cubicBezTo>
                <a:close/>
                <a:moveTo>
                  <a:pt x="158" y="121"/>
                </a:moveTo>
                <a:cubicBezTo>
                  <a:pt x="157" y="121"/>
                  <a:pt x="157" y="122"/>
                  <a:pt x="157" y="122"/>
                </a:cubicBezTo>
                <a:cubicBezTo>
                  <a:pt x="146" y="122"/>
                  <a:pt x="146" y="122"/>
                  <a:pt x="146" y="122"/>
                </a:cubicBezTo>
                <a:cubicBezTo>
                  <a:pt x="143" y="122"/>
                  <a:pt x="141" y="124"/>
                  <a:pt x="141" y="127"/>
                </a:cubicBezTo>
                <a:cubicBezTo>
                  <a:pt x="141" y="130"/>
                  <a:pt x="143" y="132"/>
                  <a:pt x="146" y="132"/>
                </a:cubicBezTo>
                <a:cubicBezTo>
                  <a:pt x="153" y="132"/>
                  <a:pt x="153" y="132"/>
                  <a:pt x="153" y="132"/>
                </a:cubicBezTo>
                <a:cubicBezTo>
                  <a:pt x="153" y="143"/>
                  <a:pt x="153" y="143"/>
                  <a:pt x="153" y="143"/>
                </a:cubicBezTo>
                <a:cubicBezTo>
                  <a:pt x="67" y="143"/>
                  <a:pt x="67" y="143"/>
                  <a:pt x="67" y="143"/>
                </a:cubicBezTo>
                <a:cubicBezTo>
                  <a:pt x="67" y="132"/>
                  <a:pt x="67" y="132"/>
                  <a:pt x="67" y="132"/>
                </a:cubicBezTo>
                <a:cubicBezTo>
                  <a:pt x="119" y="132"/>
                  <a:pt x="119" y="132"/>
                  <a:pt x="119" y="132"/>
                </a:cubicBezTo>
                <a:cubicBezTo>
                  <a:pt x="122" y="132"/>
                  <a:pt x="125" y="130"/>
                  <a:pt x="125" y="127"/>
                </a:cubicBezTo>
                <a:cubicBezTo>
                  <a:pt x="125" y="124"/>
                  <a:pt x="122" y="122"/>
                  <a:pt x="119" y="122"/>
                </a:cubicBezTo>
                <a:cubicBezTo>
                  <a:pt x="63" y="122"/>
                  <a:pt x="63" y="122"/>
                  <a:pt x="63" y="122"/>
                </a:cubicBezTo>
                <a:cubicBezTo>
                  <a:pt x="63" y="122"/>
                  <a:pt x="62" y="121"/>
                  <a:pt x="62" y="121"/>
                </a:cubicBezTo>
                <a:cubicBezTo>
                  <a:pt x="25" y="105"/>
                  <a:pt x="18" y="74"/>
                  <a:pt x="16" y="39"/>
                </a:cubicBezTo>
                <a:cubicBezTo>
                  <a:pt x="145" y="39"/>
                  <a:pt x="145" y="39"/>
                  <a:pt x="145" y="39"/>
                </a:cubicBezTo>
                <a:cubicBezTo>
                  <a:pt x="148" y="39"/>
                  <a:pt x="150" y="37"/>
                  <a:pt x="150" y="34"/>
                </a:cubicBezTo>
                <a:cubicBezTo>
                  <a:pt x="150" y="31"/>
                  <a:pt x="148" y="28"/>
                  <a:pt x="145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4"/>
                  <a:pt x="16" y="20"/>
                  <a:pt x="16" y="16"/>
                </a:cubicBezTo>
                <a:cubicBezTo>
                  <a:pt x="204" y="16"/>
                  <a:pt x="204" y="16"/>
                  <a:pt x="204" y="16"/>
                </a:cubicBezTo>
                <a:cubicBezTo>
                  <a:pt x="204" y="20"/>
                  <a:pt x="204" y="24"/>
                  <a:pt x="204" y="28"/>
                </a:cubicBezTo>
                <a:cubicBezTo>
                  <a:pt x="174" y="28"/>
                  <a:pt x="174" y="28"/>
                  <a:pt x="174" y="28"/>
                </a:cubicBezTo>
                <a:cubicBezTo>
                  <a:pt x="171" y="28"/>
                  <a:pt x="169" y="31"/>
                  <a:pt x="169" y="34"/>
                </a:cubicBezTo>
                <a:cubicBezTo>
                  <a:pt x="169" y="37"/>
                  <a:pt x="171" y="39"/>
                  <a:pt x="174" y="39"/>
                </a:cubicBezTo>
                <a:cubicBezTo>
                  <a:pt x="203" y="39"/>
                  <a:pt x="203" y="39"/>
                  <a:pt x="203" y="39"/>
                </a:cubicBezTo>
                <a:cubicBezTo>
                  <a:pt x="202" y="74"/>
                  <a:pt x="195" y="105"/>
                  <a:pt x="158" y="121"/>
                </a:cubicBezTo>
                <a:close/>
                <a:moveTo>
                  <a:pt x="238" y="66"/>
                </a:moveTo>
                <a:cubicBezTo>
                  <a:pt x="235" y="73"/>
                  <a:pt x="228" y="82"/>
                  <a:pt x="211" y="90"/>
                </a:cubicBezTo>
                <a:cubicBezTo>
                  <a:pt x="218" y="74"/>
                  <a:pt x="219" y="57"/>
                  <a:pt x="220" y="41"/>
                </a:cubicBezTo>
                <a:cubicBezTo>
                  <a:pt x="221" y="40"/>
                  <a:pt x="223" y="40"/>
                  <a:pt x="224" y="40"/>
                </a:cubicBezTo>
                <a:cubicBezTo>
                  <a:pt x="234" y="40"/>
                  <a:pt x="237" y="46"/>
                  <a:pt x="238" y="48"/>
                </a:cubicBezTo>
                <a:cubicBezTo>
                  <a:pt x="240" y="52"/>
                  <a:pt x="241" y="59"/>
                  <a:pt x="238" y="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Freeform 13"/>
          <p:cNvSpPr>
            <a:spLocks noEditPoints="1"/>
          </p:cNvSpPr>
          <p:nvPr/>
        </p:nvSpPr>
        <p:spPr bwMode="auto">
          <a:xfrm>
            <a:off x="6942057" y="2124611"/>
            <a:ext cx="919304" cy="706001"/>
          </a:xfrm>
          <a:custGeom>
            <a:avLst/>
            <a:gdLst>
              <a:gd name="T0" fmla="*/ 181 w 256"/>
              <a:gd name="T1" fmla="*/ 27 h 196"/>
              <a:gd name="T2" fmla="*/ 156 w 256"/>
              <a:gd name="T3" fmla="*/ 0 h 196"/>
              <a:gd name="T4" fmla="*/ 75 w 256"/>
              <a:gd name="T5" fmla="*/ 25 h 196"/>
              <a:gd name="T6" fmla="*/ 25 w 256"/>
              <a:gd name="T7" fmla="*/ 27 h 196"/>
              <a:gd name="T8" fmla="*/ 0 w 256"/>
              <a:gd name="T9" fmla="*/ 171 h 196"/>
              <a:gd name="T10" fmla="*/ 231 w 256"/>
              <a:gd name="T11" fmla="*/ 196 h 196"/>
              <a:gd name="T12" fmla="*/ 256 w 256"/>
              <a:gd name="T13" fmla="*/ 52 h 196"/>
              <a:gd name="T14" fmla="*/ 91 w 256"/>
              <a:gd name="T15" fmla="*/ 25 h 196"/>
              <a:gd name="T16" fmla="*/ 156 w 256"/>
              <a:gd name="T17" fmla="*/ 16 h 196"/>
              <a:gd name="T18" fmla="*/ 165 w 256"/>
              <a:gd name="T19" fmla="*/ 27 h 196"/>
              <a:gd name="T20" fmla="*/ 91 w 256"/>
              <a:gd name="T21" fmla="*/ 25 h 196"/>
              <a:gd name="T22" fmla="*/ 231 w 256"/>
              <a:gd name="T23" fmla="*/ 43 h 196"/>
              <a:gd name="T24" fmla="*/ 240 w 256"/>
              <a:gd name="T25" fmla="*/ 69 h 196"/>
              <a:gd name="T26" fmla="*/ 227 w 256"/>
              <a:gd name="T27" fmla="*/ 84 h 196"/>
              <a:gd name="T28" fmla="*/ 148 w 256"/>
              <a:gd name="T29" fmla="*/ 85 h 196"/>
              <a:gd name="T30" fmla="*/ 90 w 256"/>
              <a:gd name="T31" fmla="*/ 100 h 196"/>
              <a:gd name="T32" fmla="*/ 16 w 256"/>
              <a:gd name="T33" fmla="*/ 72 h 196"/>
              <a:gd name="T34" fmla="*/ 25 w 256"/>
              <a:gd name="T35" fmla="*/ 43 h 196"/>
              <a:gd name="T36" fmla="*/ 155 w 256"/>
              <a:gd name="T37" fmla="*/ 112 h 196"/>
              <a:gd name="T38" fmla="*/ 108 w 256"/>
              <a:gd name="T39" fmla="*/ 117 h 196"/>
              <a:gd name="T40" fmla="*/ 101 w 256"/>
              <a:gd name="T41" fmla="*/ 101 h 196"/>
              <a:gd name="T42" fmla="*/ 148 w 256"/>
              <a:gd name="T43" fmla="*/ 96 h 196"/>
              <a:gd name="T44" fmla="*/ 231 w 256"/>
              <a:gd name="T45" fmla="*/ 180 h 196"/>
              <a:gd name="T46" fmla="*/ 16 w 256"/>
              <a:gd name="T47" fmla="*/ 171 h 196"/>
              <a:gd name="T48" fmla="*/ 27 w 256"/>
              <a:gd name="T49" fmla="*/ 172 h 196"/>
              <a:gd name="T50" fmla="*/ 183 w 256"/>
              <a:gd name="T51" fmla="*/ 167 h 196"/>
              <a:gd name="T52" fmla="*/ 27 w 256"/>
              <a:gd name="T53" fmla="*/ 161 h 196"/>
              <a:gd name="T54" fmla="*/ 16 w 256"/>
              <a:gd name="T55" fmla="*/ 90 h 196"/>
              <a:gd name="T56" fmla="*/ 25 w 256"/>
              <a:gd name="T57" fmla="*/ 94 h 196"/>
              <a:gd name="T58" fmla="*/ 90 w 256"/>
              <a:gd name="T59" fmla="*/ 112 h 196"/>
              <a:gd name="T60" fmla="*/ 148 w 256"/>
              <a:gd name="T61" fmla="*/ 128 h 196"/>
              <a:gd name="T62" fmla="*/ 166 w 256"/>
              <a:gd name="T63" fmla="*/ 111 h 196"/>
              <a:gd name="T64" fmla="*/ 231 w 256"/>
              <a:gd name="T65" fmla="*/ 94 h 196"/>
              <a:gd name="T66" fmla="*/ 240 w 256"/>
              <a:gd name="T67" fmla="*/ 152 h 196"/>
              <a:gd name="T68" fmla="*/ 203 w 256"/>
              <a:gd name="T69" fmla="*/ 161 h 196"/>
              <a:gd name="T70" fmla="*/ 203 w 256"/>
              <a:gd name="T71" fmla="*/ 172 h 196"/>
              <a:gd name="T72" fmla="*/ 240 w 256"/>
              <a:gd name="T73" fmla="*/ 169 h 196"/>
              <a:gd name="T74" fmla="*/ 231 w 256"/>
              <a:gd name="T75" fmla="*/ 18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56" h="196">
                <a:moveTo>
                  <a:pt x="231" y="27"/>
                </a:moveTo>
                <a:cubicBezTo>
                  <a:pt x="181" y="27"/>
                  <a:pt x="181" y="27"/>
                  <a:pt x="181" y="27"/>
                </a:cubicBezTo>
                <a:cubicBezTo>
                  <a:pt x="181" y="25"/>
                  <a:pt x="181" y="25"/>
                  <a:pt x="181" y="25"/>
                </a:cubicBezTo>
                <a:cubicBezTo>
                  <a:pt x="181" y="12"/>
                  <a:pt x="170" y="0"/>
                  <a:pt x="156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86" y="0"/>
                  <a:pt x="75" y="12"/>
                  <a:pt x="75" y="25"/>
                </a:cubicBezTo>
                <a:cubicBezTo>
                  <a:pt x="75" y="27"/>
                  <a:pt x="75" y="27"/>
                  <a:pt x="75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11" y="27"/>
                  <a:pt x="0" y="38"/>
                  <a:pt x="0" y="52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185"/>
                  <a:pt x="11" y="196"/>
                  <a:pt x="25" y="196"/>
                </a:cubicBezTo>
                <a:cubicBezTo>
                  <a:pt x="231" y="196"/>
                  <a:pt x="231" y="196"/>
                  <a:pt x="231" y="196"/>
                </a:cubicBezTo>
                <a:cubicBezTo>
                  <a:pt x="245" y="196"/>
                  <a:pt x="256" y="185"/>
                  <a:pt x="256" y="171"/>
                </a:cubicBezTo>
                <a:cubicBezTo>
                  <a:pt x="256" y="52"/>
                  <a:pt x="256" y="52"/>
                  <a:pt x="256" y="52"/>
                </a:cubicBezTo>
                <a:cubicBezTo>
                  <a:pt x="256" y="38"/>
                  <a:pt x="245" y="27"/>
                  <a:pt x="231" y="27"/>
                </a:cubicBezTo>
                <a:close/>
                <a:moveTo>
                  <a:pt x="91" y="25"/>
                </a:moveTo>
                <a:cubicBezTo>
                  <a:pt x="91" y="20"/>
                  <a:pt x="95" y="16"/>
                  <a:pt x="100" y="16"/>
                </a:cubicBezTo>
                <a:cubicBezTo>
                  <a:pt x="156" y="16"/>
                  <a:pt x="156" y="16"/>
                  <a:pt x="156" y="16"/>
                </a:cubicBezTo>
                <a:cubicBezTo>
                  <a:pt x="161" y="16"/>
                  <a:pt x="165" y="20"/>
                  <a:pt x="165" y="25"/>
                </a:cubicBezTo>
                <a:cubicBezTo>
                  <a:pt x="165" y="27"/>
                  <a:pt x="165" y="27"/>
                  <a:pt x="165" y="27"/>
                </a:cubicBezTo>
                <a:cubicBezTo>
                  <a:pt x="91" y="27"/>
                  <a:pt x="91" y="27"/>
                  <a:pt x="91" y="27"/>
                </a:cubicBezTo>
                <a:lnTo>
                  <a:pt x="91" y="25"/>
                </a:lnTo>
                <a:close/>
                <a:moveTo>
                  <a:pt x="25" y="43"/>
                </a:moveTo>
                <a:cubicBezTo>
                  <a:pt x="231" y="43"/>
                  <a:pt x="231" y="43"/>
                  <a:pt x="231" y="43"/>
                </a:cubicBezTo>
                <a:cubicBezTo>
                  <a:pt x="236" y="43"/>
                  <a:pt x="240" y="47"/>
                  <a:pt x="240" y="52"/>
                </a:cubicBezTo>
                <a:cubicBezTo>
                  <a:pt x="240" y="69"/>
                  <a:pt x="240" y="69"/>
                  <a:pt x="240" y="69"/>
                </a:cubicBezTo>
                <a:cubicBezTo>
                  <a:pt x="240" y="69"/>
                  <a:pt x="240" y="70"/>
                  <a:pt x="240" y="70"/>
                </a:cubicBezTo>
                <a:cubicBezTo>
                  <a:pt x="240" y="75"/>
                  <a:pt x="238" y="80"/>
                  <a:pt x="227" y="84"/>
                </a:cubicBezTo>
                <a:cubicBezTo>
                  <a:pt x="166" y="100"/>
                  <a:pt x="166" y="100"/>
                  <a:pt x="166" y="100"/>
                </a:cubicBezTo>
                <a:cubicBezTo>
                  <a:pt x="165" y="91"/>
                  <a:pt x="157" y="85"/>
                  <a:pt x="148" y="85"/>
                </a:cubicBezTo>
                <a:cubicBezTo>
                  <a:pt x="108" y="85"/>
                  <a:pt x="108" y="85"/>
                  <a:pt x="108" y="85"/>
                </a:cubicBezTo>
                <a:cubicBezTo>
                  <a:pt x="99" y="85"/>
                  <a:pt x="91" y="91"/>
                  <a:pt x="90" y="100"/>
                </a:cubicBezTo>
                <a:cubicBezTo>
                  <a:pt x="28" y="84"/>
                  <a:pt x="28" y="84"/>
                  <a:pt x="28" y="84"/>
                </a:cubicBezTo>
                <a:cubicBezTo>
                  <a:pt x="19" y="81"/>
                  <a:pt x="16" y="76"/>
                  <a:pt x="16" y="7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47"/>
                  <a:pt x="20" y="43"/>
                  <a:pt x="25" y="43"/>
                </a:cubicBezTo>
                <a:close/>
                <a:moveTo>
                  <a:pt x="155" y="101"/>
                </a:moveTo>
                <a:cubicBezTo>
                  <a:pt x="155" y="112"/>
                  <a:pt x="155" y="112"/>
                  <a:pt x="155" y="112"/>
                </a:cubicBezTo>
                <a:cubicBezTo>
                  <a:pt x="155" y="115"/>
                  <a:pt x="152" y="117"/>
                  <a:pt x="148" y="117"/>
                </a:cubicBezTo>
                <a:cubicBezTo>
                  <a:pt x="108" y="117"/>
                  <a:pt x="108" y="117"/>
                  <a:pt x="108" y="117"/>
                </a:cubicBezTo>
                <a:cubicBezTo>
                  <a:pt x="104" y="117"/>
                  <a:pt x="101" y="115"/>
                  <a:pt x="101" y="112"/>
                </a:cubicBezTo>
                <a:cubicBezTo>
                  <a:pt x="101" y="101"/>
                  <a:pt x="101" y="101"/>
                  <a:pt x="101" y="101"/>
                </a:cubicBezTo>
                <a:cubicBezTo>
                  <a:pt x="101" y="98"/>
                  <a:pt x="104" y="96"/>
                  <a:pt x="108" y="96"/>
                </a:cubicBezTo>
                <a:cubicBezTo>
                  <a:pt x="148" y="96"/>
                  <a:pt x="148" y="96"/>
                  <a:pt x="148" y="96"/>
                </a:cubicBezTo>
                <a:cubicBezTo>
                  <a:pt x="152" y="96"/>
                  <a:pt x="155" y="98"/>
                  <a:pt x="155" y="101"/>
                </a:cubicBezTo>
                <a:close/>
                <a:moveTo>
                  <a:pt x="231" y="180"/>
                </a:moveTo>
                <a:cubicBezTo>
                  <a:pt x="25" y="180"/>
                  <a:pt x="25" y="180"/>
                  <a:pt x="25" y="180"/>
                </a:cubicBezTo>
                <a:cubicBezTo>
                  <a:pt x="20" y="180"/>
                  <a:pt x="16" y="176"/>
                  <a:pt x="16" y="171"/>
                </a:cubicBezTo>
                <a:cubicBezTo>
                  <a:pt x="16" y="169"/>
                  <a:pt x="16" y="169"/>
                  <a:pt x="16" y="169"/>
                </a:cubicBezTo>
                <a:cubicBezTo>
                  <a:pt x="19" y="171"/>
                  <a:pt x="23" y="172"/>
                  <a:pt x="27" y="172"/>
                </a:cubicBezTo>
                <a:cubicBezTo>
                  <a:pt x="177" y="172"/>
                  <a:pt x="177" y="172"/>
                  <a:pt x="177" y="172"/>
                </a:cubicBezTo>
                <a:cubicBezTo>
                  <a:pt x="180" y="172"/>
                  <a:pt x="183" y="169"/>
                  <a:pt x="183" y="167"/>
                </a:cubicBezTo>
                <a:cubicBezTo>
                  <a:pt x="183" y="164"/>
                  <a:pt x="180" y="161"/>
                  <a:pt x="177" y="161"/>
                </a:cubicBezTo>
                <a:cubicBezTo>
                  <a:pt x="27" y="161"/>
                  <a:pt x="27" y="161"/>
                  <a:pt x="27" y="161"/>
                </a:cubicBezTo>
                <a:cubicBezTo>
                  <a:pt x="22" y="161"/>
                  <a:pt x="17" y="157"/>
                  <a:pt x="16" y="152"/>
                </a:cubicBezTo>
                <a:cubicBezTo>
                  <a:pt x="16" y="90"/>
                  <a:pt x="16" y="90"/>
                  <a:pt x="16" y="90"/>
                </a:cubicBezTo>
                <a:cubicBezTo>
                  <a:pt x="18" y="91"/>
                  <a:pt x="21" y="93"/>
                  <a:pt x="25" y="94"/>
                </a:cubicBezTo>
                <a:cubicBezTo>
                  <a:pt x="25" y="94"/>
                  <a:pt x="25" y="94"/>
                  <a:pt x="25" y="94"/>
                </a:cubicBezTo>
                <a:cubicBezTo>
                  <a:pt x="90" y="111"/>
                  <a:pt x="90" y="111"/>
                  <a:pt x="90" y="111"/>
                </a:cubicBezTo>
                <a:cubicBezTo>
                  <a:pt x="90" y="112"/>
                  <a:pt x="90" y="112"/>
                  <a:pt x="90" y="112"/>
                </a:cubicBezTo>
                <a:cubicBezTo>
                  <a:pt x="90" y="121"/>
                  <a:pt x="98" y="128"/>
                  <a:pt x="108" y="128"/>
                </a:cubicBezTo>
                <a:cubicBezTo>
                  <a:pt x="148" y="128"/>
                  <a:pt x="148" y="128"/>
                  <a:pt x="148" y="128"/>
                </a:cubicBezTo>
                <a:cubicBezTo>
                  <a:pt x="158" y="128"/>
                  <a:pt x="166" y="121"/>
                  <a:pt x="166" y="112"/>
                </a:cubicBezTo>
                <a:cubicBezTo>
                  <a:pt x="166" y="111"/>
                  <a:pt x="166" y="111"/>
                  <a:pt x="166" y="111"/>
                </a:cubicBezTo>
                <a:cubicBezTo>
                  <a:pt x="230" y="94"/>
                  <a:pt x="230" y="94"/>
                  <a:pt x="230" y="94"/>
                </a:cubicBezTo>
                <a:cubicBezTo>
                  <a:pt x="230" y="94"/>
                  <a:pt x="231" y="94"/>
                  <a:pt x="231" y="94"/>
                </a:cubicBezTo>
                <a:cubicBezTo>
                  <a:pt x="234" y="93"/>
                  <a:pt x="237" y="91"/>
                  <a:pt x="240" y="90"/>
                </a:cubicBezTo>
                <a:cubicBezTo>
                  <a:pt x="240" y="152"/>
                  <a:pt x="240" y="152"/>
                  <a:pt x="240" y="152"/>
                </a:cubicBezTo>
                <a:cubicBezTo>
                  <a:pt x="239" y="157"/>
                  <a:pt x="234" y="161"/>
                  <a:pt x="229" y="161"/>
                </a:cubicBezTo>
                <a:cubicBezTo>
                  <a:pt x="203" y="161"/>
                  <a:pt x="203" y="161"/>
                  <a:pt x="203" y="161"/>
                </a:cubicBezTo>
                <a:cubicBezTo>
                  <a:pt x="200" y="161"/>
                  <a:pt x="198" y="164"/>
                  <a:pt x="198" y="167"/>
                </a:cubicBezTo>
                <a:cubicBezTo>
                  <a:pt x="198" y="169"/>
                  <a:pt x="200" y="172"/>
                  <a:pt x="203" y="172"/>
                </a:cubicBezTo>
                <a:cubicBezTo>
                  <a:pt x="229" y="172"/>
                  <a:pt x="229" y="172"/>
                  <a:pt x="229" y="172"/>
                </a:cubicBezTo>
                <a:cubicBezTo>
                  <a:pt x="233" y="172"/>
                  <a:pt x="237" y="171"/>
                  <a:pt x="240" y="169"/>
                </a:cubicBezTo>
                <a:cubicBezTo>
                  <a:pt x="240" y="171"/>
                  <a:pt x="240" y="171"/>
                  <a:pt x="240" y="171"/>
                </a:cubicBezTo>
                <a:cubicBezTo>
                  <a:pt x="240" y="176"/>
                  <a:pt x="236" y="180"/>
                  <a:pt x="231" y="180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1" name="Group 16"/>
          <p:cNvGrpSpPr>
            <a:grpSpLocks noChangeAspect="1"/>
          </p:cNvGrpSpPr>
          <p:nvPr/>
        </p:nvGrpSpPr>
        <p:grpSpPr bwMode="auto">
          <a:xfrm>
            <a:off x="9658241" y="2456764"/>
            <a:ext cx="704920" cy="811845"/>
            <a:chOff x="4720" y="688"/>
            <a:chExt cx="534" cy="615"/>
          </a:xfrm>
          <a:solidFill>
            <a:schemeClr val="bg1"/>
          </a:solidFill>
          <a:effectLst/>
        </p:grpSpPr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737" y="970"/>
              <a:ext cx="517" cy="218"/>
            </a:xfrm>
            <a:custGeom>
              <a:avLst/>
              <a:gdLst>
                <a:gd name="T0" fmla="*/ 208 w 216"/>
                <a:gd name="T1" fmla="*/ 14 h 91"/>
                <a:gd name="T2" fmla="*/ 185 w 216"/>
                <a:gd name="T3" fmla="*/ 14 h 91"/>
                <a:gd name="T4" fmla="*/ 181 w 216"/>
                <a:gd name="T5" fmla="*/ 14 h 91"/>
                <a:gd name="T6" fmla="*/ 163 w 216"/>
                <a:gd name="T7" fmla="*/ 23 h 91"/>
                <a:gd name="T8" fmla="*/ 163 w 216"/>
                <a:gd name="T9" fmla="*/ 8 h 91"/>
                <a:gd name="T10" fmla="*/ 155 w 216"/>
                <a:gd name="T11" fmla="*/ 0 h 91"/>
                <a:gd name="T12" fmla="*/ 8 w 216"/>
                <a:gd name="T13" fmla="*/ 0 h 91"/>
                <a:gd name="T14" fmla="*/ 0 w 216"/>
                <a:gd name="T15" fmla="*/ 8 h 91"/>
                <a:gd name="T16" fmla="*/ 0 w 216"/>
                <a:gd name="T17" fmla="*/ 35 h 91"/>
                <a:gd name="T18" fmla="*/ 8 w 216"/>
                <a:gd name="T19" fmla="*/ 43 h 91"/>
                <a:gd name="T20" fmla="*/ 24 w 216"/>
                <a:gd name="T21" fmla="*/ 43 h 91"/>
                <a:gd name="T22" fmla="*/ 24 w 216"/>
                <a:gd name="T23" fmla="*/ 83 h 91"/>
                <a:gd name="T24" fmla="*/ 32 w 216"/>
                <a:gd name="T25" fmla="*/ 91 h 91"/>
                <a:gd name="T26" fmla="*/ 155 w 216"/>
                <a:gd name="T27" fmla="*/ 91 h 91"/>
                <a:gd name="T28" fmla="*/ 163 w 216"/>
                <a:gd name="T29" fmla="*/ 83 h 91"/>
                <a:gd name="T30" fmla="*/ 163 w 216"/>
                <a:gd name="T31" fmla="*/ 72 h 91"/>
                <a:gd name="T32" fmla="*/ 181 w 216"/>
                <a:gd name="T33" fmla="*/ 80 h 91"/>
                <a:gd name="T34" fmla="*/ 185 w 216"/>
                <a:gd name="T35" fmla="*/ 81 h 91"/>
                <a:gd name="T36" fmla="*/ 208 w 216"/>
                <a:gd name="T37" fmla="*/ 81 h 91"/>
                <a:gd name="T38" fmla="*/ 216 w 216"/>
                <a:gd name="T39" fmla="*/ 73 h 91"/>
                <a:gd name="T40" fmla="*/ 216 w 216"/>
                <a:gd name="T41" fmla="*/ 22 h 91"/>
                <a:gd name="T42" fmla="*/ 208 w 216"/>
                <a:gd name="T43" fmla="*/ 14 h 91"/>
                <a:gd name="T44" fmla="*/ 40 w 216"/>
                <a:gd name="T45" fmla="*/ 75 h 91"/>
                <a:gd name="T46" fmla="*/ 40 w 216"/>
                <a:gd name="T47" fmla="*/ 37 h 91"/>
                <a:gd name="T48" fmla="*/ 106 w 216"/>
                <a:gd name="T49" fmla="*/ 37 h 91"/>
                <a:gd name="T50" fmla="*/ 112 w 216"/>
                <a:gd name="T51" fmla="*/ 32 h 91"/>
                <a:gd name="T52" fmla="*/ 106 w 216"/>
                <a:gd name="T53" fmla="*/ 27 h 91"/>
                <a:gd name="T54" fmla="*/ 16 w 216"/>
                <a:gd name="T55" fmla="*/ 27 h 91"/>
                <a:gd name="T56" fmla="*/ 16 w 216"/>
                <a:gd name="T57" fmla="*/ 16 h 91"/>
                <a:gd name="T58" fmla="*/ 147 w 216"/>
                <a:gd name="T59" fmla="*/ 16 h 91"/>
                <a:gd name="T60" fmla="*/ 147 w 216"/>
                <a:gd name="T61" fmla="*/ 27 h 91"/>
                <a:gd name="T62" fmla="*/ 131 w 216"/>
                <a:gd name="T63" fmla="*/ 27 h 91"/>
                <a:gd name="T64" fmla="*/ 125 w 216"/>
                <a:gd name="T65" fmla="*/ 32 h 91"/>
                <a:gd name="T66" fmla="*/ 131 w 216"/>
                <a:gd name="T67" fmla="*/ 37 h 91"/>
                <a:gd name="T68" fmla="*/ 147 w 216"/>
                <a:gd name="T69" fmla="*/ 37 h 91"/>
                <a:gd name="T70" fmla="*/ 147 w 216"/>
                <a:gd name="T71" fmla="*/ 75 h 91"/>
                <a:gd name="T72" fmla="*/ 40 w 216"/>
                <a:gd name="T73" fmla="*/ 75 h 91"/>
                <a:gd name="T74" fmla="*/ 200 w 216"/>
                <a:gd name="T75" fmla="*/ 65 h 91"/>
                <a:gd name="T76" fmla="*/ 189 w 216"/>
                <a:gd name="T77" fmla="*/ 65 h 91"/>
                <a:gd name="T78" fmla="*/ 189 w 216"/>
                <a:gd name="T79" fmla="*/ 45 h 91"/>
                <a:gd name="T80" fmla="*/ 184 w 216"/>
                <a:gd name="T81" fmla="*/ 40 h 91"/>
                <a:gd name="T82" fmla="*/ 178 w 216"/>
                <a:gd name="T83" fmla="*/ 45 h 91"/>
                <a:gd name="T84" fmla="*/ 178 w 216"/>
                <a:gd name="T85" fmla="*/ 61 h 91"/>
                <a:gd name="T86" fmla="*/ 166 w 216"/>
                <a:gd name="T87" fmla="*/ 56 h 91"/>
                <a:gd name="T88" fmla="*/ 166 w 216"/>
                <a:gd name="T89" fmla="*/ 39 h 91"/>
                <a:gd name="T90" fmla="*/ 187 w 216"/>
                <a:gd name="T91" fmla="*/ 30 h 91"/>
                <a:gd name="T92" fmla="*/ 200 w 216"/>
                <a:gd name="T93" fmla="*/ 30 h 91"/>
                <a:gd name="T94" fmla="*/ 200 w 216"/>
                <a:gd name="T95" fmla="*/ 6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6" h="91">
                  <a:moveTo>
                    <a:pt x="208" y="14"/>
                  </a:moveTo>
                  <a:cubicBezTo>
                    <a:pt x="185" y="14"/>
                    <a:pt x="185" y="14"/>
                    <a:pt x="185" y="14"/>
                  </a:cubicBezTo>
                  <a:cubicBezTo>
                    <a:pt x="184" y="14"/>
                    <a:pt x="183" y="14"/>
                    <a:pt x="181" y="14"/>
                  </a:cubicBezTo>
                  <a:cubicBezTo>
                    <a:pt x="163" y="23"/>
                    <a:pt x="163" y="23"/>
                    <a:pt x="163" y="23"/>
                  </a:cubicBezTo>
                  <a:cubicBezTo>
                    <a:pt x="163" y="8"/>
                    <a:pt x="163" y="8"/>
                    <a:pt x="163" y="8"/>
                  </a:cubicBezTo>
                  <a:cubicBezTo>
                    <a:pt x="163" y="4"/>
                    <a:pt x="159" y="0"/>
                    <a:pt x="15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0"/>
                    <a:pt x="3" y="43"/>
                    <a:pt x="8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7"/>
                    <a:pt x="28" y="91"/>
                    <a:pt x="32" y="91"/>
                  </a:cubicBezTo>
                  <a:cubicBezTo>
                    <a:pt x="155" y="91"/>
                    <a:pt x="155" y="91"/>
                    <a:pt x="155" y="91"/>
                  </a:cubicBezTo>
                  <a:cubicBezTo>
                    <a:pt x="159" y="91"/>
                    <a:pt x="163" y="87"/>
                    <a:pt x="163" y="83"/>
                  </a:cubicBezTo>
                  <a:cubicBezTo>
                    <a:pt x="163" y="72"/>
                    <a:pt x="163" y="72"/>
                    <a:pt x="163" y="72"/>
                  </a:cubicBezTo>
                  <a:cubicBezTo>
                    <a:pt x="181" y="80"/>
                    <a:pt x="181" y="80"/>
                    <a:pt x="181" y="80"/>
                  </a:cubicBezTo>
                  <a:cubicBezTo>
                    <a:pt x="183" y="81"/>
                    <a:pt x="184" y="81"/>
                    <a:pt x="185" y="81"/>
                  </a:cubicBezTo>
                  <a:cubicBezTo>
                    <a:pt x="208" y="81"/>
                    <a:pt x="208" y="81"/>
                    <a:pt x="208" y="81"/>
                  </a:cubicBezTo>
                  <a:cubicBezTo>
                    <a:pt x="213" y="81"/>
                    <a:pt x="216" y="78"/>
                    <a:pt x="216" y="73"/>
                  </a:cubicBezTo>
                  <a:cubicBezTo>
                    <a:pt x="216" y="22"/>
                    <a:pt x="216" y="22"/>
                    <a:pt x="216" y="22"/>
                  </a:cubicBezTo>
                  <a:cubicBezTo>
                    <a:pt x="216" y="17"/>
                    <a:pt x="213" y="14"/>
                    <a:pt x="208" y="14"/>
                  </a:cubicBezTo>
                  <a:close/>
                  <a:moveTo>
                    <a:pt x="40" y="75"/>
                  </a:moveTo>
                  <a:cubicBezTo>
                    <a:pt x="40" y="37"/>
                    <a:pt x="40" y="37"/>
                    <a:pt x="40" y="37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09" y="37"/>
                    <a:pt x="112" y="35"/>
                    <a:pt x="112" y="32"/>
                  </a:cubicBezTo>
                  <a:cubicBezTo>
                    <a:pt x="112" y="29"/>
                    <a:pt x="109" y="27"/>
                    <a:pt x="10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47" y="27"/>
                    <a:pt x="147" y="27"/>
                    <a:pt x="147" y="27"/>
                  </a:cubicBezTo>
                  <a:cubicBezTo>
                    <a:pt x="131" y="27"/>
                    <a:pt x="131" y="27"/>
                    <a:pt x="131" y="27"/>
                  </a:cubicBezTo>
                  <a:cubicBezTo>
                    <a:pt x="128" y="27"/>
                    <a:pt x="125" y="29"/>
                    <a:pt x="125" y="32"/>
                  </a:cubicBezTo>
                  <a:cubicBezTo>
                    <a:pt x="125" y="35"/>
                    <a:pt x="128" y="37"/>
                    <a:pt x="131" y="37"/>
                  </a:cubicBezTo>
                  <a:cubicBezTo>
                    <a:pt x="147" y="37"/>
                    <a:pt x="147" y="37"/>
                    <a:pt x="147" y="37"/>
                  </a:cubicBezTo>
                  <a:cubicBezTo>
                    <a:pt x="147" y="75"/>
                    <a:pt x="147" y="75"/>
                    <a:pt x="147" y="75"/>
                  </a:cubicBezTo>
                  <a:lnTo>
                    <a:pt x="40" y="75"/>
                  </a:lnTo>
                  <a:close/>
                  <a:moveTo>
                    <a:pt x="200" y="65"/>
                  </a:moveTo>
                  <a:cubicBezTo>
                    <a:pt x="189" y="65"/>
                    <a:pt x="189" y="65"/>
                    <a:pt x="189" y="65"/>
                  </a:cubicBezTo>
                  <a:cubicBezTo>
                    <a:pt x="189" y="45"/>
                    <a:pt x="189" y="45"/>
                    <a:pt x="189" y="45"/>
                  </a:cubicBezTo>
                  <a:cubicBezTo>
                    <a:pt x="189" y="43"/>
                    <a:pt x="187" y="40"/>
                    <a:pt x="184" y="40"/>
                  </a:cubicBezTo>
                  <a:cubicBezTo>
                    <a:pt x="181" y="40"/>
                    <a:pt x="178" y="43"/>
                    <a:pt x="178" y="45"/>
                  </a:cubicBezTo>
                  <a:cubicBezTo>
                    <a:pt x="178" y="61"/>
                    <a:pt x="178" y="61"/>
                    <a:pt x="178" y="61"/>
                  </a:cubicBezTo>
                  <a:cubicBezTo>
                    <a:pt x="166" y="56"/>
                    <a:pt x="166" y="56"/>
                    <a:pt x="166" y="56"/>
                  </a:cubicBezTo>
                  <a:cubicBezTo>
                    <a:pt x="166" y="39"/>
                    <a:pt x="166" y="39"/>
                    <a:pt x="166" y="39"/>
                  </a:cubicBezTo>
                  <a:cubicBezTo>
                    <a:pt x="187" y="30"/>
                    <a:pt x="187" y="30"/>
                    <a:pt x="187" y="30"/>
                  </a:cubicBezTo>
                  <a:cubicBezTo>
                    <a:pt x="200" y="30"/>
                    <a:pt x="200" y="30"/>
                    <a:pt x="200" y="30"/>
                  </a:cubicBezTo>
                  <a:lnTo>
                    <a:pt x="200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Freeform 18"/>
            <p:cNvSpPr/>
            <p:nvPr/>
          </p:nvSpPr>
          <p:spPr bwMode="auto">
            <a:xfrm>
              <a:off x="4881" y="1210"/>
              <a:ext cx="160" cy="93"/>
            </a:xfrm>
            <a:custGeom>
              <a:avLst/>
              <a:gdLst>
                <a:gd name="T0" fmla="*/ 39 w 67"/>
                <a:gd name="T1" fmla="*/ 3 h 39"/>
                <a:gd name="T2" fmla="*/ 28 w 67"/>
                <a:gd name="T3" fmla="*/ 3 h 39"/>
                <a:gd name="T4" fmla="*/ 4 w 67"/>
                <a:gd name="T5" fmla="*/ 24 h 39"/>
                <a:gd name="T6" fmla="*/ 3 w 67"/>
                <a:gd name="T7" fmla="*/ 35 h 39"/>
                <a:gd name="T8" fmla="*/ 14 w 67"/>
                <a:gd name="T9" fmla="*/ 36 h 39"/>
                <a:gd name="T10" fmla="*/ 33 w 67"/>
                <a:gd name="T11" fmla="*/ 19 h 39"/>
                <a:gd name="T12" fmla="*/ 53 w 67"/>
                <a:gd name="T13" fmla="*/ 36 h 39"/>
                <a:gd name="T14" fmla="*/ 58 w 67"/>
                <a:gd name="T15" fmla="*/ 38 h 39"/>
                <a:gd name="T16" fmla="*/ 64 w 67"/>
                <a:gd name="T17" fmla="*/ 35 h 39"/>
                <a:gd name="T18" fmla="*/ 63 w 67"/>
                <a:gd name="T19" fmla="*/ 24 h 39"/>
                <a:gd name="T20" fmla="*/ 39 w 67"/>
                <a:gd name="T21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39">
                  <a:moveTo>
                    <a:pt x="39" y="3"/>
                  </a:moveTo>
                  <a:cubicBezTo>
                    <a:pt x="36" y="0"/>
                    <a:pt x="31" y="0"/>
                    <a:pt x="28" y="3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0" y="27"/>
                    <a:pt x="0" y="32"/>
                    <a:pt x="3" y="35"/>
                  </a:cubicBezTo>
                  <a:cubicBezTo>
                    <a:pt x="6" y="39"/>
                    <a:pt x="11" y="39"/>
                    <a:pt x="14" y="36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5" y="37"/>
                    <a:pt x="56" y="38"/>
                    <a:pt x="58" y="38"/>
                  </a:cubicBezTo>
                  <a:cubicBezTo>
                    <a:pt x="60" y="38"/>
                    <a:pt x="63" y="37"/>
                    <a:pt x="64" y="35"/>
                  </a:cubicBezTo>
                  <a:cubicBezTo>
                    <a:pt x="67" y="32"/>
                    <a:pt x="67" y="27"/>
                    <a:pt x="63" y="24"/>
                  </a:cubicBezTo>
                  <a:lnTo>
                    <a:pt x="39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4720" y="688"/>
              <a:ext cx="482" cy="258"/>
            </a:xfrm>
            <a:custGeom>
              <a:avLst/>
              <a:gdLst>
                <a:gd name="T0" fmla="*/ 54 w 201"/>
                <a:gd name="T1" fmla="*/ 108 h 108"/>
                <a:gd name="T2" fmla="*/ 100 w 201"/>
                <a:gd name="T3" fmla="*/ 82 h 108"/>
                <a:gd name="T4" fmla="*/ 147 w 201"/>
                <a:gd name="T5" fmla="*/ 108 h 108"/>
                <a:gd name="T6" fmla="*/ 201 w 201"/>
                <a:gd name="T7" fmla="*/ 54 h 108"/>
                <a:gd name="T8" fmla="*/ 147 w 201"/>
                <a:gd name="T9" fmla="*/ 0 h 108"/>
                <a:gd name="T10" fmla="*/ 100 w 201"/>
                <a:gd name="T11" fmla="*/ 26 h 108"/>
                <a:gd name="T12" fmla="*/ 54 w 201"/>
                <a:gd name="T13" fmla="*/ 0 h 108"/>
                <a:gd name="T14" fmla="*/ 0 w 201"/>
                <a:gd name="T15" fmla="*/ 54 h 108"/>
                <a:gd name="T16" fmla="*/ 54 w 201"/>
                <a:gd name="T17" fmla="*/ 108 h 108"/>
                <a:gd name="T18" fmla="*/ 147 w 201"/>
                <a:gd name="T19" fmla="*/ 16 h 108"/>
                <a:gd name="T20" fmla="*/ 185 w 201"/>
                <a:gd name="T21" fmla="*/ 54 h 108"/>
                <a:gd name="T22" fmla="*/ 147 w 201"/>
                <a:gd name="T23" fmla="*/ 92 h 108"/>
                <a:gd name="T24" fmla="*/ 108 w 201"/>
                <a:gd name="T25" fmla="*/ 54 h 108"/>
                <a:gd name="T26" fmla="*/ 147 w 201"/>
                <a:gd name="T27" fmla="*/ 16 h 108"/>
                <a:gd name="T28" fmla="*/ 54 w 201"/>
                <a:gd name="T29" fmla="*/ 16 h 108"/>
                <a:gd name="T30" fmla="*/ 92 w 201"/>
                <a:gd name="T31" fmla="*/ 54 h 108"/>
                <a:gd name="T32" fmla="*/ 54 w 201"/>
                <a:gd name="T33" fmla="*/ 92 h 108"/>
                <a:gd name="T34" fmla="*/ 16 w 201"/>
                <a:gd name="T35" fmla="*/ 54 h 108"/>
                <a:gd name="T36" fmla="*/ 54 w 201"/>
                <a:gd name="T37" fmla="*/ 1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1" h="108">
                  <a:moveTo>
                    <a:pt x="54" y="108"/>
                  </a:moveTo>
                  <a:cubicBezTo>
                    <a:pt x="74" y="108"/>
                    <a:pt x="91" y="98"/>
                    <a:pt x="100" y="82"/>
                  </a:cubicBezTo>
                  <a:cubicBezTo>
                    <a:pt x="110" y="98"/>
                    <a:pt x="127" y="108"/>
                    <a:pt x="147" y="108"/>
                  </a:cubicBezTo>
                  <a:cubicBezTo>
                    <a:pt x="176" y="108"/>
                    <a:pt x="201" y="84"/>
                    <a:pt x="201" y="54"/>
                  </a:cubicBezTo>
                  <a:cubicBezTo>
                    <a:pt x="201" y="24"/>
                    <a:pt x="176" y="0"/>
                    <a:pt x="147" y="0"/>
                  </a:cubicBezTo>
                  <a:cubicBezTo>
                    <a:pt x="127" y="0"/>
                    <a:pt x="110" y="10"/>
                    <a:pt x="100" y="26"/>
                  </a:cubicBezTo>
                  <a:cubicBezTo>
                    <a:pt x="91" y="10"/>
                    <a:pt x="7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84"/>
                    <a:pt x="24" y="108"/>
                    <a:pt x="54" y="108"/>
                  </a:cubicBezTo>
                  <a:close/>
                  <a:moveTo>
                    <a:pt x="147" y="16"/>
                  </a:moveTo>
                  <a:cubicBezTo>
                    <a:pt x="168" y="16"/>
                    <a:pt x="185" y="33"/>
                    <a:pt x="185" y="54"/>
                  </a:cubicBezTo>
                  <a:cubicBezTo>
                    <a:pt x="185" y="75"/>
                    <a:pt x="168" y="92"/>
                    <a:pt x="147" y="92"/>
                  </a:cubicBezTo>
                  <a:cubicBezTo>
                    <a:pt x="126" y="92"/>
                    <a:pt x="108" y="75"/>
                    <a:pt x="108" y="54"/>
                  </a:cubicBezTo>
                  <a:cubicBezTo>
                    <a:pt x="108" y="33"/>
                    <a:pt x="126" y="16"/>
                    <a:pt x="147" y="16"/>
                  </a:cubicBezTo>
                  <a:close/>
                  <a:moveTo>
                    <a:pt x="54" y="16"/>
                  </a:moveTo>
                  <a:cubicBezTo>
                    <a:pt x="75" y="16"/>
                    <a:pt x="92" y="33"/>
                    <a:pt x="92" y="54"/>
                  </a:cubicBezTo>
                  <a:cubicBezTo>
                    <a:pt x="92" y="75"/>
                    <a:pt x="75" y="92"/>
                    <a:pt x="54" y="92"/>
                  </a:cubicBezTo>
                  <a:cubicBezTo>
                    <a:pt x="33" y="92"/>
                    <a:pt x="16" y="75"/>
                    <a:pt x="16" y="54"/>
                  </a:cubicBezTo>
                  <a:cubicBezTo>
                    <a:pt x="16" y="33"/>
                    <a:pt x="33" y="16"/>
                    <a:pt x="5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" name="Freeform 20"/>
            <p:cNvSpPr>
              <a:spLocks noEditPoints="1"/>
            </p:cNvSpPr>
            <p:nvPr/>
          </p:nvSpPr>
          <p:spPr bwMode="auto">
            <a:xfrm>
              <a:off x="4809" y="777"/>
              <a:ext cx="81" cy="81"/>
            </a:xfrm>
            <a:custGeom>
              <a:avLst/>
              <a:gdLst>
                <a:gd name="T0" fmla="*/ 17 w 34"/>
                <a:gd name="T1" fmla="*/ 34 h 34"/>
                <a:gd name="T2" fmla="*/ 34 w 34"/>
                <a:gd name="T3" fmla="*/ 17 h 34"/>
                <a:gd name="T4" fmla="*/ 17 w 34"/>
                <a:gd name="T5" fmla="*/ 0 h 34"/>
                <a:gd name="T6" fmla="*/ 0 w 34"/>
                <a:gd name="T7" fmla="*/ 17 h 34"/>
                <a:gd name="T8" fmla="*/ 17 w 34"/>
                <a:gd name="T9" fmla="*/ 34 h 34"/>
                <a:gd name="T10" fmla="*/ 17 w 34"/>
                <a:gd name="T11" fmla="*/ 11 h 34"/>
                <a:gd name="T12" fmla="*/ 24 w 34"/>
                <a:gd name="T13" fmla="*/ 17 h 34"/>
                <a:gd name="T14" fmla="*/ 17 w 34"/>
                <a:gd name="T15" fmla="*/ 24 h 34"/>
                <a:gd name="T16" fmla="*/ 11 w 34"/>
                <a:gd name="T17" fmla="*/ 17 h 34"/>
                <a:gd name="T18" fmla="*/ 17 w 34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34"/>
                  </a:moveTo>
                  <a:cubicBezTo>
                    <a:pt x="27" y="34"/>
                    <a:pt x="34" y="27"/>
                    <a:pt x="34" y="17"/>
                  </a:cubicBezTo>
                  <a:cubicBezTo>
                    <a:pt x="34" y="8"/>
                    <a:pt x="2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4" y="14"/>
                    <a:pt x="24" y="17"/>
                  </a:cubicBezTo>
                  <a:cubicBezTo>
                    <a:pt x="24" y="21"/>
                    <a:pt x="21" y="24"/>
                    <a:pt x="17" y="24"/>
                  </a:cubicBezTo>
                  <a:cubicBezTo>
                    <a:pt x="14" y="24"/>
                    <a:pt x="11" y="21"/>
                    <a:pt x="11" y="17"/>
                  </a:cubicBezTo>
                  <a:cubicBezTo>
                    <a:pt x="11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6" name="Freeform 21"/>
            <p:cNvSpPr>
              <a:spLocks noEditPoints="1"/>
            </p:cNvSpPr>
            <p:nvPr/>
          </p:nvSpPr>
          <p:spPr bwMode="auto">
            <a:xfrm>
              <a:off x="5029" y="777"/>
              <a:ext cx="84" cy="81"/>
            </a:xfrm>
            <a:custGeom>
              <a:avLst/>
              <a:gdLst>
                <a:gd name="T0" fmla="*/ 18 w 35"/>
                <a:gd name="T1" fmla="*/ 34 h 34"/>
                <a:gd name="T2" fmla="*/ 35 w 35"/>
                <a:gd name="T3" fmla="*/ 17 h 34"/>
                <a:gd name="T4" fmla="*/ 18 w 35"/>
                <a:gd name="T5" fmla="*/ 0 h 34"/>
                <a:gd name="T6" fmla="*/ 0 w 35"/>
                <a:gd name="T7" fmla="*/ 17 h 34"/>
                <a:gd name="T8" fmla="*/ 18 w 35"/>
                <a:gd name="T9" fmla="*/ 34 h 34"/>
                <a:gd name="T10" fmla="*/ 18 w 35"/>
                <a:gd name="T11" fmla="*/ 11 h 34"/>
                <a:gd name="T12" fmla="*/ 24 w 35"/>
                <a:gd name="T13" fmla="*/ 17 h 34"/>
                <a:gd name="T14" fmla="*/ 18 w 35"/>
                <a:gd name="T15" fmla="*/ 24 h 34"/>
                <a:gd name="T16" fmla="*/ 11 w 35"/>
                <a:gd name="T17" fmla="*/ 17 h 34"/>
                <a:gd name="T18" fmla="*/ 18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8" y="34"/>
                  </a:moveTo>
                  <a:cubicBezTo>
                    <a:pt x="27" y="34"/>
                    <a:pt x="35" y="27"/>
                    <a:pt x="35" y="17"/>
                  </a:cubicBezTo>
                  <a:cubicBezTo>
                    <a:pt x="35" y="8"/>
                    <a:pt x="27" y="0"/>
                    <a:pt x="18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8" y="34"/>
                  </a:cubicBezTo>
                  <a:close/>
                  <a:moveTo>
                    <a:pt x="18" y="11"/>
                  </a:moveTo>
                  <a:cubicBezTo>
                    <a:pt x="21" y="11"/>
                    <a:pt x="24" y="14"/>
                    <a:pt x="24" y="17"/>
                  </a:cubicBezTo>
                  <a:cubicBezTo>
                    <a:pt x="24" y="21"/>
                    <a:pt x="21" y="24"/>
                    <a:pt x="18" y="24"/>
                  </a:cubicBezTo>
                  <a:cubicBezTo>
                    <a:pt x="14" y="24"/>
                    <a:pt x="11" y="21"/>
                    <a:pt x="11" y="17"/>
                  </a:cubicBezTo>
                  <a:cubicBezTo>
                    <a:pt x="11" y="14"/>
                    <a:pt x="14" y="11"/>
                    <a:pt x="1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7" name="文本框 50"/>
          <p:cNvSpPr txBox="1">
            <a:spLocks noChangeArrowheads="1"/>
          </p:cNvSpPr>
          <p:nvPr/>
        </p:nvSpPr>
        <p:spPr bwMode="auto">
          <a:xfrm>
            <a:off x="1462183" y="3590664"/>
            <a:ext cx="14382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021027" y="4127568"/>
            <a:ext cx="232054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请在此添加文字说明，。请在此添加文字说明，。请在此添加文字说明，。</a:t>
            </a:r>
          </a:p>
        </p:txBody>
      </p:sp>
      <p:sp>
        <p:nvSpPr>
          <p:cNvPr id="29" name="文本框 50"/>
          <p:cNvSpPr txBox="1">
            <a:spLocks noChangeArrowheads="1"/>
          </p:cNvSpPr>
          <p:nvPr/>
        </p:nvSpPr>
        <p:spPr bwMode="auto">
          <a:xfrm>
            <a:off x="4072291" y="3996929"/>
            <a:ext cx="14382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您的标题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631135" y="4533833"/>
            <a:ext cx="232054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请在此添加文字说明，。请在此添加文字说明，。请在此添加文字说明，。</a:t>
            </a:r>
          </a:p>
        </p:txBody>
      </p:sp>
      <p:sp>
        <p:nvSpPr>
          <p:cNvPr id="31" name="文本框 50"/>
          <p:cNvSpPr txBox="1">
            <a:spLocks noChangeArrowheads="1"/>
          </p:cNvSpPr>
          <p:nvPr/>
        </p:nvSpPr>
        <p:spPr bwMode="auto">
          <a:xfrm>
            <a:off x="6682593" y="3590664"/>
            <a:ext cx="14382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您的标题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6241437" y="4127568"/>
            <a:ext cx="232054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请在此添加文字说明，。请在此添加文字说明，。请在此添加文字说明，。</a:t>
            </a:r>
          </a:p>
        </p:txBody>
      </p:sp>
      <p:sp>
        <p:nvSpPr>
          <p:cNvPr id="46" name="文本框 50"/>
          <p:cNvSpPr txBox="1">
            <a:spLocks noChangeArrowheads="1"/>
          </p:cNvSpPr>
          <p:nvPr/>
        </p:nvSpPr>
        <p:spPr bwMode="auto">
          <a:xfrm>
            <a:off x="9291585" y="3996929"/>
            <a:ext cx="14382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您的标题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8850429" y="4533833"/>
            <a:ext cx="232054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请在此添加文字说明，。请在此添加文字说明，。请在此添加文字说明，。</a:t>
            </a:r>
          </a:p>
        </p:txBody>
      </p:sp>
      <p:sp>
        <p:nvSpPr>
          <p:cNvPr id="33" name="文本框 42"/>
          <p:cNvSpPr txBox="1"/>
          <p:nvPr/>
        </p:nvSpPr>
        <p:spPr>
          <a:xfrm>
            <a:off x="4582161" y="544963"/>
            <a:ext cx="3027680" cy="54864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algn="ctr" eaLnBrk="1" hangingPunct="1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单击此处添加名称</a:t>
            </a:r>
          </a:p>
        </p:txBody>
      </p:sp>
    </p:spTree>
  </p:cSld>
  <p:clrMapOvr>
    <a:masterClrMapping/>
  </p:clrMapOvr>
  <p:transition advTm="4025">
    <p:comb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1598646" y="410492"/>
            <a:ext cx="9022649" cy="267238"/>
            <a:chOff x="2331650" y="3295381"/>
            <a:chExt cx="9022649" cy="267238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35" name="椭圆 34"/>
            <p:cNvSpPr/>
            <p:nvPr/>
          </p:nvSpPr>
          <p:spPr>
            <a:xfrm rot="10800000">
              <a:off x="4045590" y="3295381"/>
              <a:ext cx="267237" cy="2672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 rot="10800000">
              <a:off x="3407467" y="3328786"/>
              <a:ext cx="200428" cy="200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 rot="10800000">
              <a:off x="2836154" y="3362190"/>
              <a:ext cx="133619" cy="1336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 rot="10800000">
              <a:off x="2331650" y="3395595"/>
              <a:ext cx="66809" cy="668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9373122" y="3295382"/>
              <a:ext cx="267237" cy="2672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10078054" y="3328787"/>
              <a:ext cx="200428" cy="200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10716176" y="3362191"/>
              <a:ext cx="133619" cy="1336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11287490" y="3395595"/>
              <a:ext cx="66809" cy="668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74" name="Group 24"/>
          <p:cNvGrpSpPr/>
          <p:nvPr/>
        </p:nvGrpSpPr>
        <p:grpSpPr>
          <a:xfrm>
            <a:off x="1329313" y="1162345"/>
            <a:ext cx="1869440" cy="1663700"/>
            <a:chOff x="1000362" y="871757"/>
            <a:chExt cx="1402445" cy="1247775"/>
          </a:xfrm>
        </p:grpSpPr>
        <p:sp>
          <p:nvSpPr>
            <p:cNvPr id="75" name="Teardrop 25"/>
            <p:cNvSpPr/>
            <p:nvPr/>
          </p:nvSpPr>
          <p:spPr bwMode="auto">
            <a:xfrm rot="8100000">
              <a:off x="1430575" y="871757"/>
              <a:ext cx="417512" cy="417512"/>
            </a:xfrm>
            <a:prstGeom prst="teardrop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endParaRPr>
            </a:p>
          </p:txBody>
        </p:sp>
        <p:sp>
          <p:nvSpPr>
            <p:cNvPr id="76" name="Content Placeholder 2"/>
            <p:cNvSpPr txBox="1"/>
            <p:nvPr/>
          </p:nvSpPr>
          <p:spPr bwMode="auto">
            <a:xfrm>
              <a:off x="1000362" y="1357532"/>
              <a:ext cx="1402445" cy="762000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9pPr>
            </a:lstStyle>
            <a:p>
              <a:pPr algn="ctr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cs typeface="Aparajita" panose="020B0604020202020204" pitchFamily="34" charset="0"/>
                </a:rPr>
                <a:t>您的内容打在这里，或者通过复制您的文本后，在此框中选择粘贴。</a:t>
              </a:r>
            </a:p>
          </p:txBody>
        </p:sp>
        <p:grpSp>
          <p:nvGrpSpPr>
            <p:cNvPr id="77" name="Group 4699"/>
            <p:cNvGrpSpPr/>
            <p:nvPr/>
          </p:nvGrpSpPr>
          <p:grpSpPr bwMode="auto">
            <a:xfrm>
              <a:off x="1520226" y="1020230"/>
              <a:ext cx="241710" cy="167336"/>
              <a:chOff x="3908425" y="4124324"/>
              <a:chExt cx="546100" cy="319088"/>
            </a:xfrm>
            <a:solidFill>
              <a:schemeClr val="bg1"/>
            </a:solidFill>
          </p:grpSpPr>
          <p:sp>
            <p:nvSpPr>
              <p:cNvPr id="78" name="Freeform 413"/>
              <p:cNvSpPr>
                <a:spLocks noChangeArrowheads="1"/>
              </p:cNvSpPr>
              <p:nvPr/>
            </p:nvSpPr>
            <p:spPr bwMode="auto">
              <a:xfrm>
                <a:off x="4019550" y="4262437"/>
                <a:ext cx="36513" cy="174625"/>
              </a:xfrm>
              <a:custGeom>
                <a:avLst/>
                <a:gdLst>
                  <a:gd name="T0" fmla="*/ 83 w 101"/>
                  <a:gd name="T1" fmla="*/ 8 h 485"/>
                  <a:gd name="T2" fmla="*/ 33 w 101"/>
                  <a:gd name="T3" fmla="*/ 8 h 485"/>
                  <a:gd name="T4" fmla="*/ 16 w 101"/>
                  <a:gd name="T5" fmla="*/ 8 h 485"/>
                  <a:gd name="T6" fmla="*/ 0 w 101"/>
                  <a:gd name="T7" fmla="*/ 33 h 485"/>
                  <a:gd name="T8" fmla="*/ 50 w 101"/>
                  <a:gd name="T9" fmla="*/ 476 h 485"/>
                  <a:gd name="T10" fmla="*/ 67 w 101"/>
                  <a:gd name="T11" fmla="*/ 484 h 485"/>
                  <a:gd name="T12" fmla="*/ 75 w 101"/>
                  <a:gd name="T13" fmla="*/ 476 h 485"/>
                  <a:gd name="T14" fmla="*/ 100 w 101"/>
                  <a:gd name="T15" fmla="*/ 33 h 485"/>
                  <a:gd name="T16" fmla="*/ 83 w 101"/>
                  <a:gd name="T17" fmla="*/ 8 h 485"/>
                  <a:gd name="T18" fmla="*/ 83 w 101"/>
                  <a:gd name="T19" fmla="*/ 8 h 485"/>
                  <a:gd name="T20" fmla="*/ 83 w 101"/>
                  <a:gd name="T21" fmla="*/ 8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1" h="485">
                    <a:moveTo>
                      <a:pt x="83" y="8"/>
                    </a:moveTo>
                    <a:cubicBezTo>
                      <a:pt x="33" y="8"/>
                      <a:pt x="33" y="8"/>
                      <a:pt x="33" y="8"/>
                    </a:cubicBezTo>
                    <a:cubicBezTo>
                      <a:pt x="25" y="0"/>
                      <a:pt x="16" y="8"/>
                      <a:pt x="16" y="8"/>
                    </a:cubicBezTo>
                    <a:cubicBezTo>
                      <a:pt x="8" y="16"/>
                      <a:pt x="0" y="25"/>
                      <a:pt x="0" y="33"/>
                    </a:cubicBezTo>
                    <a:cubicBezTo>
                      <a:pt x="50" y="476"/>
                      <a:pt x="50" y="476"/>
                      <a:pt x="50" y="476"/>
                    </a:cubicBezTo>
                    <a:cubicBezTo>
                      <a:pt x="50" y="476"/>
                      <a:pt x="58" y="484"/>
                      <a:pt x="67" y="484"/>
                    </a:cubicBezTo>
                    <a:cubicBezTo>
                      <a:pt x="75" y="484"/>
                      <a:pt x="75" y="476"/>
                      <a:pt x="75" y="476"/>
                    </a:cubicBezTo>
                    <a:cubicBezTo>
                      <a:pt x="100" y="33"/>
                      <a:pt x="100" y="33"/>
                      <a:pt x="100" y="33"/>
                    </a:cubicBezTo>
                    <a:cubicBezTo>
                      <a:pt x="100" y="25"/>
                      <a:pt x="92" y="16"/>
                      <a:pt x="83" y="8"/>
                    </a:cubicBezTo>
                    <a:close/>
                    <a:moveTo>
                      <a:pt x="83" y="8"/>
                    </a:moveTo>
                    <a:lnTo>
                      <a:pt x="83" y="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79" name="Freeform 414"/>
              <p:cNvSpPr>
                <a:spLocks noChangeArrowheads="1"/>
              </p:cNvSpPr>
              <p:nvPr/>
            </p:nvSpPr>
            <p:spPr bwMode="auto">
              <a:xfrm>
                <a:off x="4059238" y="4271962"/>
                <a:ext cx="166687" cy="171450"/>
              </a:xfrm>
              <a:custGeom>
                <a:avLst/>
                <a:gdLst>
                  <a:gd name="T0" fmla="*/ 452 w 461"/>
                  <a:gd name="T1" fmla="*/ 67 h 477"/>
                  <a:gd name="T2" fmla="*/ 51 w 461"/>
                  <a:gd name="T3" fmla="*/ 0 h 477"/>
                  <a:gd name="T4" fmla="*/ 42 w 461"/>
                  <a:gd name="T5" fmla="*/ 8 h 477"/>
                  <a:gd name="T6" fmla="*/ 42 w 461"/>
                  <a:gd name="T7" fmla="*/ 16 h 477"/>
                  <a:gd name="T8" fmla="*/ 0 w 461"/>
                  <a:gd name="T9" fmla="*/ 459 h 477"/>
                  <a:gd name="T10" fmla="*/ 9 w 461"/>
                  <a:gd name="T11" fmla="*/ 468 h 477"/>
                  <a:gd name="T12" fmla="*/ 17 w 461"/>
                  <a:gd name="T13" fmla="*/ 476 h 477"/>
                  <a:gd name="T14" fmla="*/ 17 w 461"/>
                  <a:gd name="T15" fmla="*/ 468 h 477"/>
                  <a:gd name="T16" fmla="*/ 452 w 461"/>
                  <a:gd name="T17" fmla="*/ 83 h 477"/>
                  <a:gd name="T18" fmla="*/ 460 w 461"/>
                  <a:gd name="T19" fmla="*/ 75 h 477"/>
                  <a:gd name="T20" fmla="*/ 452 w 461"/>
                  <a:gd name="T21" fmla="*/ 67 h 477"/>
                  <a:gd name="T22" fmla="*/ 452 w 461"/>
                  <a:gd name="T23" fmla="*/ 67 h 477"/>
                  <a:gd name="T24" fmla="*/ 452 w 461"/>
                  <a:gd name="T25" fmla="*/ 67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1" h="477">
                    <a:moveTo>
                      <a:pt x="452" y="67"/>
                    </a:moveTo>
                    <a:cubicBezTo>
                      <a:pt x="51" y="0"/>
                      <a:pt x="51" y="0"/>
                      <a:pt x="51" y="0"/>
                    </a:cubicBezTo>
                    <a:lnTo>
                      <a:pt x="42" y="8"/>
                    </a:lnTo>
                    <a:lnTo>
                      <a:pt x="42" y="16"/>
                    </a:lnTo>
                    <a:cubicBezTo>
                      <a:pt x="0" y="459"/>
                      <a:pt x="0" y="459"/>
                      <a:pt x="0" y="459"/>
                    </a:cubicBezTo>
                    <a:cubicBezTo>
                      <a:pt x="0" y="468"/>
                      <a:pt x="0" y="468"/>
                      <a:pt x="9" y="468"/>
                    </a:cubicBezTo>
                    <a:cubicBezTo>
                      <a:pt x="9" y="476"/>
                      <a:pt x="9" y="476"/>
                      <a:pt x="17" y="476"/>
                    </a:cubicBezTo>
                    <a:lnTo>
                      <a:pt x="17" y="468"/>
                    </a:lnTo>
                    <a:cubicBezTo>
                      <a:pt x="452" y="83"/>
                      <a:pt x="452" y="83"/>
                      <a:pt x="452" y="83"/>
                    </a:cubicBezTo>
                    <a:cubicBezTo>
                      <a:pt x="460" y="83"/>
                      <a:pt x="460" y="75"/>
                      <a:pt x="460" y="75"/>
                    </a:cubicBezTo>
                    <a:cubicBezTo>
                      <a:pt x="460" y="67"/>
                      <a:pt x="452" y="67"/>
                      <a:pt x="452" y="67"/>
                    </a:cubicBezTo>
                    <a:close/>
                    <a:moveTo>
                      <a:pt x="452" y="67"/>
                    </a:moveTo>
                    <a:lnTo>
                      <a:pt x="452" y="67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80" name="Freeform 415"/>
              <p:cNvSpPr>
                <a:spLocks noChangeArrowheads="1"/>
              </p:cNvSpPr>
              <p:nvPr/>
            </p:nvSpPr>
            <p:spPr bwMode="auto">
              <a:xfrm>
                <a:off x="3908425" y="4124324"/>
                <a:ext cx="546100" cy="177800"/>
              </a:xfrm>
              <a:custGeom>
                <a:avLst/>
                <a:gdLst>
                  <a:gd name="T0" fmla="*/ 1514 w 1515"/>
                  <a:gd name="T1" fmla="*/ 0 h 494"/>
                  <a:gd name="T2" fmla="*/ 1497 w 1515"/>
                  <a:gd name="T3" fmla="*/ 0 h 494"/>
                  <a:gd name="T4" fmla="*/ 17 w 1515"/>
                  <a:gd name="T5" fmla="*/ 276 h 494"/>
                  <a:gd name="T6" fmla="*/ 0 w 1515"/>
                  <a:gd name="T7" fmla="*/ 293 h 494"/>
                  <a:gd name="T8" fmla="*/ 17 w 1515"/>
                  <a:gd name="T9" fmla="*/ 301 h 494"/>
                  <a:gd name="T10" fmla="*/ 335 w 1515"/>
                  <a:gd name="T11" fmla="*/ 359 h 494"/>
                  <a:gd name="T12" fmla="*/ 377 w 1515"/>
                  <a:gd name="T13" fmla="*/ 351 h 494"/>
                  <a:gd name="T14" fmla="*/ 1171 w 1515"/>
                  <a:gd name="T15" fmla="*/ 117 h 494"/>
                  <a:gd name="T16" fmla="*/ 502 w 1515"/>
                  <a:gd name="T17" fmla="*/ 368 h 494"/>
                  <a:gd name="T18" fmla="*/ 494 w 1515"/>
                  <a:gd name="T19" fmla="*/ 376 h 494"/>
                  <a:gd name="T20" fmla="*/ 502 w 1515"/>
                  <a:gd name="T21" fmla="*/ 385 h 494"/>
                  <a:gd name="T22" fmla="*/ 1154 w 1515"/>
                  <a:gd name="T23" fmla="*/ 493 h 494"/>
                  <a:gd name="T24" fmla="*/ 1204 w 1515"/>
                  <a:gd name="T25" fmla="*/ 468 h 494"/>
                  <a:gd name="T26" fmla="*/ 1514 w 1515"/>
                  <a:gd name="T27" fmla="*/ 17 h 494"/>
                  <a:gd name="T28" fmla="*/ 1514 w 1515"/>
                  <a:gd name="T29" fmla="*/ 0 h 494"/>
                  <a:gd name="T30" fmla="*/ 1514 w 1515"/>
                  <a:gd name="T31" fmla="*/ 0 h 494"/>
                  <a:gd name="T32" fmla="*/ 1514 w 1515"/>
                  <a:gd name="T33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15" h="494">
                    <a:moveTo>
                      <a:pt x="1514" y="0"/>
                    </a:moveTo>
                    <a:cubicBezTo>
                      <a:pt x="1505" y="0"/>
                      <a:pt x="1497" y="0"/>
                      <a:pt x="1497" y="0"/>
                    </a:cubicBezTo>
                    <a:cubicBezTo>
                      <a:pt x="17" y="276"/>
                      <a:pt x="17" y="276"/>
                      <a:pt x="17" y="276"/>
                    </a:cubicBezTo>
                    <a:cubicBezTo>
                      <a:pt x="9" y="276"/>
                      <a:pt x="0" y="284"/>
                      <a:pt x="0" y="293"/>
                    </a:cubicBezTo>
                    <a:cubicBezTo>
                      <a:pt x="0" y="293"/>
                      <a:pt x="9" y="301"/>
                      <a:pt x="17" y="301"/>
                    </a:cubicBezTo>
                    <a:cubicBezTo>
                      <a:pt x="335" y="359"/>
                      <a:pt x="335" y="359"/>
                      <a:pt x="335" y="359"/>
                    </a:cubicBezTo>
                    <a:cubicBezTo>
                      <a:pt x="343" y="359"/>
                      <a:pt x="360" y="359"/>
                      <a:pt x="377" y="351"/>
                    </a:cubicBezTo>
                    <a:cubicBezTo>
                      <a:pt x="1171" y="117"/>
                      <a:pt x="1171" y="117"/>
                      <a:pt x="1171" y="117"/>
                    </a:cubicBezTo>
                    <a:cubicBezTo>
                      <a:pt x="502" y="368"/>
                      <a:pt x="502" y="368"/>
                      <a:pt x="502" y="368"/>
                    </a:cubicBezTo>
                    <a:cubicBezTo>
                      <a:pt x="502" y="368"/>
                      <a:pt x="494" y="368"/>
                      <a:pt x="494" y="376"/>
                    </a:cubicBezTo>
                    <a:cubicBezTo>
                      <a:pt x="494" y="385"/>
                      <a:pt x="502" y="385"/>
                      <a:pt x="502" y="385"/>
                    </a:cubicBezTo>
                    <a:cubicBezTo>
                      <a:pt x="1154" y="493"/>
                      <a:pt x="1154" y="493"/>
                      <a:pt x="1154" y="493"/>
                    </a:cubicBezTo>
                    <a:cubicBezTo>
                      <a:pt x="1171" y="493"/>
                      <a:pt x="1188" y="485"/>
                      <a:pt x="1204" y="468"/>
                    </a:cubicBezTo>
                    <a:cubicBezTo>
                      <a:pt x="1514" y="17"/>
                      <a:pt x="1514" y="17"/>
                      <a:pt x="1514" y="17"/>
                    </a:cubicBezTo>
                    <a:cubicBezTo>
                      <a:pt x="1514" y="8"/>
                      <a:pt x="1514" y="8"/>
                      <a:pt x="1514" y="0"/>
                    </a:cubicBezTo>
                    <a:close/>
                    <a:moveTo>
                      <a:pt x="1514" y="0"/>
                    </a:moveTo>
                    <a:lnTo>
                      <a:pt x="1514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81" name="Group 60"/>
          <p:cNvGrpSpPr/>
          <p:nvPr/>
        </p:nvGrpSpPr>
        <p:grpSpPr>
          <a:xfrm>
            <a:off x="9278226" y="1168740"/>
            <a:ext cx="1714054" cy="1663735"/>
            <a:chOff x="9278455" y="1168739"/>
            <a:chExt cx="1714500" cy="1663735"/>
          </a:xfrm>
        </p:grpSpPr>
        <p:sp>
          <p:nvSpPr>
            <p:cNvPr id="82" name="Teardrop 16"/>
            <p:cNvSpPr/>
            <p:nvPr/>
          </p:nvSpPr>
          <p:spPr bwMode="auto">
            <a:xfrm rot="8100000">
              <a:off x="9852069" y="1168739"/>
              <a:ext cx="556683" cy="556683"/>
            </a:xfrm>
            <a:prstGeom prst="teardrop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0958" tIns="30479" rIns="60958" bIns="30479" anchor="ctr"/>
            <a:lstStyle/>
            <a:p>
              <a:pPr algn="ctr">
                <a:defRPr/>
              </a:pPr>
              <a:endPara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endParaRPr>
            </a:p>
          </p:txBody>
        </p:sp>
        <p:sp>
          <p:nvSpPr>
            <p:cNvPr id="83" name="Content Placeholder 2"/>
            <p:cNvSpPr txBox="1"/>
            <p:nvPr/>
          </p:nvSpPr>
          <p:spPr bwMode="auto">
            <a:xfrm>
              <a:off x="9278455" y="1816439"/>
              <a:ext cx="1714500" cy="1016035"/>
            </a:xfrm>
            <a:prstGeom prst="rect">
              <a:avLst/>
            </a:prstGeom>
            <a:noFill/>
            <a:ln>
              <a:noFill/>
            </a:ln>
          </p:spPr>
          <p:txBody>
            <a:bodyPr lIns="60958" tIns="30479" rIns="60958" bIns="30479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9pPr>
            </a:lstStyle>
            <a:p>
              <a:pPr algn="ctr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cs typeface="Aparajita" panose="020B0604020202020204" pitchFamily="34" charset="0"/>
                </a:rPr>
                <a:t>您的内容打在这里，或者通过复制您的文本后，在此框中选择粘贴。</a:t>
              </a:r>
            </a:p>
          </p:txBody>
        </p:sp>
        <p:sp>
          <p:nvSpPr>
            <p:cNvPr id="84" name="Freeform 429"/>
            <p:cNvSpPr>
              <a:spLocks noChangeArrowheads="1"/>
            </p:cNvSpPr>
            <p:nvPr/>
          </p:nvSpPr>
          <p:spPr bwMode="auto">
            <a:xfrm>
              <a:off x="10000271" y="1293967"/>
              <a:ext cx="302205" cy="300039"/>
            </a:xfrm>
            <a:custGeom>
              <a:avLst/>
              <a:gdLst>
                <a:gd name="T0" fmla="*/ 1162 w 1230"/>
                <a:gd name="T1" fmla="*/ 383 h 1221"/>
                <a:gd name="T2" fmla="*/ 1112 w 1230"/>
                <a:gd name="T3" fmla="*/ 433 h 1221"/>
                <a:gd name="T4" fmla="*/ 794 w 1230"/>
                <a:gd name="T5" fmla="*/ 116 h 1221"/>
                <a:gd name="T6" fmla="*/ 844 w 1230"/>
                <a:gd name="T7" fmla="*/ 57 h 1221"/>
                <a:gd name="T8" fmla="*/ 1061 w 1230"/>
                <a:gd name="T9" fmla="*/ 57 h 1221"/>
                <a:gd name="T10" fmla="*/ 1162 w 1230"/>
                <a:gd name="T11" fmla="*/ 166 h 1221"/>
                <a:gd name="T12" fmla="*/ 1162 w 1230"/>
                <a:gd name="T13" fmla="*/ 383 h 1221"/>
                <a:gd name="T14" fmla="*/ 418 w 1230"/>
                <a:gd name="T15" fmla="*/ 1019 h 1221"/>
                <a:gd name="T16" fmla="*/ 418 w 1230"/>
                <a:gd name="T17" fmla="*/ 1077 h 1221"/>
                <a:gd name="T18" fmla="*/ 468 w 1230"/>
                <a:gd name="T19" fmla="*/ 1077 h 1221"/>
                <a:gd name="T20" fmla="*/ 1061 w 1230"/>
                <a:gd name="T21" fmla="*/ 484 h 1221"/>
                <a:gd name="T22" fmla="*/ 1003 w 1230"/>
                <a:gd name="T23" fmla="*/ 433 h 1221"/>
                <a:gd name="T24" fmla="*/ 418 w 1230"/>
                <a:gd name="T25" fmla="*/ 1019 h 1221"/>
                <a:gd name="T26" fmla="*/ 150 w 1230"/>
                <a:gd name="T27" fmla="*/ 751 h 1221"/>
                <a:gd name="T28" fmla="*/ 150 w 1230"/>
                <a:gd name="T29" fmla="*/ 810 h 1221"/>
                <a:gd name="T30" fmla="*/ 209 w 1230"/>
                <a:gd name="T31" fmla="*/ 810 h 1221"/>
                <a:gd name="T32" fmla="*/ 794 w 1230"/>
                <a:gd name="T33" fmla="*/ 216 h 1221"/>
                <a:gd name="T34" fmla="*/ 735 w 1230"/>
                <a:gd name="T35" fmla="*/ 166 h 1221"/>
                <a:gd name="T36" fmla="*/ 150 w 1230"/>
                <a:gd name="T37" fmla="*/ 751 h 1221"/>
                <a:gd name="T38" fmla="*/ 844 w 1230"/>
                <a:gd name="T39" fmla="*/ 275 h 1221"/>
                <a:gd name="T40" fmla="*/ 259 w 1230"/>
                <a:gd name="T41" fmla="*/ 860 h 1221"/>
                <a:gd name="T42" fmla="*/ 259 w 1230"/>
                <a:gd name="T43" fmla="*/ 969 h 1221"/>
                <a:gd name="T44" fmla="*/ 367 w 1230"/>
                <a:gd name="T45" fmla="*/ 969 h 1221"/>
                <a:gd name="T46" fmla="*/ 953 w 1230"/>
                <a:gd name="T47" fmla="*/ 383 h 1221"/>
                <a:gd name="T48" fmla="*/ 844 w 1230"/>
                <a:gd name="T49" fmla="*/ 275 h 1221"/>
                <a:gd name="T50" fmla="*/ 367 w 1230"/>
                <a:gd name="T51" fmla="*/ 1127 h 1221"/>
                <a:gd name="T52" fmla="*/ 334 w 1230"/>
                <a:gd name="T53" fmla="*/ 1061 h 1221"/>
                <a:gd name="T54" fmla="*/ 309 w 1230"/>
                <a:gd name="T55" fmla="*/ 1061 h 1221"/>
                <a:gd name="T56" fmla="*/ 209 w 1230"/>
                <a:gd name="T57" fmla="*/ 1019 h 1221"/>
                <a:gd name="T58" fmla="*/ 158 w 1230"/>
                <a:gd name="T59" fmla="*/ 910 h 1221"/>
                <a:gd name="T60" fmla="*/ 167 w 1230"/>
                <a:gd name="T61" fmla="*/ 893 h 1221"/>
                <a:gd name="T62" fmla="*/ 100 w 1230"/>
                <a:gd name="T63" fmla="*/ 860 h 1221"/>
                <a:gd name="T64" fmla="*/ 92 w 1230"/>
                <a:gd name="T65" fmla="*/ 852 h 1221"/>
                <a:gd name="T66" fmla="*/ 0 w 1230"/>
                <a:gd name="T67" fmla="*/ 1220 h 1221"/>
                <a:gd name="T68" fmla="*/ 367 w 1230"/>
                <a:gd name="T69" fmla="*/ 1127 h 1221"/>
                <a:gd name="T70" fmla="*/ 367 w 1230"/>
                <a:gd name="T71" fmla="*/ 1127 h 1221"/>
                <a:gd name="T72" fmla="*/ 367 w 1230"/>
                <a:gd name="T73" fmla="*/ 1127 h 1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0" h="1221">
                  <a:moveTo>
                    <a:pt x="1162" y="383"/>
                  </a:moveTo>
                  <a:cubicBezTo>
                    <a:pt x="1112" y="433"/>
                    <a:pt x="1112" y="433"/>
                    <a:pt x="1112" y="433"/>
                  </a:cubicBezTo>
                  <a:cubicBezTo>
                    <a:pt x="794" y="116"/>
                    <a:pt x="794" y="116"/>
                    <a:pt x="794" y="116"/>
                  </a:cubicBezTo>
                  <a:cubicBezTo>
                    <a:pt x="844" y="57"/>
                    <a:pt x="844" y="57"/>
                    <a:pt x="844" y="57"/>
                  </a:cubicBezTo>
                  <a:cubicBezTo>
                    <a:pt x="903" y="0"/>
                    <a:pt x="1003" y="0"/>
                    <a:pt x="1061" y="57"/>
                  </a:cubicBezTo>
                  <a:cubicBezTo>
                    <a:pt x="1162" y="166"/>
                    <a:pt x="1162" y="166"/>
                    <a:pt x="1162" y="166"/>
                  </a:cubicBezTo>
                  <a:cubicBezTo>
                    <a:pt x="1229" y="225"/>
                    <a:pt x="1229" y="325"/>
                    <a:pt x="1162" y="383"/>
                  </a:cubicBezTo>
                  <a:close/>
                  <a:moveTo>
                    <a:pt x="418" y="1019"/>
                  </a:moveTo>
                  <a:cubicBezTo>
                    <a:pt x="401" y="1035"/>
                    <a:pt x="401" y="1061"/>
                    <a:pt x="418" y="1077"/>
                  </a:cubicBezTo>
                  <a:cubicBezTo>
                    <a:pt x="434" y="1086"/>
                    <a:pt x="459" y="1086"/>
                    <a:pt x="468" y="1077"/>
                  </a:cubicBezTo>
                  <a:cubicBezTo>
                    <a:pt x="1061" y="484"/>
                    <a:pt x="1061" y="484"/>
                    <a:pt x="1061" y="484"/>
                  </a:cubicBezTo>
                  <a:cubicBezTo>
                    <a:pt x="1003" y="433"/>
                    <a:pt x="1003" y="433"/>
                    <a:pt x="1003" y="433"/>
                  </a:cubicBezTo>
                  <a:lnTo>
                    <a:pt x="418" y="1019"/>
                  </a:lnTo>
                  <a:close/>
                  <a:moveTo>
                    <a:pt x="150" y="751"/>
                  </a:moveTo>
                  <a:cubicBezTo>
                    <a:pt x="133" y="768"/>
                    <a:pt x="133" y="793"/>
                    <a:pt x="150" y="810"/>
                  </a:cubicBezTo>
                  <a:cubicBezTo>
                    <a:pt x="167" y="818"/>
                    <a:pt x="192" y="818"/>
                    <a:pt x="209" y="810"/>
                  </a:cubicBezTo>
                  <a:cubicBezTo>
                    <a:pt x="794" y="216"/>
                    <a:pt x="794" y="216"/>
                    <a:pt x="794" y="216"/>
                  </a:cubicBezTo>
                  <a:cubicBezTo>
                    <a:pt x="735" y="166"/>
                    <a:pt x="735" y="166"/>
                    <a:pt x="735" y="166"/>
                  </a:cubicBezTo>
                  <a:lnTo>
                    <a:pt x="150" y="751"/>
                  </a:lnTo>
                  <a:close/>
                  <a:moveTo>
                    <a:pt x="844" y="275"/>
                  </a:moveTo>
                  <a:cubicBezTo>
                    <a:pt x="259" y="860"/>
                    <a:pt x="259" y="860"/>
                    <a:pt x="259" y="860"/>
                  </a:cubicBezTo>
                  <a:cubicBezTo>
                    <a:pt x="225" y="893"/>
                    <a:pt x="225" y="935"/>
                    <a:pt x="259" y="969"/>
                  </a:cubicBezTo>
                  <a:cubicBezTo>
                    <a:pt x="284" y="994"/>
                    <a:pt x="334" y="994"/>
                    <a:pt x="367" y="969"/>
                  </a:cubicBezTo>
                  <a:cubicBezTo>
                    <a:pt x="953" y="383"/>
                    <a:pt x="953" y="383"/>
                    <a:pt x="953" y="383"/>
                  </a:cubicBezTo>
                  <a:lnTo>
                    <a:pt x="844" y="275"/>
                  </a:lnTo>
                  <a:close/>
                  <a:moveTo>
                    <a:pt x="367" y="1127"/>
                  </a:moveTo>
                  <a:cubicBezTo>
                    <a:pt x="351" y="1111"/>
                    <a:pt x="343" y="1086"/>
                    <a:pt x="334" y="1061"/>
                  </a:cubicBezTo>
                  <a:cubicBezTo>
                    <a:pt x="326" y="1061"/>
                    <a:pt x="317" y="1061"/>
                    <a:pt x="309" y="1061"/>
                  </a:cubicBezTo>
                  <a:cubicBezTo>
                    <a:pt x="276" y="1061"/>
                    <a:pt x="234" y="1052"/>
                    <a:pt x="209" y="1019"/>
                  </a:cubicBezTo>
                  <a:cubicBezTo>
                    <a:pt x="175" y="994"/>
                    <a:pt x="158" y="952"/>
                    <a:pt x="158" y="910"/>
                  </a:cubicBezTo>
                  <a:cubicBezTo>
                    <a:pt x="158" y="910"/>
                    <a:pt x="158" y="902"/>
                    <a:pt x="167" y="893"/>
                  </a:cubicBezTo>
                  <a:cubicBezTo>
                    <a:pt x="142" y="885"/>
                    <a:pt x="117" y="877"/>
                    <a:pt x="100" y="860"/>
                  </a:cubicBezTo>
                  <a:lnTo>
                    <a:pt x="92" y="852"/>
                  </a:lnTo>
                  <a:cubicBezTo>
                    <a:pt x="0" y="1220"/>
                    <a:pt x="0" y="1220"/>
                    <a:pt x="0" y="1220"/>
                  </a:cubicBezTo>
                  <a:cubicBezTo>
                    <a:pt x="367" y="1127"/>
                    <a:pt x="367" y="1127"/>
                    <a:pt x="367" y="1127"/>
                  </a:cubicBezTo>
                  <a:close/>
                  <a:moveTo>
                    <a:pt x="367" y="1127"/>
                  </a:moveTo>
                  <a:lnTo>
                    <a:pt x="367" y="11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60958" tIns="30479" rIns="60958" bIns="30479" anchor="ctr"/>
            <a:lstStyle/>
            <a:p>
              <a:pPr>
                <a:defRPr/>
              </a:pPr>
              <a:endPara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85" name="Group 63"/>
          <p:cNvGrpSpPr/>
          <p:nvPr/>
        </p:nvGrpSpPr>
        <p:grpSpPr>
          <a:xfrm>
            <a:off x="1329313" y="4835466"/>
            <a:ext cx="1714054" cy="1663735"/>
            <a:chOff x="1327471" y="4835465"/>
            <a:chExt cx="1714500" cy="1663735"/>
          </a:xfrm>
        </p:grpSpPr>
        <p:sp>
          <p:nvSpPr>
            <p:cNvPr id="86" name="Teardrop 14"/>
            <p:cNvSpPr/>
            <p:nvPr/>
          </p:nvSpPr>
          <p:spPr bwMode="auto">
            <a:xfrm rot="8100000">
              <a:off x="1901085" y="4835465"/>
              <a:ext cx="556683" cy="556683"/>
            </a:xfrm>
            <a:prstGeom prst="teardrop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0958" tIns="30479" rIns="60958" bIns="30479" anchor="ctr"/>
            <a:lstStyle/>
            <a:p>
              <a:pPr algn="ctr">
                <a:defRPr/>
              </a:pPr>
              <a:endPara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endParaRPr>
            </a:p>
          </p:txBody>
        </p:sp>
        <p:sp>
          <p:nvSpPr>
            <p:cNvPr id="87" name="Content Placeholder 2"/>
            <p:cNvSpPr txBox="1"/>
            <p:nvPr/>
          </p:nvSpPr>
          <p:spPr bwMode="auto">
            <a:xfrm>
              <a:off x="1327471" y="5483165"/>
              <a:ext cx="1714500" cy="1016035"/>
            </a:xfrm>
            <a:prstGeom prst="rect">
              <a:avLst/>
            </a:prstGeom>
            <a:noFill/>
            <a:ln>
              <a:noFill/>
            </a:ln>
          </p:spPr>
          <p:txBody>
            <a:bodyPr lIns="60958" tIns="30479" rIns="60958" bIns="30479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9pPr>
            </a:lstStyle>
            <a:p>
              <a:pPr algn="ctr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cs typeface="Aparajita" panose="020B0604020202020204" pitchFamily="34" charset="0"/>
                </a:rPr>
                <a:t>您的内容打在这里，或者通过复制您的文本后，在此框中选择粘贴。</a:t>
              </a:r>
            </a:p>
          </p:txBody>
        </p:sp>
        <p:grpSp>
          <p:nvGrpSpPr>
            <p:cNvPr id="88" name="Group 32"/>
            <p:cNvGrpSpPr/>
            <p:nvPr/>
          </p:nvGrpSpPr>
          <p:grpSpPr>
            <a:xfrm>
              <a:off x="2037765" y="4951388"/>
              <a:ext cx="294784" cy="429075"/>
              <a:chOff x="1533086" y="3713538"/>
              <a:chExt cx="221088" cy="321806"/>
            </a:xfrm>
          </p:grpSpPr>
          <p:sp>
            <p:nvSpPr>
              <p:cNvPr id="89" name="Freeform 166"/>
              <p:cNvSpPr>
                <a:spLocks noChangeArrowheads="1"/>
              </p:cNvSpPr>
              <p:nvPr/>
            </p:nvSpPr>
            <p:spPr bwMode="auto">
              <a:xfrm>
                <a:off x="1533086" y="3713538"/>
                <a:ext cx="221088" cy="321806"/>
              </a:xfrm>
              <a:custGeom>
                <a:avLst/>
                <a:gdLst>
                  <a:gd name="T0" fmla="*/ 396 w 793"/>
                  <a:gd name="T1" fmla="*/ 146 h 1157"/>
                  <a:gd name="T2" fmla="*/ 553 w 793"/>
                  <a:gd name="T3" fmla="*/ 209 h 1157"/>
                  <a:gd name="T4" fmla="*/ 615 w 793"/>
                  <a:gd name="T5" fmla="*/ 365 h 1157"/>
                  <a:gd name="T6" fmla="*/ 553 w 793"/>
                  <a:gd name="T7" fmla="*/ 511 h 1157"/>
                  <a:gd name="T8" fmla="*/ 396 w 793"/>
                  <a:gd name="T9" fmla="*/ 709 h 1157"/>
                  <a:gd name="T10" fmla="*/ 240 w 793"/>
                  <a:gd name="T11" fmla="*/ 511 h 1157"/>
                  <a:gd name="T12" fmla="*/ 178 w 793"/>
                  <a:gd name="T13" fmla="*/ 365 h 1157"/>
                  <a:gd name="T14" fmla="*/ 240 w 793"/>
                  <a:gd name="T15" fmla="*/ 209 h 1157"/>
                  <a:gd name="T16" fmla="*/ 396 w 793"/>
                  <a:gd name="T17" fmla="*/ 146 h 1157"/>
                  <a:gd name="T18" fmla="*/ 396 w 793"/>
                  <a:gd name="T19" fmla="*/ 0 h 1157"/>
                  <a:gd name="T20" fmla="*/ 136 w 793"/>
                  <a:gd name="T21" fmla="*/ 105 h 1157"/>
                  <a:gd name="T22" fmla="*/ 136 w 793"/>
                  <a:gd name="T23" fmla="*/ 615 h 1157"/>
                  <a:gd name="T24" fmla="*/ 396 w 793"/>
                  <a:gd name="T25" fmla="*/ 1156 h 1157"/>
                  <a:gd name="T26" fmla="*/ 646 w 793"/>
                  <a:gd name="T27" fmla="*/ 615 h 1157"/>
                  <a:gd name="T28" fmla="*/ 646 w 793"/>
                  <a:gd name="T29" fmla="*/ 105 h 1157"/>
                  <a:gd name="T30" fmla="*/ 396 w 793"/>
                  <a:gd name="T31" fmla="*/ 0 h 1157"/>
                  <a:gd name="T32" fmla="*/ 396 w 793"/>
                  <a:gd name="T33" fmla="*/ 146 h 1157"/>
                  <a:gd name="T34" fmla="*/ 396 w 793"/>
                  <a:gd name="T35" fmla="*/ 0 h 1157"/>
                  <a:gd name="T36" fmla="*/ 396 w 793"/>
                  <a:gd name="T37" fmla="*/ 0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93" h="1157">
                    <a:moveTo>
                      <a:pt x="396" y="146"/>
                    </a:moveTo>
                    <a:cubicBezTo>
                      <a:pt x="448" y="146"/>
                      <a:pt x="511" y="167"/>
                      <a:pt x="553" y="209"/>
                    </a:cubicBezTo>
                    <a:cubicBezTo>
                      <a:pt x="584" y="250"/>
                      <a:pt x="615" y="302"/>
                      <a:pt x="615" y="365"/>
                    </a:cubicBezTo>
                    <a:cubicBezTo>
                      <a:pt x="615" y="417"/>
                      <a:pt x="584" y="469"/>
                      <a:pt x="553" y="511"/>
                    </a:cubicBezTo>
                    <a:cubicBezTo>
                      <a:pt x="542" y="521"/>
                      <a:pt x="469" y="594"/>
                      <a:pt x="396" y="709"/>
                    </a:cubicBezTo>
                    <a:cubicBezTo>
                      <a:pt x="323" y="594"/>
                      <a:pt x="250" y="521"/>
                      <a:pt x="240" y="511"/>
                    </a:cubicBezTo>
                    <a:cubicBezTo>
                      <a:pt x="198" y="469"/>
                      <a:pt x="178" y="417"/>
                      <a:pt x="178" y="365"/>
                    </a:cubicBezTo>
                    <a:cubicBezTo>
                      <a:pt x="178" y="302"/>
                      <a:pt x="198" y="250"/>
                      <a:pt x="240" y="209"/>
                    </a:cubicBezTo>
                    <a:cubicBezTo>
                      <a:pt x="282" y="167"/>
                      <a:pt x="334" y="146"/>
                      <a:pt x="396" y="146"/>
                    </a:cubicBezTo>
                    <a:lnTo>
                      <a:pt x="396" y="0"/>
                    </a:lnTo>
                    <a:cubicBezTo>
                      <a:pt x="303" y="0"/>
                      <a:pt x="209" y="32"/>
                      <a:pt x="136" y="105"/>
                    </a:cubicBezTo>
                    <a:cubicBezTo>
                      <a:pt x="0" y="250"/>
                      <a:pt x="0" y="480"/>
                      <a:pt x="136" y="615"/>
                    </a:cubicBezTo>
                    <a:cubicBezTo>
                      <a:pt x="136" y="615"/>
                      <a:pt x="396" y="865"/>
                      <a:pt x="396" y="1156"/>
                    </a:cubicBezTo>
                    <a:cubicBezTo>
                      <a:pt x="396" y="865"/>
                      <a:pt x="646" y="615"/>
                      <a:pt x="646" y="615"/>
                    </a:cubicBezTo>
                    <a:cubicBezTo>
                      <a:pt x="792" y="480"/>
                      <a:pt x="792" y="250"/>
                      <a:pt x="646" y="105"/>
                    </a:cubicBezTo>
                    <a:cubicBezTo>
                      <a:pt x="584" y="32"/>
                      <a:pt x="490" y="0"/>
                      <a:pt x="396" y="0"/>
                    </a:cubicBezTo>
                    <a:lnTo>
                      <a:pt x="396" y="146"/>
                    </a:lnTo>
                    <a:close/>
                    <a:moveTo>
                      <a:pt x="396" y="0"/>
                    </a:moveTo>
                    <a:lnTo>
                      <a:pt x="39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90" name="Freeform 167"/>
              <p:cNvSpPr>
                <a:spLocks noChangeArrowheads="1"/>
              </p:cNvSpPr>
              <p:nvPr/>
            </p:nvSpPr>
            <p:spPr bwMode="auto">
              <a:xfrm>
                <a:off x="1622749" y="3794604"/>
                <a:ext cx="40533" cy="40532"/>
              </a:xfrm>
              <a:custGeom>
                <a:avLst/>
                <a:gdLst>
                  <a:gd name="T0" fmla="*/ 146 w 147"/>
                  <a:gd name="T1" fmla="*/ 73 h 147"/>
                  <a:gd name="T2" fmla="*/ 73 w 147"/>
                  <a:gd name="T3" fmla="*/ 146 h 147"/>
                  <a:gd name="T4" fmla="*/ 0 w 147"/>
                  <a:gd name="T5" fmla="*/ 73 h 147"/>
                  <a:gd name="T6" fmla="*/ 73 w 147"/>
                  <a:gd name="T7" fmla="*/ 0 h 147"/>
                  <a:gd name="T8" fmla="*/ 146 w 147"/>
                  <a:gd name="T9" fmla="*/ 73 h 147"/>
                  <a:gd name="T10" fmla="*/ 146 w 147"/>
                  <a:gd name="T11" fmla="*/ 73 h 147"/>
                  <a:gd name="T12" fmla="*/ 146 w 147"/>
                  <a:gd name="T13" fmla="*/ 73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7" h="147">
                    <a:moveTo>
                      <a:pt x="146" y="73"/>
                    </a:moveTo>
                    <a:cubicBezTo>
                      <a:pt x="146" y="104"/>
                      <a:pt x="115" y="146"/>
                      <a:pt x="73" y="146"/>
                    </a:cubicBezTo>
                    <a:cubicBezTo>
                      <a:pt x="32" y="146"/>
                      <a:pt x="0" y="104"/>
                      <a:pt x="0" y="73"/>
                    </a:cubicBezTo>
                    <a:cubicBezTo>
                      <a:pt x="0" y="31"/>
                      <a:pt x="32" y="0"/>
                      <a:pt x="73" y="0"/>
                    </a:cubicBezTo>
                    <a:cubicBezTo>
                      <a:pt x="115" y="0"/>
                      <a:pt x="146" y="31"/>
                      <a:pt x="146" y="73"/>
                    </a:cubicBezTo>
                    <a:close/>
                    <a:moveTo>
                      <a:pt x="146" y="73"/>
                    </a:moveTo>
                    <a:lnTo>
                      <a:pt x="146" y="7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91" name="Group 61"/>
          <p:cNvGrpSpPr/>
          <p:nvPr/>
        </p:nvGrpSpPr>
        <p:grpSpPr>
          <a:xfrm>
            <a:off x="1329313" y="2964436"/>
            <a:ext cx="1714054" cy="1663735"/>
            <a:chOff x="1327471" y="2964435"/>
            <a:chExt cx="1714500" cy="1663735"/>
          </a:xfrm>
        </p:grpSpPr>
        <p:sp>
          <p:nvSpPr>
            <p:cNvPr id="92" name="Teardrop 12"/>
            <p:cNvSpPr/>
            <p:nvPr/>
          </p:nvSpPr>
          <p:spPr bwMode="auto">
            <a:xfrm rot="8100000">
              <a:off x="1901085" y="2964435"/>
              <a:ext cx="556683" cy="556683"/>
            </a:xfrm>
            <a:prstGeom prst="teardrop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0958" tIns="30479" rIns="60958" bIns="30479" anchor="ctr"/>
            <a:lstStyle/>
            <a:p>
              <a:pPr algn="ctr">
                <a:defRPr/>
              </a:pPr>
              <a:endPara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endParaRPr>
            </a:p>
          </p:txBody>
        </p:sp>
        <p:sp>
          <p:nvSpPr>
            <p:cNvPr id="93" name="Content Placeholder 2"/>
            <p:cNvSpPr txBox="1"/>
            <p:nvPr/>
          </p:nvSpPr>
          <p:spPr bwMode="auto">
            <a:xfrm>
              <a:off x="1327471" y="3612135"/>
              <a:ext cx="1714500" cy="1016035"/>
            </a:xfrm>
            <a:prstGeom prst="rect">
              <a:avLst/>
            </a:prstGeom>
            <a:noFill/>
            <a:ln>
              <a:noFill/>
            </a:ln>
          </p:spPr>
          <p:txBody>
            <a:bodyPr lIns="60958" tIns="30479" rIns="60958" bIns="30479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9pPr>
            </a:lstStyle>
            <a:p>
              <a:pPr algn="ctr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cs typeface="Aparajita" panose="020B0604020202020204" pitchFamily="34" charset="0"/>
                </a:rPr>
                <a:t>您的内容打在这里，或者通过复制您的文本后，在此框中选择粘贴。</a:t>
              </a:r>
            </a:p>
          </p:txBody>
        </p:sp>
        <p:grpSp>
          <p:nvGrpSpPr>
            <p:cNvPr id="94" name="Group 38"/>
            <p:cNvGrpSpPr/>
            <p:nvPr/>
          </p:nvGrpSpPr>
          <p:grpSpPr>
            <a:xfrm>
              <a:off x="2033519" y="3086714"/>
              <a:ext cx="296967" cy="352647"/>
              <a:chOff x="2060819" y="1388284"/>
              <a:chExt cx="271040" cy="321860"/>
            </a:xfrm>
            <a:solidFill>
              <a:schemeClr val="bg1"/>
            </a:solidFill>
          </p:grpSpPr>
          <p:sp>
            <p:nvSpPr>
              <p:cNvPr id="95" name="Freeform 201"/>
              <p:cNvSpPr>
                <a:spLocks noChangeArrowheads="1"/>
              </p:cNvSpPr>
              <p:nvPr/>
            </p:nvSpPr>
            <p:spPr bwMode="auto">
              <a:xfrm>
                <a:off x="2060819" y="1388284"/>
                <a:ext cx="271040" cy="307527"/>
              </a:xfrm>
              <a:custGeom>
                <a:avLst/>
                <a:gdLst>
                  <a:gd name="T0" fmla="*/ 718 w 917"/>
                  <a:gd name="T1" fmla="*/ 583 h 1042"/>
                  <a:gd name="T2" fmla="*/ 853 w 917"/>
                  <a:gd name="T3" fmla="*/ 354 h 1042"/>
                  <a:gd name="T4" fmla="*/ 885 w 917"/>
                  <a:gd name="T5" fmla="*/ 270 h 1042"/>
                  <a:gd name="T6" fmla="*/ 895 w 917"/>
                  <a:gd name="T7" fmla="*/ 229 h 1042"/>
                  <a:gd name="T8" fmla="*/ 895 w 917"/>
                  <a:gd name="T9" fmla="*/ 208 h 1042"/>
                  <a:gd name="T10" fmla="*/ 906 w 917"/>
                  <a:gd name="T11" fmla="*/ 93 h 1042"/>
                  <a:gd name="T12" fmla="*/ 906 w 917"/>
                  <a:gd name="T13" fmla="*/ 41 h 1042"/>
                  <a:gd name="T14" fmla="*/ 906 w 917"/>
                  <a:gd name="T15" fmla="*/ 20 h 1042"/>
                  <a:gd name="T16" fmla="*/ 906 w 917"/>
                  <a:gd name="T17" fmla="*/ 10 h 1042"/>
                  <a:gd name="T18" fmla="*/ 895 w 917"/>
                  <a:gd name="T19" fmla="*/ 0 h 1042"/>
                  <a:gd name="T20" fmla="*/ 885 w 917"/>
                  <a:gd name="T21" fmla="*/ 0 h 1042"/>
                  <a:gd name="T22" fmla="*/ 864 w 917"/>
                  <a:gd name="T23" fmla="*/ 10 h 1042"/>
                  <a:gd name="T24" fmla="*/ 812 w 917"/>
                  <a:gd name="T25" fmla="*/ 20 h 1042"/>
                  <a:gd name="T26" fmla="*/ 635 w 917"/>
                  <a:gd name="T27" fmla="*/ 104 h 1042"/>
                  <a:gd name="T28" fmla="*/ 395 w 917"/>
                  <a:gd name="T29" fmla="*/ 333 h 1042"/>
                  <a:gd name="T30" fmla="*/ 333 w 917"/>
                  <a:gd name="T31" fmla="*/ 375 h 1042"/>
                  <a:gd name="T32" fmla="*/ 10 w 917"/>
                  <a:gd name="T33" fmla="*/ 583 h 1042"/>
                  <a:gd name="T34" fmla="*/ 41 w 917"/>
                  <a:gd name="T35" fmla="*/ 625 h 1042"/>
                  <a:gd name="T36" fmla="*/ 531 w 917"/>
                  <a:gd name="T37" fmla="*/ 999 h 1042"/>
                  <a:gd name="T38" fmla="*/ 562 w 917"/>
                  <a:gd name="T39" fmla="*/ 1020 h 1042"/>
                  <a:gd name="T40" fmla="*/ 698 w 917"/>
                  <a:gd name="T41" fmla="*/ 656 h 1042"/>
                  <a:gd name="T42" fmla="*/ 718 w 917"/>
                  <a:gd name="T43" fmla="*/ 583 h 1042"/>
                  <a:gd name="T44" fmla="*/ 666 w 917"/>
                  <a:gd name="T45" fmla="*/ 458 h 1042"/>
                  <a:gd name="T46" fmla="*/ 562 w 917"/>
                  <a:gd name="T47" fmla="*/ 468 h 1042"/>
                  <a:gd name="T48" fmla="*/ 520 w 917"/>
                  <a:gd name="T49" fmla="*/ 354 h 1042"/>
                  <a:gd name="T50" fmla="*/ 531 w 917"/>
                  <a:gd name="T51" fmla="*/ 333 h 1042"/>
                  <a:gd name="T52" fmla="*/ 645 w 917"/>
                  <a:gd name="T53" fmla="*/ 323 h 1042"/>
                  <a:gd name="T54" fmla="*/ 677 w 917"/>
                  <a:gd name="T55" fmla="*/ 437 h 1042"/>
                  <a:gd name="T56" fmla="*/ 666 w 917"/>
                  <a:gd name="T57" fmla="*/ 458 h 1042"/>
                  <a:gd name="T58" fmla="*/ 666 w 917"/>
                  <a:gd name="T59" fmla="*/ 458 h 1042"/>
                  <a:gd name="T60" fmla="*/ 666 w 917"/>
                  <a:gd name="T61" fmla="*/ 458 h 10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17" h="1042">
                    <a:moveTo>
                      <a:pt x="718" y="583"/>
                    </a:moveTo>
                    <a:cubicBezTo>
                      <a:pt x="781" y="500"/>
                      <a:pt x="823" y="427"/>
                      <a:pt x="853" y="354"/>
                    </a:cubicBezTo>
                    <a:cubicBezTo>
                      <a:pt x="864" y="333"/>
                      <a:pt x="874" y="302"/>
                      <a:pt x="885" y="270"/>
                    </a:cubicBezTo>
                    <a:cubicBezTo>
                      <a:pt x="885" y="260"/>
                      <a:pt x="885" y="250"/>
                      <a:pt x="895" y="229"/>
                    </a:cubicBezTo>
                    <a:cubicBezTo>
                      <a:pt x="895" y="218"/>
                      <a:pt x="895" y="218"/>
                      <a:pt x="895" y="208"/>
                    </a:cubicBezTo>
                    <a:cubicBezTo>
                      <a:pt x="906" y="166"/>
                      <a:pt x="906" y="125"/>
                      <a:pt x="906" y="93"/>
                    </a:cubicBezTo>
                    <a:cubicBezTo>
                      <a:pt x="906" y="73"/>
                      <a:pt x="906" y="52"/>
                      <a:pt x="906" y="41"/>
                    </a:cubicBezTo>
                    <a:cubicBezTo>
                      <a:pt x="906" y="31"/>
                      <a:pt x="916" y="31"/>
                      <a:pt x="906" y="20"/>
                    </a:cubicBezTo>
                    <a:lnTo>
                      <a:pt x="906" y="10"/>
                    </a:lnTo>
                    <a:cubicBezTo>
                      <a:pt x="916" y="0"/>
                      <a:pt x="906" y="0"/>
                      <a:pt x="895" y="0"/>
                    </a:cubicBezTo>
                    <a:lnTo>
                      <a:pt x="885" y="0"/>
                    </a:lnTo>
                    <a:cubicBezTo>
                      <a:pt x="874" y="0"/>
                      <a:pt x="874" y="10"/>
                      <a:pt x="864" y="10"/>
                    </a:cubicBezTo>
                    <a:cubicBezTo>
                      <a:pt x="864" y="20"/>
                      <a:pt x="843" y="20"/>
                      <a:pt x="812" y="20"/>
                    </a:cubicBezTo>
                    <a:cubicBezTo>
                      <a:pt x="770" y="31"/>
                      <a:pt x="708" y="52"/>
                      <a:pt x="635" y="104"/>
                    </a:cubicBezTo>
                    <a:cubicBezTo>
                      <a:pt x="510" y="177"/>
                      <a:pt x="437" y="281"/>
                      <a:pt x="395" y="333"/>
                    </a:cubicBezTo>
                    <a:cubicBezTo>
                      <a:pt x="385" y="354"/>
                      <a:pt x="354" y="375"/>
                      <a:pt x="333" y="375"/>
                    </a:cubicBezTo>
                    <a:cubicBezTo>
                      <a:pt x="125" y="364"/>
                      <a:pt x="41" y="510"/>
                      <a:pt x="10" y="583"/>
                    </a:cubicBezTo>
                    <a:cubicBezTo>
                      <a:pt x="0" y="604"/>
                      <a:pt x="10" y="625"/>
                      <a:pt x="41" y="625"/>
                    </a:cubicBezTo>
                    <a:cubicBezTo>
                      <a:pt x="489" y="614"/>
                      <a:pt x="531" y="885"/>
                      <a:pt x="531" y="999"/>
                    </a:cubicBezTo>
                    <a:cubicBezTo>
                      <a:pt x="520" y="1031"/>
                      <a:pt x="541" y="1041"/>
                      <a:pt x="562" y="1020"/>
                    </a:cubicBezTo>
                    <a:cubicBezTo>
                      <a:pt x="729" y="926"/>
                      <a:pt x="718" y="739"/>
                      <a:pt x="698" y="656"/>
                    </a:cubicBezTo>
                    <a:cubicBezTo>
                      <a:pt x="698" y="635"/>
                      <a:pt x="708" y="593"/>
                      <a:pt x="718" y="583"/>
                    </a:cubicBezTo>
                    <a:close/>
                    <a:moveTo>
                      <a:pt x="666" y="458"/>
                    </a:moveTo>
                    <a:cubicBezTo>
                      <a:pt x="645" y="489"/>
                      <a:pt x="593" y="489"/>
                      <a:pt x="562" y="468"/>
                    </a:cubicBezTo>
                    <a:cubicBezTo>
                      <a:pt x="510" y="448"/>
                      <a:pt x="500" y="395"/>
                      <a:pt x="520" y="354"/>
                    </a:cubicBezTo>
                    <a:cubicBezTo>
                      <a:pt x="531" y="343"/>
                      <a:pt x="531" y="343"/>
                      <a:pt x="531" y="333"/>
                    </a:cubicBezTo>
                    <a:cubicBezTo>
                      <a:pt x="562" y="302"/>
                      <a:pt x="604" y="302"/>
                      <a:pt x="645" y="323"/>
                    </a:cubicBezTo>
                    <a:cubicBezTo>
                      <a:pt x="687" y="343"/>
                      <a:pt x="708" y="395"/>
                      <a:pt x="677" y="437"/>
                    </a:cubicBezTo>
                    <a:cubicBezTo>
                      <a:pt x="677" y="448"/>
                      <a:pt x="677" y="448"/>
                      <a:pt x="666" y="458"/>
                    </a:cubicBezTo>
                    <a:close/>
                    <a:moveTo>
                      <a:pt x="666" y="458"/>
                    </a:moveTo>
                    <a:lnTo>
                      <a:pt x="666" y="45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96" name="Freeform 202"/>
              <p:cNvSpPr>
                <a:spLocks noChangeArrowheads="1"/>
              </p:cNvSpPr>
              <p:nvPr/>
            </p:nvSpPr>
            <p:spPr bwMode="auto">
              <a:xfrm>
                <a:off x="2131185" y="1637172"/>
                <a:ext cx="58639" cy="67760"/>
              </a:xfrm>
              <a:custGeom>
                <a:avLst/>
                <a:gdLst>
                  <a:gd name="T0" fmla="*/ 42 w 199"/>
                  <a:gd name="T1" fmla="*/ 219 h 230"/>
                  <a:gd name="T2" fmla="*/ 188 w 199"/>
                  <a:gd name="T3" fmla="*/ 31 h 230"/>
                  <a:gd name="T4" fmla="*/ 156 w 199"/>
                  <a:gd name="T5" fmla="*/ 10 h 230"/>
                  <a:gd name="T6" fmla="*/ 11 w 199"/>
                  <a:gd name="T7" fmla="*/ 198 h 230"/>
                  <a:gd name="T8" fmla="*/ 42 w 199"/>
                  <a:gd name="T9" fmla="*/ 219 h 230"/>
                  <a:gd name="T10" fmla="*/ 42 w 199"/>
                  <a:gd name="T11" fmla="*/ 219 h 230"/>
                  <a:gd name="T12" fmla="*/ 42 w 199"/>
                  <a:gd name="T13" fmla="*/ 219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9" h="230">
                    <a:moveTo>
                      <a:pt x="42" y="219"/>
                    </a:moveTo>
                    <a:cubicBezTo>
                      <a:pt x="115" y="177"/>
                      <a:pt x="167" y="83"/>
                      <a:pt x="188" y="31"/>
                    </a:cubicBezTo>
                    <a:cubicBezTo>
                      <a:pt x="198" y="10"/>
                      <a:pt x="177" y="0"/>
                      <a:pt x="156" y="10"/>
                    </a:cubicBezTo>
                    <a:cubicBezTo>
                      <a:pt x="73" y="63"/>
                      <a:pt x="31" y="146"/>
                      <a:pt x="11" y="198"/>
                    </a:cubicBezTo>
                    <a:cubicBezTo>
                      <a:pt x="0" y="219"/>
                      <a:pt x="21" y="229"/>
                      <a:pt x="42" y="219"/>
                    </a:cubicBezTo>
                    <a:close/>
                    <a:moveTo>
                      <a:pt x="42" y="219"/>
                    </a:moveTo>
                    <a:lnTo>
                      <a:pt x="42" y="2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97" name="Freeform 203"/>
              <p:cNvSpPr>
                <a:spLocks noChangeArrowheads="1"/>
              </p:cNvSpPr>
              <p:nvPr/>
            </p:nvSpPr>
            <p:spPr bwMode="auto">
              <a:xfrm>
                <a:off x="2084274" y="1615019"/>
                <a:ext cx="76882" cy="95125"/>
              </a:xfrm>
              <a:custGeom>
                <a:avLst/>
                <a:gdLst>
                  <a:gd name="T0" fmla="*/ 31 w 261"/>
                  <a:gd name="T1" fmla="*/ 313 h 324"/>
                  <a:gd name="T2" fmla="*/ 250 w 261"/>
                  <a:gd name="T3" fmla="*/ 31 h 324"/>
                  <a:gd name="T4" fmla="*/ 219 w 261"/>
                  <a:gd name="T5" fmla="*/ 11 h 324"/>
                  <a:gd name="T6" fmla="*/ 10 w 261"/>
                  <a:gd name="T7" fmla="*/ 292 h 324"/>
                  <a:gd name="T8" fmla="*/ 31 w 261"/>
                  <a:gd name="T9" fmla="*/ 313 h 324"/>
                  <a:gd name="T10" fmla="*/ 31 w 261"/>
                  <a:gd name="T11" fmla="*/ 313 h 324"/>
                  <a:gd name="T12" fmla="*/ 31 w 261"/>
                  <a:gd name="T13" fmla="*/ 313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" h="324">
                    <a:moveTo>
                      <a:pt x="31" y="313"/>
                    </a:moveTo>
                    <a:cubicBezTo>
                      <a:pt x="156" y="240"/>
                      <a:pt x="219" y="104"/>
                      <a:pt x="250" y="31"/>
                    </a:cubicBezTo>
                    <a:cubicBezTo>
                      <a:pt x="260" y="11"/>
                      <a:pt x="240" y="0"/>
                      <a:pt x="219" y="11"/>
                    </a:cubicBezTo>
                    <a:cubicBezTo>
                      <a:pt x="94" y="83"/>
                      <a:pt x="31" y="219"/>
                      <a:pt x="10" y="292"/>
                    </a:cubicBezTo>
                    <a:cubicBezTo>
                      <a:pt x="0" y="313"/>
                      <a:pt x="10" y="323"/>
                      <a:pt x="31" y="313"/>
                    </a:cubicBezTo>
                    <a:close/>
                    <a:moveTo>
                      <a:pt x="31" y="313"/>
                    </a:moveTo>
                    <a:lnTo>
                      <a:pt x="31" y="313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98" name="Freeform 204"/>
              <p:cNvSpPr>
                <a:spLocks noChangeArrowheads="1"/>
              </p:cNvSpPr>
              <p:nvPr/>
            </p:nvSpPr>
            <p:spPr bwMode="auto">
              <a:xfrm>
                <a:off x="2075153" y="1591564"/>
                <a:ext cx="58638" cy="70366"/>
              </a:xfrm>
              <a:custGeom>
                <a:avLst/>
                <a:gdLst>
                  <a:gd name="T0" fmla="*/ 41 w 199"/>
                  <a:gd name="T1" fmla="*/ 229 h 240"/>
                  <a:gd name="T2" fmla="*/ 187 w 199"/>
                  <a:gd name="T3" fmla="*/ 42 h 240"/>
                  <a:gd name="T4" fmla="*/ 156 w 199"/>
                  <a:gd name="T5" fmla="*/ 21 h 240"/>
                  <a:gd name="T6" fmla="*/ 10 w 199"/>
                  <a:gd name="T7" fmla="*/ 208 h 240"/>
                  <a:gd name="T8" fmla="*/ 41 w 199"/>
                  <a:gd name="T9" fmla="*/ 229 h 240"/>
                  <a:gd name="T10" fmla="*/ 41 w 199"/>
                  <a:gd name="T11" fmla="*/ 229 h 240"/>
                  <a:gd name="T12" fmla="*/ 41 w 199"/>
                  <a:gd name="T13" fmla="*/ 229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9" h="240">
                    <a:moveTo>
                      <a:pt x="41" y="229"/>
                    </a:moveTo>
                    <a:cubicBezTo>
                      <a:pt x="114" y="177"/>
                      <a:pt x="166" y="94"/>
                      <a:pt x="187" y="42"/>
                    </a:cubicBezTo>
                    <a:cubicBezTo>
                      <a:pt x="198" y="21"/>
                      <a:pt x="177" y="0"/>
                      <a:pt x="156" y="21"/>
                    </a:cubicBezTo>
                    <a:cubicBezTo>
                      <a:pt x="73" y="73"/>
                      <a:pt x="31" y="156"/>
                      <a:pt x="10" y="208"/>
                    </a:cubicBezTo>
                    <a:cubicBezTo>
                      <a:pt x="0" y="229"/>
                      <a:pt x="10" y="239"/>
                      <a:pt x="41" y="229"/>
                    </a:cubicBezTo>
                    <a:close/>
                    <a:moveTo>
                      <a:pt x="41" y="229"/>
                    </a:moveTo>
                    <a:lnTo>
                      <a:pt x="41" y="22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99" name="Group 62"/>
          <p:cNvGrpSpPr/>
          <p:nvPr/>
        </p:nvGrpSpPr>
        <p:grpSpPr>
          <a:xfrm>
            <a:off x="9278226" y="2970827"/>
            <a:ext cx="1714054" cy="1663730"/>
            <a:chOff x="9278455" y="2970827"/>
            <a:chExt cx="1714500" cy="1663730"/>
          </a:xfrm>
        </p:grpSpPr>
        <p:sp>
          <p:nvSpPr>
            <p:cNvPr id="100" name="Teardrop 18"/>
            <p:cNvSpPr/>
            <p:nvPr/>
          </p:nvSpPr>
          <p:spPr bwMode="auto">
            <a:xfrm rot="8100000">
              <a:off x="9852069" y="2970827"/>
              <a:ext cx="556683" cy="556683"/>
            </a:xfrm>
            <a:prstGeom prst="teardrop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0958" tIns="30479" rIns="60958" bIns="30479" anchor="ctr"/>
            <a:lstStyle/>
            <a:p>
              <a:pPr algn="ctr">
                <a:defRPr/>
              </a:pPr>
              <a:endPara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endParaRPr>
            </a:p>
          </p:txBody>
        </p:sp>
        <p:sp>
          <p:nvSpPr>
            <p:cNvPr id="101" name="Content Placeholder 2"/>
            <p:cNvSpPr txBox="1"/>
            <p:nvPr/>
          </p:nvSpPr>
          <p:spPr bwMode="auto">
            <a:xfrm>
              <a:off x="9278455" y="3618522"/>
              <a:ext cx="1714500" cy="1016035"/>
            </a:xfrm>
            <a:prstGeom prst="rect">
              <a:avLst/>
            </a:prstGeom>
            <a:noFill/>
            <a:ln>
              <a:noFill/>
            </a:ln>
          </p:spPr>
          <p:txBody>
            <a:bodyPr lIns="60958" tIns="30479" rIns="60958" bIns="30479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9pPr>
            </a:lstStyle>
            <a:p>
              <a:pPr algn="ctr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cs typeface="Aparajita" panose="020B0604020202020204" pitchFamily="34" charset="0"/>
                </a:rPr>
                <a:t>您的内容打在这里，或者通过复制您的文本后，在此框中选择粘贴。</a:t>
              </a:r>
            </a:p>
          </p:txBody>
        </p:sp>
        <p:sp>
          <p:nvSpPr>
            <p:cNvPr id="102" name="Freeform 298"/>
            <p:cNvSpPr>
              <a:spLocks noChangeArrowheads="1"/>
            </p:cNvSpPr>
            <p:nvPr/>
          </p:nvSpPr>
          <p:spPr bwMode="auto">
            <a:xfrm>
              <a:off x="9955994" y="3082627"/>
              <a:ext cx="346012" cy="346012"/>
            </a:xfrm>
            <a:custGeom>
              <a:avLst/>
              <a:gdLst>
                <a:gd name="T0" fmla="*/ 852 w 1606"/>
                <a:gd name="T1" fmla="*/ 0 h 1607"/>
                <a:gd name="T2" fmla="*/ 0 w 1606"/>
                <a:gd name="T3" fmla="*/ 753 h 1607"/>
                <a:gd name="T4" fmla="*/ 752 w 1606"/>
                <a:gd name="T5" fmla="*/ 1606 h 1607"/>
                <a:gd name="T6" fmla="*/ 1605 w 1606"/>
                <a:gd name="T7" fmla="*/ 853 h 1607"/>
                <a:gd name="T8" fmla="*/ 501 w 1606"/>
                <a:gd name="T9" fmla="*/ 176 h 1607"/>
                <a:gd name="T10" fmla="*/ 217 w 1606"/>
                <a:gd name="T11" fmla="*/ 427 h 1607"/>
                <a:gd name="T12" fmla="*/ 158 w 1606"/>
                <a:gd name="T13" fmla="*/ 535 h 1607"/>
                <a:gd name="T14" fmla="*/ 317 w 1606"/>
                <a:gd name="T15" fmla="*/ 753 h 1607"/>
                <a:gd name="T16" fmla="*/ 158 w 1606"/>
                <a:gd name="T17" fmla="*/ 535 h 1607"/>
                <a:gd name="T18" fmla="*/ 317 w 1606"/>
                <a:gd name="T19" fmla="*/ 853 h 1607"/>
                <a:gd name="T20" fmla="*/ 158 w 1606"/>
                <a:gd name="T21" fmla="*/ 1071 h 1607"/>
                <a:gd name="T22" fmla="*/ 217 w 1606"/>
                <a:gd name="T23" fmla="*/ 1179 h 1607"/>
                <a:gd name="T24" fmla="*/ 501 w 1606"/>
                <a:gd name="T25" fmla="*/ 1430 h 1607"/>
                <a:gd name="T26" fmla="*/ 752 w 1606"/>
                <a:gd name="T27" fmla="*/ 1497 h 1607"/>
                <a:gd name="T28" fmla="*/ 752 w 1606"/>
                <a:gd name="T29" fmla="*/ 1179 h 1607"/>
                <a:gd name="T30" fmla="*/ 752 w 1606"/>
                <a:gd name="T31" fmla="*/ 1071 h 1607"/>
                <a:gd name="T32" fmla="*/ 426 w 1606"/>
                <a:gd name="T33" fmla="*/ 853 h 1607"/>
                <a:gd name="T34" fmla="*/ 752 w 1606"/>
                <a:gd name="T35" fmla="*/ 1071 h 1607"/>
                <a:gd name="T36" fmla="*/ 426 w 1606"/>
                <a:gd name="T37" fmla="*/ 753 h 1607"/>
                <a:gd name="T38" fmla="*/ 752 w 1606"/>
                <a:gd name="T39" fmla="*/ 535 h 1607"/>
                <a:gd name="T40" fmla="*/ 752 w 1606"/>
                <a:gd name="T41" fmla="*/ 427 h 1607"/>
                <a:gd name="T42" fmla="*/ 752 w 1606"/>
                <a:gd name="T43" fmla="*/ 109 h 1607"/>
                <a:gd name="T44" fmla="*/ 1387 w 1606"/>
                <a:gd name="T45" fmla="*/ 427 h 1607"/>
                <a:gd name="T46" fmla="*/ 1103 w 1606"/>
                <a:gd name="T47" fmla="*/ 176 h 1607"/>
                <a:gd name="T48" fmla="*/ 852 w 1606"/>
                <a:gd name="T49" fmla="*/ 109 h 1607"/>
                <a:gd name="T50" fmla="*/ 852 w 1606"/>
                <a:gd name="T51" fmla="*/ 427 h 1607"/>
                <a:gd name="T52" fmla="*/ 852 w 1606"/>
                <a:gd name="T53" fmla="*/ 535 h 1607"/>
                <a:gd name="T54" fmla="*/ 1178 w 1606"/>
                <a:gd name="T55" fmla="*/ 753 h 1607"/>
                <a:gd name="T56" fmla="*/ 852 w 1606"/>
                <a:gd name="T57" fmla="*/ 535 h 1607"/>
                <a:gd name="T58" fmla="*/ 1178 w 1606"/>
                <a:gd name="T59" fmla="*/ 853 h 1607"/>
                <a:gd name="T60" fmla="*/ 852 w 1606"/>
                <a:gd name="T61" fmla="*/ 1071 h 1607"/>
                <a:gd name="T62" fmla="*/ 852 w 1606"/>
                <a:gd name="T63" fmla="*/ 1497 h 1607"/>
                <a:gd name="T64" fmla="*/ 1120 w 1606"/>
                <a:gd name="T65" fmla="*/ 1179 h 1607"/>
                <a:gd name="T66" fmla="*/ 1103 w 1606"/>
                <a:gd name="T67" fmla="*/ 1430 h 1607"/>
                <a:gd name="T68" fmla="*/ 1387 w 1606"/>
                <a:gd name="T69" fmla="*/ 1179 h 1607"/>
                <a:gd name="T70" fmla="*/ 1446 w 1606"/>
                <a:gd name="T71" fmla="*/ 1071 h 1607"/>
                <a:gd name="T72" fmla="*/ 1287 w 1606"/>
                <a:gd name="T73" fmla="*/ 853 h 1607"/>
                <a:gd name="T74" fmla="*/ 1446 w 1606"/>
                <a:gd name="T75" fmla="*/ 1071 h 1607"/>
                <a:gd name="T76" fmla="*/ 1254 w 1606"/>
                <a:gd name="T77" fmla="*/ 535 h 1607"/>
                <a:gd name="T78" fmla="*/ 1496 w 1606"/>
                <a:gd name="T79" fmla="*/ 753 h 1607"/>
                <a:gd name="T80" fmla="*/ 1287 w 1606"/>
                <a:gd name="T81" fmla="*/ 753 h 1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06" h="1607">
                  <a:moveTo>
                    <a:pt x="1605" y="753"/>
                  </a:moveTo>
                  <a:cubicBezTo>
                    <a:pt x="1580" y="352"/>
                    <a:pt x="1254" y="26"/>
                    <a:pt x="852" y="0"/>
                  </a:cubicBezTo>
                  <a:cubicBezTo>
                    <a:pt x="752" y="0"/>
                    <a:pt x="752" y="0"/>
                    <a:pt x="752" y="0"/>
                  </a:cubicBezTo>
                  <a:cubicBezTo>
                    <a:pt x="351" y="26"/>
                    <a:pt x="25" y="352"/>
                    <a:pt x="0" y="753"/>
                  </a:cubicBezTo>
                  <a:cubicBezTo>
                    <a:pt x="0" y="853"/>
                    <a:pt x="0" y="853"/>
                    <a:pt x="0" y="853"/>
                  </a:cubicBezTo>
                  <a:cubicBezTo>
                    <a:pt x="25" y="1255"/>
                    <a:pt x="351" y="1581"/>
                    <a:pt x="752" y="1606"/>
                  </a:cubicBezTo>
                  <a:cubicBezTo>
                    <a:pt x="852" y="1606"/>
                    <a:pt x="852" y="1606"/>
                    <a:pt x="852" y="1606"/>
                  </a:cubicBezTo>
                  <a:cubicBezTo>
                    <a:pt x="1254" y="1581"/>
                    <a:pt x="1580" y="1255"/>
                    <a:pt x="1605" y="853"/>
                  </a:cubicBezTo>
                  <a:cubicBezTo>
                    <a:pt x="1605" y="753"/>
                    <a:pt x="1605" y="753"/>
                    <a:pt x="1605" y="753"/>
                  </a:cubicBezTo>
                  <a:close/>
                  <a:moveTo>
                    <a:pt x="501" y="176"/>
                  </a:moveTo>
                  <a:cubicBezTo>
                    <a:pt x="451" y="243"/>
                    <a:pt x="409" y="327"/>
                    <a:pt x="376" y="427"/>
                  </a:cubicBezTo>
                  <a:cubicBezTo>
                    <a:pt x="217" y="427"/>
                    <a:pt x="217" y="427"/>
                    <a:pt x="217" y="427"/>
                  </a:cubicBezTo>
                  <a:cubicBezTo>
                    <a:pt x="284" y="318"/>
                    <a:pt x="384" y="226"/>
                    <a:pt x="501" y="176"/>
                  </a:cubicBezTo>
                  <a:close/>
                  <a:moveTo>
                    <a:pt x="158" y="535"/>
                  </a:moveTo>
                  <a:cubicBezTo>
                    <a:pt x="351" y="535"/>
                    <a:pt x="351" y="535"/>
                    <a:pt x="351" y="535"/>
                  </a:cubicBezTo>
                  <a:cubicBezTo>
                    <a:pt x="334" y="602"/>
                    <a:pt x="326" y="678"/>
                    <a:pt x="317" y="753"/>
                  </a:cubicBezTo>
                  <a:cubicBezTo>
                    <a:pt x="108" y="753"/>
                    <a:pt x="108" y="753"/>
                    <a:pt x="108" y="753"/>
                  </a:cubicBezTo>
                  <a:cubicBezTo>
                    <a:pt x="108" y="678"/>
                    <a:pt x="133" y="602"/>
                    <a:pt x="158" y="535"/>
                  </a:cubicBezTo>
                  <a:close/>
                  <a:moveTo>
                    <a:pt x="108" y="853"/>
                  </a:moveTo>
                  <a:cubicBezTo>
                    <a:pt x="317" y="853"/>
                    <a:pt x="317" y="853"/>
                    <a:pt x="317" y="853"/>
                  </a:cubicBezTo>
                  <a:cubicBezTo>
                    <a:pt x="326" y="929"/>
                    <a:pt x="334" y="1004"/>
                    <a:pt x="351" y="1071"/>
                  </a:cubicBezTo>
                  <a:cubicBezTo>
                    <a:pt x="158" y="1071"/>
                    <a:pt x="158" y="1071"/>
                    <a:pt x="158" y="1071"/>
                  </a:cubicBezTo>
                  <a:cubicBezTo>
                    <a:pt x="133" y="1004"/>
                    <a:pt x="108" y="929"/>
                    <a:pt x="108" y="853"/>
                  </a:cubicBezTo>
                  <a:close/>
                  <a:moveTo>
                    <a:pt x="217" y="1179"/>
                  </a:moveTo>
                  <a:cubicBezTo>
                    <a:pt x="376" y="1179"/>
                    <a:pt x="376" y="1179"/>
                    <a:pt x="376" y="1179"/>
                  </a:cubicBezTo>
                  <a:cubicBezTo>
                    <a:pt x="409" y="1280"/>
                    <a:pt x="451" y="1363"/>
                    <a:pt x="501" y="1430"/>
                  </a:cubicBezTo>
                  <a:cubicBezTo>
                    <a:pt x="384" y="1380"/>
                    <a:pt x="284" y="1288"/>
                    <a:pt x="217" y="1179"/>
                  </a:cubicBezTo>
                  <a:close/>
                  <a:moveTo>
                    <a:pt x="752" y="1497"/>
                  </a:moveTo>
                  <a:cubicBezTo>
                    <a:pt x="635" y="1464"/>
                    <a:pt x="543" y="1346"/>
                    <a:pt x="484" y="1179"/>
                  </a:cubicBezTo>
                  <a:cubicBezTo>
                    <a:pt x="752" y="1179"/>
                    <a:pt x="752" y="1179"/>
                    <a:pt x="752" y="1179"/>
                  </a:cubicBezTo>
                  <a:lnTo>
                    <a:pt x="752" y="1497"/>
                  </a:lnTo>
                  <a:close/>
                  <a:moveTo>
                    <a:pt x="752" y="1071"/>
                  </a:moveTo>
                  <a:cubicBezTo>
                    <a:pt x="459" y="1071"/>
                    <a:pt x="459" y="1071"/>
                    <a:pt x="459" y="1071"/>
                  </a:cubicBezTo>
                  <a:cubicBezTo>
                    <a:pt x="443" y="1004"/>
                    <a:pt x="434" y="929"/>
                    <a:pt x="426" y="853"/>
                  </a:cubicBezTo>
                  <a:cubicBezTo>
                    <a:pt x="752" y="853"/>
                    <a:pt x="752" y="853"/>
                    <a:pt x="752" y="853"/>
                  </a:cubicBezTo>
                  <a:lnTo>
                    <a:pt x="752" y="1071"/>
                  </a:lnTo>
                  <a:close/>
                  <a:moveTo>
                    <a:pt x="752" y="753"/>
                  </a:moveTo>
                  <a:cubicBezTo>
                    <a:pt x="426" y="753"/>
                    <a:pt x="426" y="753"/>
                    <a:pt x="426" y="753"/>
                  </a:cubicBezTo>
                  <a:cubicBezTo>
                    <a:pt x="434" y="678"/>
                    <a:pt x="443" y="602"/>
                    <a:pt x="459" y="535"/>
                  </a:cubicBezTo>
                  <a:cubicBezTo>
                    <a:pt x="752" y="535"/>
                    <a:pt x="752" y="535"/>
                    <a:pt x="752" y="535"/>
                  </a:cubicBezTo>
                  <a:lnTo>
                    <a:pt x="752" y="753"/>
                  </a:lnTo>
                  <a:close/>
                  <a:moveTo>
                    <a:pt x="752" y="427"/>
                  </a:moveTo>
                  <a:cubicBezTo>
                    <a:pt x="484" y="427"/>
                    <a:pt x="484" y="427"/>
                    <a:pt x="484" y="427"/>
                  </a:cubicBezTo>
                  <a:cubicBezTo>
                    <a:pt x="543" y="260"/>
                    <a:pt x="635" y="142"/>
                    <a:pt x="752" y="109"/>
                  </a:cubicBezTo>
                  <a:lnTo>
                    <a:pt x="752" y="427"/>
                  </a:lnTo>
                  <a:close/>
                  <a:moveTo>
                    <a:pt x="1387" y="427"/>
                  </a:moveTo>
                  <a:cubicBezTo>
                    <a:pt x="1229" y="427"/>
                    <a:pt x="1229" y="427"/>
                    <a:pt x="1229" y="427"/>
                  </a:cubicBezTo>
                  <a:cubicBezTo>
                    <a:pt x="1195" y="327"/>
                    <a:pt x="1153" y="243"/>
                    <a:pt x="1103" y="176"/>
                  </a:cubicBezTo>
                  <a:cubicBezTo>
                    <a:pt x="1220" y="226"/>
                    <a:pt x="1320" y="318"/>
                    <a:pt x="1387" y="427"/>
                  </a:cubicBezTo>
                  <a:close/>
                  <a:moveTo>
                    <a:pt x="852" y="109"/>
                  </a:moveTo>
                  <a:cubicBezTo>
                    <a:pt x="969" y="142"/>
                    <a:pt x="1061" y="260"/>
                    <a:pt x="1120" y="427"/>
                  </a:cubicBezTo>
                  <a:cubicBezTo>
                    <a:pt x="852" y="427"/>
                    <a:pt x="852" y="427"/>
                    <a:pt x="852" y="427"/>
                  </a:cubicBezTo>
                  <a:lnTo>
                    <a:pt x="852" y="109"/>
                  </a:lnTo>
                  <a:close/>
                  <a:moveTo>
                    <a:pt x="852" y="535"/>
                  </a:moveTo>
                  <a:cubicBezTo>
                    <a:pt x="1153" y="535"/>
                    <a:pt x="1153" y="535"/>
                    <a:pt x="1153" y="535"/>
                  </a:cubicBezTo>
                  <a:cubicBezTo>
                    <a:pt x="1162" y="602"/>
                    <a:pt x="1170" y="678"/>
                    <a:pt x="1178" y="753"/>
                  </a:cubicBezTo>
                  <a:cubicBezTo>
                    <a:pt x="852" y="753"/>
                    <a:pt x="852" y="753"/>
                    <a:pt x="852" y="753"/>
                  </a:cubicBezTo>
                  <a:lnTo>
                    <a:pt x="852" y="535"/>
                  </a:lnTo>
                  <a:close/>
                  <a:moveTo>
                    <a:pt x="852" y="853"/>
                  </a:moveTo>
                  <a:cubicBezTo>
                    <a:pt x="1178" y="853"/>
                    <a:pt x="1178" y="853"/>
                    <a:pt x="1178" y="853"/>
                  </a:cubicBezTo>
                  <a:cubicBezTo>
                    <a:pt x="1170" y="929"/>
                    <a:pt x="1162" y="1004"/>
                    <a:pt x="1153" y="1071"/>
                  </a:cubicBezTo>
                  <a:cubicBezTo>
                    <a:pt x="852" y="1071"/>
                    <a:pt x="852" y="1071"/>
                    <a:pt x="852" y="1071"/>
                  </a:cubicBezTo>
                  <a:lnTo>
                    <a:pt x="852" y="853"/>
                  </a:lnTo>
                  <a:close/>
                  <a:moveTo>
                    <a:pt x="852" y="1497"/>
                  </a:moveTo>
                  <a:cubicBezTo>
                    <a:pt x="852" y="1179"/>
                    <a:pt x="852" y="1179"/>
                    <a:pt x="852" y="1179"/>
                  </a:cubicBezTo>
                  <a:cubicBezTo>
                    <a:pt x="1120" y="1179"/>
                    <a:pt x="1120" y="1179"/>
                    <a:pt x="1120" y="1179"/>
                  </a:cubicBezTo>
                  <a:cubicBezTo>
                    <a:pt x="1061" y="1346"/>
                    <a:pt x="969" y="1464"/>
                    <a:pt x="852" y="1497"/>
                  </a:cubicBezTo>
                  <a:close/>
                  <a:moveTo>
                    <a:pt x="1103" y="1430"/>
                  </a:moveTo>
                  <a:cubicBezTo>
                    <a:pt x="1153" y="1363"/>
                    <a:pt x="1195" y="1280"/>
                    <a:pt x="1229" y="1179"/>
                  </a:cubicBezTo>
                  <a:cubicBezTo>
                    <a:pt x="1387" y="1179"/>
                    <a:pt x="1387" y="1179"/>
                    <a:pt x="1387" y="1179"/>
                  </a:cubicBezTo>
                  <a:cubicBezTo>
                    <a:pt x="1320" y="1288"/>
                    <a:pt x="1220" y="1380"/>
                    <a:pt x="1103" y="1430"/>
                  </a:cubicBezTo>
                  <a:close/>
                  <a:moveTo>
                    <a:pt x="1446" y="1071"/>
                  </a:moveTo>
                  <a:cubicBezTo>
                    <a:pt x="1254" y="1071"/>
                    <a:pt x="1254" y="1071"/>
                    <a:pt x="1254" y="1071"/>
                  </a:cubicBezTo>
                  <a:cubicBezTo>
                    <a:pt x="1270" y="1004"/>
                    <a:pt x="1279" y="929"/>
                    <a:pt x="1287" y="853"/>
                  </a:cubicBezTo>
                  <a:cubicBezTo>
                    <a:pt x="1496" y="853"/>
                    <a:pt x="1496" y="853"/>
                    <a:pt x="1496" y="853"/>
                  </a:cubicBezTo>
                  <a:cubicBezTo>
                    <a:pt x="1496" y="929"/>
                    <a:pt x="1471" y="1004"/>
                    <a:pt x="1446" y="1071"/>
                  </a:cubicBezTo>
                  <a:close/>
                  <a:moveTo>
                    <a:pt x="1287" y="753"/>
                  </a:moveTo>
                  <a:cubicBezTo>
                    <a:pt x="1279" y="678"/>
                    <a:pt x="1270" y="602"/>
                    <a:pt x="1254" y="535"/>
                  </a:cubicBezTo>
                  <a:cubicBezTo>
                    <a:pt x="1446" y="535"/>
                    <a:pt x="1446" y="535"/>
                    <a:pt x="1446" y="535"/>
                  </a:cubicBezTo>
                  <a:cubicBezTo>
                    <a:pt x="1471" y="602"/>
                    <a:pt x="1496" y="678"/>
                    <a:pt x="1496" y="753"/>
                  </a:cubicBezTo>
                  <a:lnTo>
                    <a:pt x="1287" y="753"/>
                  </a:lnTo>
                  <a:close/>
                  <a:moveTo>
                    <a:pt x="1287" y="753"/>
                  </a:moveTo>
                  <a:lnTo>
                    <a:pt x="1287" y="7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60958" tIns="30479" rIns="60958" bIns="30479" anchor="ctr"/>
            <a:lstStyle/>
            <a:p>
              <a:pPr>
                <a:defRPr/>
              </a:pPr>
              <a:endPara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03" name="Group 64"/>
          <p:cNvGrpSpPr/>
          <p:nvPr/>
        </p:nvGrpSpPr>
        <p:grpSpPr>
          <a:xfrm>
            <a:off x="5257341" y="4843676"/>
            <a:ext cx="1714054" cy="1663735"/>
            <a:chOff x="5256522" y="4843675"/>
            <a:chExt cx="1714500" cy="1663735"/>
          </a:xfrm>
        </p:grpSpPr>
        <p:sp>
          <p:nvSpPr>
            <p:cNvPr id="104" name="Teardrop 22"/>
            <p:cNvSpPr/>
            <p:nvPr/>
          </p:nvSpPr>
          <p:spPr bwMode="auto">
            <a:xfrm rot="8100000">
              <a:off x="5830135" y="4843675"/>
              <a:ext cx="556683" cy="556683"/>
            </a:xfrm>
            <a:prstGeom prst="teardrop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0958" tIns="30479" rIns="60958" bIns="30479" anchor="ctr"/>
            <a:lstStyle/>
            <a:p>
              <a:pPr algn="ctr">
                <a:defRPr/>
              </a:pPr>
              <a:endPara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endParaRPr>
            </a:p>
          </p:txBody>
        </p:sp>
        <p:sp>
          <p:nvSpPr>
            <p:cNvPr id="105" name="Content Placeholder 2"/>
            <p:cNvSpPr txBox="1"/>
            <p:nvPr/>
          </p:nvSpPr>
          <p:spPr bwMode="auto">
            <a:xfrm>
              <a:off x="5256522" y="5491375"/>
              <a:ext cx="1714500" cy="1016035"/>
            </a:xfrm>
            <a:prstGeom prst="rect">
              <a:avLst/>
            </a:prstGeom>
            <a:noFill/>
            <a:ln>
              <a:noFill/>
            </a:ln>
          </p:spPr>
          <p:txBody>
            <a:bodyPr lIns="60958" tIns="30479" rIns="60958" bIns="30479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9pPr>
            </a:lstStyle>
            <a:p>
              <a:pPr algn="ctr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cs typeface="Aparajita" panose="020B0604020202020204" pitchFamily="34" charset="0"/>
                </a:rPr>
                <a:t>您的内容打在这里，或者通过复制您的文本后，在此框中选择粘贴。</a:t>
              </a:r>
            </a:p>
          </p:txBody>
        </p:sp>
        <p:grpSp>
          <p:nvGrpSpPr>
            <p:cNvPr id="106" name="Group 30"/>
            <p:cNvGrpSpPr/>
            <p:nvPr/>
          </p:nvGrpSpPr>
          <p:grpSpPr bwMode="auto">
            <a:xfrm>
              <a:off x="5934076" y="4946919"/>
              <a:ext cx="357669" cy="357669"/>
              <a:chOff x="1865313" y="2312988"/>
              <a:chExt cx="446087" cy="446087"/>
            </a:xfrm>
            <a:solidFill>
              <a:schemeClr val="bg1"/>
            </a:solidFill>
          </p:grpSpPr>
          <p:sp>
            <p:nvSpPr>
              <p:cNvPr id="107" name="Freeform 205"/>
              <p:cNvSpPr>
                <a:spLocks noChangeArrowheads="1"/>
              </p:cNvSpPr>
              <p:nvPr/>
            </p:nvSpPr>
            <p:spPr bwMode="auto">
              <a:xfrm>
                <a:off x="2052638" y="2455863"/>
                <a:ext cx="112712" cy="157162"/>
              </a:xfrm>
              <a:custGeom>
                <a:avLst/>
                <a:gdLst>
                  <a:gd name="T0" fmla="*/ 302 w 313"/>
                  <a:gd name="T1" fmla="*/ 196 h 437"/>
                  <a:gd name="T2" fmla="*/ 41 w 313"/>
                  <a:gd name="T3" fmla="*/ 9 h 437"/>
                  <a:gd name="T4" fmla="*/ 10 w 313"/>
                  <a:gd name="T5" fmla="*/ 9 h 437"/>
                  <a:gd name="T6" fmla="*/ 0 w 313"/>
                  <a:gd name="T7" fmla="*/ 30 h 437"/>
                  <a:gd name="T8" fmla="*/ 0 w 313"/>
                  <a:gd name="T9" fmla="*/ 405 h 437"/>
                  <a:gd name="T10" fmla="*/ 10 w 313"/>
                  <a:gd name="T11" fmla="*/ 436 h 437"/>
                  <a:gd name="T12" fmla="*/ 31 w 313"/>
                  <a:gd name="T13" fmla="*/ 436 h 437"/>
                  <a:gd name="T14" fmla="*/ 41 w 313"/>
                  <a:gd name="T15" fmla="*/ 436 h 437"/>
                  <a:gd name="T16" fmla="*/ 302 w 313"/>
                  <a:gd name="T17" fmla="*/ 249 h 437"/>
                  <a:gd name="T18" fmla="*/ 312 w 313"/>
                  <a:gd name="T19" fmla="*/ 217 h 437"/>
                  <a:gd name="T20" fmla="*/ 302 w 313"/>
                  <a:gd name="T21" fmla="*/ 196 h 437"/>
                  <a:gd name="T22" fmla="*/ 302 w 313"/>
                  <a:gd name="T23" fmla="*/ 196 h 437"/>
                  <a:gd name="T24" fmla="*/ 302 w 313"/>
                  <a:gd name="T25" fmla="*/ 196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3" h="437">
                    <a:moveTo>
                      <a:pt x="302" y="196"/>
                    </a:moveTo>
                    <a:cubicBezTo>
                      <a:pt x="41" y="9"/>
                      <a:pt x="41" y="9"/>
                      <a:pt x="41" y="9"/>
                    </a:cubicBezTo>
                    <a:cubicBezTo>
                      <a:pt x="31" y="0"/>
                      <a:pt x="20" y="0"/>
                      <a:pt x="10" y="9"/>
                    </a:cubicBezTo>
                    <a:cubicBezTo>
                      <a:pt x="0" y="9"/>
                      <a:pt x="0" y="19"/>
                      <a:pt x="0" y="30"/>
                    </a:cubicBezTo>
                    <a:cubicBezTo>
                      <a:pt x="0" y="405"/>
                      <a:pt x="0" y="405"/>
                      <a:pt x="0" y="405"/>
                    </a:cubicBezTo>
                    <a:cubicBezTo>
                      <a:pt x="0" y="426"/>
                      <a:pt x="0" y="436"/>
                      <a:pt x="10" y="436"/>
                    </a:cubicBezTo>
                    <a:cubicBezTo>
                      <a:pt x="20" y="436"/>
                      <a:pt x="20" y="436"/>
                      <a:pt x="31" y="436"/>
                    </a:cubicBezTo>
                    <a:lnTo>
                      <a:pt x="41" y="436"/>
                    </a:lnTo>
                    <a:cubicBezTo>
                      <a:pt x="302" y="249"/>
                      <a:pt x="302" y="249"/>
                      <a:pt x="302" y="249"/>
                    </a:cubicBezTo>
                    <a:cubicBezTo>
                      <a:pt x="312" y="238"/>
                      <a:pt x="312" y="228"/>
                      <a:pt x="312" y="217"/>
                    </a:cubicBezTo>
                    <a:cubicBezTo>
                      <a:pt x="312" y="207"/>
                      <a:pt x="312" y="207"/>
                      <a:pt x="302" y="196"/>
                    </a:cubicBezTo>
                    <a:close/>
                    <a:moveTo>
                      <a:pt x="302" y="196"/>
                    </a:moveTo>
                    <a:lnTo>
                      <a:pt x="302" y="19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08" name="Freeform 206"/>
              <p:cNvSpPr>
                <a:spLocks noChangeArrowheads="1"/>
              </p:cNvSpPr>
              <p:nvPr/>
            </p:nvSpPr>
            <p:spPr bwMode="auto">
              <a:xfrm>
                <a:off x="1865313" y="2312988"/>
                <a:ext cx="446087" cy="446087"/>
              </a:xfrm>
              <a:custGeom>
                <a:avLst/>
                <a:gdLst>
                  <a:gd name="T0" fmla="*/ 614 w 1240"/>
                  <a:gd name="T1" fmla="*/ 0 h 1240"/>
                  <a:gd name="T2" fmla="*/ 0 w 1240"/>
                  <a:gd name="T3" fmla="*/ 614 h 1240"/>
                  <a:gd name="T4" fmla="*/ 614 w 1240"/>
                  <a:gd name="T5" fmla="*/ 1239 h 1240"/>
                  <a:gd name="T6" fmla="*/ 1239 w 1240"/>
                  <a:gd name="T7" fmla="*/ 614 h 1240"/>
                  <a:gd name="T8" fmla="*/ 614 w 1240"/>
                  <a:gd name="T9" fmla="*/ 0 h 1240"/>
                  <a:gd name="T10" fmla="*/ 614 w 1240"/>
                  <a:gd name="T11" fmla="*/ 1135 h 1240"/>
                  <a:gd name="T12" fmla="*/ 104 w 1240"/>
                  <a:gd name="T13" fmla="*/ 614 h 1240"/>
                  <a:gd name="T14" fmla="*/ 614 w 1240"/>
                  <a:gd name="T15" fmla="*/ 104 h 1240"/>
                  <a:gd name="T16" fmla="*/ 1135 w 1240"/>
                  <a:gd name="T17" fmla="*/ 614 h 1240"/>
                  <a:gd name="T18" fmla="*/ 614 w 1240"/>
                  <a:gd name="T19" fmla="*/ 1135 h 1240"/>
                  <a:gd name="T20" fmla="*/ 614 w 1240"/>
                  <a:gd name="T21" fmla="*/ 1135 h 1240"/>
                  <a:gd name="T22" fmla="*/ 614 w 1240"/>
                  <a:gd name="T23" fmla="*/ 1135 h 1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40" h="1240">
                    <a:moveTo>
                      <a:pt x="614" y="0"/>
                    </a:moveTo>
                    <a:cubicBezTo>
                      <a:pt x="271" y="0"/>
                      <a:pt x="0" y="271"/>
                      <a:pt x="0" y="614"/>
                    </a:cubicBezTo>
                    <a:cubicBezTo>
                      <a:pt x="0" y="958"/>
                      <a:pt x="271" y="1239"/>
                      <a:pt x="614" y="1239"/>
                    </a:cubicBezTo>
                    <a:cubicBezTo>
                      <a:pt x="969" y="1239"/>
                      <a:pt x="1239" y="958"/>
                      <a:pt x="1239" y="614"/>
                    </a:cubicBezTo>
                    <a:cubicBezTo>
                      <a:pt x="1239" y="271"/>
                      <a:pt x="969" y="0"/>
                      <a:pt x="614" y="0"/>
                    </a:cubicBezTo>
                    <a:close/>
                    <a:moveTo>
                      <a:pt x="614" y="1135"/>
                    </a:moveTo>
                    <a:cubicBezTo>
                      <a:pt x="333" y="1135"/>
                      <a:pt x="104" y="906"/>
                      <a:pt x="104" y="614"/>
                    </a:cubicBezTo>
                    <a:cubicBezTo>
                      <a:pt x="104" y="333"/>
                      <a:pt x="333" y="104"/>
                      <a:pt x="614" y="104"/>
                    </a:cubicBezTo>
                    <a:cubicBezTo>
                      <a:pt x="906" y="104"/>
                      <a:pt x="1135" y="333"/>
                      <a:pt x="1135" y="614"/>
                    </a:cubicBezTo>
                    <a:cubicBezTo>
                      <a:pt x="1135" y="906"/>
                      <a:pt x="906" y="1135"/>
                      <a:pt x="614" y="1135"/>
                    </a:cubicBezTo>
                    <a:close/>
                    <a:moveTo>
                      <a:pt x="614" y="1135"/>
                    </a:moveTo>
                    <a:lnTo>
                      <a:pt x="614" y="113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09" name="Group 65"/>
          <p:cNvGrpSpPr/>
          <p:nvPr/>
        </p:nvGrpSpPr>
        <p:grpSpPr>
          <a:xfrm>
            <a:off x="9278226" y="4841858"/>
            <a:ext cx="1714054" cy="1663735"/>
            <a:chOff x="9278455" y="4841857"/>
            <a:chExt cx="1714500" cy="1663735"/>
          </a:xfrm>
        </p:grpSpPr>
        <p:sp>
          <p:nvSpPr>
            <p:cNvPr id="110" name="Teardrop 20"/>
            <p:cNvSpPr/>
            <p:nvPr/>
          </p:nvSpPr>
          <p:spPr bwMode="auto">
            <a:xfrm rot="8100000">
              <a:off x="9852069" y="4841857"/>
              <a:ext cx="556683" cy="556683"/>
            </a:xfrm>
            <a:prstGeom prst="teardrop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0958" tIns="30479" rIns="60958" bIns="30479" anchor="ctr"/>
            <a:lstStyle/>
            <a:p>
              <a:pPr algn="ctr">
                <a:defRPr/>
              </a:pPr>
              <a:endPara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endParaRPr>
            </a:p>
          </p:txBody>
        </p:sp>
        <p:sp>
          <p:nvSpPr>
            <p:cNvPr id="111" name="Content Placeholder 2"/>
            <p:cNvSpPr txBox="1"/>
            <p:nvPr/>
          </p:nvSpPr>
          <p:spPr bwMode="auto">
            <a:xfrm>
              <a:off x="9278455" y="5489557"/>
              <a:ext cx="1714500" cy="1016035"/>
            </a:xfrm>
            <a:prstGeom prst="rect">
              <a:avLst/>
            </a:prstGeom>
            <a:noFill/>
            <a:ln>
              <a:noFill/>
            </a:ln>
          </p:spPr>
          <p:txBody>
            <a:bodyPr lIns="60958" tIns="30479" rIns="60958" bIns="30479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9pPr>
            </a:lstStyle>
            <a:p>
              <a:pPr algn="ctr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cs typeface="Aparajita" panose="020B0604020202020204" pitchFamily="34" charset="0"/>
                </a:rPr>
                <a:t>您的内容打在这里，或者通过复制您的文本后，在此框中选择粘贴。</a:t>
              </a:r>
            </a:p>
          </p:txBody>
        </p:sp>
        <p:sp>
          <p:nvSpPr>
            <p:cNvPr id="112" name="Freeform 576"/>
            <p:cNvSpPr>
              <a:spLocks noChangeArrowheads="1"/>
            </p:cNvSpPr>
            <p:nvPr/>
          </p:nvSpPr>
          <p:spPr bwMode="auto">
            <a:xfrm>
              <a:off x="9974502" y="4969156"/>
              <a:ext cx="321257" cy="321257"/>
            </a:xfrm>
            <a:custGeom>
              <a:avLst/>
              <a:gdLst>
                <a:gd name="T0" fmla="*/ 1664 w 1690"/>
                <a:gd name="T1" fmla="*/ 1037 h 1690"/>
                <a:gd name="T2" fmla="*/ 1689 w 1690"/>
                <a:gd name="T3" fmla="*/ 1037 h 1690"/>
                <a:gd name="T4" fmla="*/ 1689 w 1690"/>
                <a:gd name="T5" fmla="*/ 669 h 1690"/>
                <a:gd name="T6" fmla="*/ 1446 w 1690"/>
                <a:gd name="T7" fmla="*/ 669 h 1690"/>
                <a:gd name="T8" fmla="*/ 1396 w 1690"/>
                <a:gd name="T9" fmla="*/ 543 h 1690"/>
                <a:gd name="T10" fmla="*/ 1547 w 1690"/>
                <a:gd name="T11" fmla="*/ 393 h 1690"/>
                <a:gd name="T12" fmla="*/ 1572 w 1690"/>
                <a:gd name="T13" fmla="*/ 376 h 1690"/>
                <a:gd name="T14" fmla="*/ 1547 w 1690"/>
                <a:gd name="T15" fmla="*/ 359 h 1690"/>
                <a:gd name="T16" fmla="*/ 1329 w 1690"/>
                <a:gd name="T17" fmla="*/ 134 h 1690"/>
                <a:gd name="T18" fmla="*/ 1312 w 1690"/>
                <a:gd name="T19" fmla="*/ 117 h 1690"/>
                <a:gd name="T20" fmla="*/ 1288 w 1690"/>
                <a:gd name="T21" fmla="*/ 134 h 1690"/>
                <a:gd name="T22" fmla="*/ 1137 w 1690"/>
                <a:gd name="T23" fmla="*/ 284 h 1690"/>
                <a:gd name="T24" fmla="*/ 1020 w 1690"/>
                <a:gd name="T25" fmla="*/ 234 h 1690"/>
                <a:gd name="T26" fmla="*/ 1020 w 1690"/>
                <a:gd name="T27" fmla="*/ 0 h 1690"/>
                <a:gd name="T28" fmla="*/ 660 w 1690"/>
                <a:gd name="T29" fmla="*/ 0 h 1690"/>
                <a:gd name="T30" fmla="*/ 660 w 1690"/>
                <a:gd name="T31" fmla="*/ 234 h 1690"/>
                <a:gd name="T32" fmla="*/ 552 w 1690"/>
                <a:gd name="T33" fmla="*/ 284 h 1690"/>
                <a:gd name="T34" fmla="*/ 401 w 1690"/>
                <a:gd name="T35" fmla="*/ 134 h 1690"/>
                <a:gd name="T36" fmla="*/ 385 w 1690"/>
                <a:gd name="T37" fmla="*/ 117 h 1690"/>
                <a:gd name="T38" fmla="*/ 125 w 1690"/>
                <a:gd name="T39" fmla="*/ 376 h 1690"/>
                <a:gd name="T40" fmla="*/ 142 w 1690"/>
                <a:gd name="T41" fmla="*/ 393 h 1690"/>
                <a:gd name="T42" fmla="*/ 284 w 1690"/>
                <a:gd name="T43" fmla="*/ 535 h 1690"/>
                <a:gd name="T44" fmla="*/ 234 w 1690"/>
                <a:gd name="T45" fmla="*/ 660 h 1690"/>
                <a:gd name="T46" fmla="*/ 0 w 1690"/>
                <a:gd name="T47" fmla="*/ 660 h 1690"/>
                <a:gd name="T48" fmla="*/ 0 w 1690"/>
                <a:gd name="T49" fmla="*/ 1028 h 1690"/>
                <a:gd name="T50" fmla="*/ 234 w 1690"/>
                <a:gd name="T51" fmla="*/ 1028 h 1690"/>
                <a:gd name="T52" fmla="*/ 284 w 1690"/>
                <a:gd name="T53" fmla="*/ 1154 h 1690"/>
                <a:gd name="T54" fmla="*/ 142 w 1690"/>
                <a:gd name="T55" fmla="*/ 1296 h 1690"/>
                <a:gd name="T56" fmla="*/ 125 w 1690"/>
                <a:gd name="T57" fmla="*/ 1312 h 1690"/>
                <a:gd name="T58" fmla="*/ 142 w 1690"/>
                <a:gd name="T59" fmla="*/ 1338 h 1690"/>
                <a:gd name="T60" fmla="*/ 359 w 1690"/>
                <a:gd name="T61" fmla="*/ 1555 h 1690"/>
                <a:gd name="T62" fmla="*/ 385 w 1690"/>
                <a:gd name="T63" fmla="*/ 1572 h 1690"/>
                <a:gd name="T64" fmla="*/ 401 w 1690"/>
                <a:gd name="T65" fmla="*/ 1555 h 1690"/>
                <a:gd name="T66" fmla="*/ 552 w 1690"/>
                <a:gd name="T67" fmla="*/ 1413 h 1690"/>
                <a:gd name="T68" fmla="*/ 669 w 1690"/>
                <a:gd name="T69" fmla="*/ 1455 h 1690"/>
                <a:gd name="T70" fmla="*/ 669 w 1690"/>
                <a:gd name="T71" fmla="*/ 1689 h 1690"/>
                <a:gd name="T72" fmla="*/ 1037 w 1690"/>
                <a:gd name="T73" fmla="*/ 1689 h 1690"/>
                <a:gd name="T74" fmla="*/ 1037 w 1690"/>
                <a:gd name="T75" fmla="*/ 1455 h 1690"/>
                <a:gd name="T76" fmla="*/ 1137 w 1690"/>
                <a:gd name="T77" fmla="*/ 1404 h 1690"/>
                <a:gd name="T78" fmla="*/ 1312 w 1690"/>
                <a:gd name="T79" fmla="*/ 1572 h 1690"/>
                <a:gd name="T80" fmla="*/ 1329 w 1690"/>
                <a:gd name="T81" fmla="*/ 1555 h 1690"/>
                <a:gd name="T82" fmla="*/ 1547 w 1690"/>
                <a:gd name="T83" fmla="*/ 1338 h 1690"/>
                <a:gd name="T84" fmla="*/ 1572 w 1690"/>
                <a:gd name="T85" fmla="*/ 1312 h 1690"/>
                <a:gd name="T86" fmla="*/ 1396 w 1690"/>
                <a:gd name="T87" fmla="*/ 1145 h 1690"/>
                <a:gd name="T88" fmla="*/ 1446 w 1690"/>
                <a:gd name="T89" fmla="*/ 1037 h 1690"/>
                <a:gd name="T90" fmla="*/ 1664 w 1690"/>
                <a:gd name="T91" fmla="*/ 1037 h 1690"/>
                <a:gd name="T92" fmla="*/ 1221 w 1690"/>
                <a:gd name="T93" fmla="*/ 844 h 1690"/>
                <a:gd name="T94" fmla="*/ 844 w 1690"/>
                <a:gd name="T95" fmla="*/ 1229 h 1690"/>
                <a:gd name="T96" fmla="*/ 460 w 1690"/>
                <a:gd name="T97" fmla="*/ 844 h 1690"/>
                <a:gd name="T98" fmla="*/ 844 w 1690"/>
                <a:gd name="T99" fmla="*/ 468 h 1690"/>
                <a:gd name="T100" fmla="*/ 1221 w 1690"/>
                <a:gd name="T101" fmla="*/ 844 h 1690"/>
                <a:gd name="T102" fmla="*/ 1221 w 1690"/>
                <a:gd name="T103" fmla="*/ 844 h 1690"/>
                <a:gd name="T104" fmla="*/ 1221 w 1690"/>
                <a:gd name="T105" fmla="*/ 844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90" h="1690">
                  <a:moveTo>
                    <a:pt x="1664" y="1037"/>
                  </a:moveTo>
                  <a:cubicBezTo>
                    <a:pt x="1689" y="1037"/>
                    <a:pt x="1689" y="1037"/>
                    <a:pt x="1689" y="1037"/>
                  </a:cubicBezTo>
                  <a:cubicBezTo>
                    <a:pt x="1689" y="669"/>
                    <a:pt x="1689" y="669"/>
                    <a:pt x="1689" y="669"/>
                  </a:cubicBezTo>
                  <a:cubicBezTo>
                    <a:pt x="1446" y="669"/>
                    <a:pt x="1446" y="669"/>
                    <a:pt x="1446" y="669"/>
                  </a:cubicBezTo>
                  <a:cubicBezTo>
                    <a:pt x="1438" y="627"/>
                    <a:pt x="1421" y="585"/>
                    <a:pt x="1396" y="543"/>
                  </a:cubicBezTo>
                  <a:cubicBezTo>
                    <a:pt x="1547" y="393"/>
                    <a:pt x="1547" y="393"/>
                    <a:pt x="1547" y="393"/>
                  </a:cubicBezTo>
                  <a:cubicBezTo>
                    <a:pt x="1572" y="376"/>
                    <a:pt x="1572" y="376"/>
                    <a:pt x="1572" y="376"/>
                  </a:cubicBezTo>
                  <a:cubicBezTo>
                    <a:pt x="1547" y="359"/>
                    <a:pt x="1547" y="359"/>
                    <a:pt x="1547" y="359"/>
                  </a:cubicBezTo>
                  <a:cubicBezTo>
                    <a:pt x="1329" y="134"/>
                    <a:pt x="1329" y="134"/>
                    <a:pt x="1329" y="134"/>
                  </a:cubicBezTo>
                  <a:cubicBezTo>
                    <a:pt x="1312" y="117"/>
                    <a:pt x="1312" y="117"/>
                    <a:pt x="1312" y="117"/>
                  </a:cubicBezTo>
                  <a:cubicBezTo>
                    <a:pt x="1288" y="134"/>
                    <a:pt x="1288" y="134"/>
                    <a:pt x="1288" y="134"/>
                  </a:cubicBezTo>
                  <a:cubicBezTo>
                    <a:pt x="1137" y="284"/>
                    <a:pt x="1137" y="284"/>
                    <a:pt x="1137" y="284"/>
                  </a:cubicBezTo>
                  <a:cubicBezTo>
                    <a:pt x="1104" y="267"/>
                    <a:pt x="1062" y="251"/>
                    <a:pt x="1020" y="234"/>
                  </a:cubicBezTo>
                  <a:cubicBezTo>
                    <a:pt x="1020" y="0"/>
                    <a:pt x="1020" y="0"/>
                    <a:pt x="1020" y="0"/>
                  </a:cubicBezTo>
                  <a:cubicBezTo>
                    <a:pt x="660" y="0"/>
                    <a:pt x="660" y="0"/>
                    <a:pt x="660" y="0"/>
                  </a:cubicBezTo>
                  <a:cubicBezTo>
                    <a:pt x="660" y="234"/>
                    <a:pt x="660" y="234"/>
                    <a:pt x="660" y="234"/>
                  </a:cubicBezTo>
                  <a:cubicBezTo>
                    <a:pt x="619" y="251"/>
                    <a:pt x="585" y="267"/>
                    <a:pt x="552" y="284"/>
                  </a:cubicBezTo>
                  <a:cubicBezTo>
                    <a:pt x="401" y="134"/>
                    <a:pt x="401" y="134"/>
                    <a:pt x="401" y="134"/>
                  </a:cubicBezTo>
                  <a:cubicBezTo>
                    <a:pt x="385" y="117"/>
                    <a:pt x="385" y="117"/>
                    <a:pt x="385" y="117"/>
                  </a:cubicBezTo>
                  <a:cubicBezTo>
                    <a:pt x="125" y="376"/>
                    <a:pt x="125" y="376"/>
                    <a:pt x="125" y="376"/>
                  </a:cubicBezTo>
                  <a:cubicBezTo>
                    <a:pt x="142" y="393"/>
                    <a:pt x="142" y="393"/>
                    <a:pt x="142" y="393"/>
                  </a:cubicBezTo>
                  <a:cubicBezTo>
                    <a:pt x="284" y="535"/>
                    <a:pt x="284" y="535"/>
                    <a:pt x="284" y="535"/>
                  </a:cubicBezTo>
                  <a:cubicBezTo>
                    <a:pt x="267" y="577"/>
                    <a:pt x="251" y="619"/>
                    <a:pt x="234" y="660"/>
                  </a:cubicBezTo>
                  <a:cubicBezTo>
                    <a:pt x="0" y="660"/>
                    <a:pt x="0" y="660"/>
                    <a:pt x="0" y="660"/>
                  </a:cubicBezTo>
                  <a:cubicBezTo>
                    <a:pt x="0" y="1028"/>
                    <a:pt x="0" y="1028"/>
                    <a:pt x="0" y="1028"/>
                  </a:cubicBezTo>
                  <a:cubicBezTo>
                    <a:pt x="234" y="1028"/>
                    <a:pt x="234" y="1028"/>
                    <a:pt x="234" y="1028"/>
                  </a:cubicBezTo>
                  <a:cubicBezTo>
                    <a:pt x="242" y="1070"/>
                    <a:pt x="259" y="1112"/>
                    <a:pt x="284" y="1154"/>
                  </a:cubicBezTo>
                  <a:cubicBezTo>
                    <a:pt x="142" y="1296"/>
                    <a:pt x="142" y="1296"/>
                    <a:pt x="142" y="1296"/>
                  </a:cubicBezTo>
                  <a:cubicBezTo>
                    <a:pt x="125" y="1312"/>
                    <a:pt x="125" y="1312"/>
                    <a:pt x="125" y="1312"/>
                  </a:cubicBezTo>
                  <a:cubicBezTo>
                    <a:pt x="142" y="1338"/>
                    <a:pt x="142" y="1338"/>
                    <a:pt x="142" y="1338"/>
                  </a:cubicBezTo>
                  <a:cubicBezTo>
                    <a:pt x="359" y="1555"/>
                    <a:pt x="359" y="1555"/>
                    <a:pt x="359" y="1555"/>
                  </a:cubicBezTo>
                  <a:cubicBezTo>
                    <a:pt x="385" y="1572"/>
                    <a:pt x="385" y="1572"/>
                    <a:pt x="385" y="1572"/>
                  </a:cubicBezTo>
                  <a:cubicBezTo>
                    <a:pt x="401" y="1555"/>
                    <a:pt x="401" y="1555"/>
                    <a:pt x="401" y="1555"/>
                  </a:cubicBezTo>
                  <a:cubicBezTo>
                    <a:pt x="552" y="1413"/>
                    <a:pt x="552" y="1413"/>
                    <a:pt x="552" y="1413"/>
                  </a:cubicBezTo>
                  <a:cubicBezTo>
                    <a:pt x="585" y="1430"/>
                    <a:pt x="627" y="1446"/>
                    <a:pt x="669" y="1455"/>
                  </a:cubicBezTo>
                  <a:cubicBezTo>
                    <a:pt x="669" y="1689"/>
                    <a:pt x="669" y="1689"/>
                    <a:pt x="669" y="1689"/>
                  </a:cubicBezTo>
                  <a:cubicBezTo>
                    <a:pt x="1037" y="1689"/>
                    <a:pt x="1037" y="1689"/>
                    <a:pt x="1037" y="1689"/>
                  </a:cubicBezTo>
                  <a:cubicBezTo>
                    <a:pt x="1037" y="1455"/>
                    <a:pt x="1037" y="1455"/>
                    <a:pt x="1037" y="1455"/>
                  </a:cubicBezTo>
                  <a:cubicBezTo>
                    <a:pt x="1070" y="1438"/>
                    <a:pt x="1104" y="1421"/>
                    <a:pt x="1137" y="1404"/>
                  </a:cubicBezTo>
                  <a:cubicBezTo>
                    <a:pt x="1312" y="1572"/>
                    <a:pt x="1312" y="1572"/>
                    <a:pt x="1312" y="1572"/>
                  </a:cubicBezTo>
                  <a:cubicBezTo>
                    <a:pt x="1329" y="1555"/>
                    <a:pt x="1329" y="1555"/>
                    <a:pt x="1329" y="1555"/>
                  </a:cubicBezTo>
                  <a:cubicBezTo>
                    <a:pt x="1547" y="1338"/>
                    <a:pt x="1547" y="1338"/>
                    <a:pt x="1547" y="1338"/>
                  </a:cubicBezTo>
                  <a:cubicBezTo>
                    <a:pt x="1572" y="1312"/>
                    <a:pt x="1572" y="1312"/>
                    <a:pt x="1572" y="1312"/>
                  </a:cubicBezTo>
                  <a:cubicBezTo>
                    <a:pt x="1396" y="1145"/>
                    <a:pt x="1396" y="1145"/>
                    <a:pt x="1396" y="1145"/>
                  </a:cubicBezTo>
                  <a:cubicBezTo>
                    <a:pt x="1421" y="1112"/>
                    <a:pt x="1438" y="1070"/>
                    <a:pt x="1446" y="1037"/>
                  </a:cubicBezTo>
                  <a:cubicBezTo>
                    <a:pt x="1664" y="1037"/>
                    <a:pt x="1664" y="1037"/>
                    <a:pt x="1664" y="1037"/>
                  </a:cubicBezTo>
                  <a:close/>
                  <a:moveTo>
                    <a:pt x="1221" y="844"/>
                  </a:moveTo>
                  <a:cubicBezTo>
                    <a:pt x="1221" y="1053"/>
                    <a:pt x="1053" y="1229"/>
                    <a:pt x="844" y="1229"/>
                  </a:cubicBezTo>
                  <a:cubicBezTo>
                    <a:pt x="635" y="1229"/>
                    <a:pt x="460" y="1053"/>
                    <a:pt x="460" y="844"/>
                  </a:cubicBezTo>
                  <a:cubicBezTo>
                    <a:pt x="460" y="635"/>
                    <a:pt x="635" y="468"/>
                    <a:pt x="844" y="468"/>
                  </a:cubicBezTo>
                  <a:cubicBezTo>
                    <a:pt x="1053" y="468"/>
                    <a:pt x="1221" y="635"/>
                    <a:pt x="1221" y="844"/>
                  </a:cubicBezTo>
                  <a:close/>
                  <a:moveTo>
                    <a:pt x="1221" y="844"/>
                  </a:moveTo>
                  <a:lnTo>
                    <a:pt x="1221" y="8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60958" tIns="30479" rIns="60958" bIns="30479" anchor="ctr"/>
            <a:lstStyle/>
            <a:p>
              <a:pPr>
                <a:defRPr/>
              </a:pPr>
              <a:endPara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13" name="Freeform 1"/>
          <p:cNvSpPr>
            <a:spLocks noChangeArrowheads="1"/>
          </p:cNvSpPr>
          <p:nvPr/>
        </p:nvSpPr>
        <p:spPr bwMode="auto">
          <a:xfrm>
            <a:off x="4520361" y="2261103"/>
            <a:ext cx="1361826" cy="1265246"/>
          </a:xfrm>
          <a:custGeom>
            <a:avLst/>
            <a:gdLst>
              <a:gd name="T0" fmla="*/ 2687 w 3532"/>
              <a:gd name="T1" fmla="*/ 719 h 3282"/>
              <a:gd name="T2" fmla="*/ 2687 w 3532"/>
              <a:gd name="T3" fmla="*/ 719 h 3282"/>
              <a:gd name="T4" fmla="*/ 2687 w 3532"/>
              <a:gd name="T5" fmla="*/ 594 h 3282"/>
              <a:gd name="T6" fmla="*/ 2218 w 3532"/>
              <a:gd name="T7" fmla="*/ 94 h 3282"/>
              <a:gd name="T8" fmla="*/ 1750 w 3532"/>
              <a:gd name="T9" fmla="*/ 375 h 3282"/>
              <a:gd name="T10" fmla="*/ 781 w 3532"/>
              <a:gd name="T11" fmla="*/ 0 h 3282"/>
              <a:gd name="T12" fmla="*/ 750 w 3532"/>
              <a:gd name="T13" fmla="*/ 0 h 3282"/>
              <a:gd name="T14" fmla="*/ 0 w 3532"/>
              <a:gd name="T15" fmla="*/ 3281 h 3282"/>
              <a:gd name="T16" fmla="*/ 593 w 3532"/>
              <a:gd name="T17" fmla="*/ 2906 h 3282"/>
              <a:gd name="T18" fmla="*/ 750 w 3532"/>
              <a:gd name="T19" fmla="*/ 2343 h 3282"/>
              <a:gd name="T20" fmla="*/ 1750 w 3532"/>
              <a:gd name="T21" fmla="*/ 2219 h 3282"/>
              <a:gd name="T22" fmla="*/ 2031 w 3532"/>
              <a:gd name="T23" fmla="*/ 2062 h 3282"/>
              <a:gd name="T24" fmla="*/ 2718 w 3532"/>
              <a:gd name="T25" fmla="*/ 1625 h 3282"/>
              <a:gd name="T26" fmla="*/ 3531 w 3532"/>
              <a:gd name="T27" fmla="*/ 1000 h 3282"/>
              <a:gd name="T28" fmla="*/ 2687 w 3532"/>
              <a:gd name="T29" fmla="*/ 719 h 3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532" h="3282">
                <a:moveTo>
                  <a:pt x="2687" y="719"/>
                </a:moveTo>
                <a:lnTo>
                  <a:pt x="2687" y="719"/>
                </a:lnTo>
                <a:cubicBezTo>
                  <a:pt x="2687" y="656"/>
                  <a:pt x="2687" y="625"/>
                  <a:pt x="2687" y="594"/>
                </a:cubicBezTo>
                <a:cubicBezTo>
                  <a:pt x="2687" y="312"/>
                  <a:pt x="2468" y="94"/>
                  <a:pt x="2218" y="94"/>
                </a:cubicBezTo>
                <a:cubicBezTo>
                  <a:pt x="2000" y="94"/>
                  <a:pt x="1843" y="187"/>
                  <a:pt x="1750" y="375"/>
                </a:cubicBezTo>
                <a:cubicBezTo>
                  <a:pt x="781" y="0"/>
                  <a:pt x="781" y="0"/>
                  <a:pt x="781" y="0"/>
                </a:cubicBezTo>
                <a:cubicBezTo>
                  <a:pt x="750" y="0"/>
                  <a:pt x="750" y="0"/>
                  <a:pt x="750" y="0"/>
                </a:cubicBezTo>
                <a:cubicBezTo>
                  <a:pt x="0" y="3281"/>
                  <a:pt x="0" y="3281"/>
                  <a:pt x="0" y="3281"/>
                </a:cubicBezTo>
                <a:cubicBezTo>
                  <a:pt x="593" y="2906"/>
                  <a:pt x="593" y="2906"/>
                  <a:pt x="593" y="2906"/>
                </a:cubicBezTo>
                <a:cubicBezTo>
                  <a:pt x="562" y="2719"/>
                  <a:pt x="625" y="2531"/>
                  <a:pt x="750" y="2343"/>
                </a:cubicBezTo>
                <a:cubicBezTo>
                  <a:pt x="1000" y="2031"/>
                  <a:pt x="1437" y="2000"/>
                  <a:pt x="1750" y="2219"/>
                </a:cubicBezTo>
                <a:cubicBezTo>
                  <a:pt x="2031" y="2062"/>
                  <a:pt x="2031" y="2062"/>
                  <a:pt x="2031" y="2062"/>
                </a:cubicBezTo>
                <a:cubicBezTo>
                  <a:pt x="2718" y="1625"/>
                  <a:pt x="2718" y="1625"/>
                  <a:pt x="2718" y="1625"/>
                </a:cubicBezTo>
                <a:cubicBezTo>
                  <a:pt x="2937" y="1343"/>
                  <a:pt x="3218" y="1125"/>
                  <a:pt x="3531" y="1000"/>
                </a:cubicBezTo>
                <a:lnTo>
                  <a:pt x="2687" y="719"/>
                </a:lnTo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/>
        </p:spPr>
        <p:txBody>
          <a:bodyPr wrap="none" lIns="121892" tIns="60946" rIns="121892" bIns="60946" anchor="ctr"/>
          <a:lstStyle/>
          <a:p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114" name="Freeform 3"/>
          <p:cNvSpPr>
            <a:spLocks noChangeArrowheads="1"/>
          </p:cNvSpPr>
          <p:nvPr/>
        </p:nvSpPr>
        <p:spPr bwMode="auto">
          <a:xfrm>
            <a:off x="4520356" y="3055285"/>
            <a:ext cx="963989" cy="1579856"/>
          </a:xfrm>
          <a:custGeom>
            <a:avLst/>
            <a:gdLst>
              <a:gd name="T0" fmla="*/ 2500 w 2501"/>
              <a:gd name="T1" fmla="*/ 0 h 4095"/>
              <a:gd name="T2" fmla="*/ 2500 w 2501"/>
              <a:gd name="T3" fmla="*/ 0 h 4095"/>
              <a:gd name="T4" fmla="*/ 1718 w 2501"/>
              <a:gd name="T5" fmla="*/ 469 h 4095"/>
              <a:gd name="T6" fmla="*/ 1656 w 2501"/>
              <a:gd name="T7" fmla="*/ 375 h 4095"/>
              <a:gd name="T8" fmla="*/ 937 w 2501"/>
              <a:gd name="T9" fmla="*/ 438 h 4095"/>
              <a:gd name="T10" fmla="*/ 875 w 2501"/>
              <a:gd name="T11" fmla="*/ 969 h 4095"/>
              <a:gd name="T12" fmla="*/ 0 w 2501"/>
              <a:gd name="T13" fmla="*/ 1500 h 4095"/>
              <a:gd name="T14" fmla="*/ 2093 w 2501"/>
              <a:gd name="T15" fmla="*/ 4094 h 4095"/>
              <a:gd name="T16" fmla="*/ 2156 w 2501"/>
              <a:gd name="T17" fmla="*/ 3469 h 4095"/>
              <a:gd name="T18" fmla="*/ 1812 w 2501"/>
              <a:gd name="T19" fmla="*/ 3000 h 4095"/>
              <a:gd name="T20" fmla="*/ 2343 w 2501"/>
              <a:gd name="T21" fmla="*/ 2125 h 4095"/>
              <a:gd name="T22" fmla="*/ 2406 w 2501"/>
              <a:gd name="T23" fmla="*/ 1625 h 4095"/>
              <a:gd name="T24" fmla="*/ 2468 w 2501"/>
              <a:gd name="T25" fmla="*/ 1000 h 4095"/>
              <a:gd name="T26" fmla="*/ 2406 w 2501"/>
              <a:gd name="T27" fmla="*/ 532 h 4095"/>
              <a:gd name="T28" fmla="*/ 2500 w 2501"/>
              <a:gd name="T29" fmla="*/ 0 h 4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501" h="4095">
                <a:moveTo>
                  <a:pt x="2500" y="0"/>
                </a:moveTo>
                <a:lnTo>
                  <a:pt x="2500" y="0"/>
                </a:lnTo>
                <a:cubicBezTo>
                  <a:pt x="1718" y="469"/>
                  <a:pt x="1718" y="469"/>
                  <a:pt x="1718" y="469"/>
                </a:cubicBezTo>
                <a:cubicBezTo>
                  <a:pt x="1718" y="438"/>
                  <a:pt x="1687" y="407"/>
                  <a:pt x="1656" y="375"/>
                </a:cubicBezTo>
                <a:cubicBezTo>
                  <a:pt x="1437" y="219"/>
                  <a:pt x="1125" y="250"/>
                  <a:pt x="937" y="438"/>
                </a:cubicBezTo>
                <a:cubicBezTo>
                  <a:pt x="812" y="594"/>
                  <a:pt x="812" y="813"/>
                  <a:pt x="875" y="969"/>
                </a:cubicBezTo>
                <a:cubicBezTo>
                  <a:pt x="0" y="1500"/>
                  <a:pt x="0" y="1500"/>
                  <a:pt x="0" y="1500"/>
                </a:cubicBezTo>
                <a:cubicBezTo>
                  <a:pt x="2093" y="4094"/>
                  <a:pt x="2093" y="4094"/>
                  <a:pt x="2093" y="4094"/>
                </a:cubicBezTo>
                <a:cubicBezTo>
                  <a:pt x="2156" y="3469"/>
                  <a:pt x="2156" y="3469"/>
                  <a:pt x="2156" y="3469"/>
                </a:cubicBezTo>
                <a:cubicBezTo>
                  <a:pt x="2000" y="3375"/>
                  <a:pt x="1875" y="3219"/>
                  <a:pt x="1812" y="3000"/>
                </a:cubicBezTo>
                <a:cubicBezTo>
                  <a:pt x="1718" y="2625"/>
                  <a:pt x="1968" y="2250"/>
                  <a:pt x="2343" y="2125"/>
                </a:cubicBezTo>
                <a:cubicBezTo>
                  <a:pt x="2406" y="1625"/>
                  <a:pt x="2406" y="1625"/>
                  <a:pt x="2406" y="1625"/>
                </a:cubicBezTo>
                <a:cubicBezTo>
                  <a:pt x="2468" y="1000"/>
                  <a:pt x="2468" y="1000"/>
                  <a:pt x="2468" y="1000"/>
                </a:cubicBezTo>
                <a:cubicBezTo>
                  <a:pt x="2437" y="844"/>
                  <a:pt x="2406" y="688"/>
                  <a:pt x="2406" y="532"/>
                </a:cubicBezTo>
                <a:cubicBezTo>
                  <a:pt x="2406" y="344"/>
                  <a:pt x="2437" y="157"/>
                  <a:pt x="2500" y="0"/>
                </a:cubicBezTo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/>
        </p:spPr>
        <p:txBody>
          <a:bodyPr wrap="none" lIns="121892" tIns="60946" rIns="121892" bIns="60946" anchor="ctr"/>
          <a:lstStyle/>
          <a:p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115" name="Freeform 5"/>
          <p:cNvSpPr>
            <a:spLocks noChangeArrowheads="1"/>
          </p:cNvSpPr>
          <p:nvPr/>
        </p:nvSpPr>
        <p:spPr bwMode="auto">
          <a:xfrm>
            <a:off x="5292228" y="3611380"/>
            <a:ext cx="1385628" cy="1108790"/>
          </a:xfrm>
          <a:custGeom>
            <a:avLst/>
            <a:gdLst>
              <a:gd name="T0" fmla="*/ 3592 w 3593"/>
              <a:gd name="T1" fmla="*/ 2875 h 2876"/>
              <a:gd name="T2" fmla="*/ 3592 w 3593"/>
              <a:gd name="T3" fmla="*/ 2875 h 2876"/>
              <a:gd name="T4" fmla="*/ 3186 w 3593"/>
              <a:gd name="T5" fmla="*/ 2469 h 2876"/>
              <a:gd name="T6" fmla="*/ 2592 w 3593"/>
              <a:gd name="T7" fmla="*/ 2437 h 2876"/>
              <a:gd name="T8" fmla="*/ 2217 w 3593"/>
              <a:gd name="T9" fmla="*/ 1469 h 2876"/>
              <a:gd name="T10" fmla="*/ 1437 w 3593"/>
              <a:gd name="T11" fmla="*/ 656 h 2876"/>
              <a:gd name="T12" fmla="*/ 687 w 3593"/>
              <a:gd name="T13" fmla="*/ 0 h 2876"/>
              <a:gd name="T14" fmla="*/ 562 w 3593"/>
              <a:gd name="T15" fmla="*/ 906 h 2876"/>
              <a:gd name="T16" fmla="*/ 437 w 3593"/>
              <a:gd name="T17" fmla="*/ 937 h 2876"/>
              <a:gd name="T18" fmla="*/ 62 w 3593"/>
              <a:gd name="T19" fmla="*/ 1500 h 2876"/>
              <a:gd name="T20" fmla="*/ 437 w 3593"/>
              <a:gd name="T21" fmla="*/ 1875 h 2876"/>
              <a:gd name="T22" fmla="*/ 312 w 3593"/>
              <a:gd name="T23" fmla="*/ 2875 h 2876"/>
              <a:gd name="T24" fmla="*/ 3592 w 3593"/>
              <a:gd name="T25" fmla="*/ 2875 h 2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93" h="2876">
                <a:moveTo>
                  <a:pt x="3592" y="2875"/>
                </a:moveTo>
                <a:lnTo>
                  <a:pt x="3592" y="2875"/>
                </a:lnTo>
                <a:cubicBezTo>
                  <a:pt x="3186" y="2469"/>
                  <a:pt x="3186" y="2469"/>
                  <a:pt x="3186" y="2469"/>
                </a:cubicBezTo>
                <a:cubicBezTo>
                  <a:pt x="2999" y="2531"/>
                  <a:pt x="2780" y="2531"/>
                  <a:pt x="2592" y="2437"/>
                </a:cubicBezTo>
                <a:cubicBezTo>
                  <a:pt x="2249" y="2250"/>
                  <a:pt x="2093" y="1844"/>
                  <a:pt x="2217" y="1469"/>
                </a:cubicBezTo>
                <a:cubicBezTo>
                  <a:pt x="1437" y="656"/>
                  <a:pt x="1437" y="656"/>
                  <a:pt x="1437" y="656"/>
                </a:cubicBezTo>
                <a:cubicBezTo>
                  <a:pt x="1125" y="531"/>
                  <a:pt x="843" y="312"/>
                  <a:pt x="687" y="0"/>
                </a:cubicBezTo>
                <a:cubicBezTo>
                  <a:pt x="562" y="906"/>
                  <a:pt x="562" y="906"/>
                  <a:pt x="562" y="906"/>
                </a:cubicBezTo>
                <a:cubicBezTo>
                  <a:pt x="531" y="906"/>
                  <a:pt x="468" y="906"/>
                  <a:pt x="437" y="937"/>
                </a:cubicBezTo>
                <a:cubicBezTo>
                  <a:pt x="156" y="969"/>
                  <a:pt x="0" y="1250"/>
                  <a:pt x="62" y="1500"/>
                </a:cubicBezTo>
                <a:cubicBezTo>
                  <a:pt x="93" y="1719"/>
                  <a:pt x="250" y="1844"/>
                  <a:pt x="437" y="1875"/>
                </a:cubicBezTo>
                <a:cubicBezTo>
                  <a:pt x="312" y="2875"/>
                  <a:pt x="312" y="2875"/>
                  <a:pt x="312" y="2875"/>
                </a:cubicBezTo>
                <a:lnTo>
                  <a:pt x="3592" y="2875"/>
                </a:lnTo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/>
        </p:spPr>
        <p:txBody>
          <a:bodyPr wrap="none" lIns="121892" tIns="60946" rIns="121892" bIns="60946" anchor="ctr"/>
          <a:lstStyle/>
          <a:p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116" name="Freeform 7"/>
          <p:cNvSpPr>
            <a:spLocks noChangeArrowheads="1"/>
          </p:cNvSpPr>
          <p:nvPr/>
        </p:nvSpPr>
        <p:spPr bwMode="auto">
          <a:xfrm>
            <a:off x="6026699" y="3718519"/>
            <a:ext cx="1589647" cy="999952"/>
          </a:xfrm>
          <a:custGeom>
            <a:avLst/>
            <a:gdLst>
              <a:gd name="T0" fmla="*/ 4124 w 4125"/>
              <a:gd name="T1" fmla="*/ 0 h 2595"/>
              <a:gd name="T2" fmla="*/ 4124 w 4125"/>
              <a:gd name="T3" fmla="*/ 0 h 2595"/>
              <a:gd name="T4" fmla="*/ 3499 w 4125"/>
              <a:gd name="T5" fmla="*/ 63 h 2595"/>
              <a:gd name="T6" fmla="*/ 3093 w 4125"/>
              <a:gd name="T7" fmla="*/ 500 h 2595"/>
              <a:gd name="T8" fmla="*/ 2124 w 4125"/>
              <a:gd name="T9" fmla="*/ 188 h 2595"/>
              <a:gd name="T10" fmla="*/ 999 w 4125"/>
              <a:gd name="T11" fmla="*/ 313 h 2595"/>
              <a:gd name="T12" fmla="*/ 187 w 4125"/>
              <a:gd name="T13" fmla="*/ 531 h 2595"/>
              <a:gd name="T14" fmla="*/ 0 w 4125"/>
              <a:gd name="T15" fmla="*/ 500 h 2595"/>
              <a:gd name="T16" fmla="*/ 655 w 4125"/>
              <a:gd name="T17" fmla="*/ 1156 h 2595"/>
              <a:gd name="T18" fmla="*/ 561 w 4125"/>
              <a:gd name="T19" fmla="*/ 1250 h 2595"/>
              <a:gd name="T20" fmla="*/ 811 w 4125"/>
              <a:gd name="T21" fmla="*/ 1938 h 2595"/>
              <a:gd name="T22" fmla="*/ 1311 w 4125"/>
              <a:gd name="T23" fmla="*/ 1875 h 2595"/>
              <a:gd name="T24" fmla="*/ 2030 w 4125"/>
              <a:gd name="T25" fmla="*/ 2594 h 2595"/>
              <a:gd name="T26" fmla="*/ 4124 w 4125"/>
              <a:gd name="T27" fmla="*/ 0 h 2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125" h="2595">
                <a:moveTo>
                  <a:pt x="4124" y="0"/>
                </a:moveTo>
                <a:lnTo>
                  <a:pt x="4124" y="0"/>
                </a:lnTo>
                <a:cubicBezTo>
                  <a:pt x="3499" y="63"/>
                  <a:pt x="3499" y="63"/>
                  <a:pt x="3499" y="63"/>
                </a:cubicBezTo>
                <a:cubicBezTo>
                  <a:pt x="3436" y="250"/>
                  <a:pt x="3280" y="406"/>
                  <a:pt x="3093" y="500"/>
                </a:cubicBezTo>
                <a:cubicBezTo>
                  <a:pt x="2749" y="688"/>
                  <a:pt x="2311" y="531"/>
                  <a:pt x="2124" y="188"/>
                </a:cubicBezTo>
                <a:cubicBezTo>
                  <a:pt x="999" y="313"/>
                  <a:pt x="999" y="313"/>
                  <a:pt x="999" y="313"/>
                </a:cubicBezTo>
                <a:cubicBezTo>
                  <a:pt x="749" y="438"/>
                  <a:pt x="468" y="531"/>
                  <a:pt x="187" y="531"/>
                </a:cubicBezTo>
                <a:cubicBezTo>
                  <a:pt x="125" y="531"/>
                  <a:pt x="62" y="500"/>
                  <a:pt x="0" y="500"/>
                </a:cubicBezTo>
                <a:cubicBezTo>
                  <a:pt x="655" y="1156"/>
                  <a:pt x="655" y="1156"/>
                  <a:pt x="655" y="1156"/>
                </a:cubicBezTo>
                <a:cubicBezTo>
                  <a:pt x="624" y="1188"/>
                  <a:pt x="593" y="1219"/>
                  <a:pt x="561" y="1250"/>
                </a:cubicBezTo>
                <a:cubicBezTo>
                  <a:pt x="468" y="1500"/>
                  <a:pt x="561" y="1813"/>
                  <a:pt x="811" y="1938"/>
                </a:cubicBezTo>
                <a:cubicBezTo>
                  <a:pt x="968" y="2000"/>
                  <a:pt x="1186" y="1969"/>
                  <a:pt x="1311" y="1875"/>
                </a:cubicBezTo>
                <a:cubicBezTo>
                  <a:pt x="2030" y="2594"/>
                  <a:pt x="2030" y="2594"/>
                  <a:pt x="2030" y="2594"/>
                </a:cubicBezTo>
                <a:lnTo>
                  <a:pt x="4124" y="0"/>
                </a:lnTo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/>
        </p:spPr>
        <p:txBody>
          <a:bodyPr wrap="none" lIns="121892" tIns="60946" rIns="121892" bIns="60946" anchor="ctr"/>
          <a:lstStyle/>
          <a:p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117" name="Freeform 8"/>
          <p:cNvSpPr>
            <a:spLocks noChangeArrowheads="1"/>
          </p:cNvSpPr>
          <p:nvPr/>
        </p:nvSpPr>
        <p:spPr bwMode="auto">
          <a:xfrm>
            <a:off x="6567347" y="2346135"/>
            <a:ext cx="1132304" cy="1530538"/>
          </a:xfrm>
          <a:custGeom>
            <a:avLst/>
            <a:gdLst>
              <a:gd name="T0" fmla="*/ 2938 w 2939"/>
              <a:gd name="T1" fmla="*/ 3281 h 3969"/>
              <a:gd name="T2" fmla="*/ 2938 w 2939"/>
              <a:gd name="T3" fmla="*/ 3281 h 3969"/>
              <a:gd name="T4" fmla="*/ 2188 w 2939"/>
              <a:gd name="T5" fmla="*/ 0 h 3969"/>
              <a:gd name="T6" fmla="*/ 1813 w 2939"/>
              <a:gd name="T7" fmla="*/ 593 h 3969"/>
              <a:gd name="T8" fmla="*/ 1906 w 2939"/>
              <a:gd name="T9" fmla="*/ 1156 h 3969"/>
              <a:gd name="T10" fmla="*/ 1063 w 2939"/>
              <a:gd name="T11" fmla="*/ 1750 h 3969"/>
              <a:gd name="T12" fmla="*/ 469 w 2939"/>
              <a:gd name="T13" fmla="*/ 2687 h 3969"/>
              <a:gd name="T14" fmla="*/ 0 w 2939"/>
              <a:gd name="T15" fmla="*/ 3593 h 3969"/>
              <a:gd name="T16" fmla="*/ 875 w 2939"/>
              <a:gd name="T17" fmla="*/ 3499 h 3969"/>
              <a:gd name="T18" fmla="*/ 938 w 2939"/>
              <a:gd name="T19" fmla="*/ 3625 h 3969"/>
              <a:gd name="T20" fmla="*/ 1594 w 2939"/>
              <a:gd name="T21" fmla="*/ 3843 h 3969"/>
              <a:gd name="T22" fmla="*/ 1875 w 2939"/>
              <a:gd name="T23" fmla="*/ 3406 h 3969"/>
              <a:gd name="T24" fmla="*/ 2938 w 2939"/>
              <a:gd name="T25" fmla="*/ 3312 h 3969"/>
              <a:gd name="T26" fmla="*/ 2938 w 2939"/>
              <a:gd name="T27" fmla="*/ 3281 h 3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939" h="3969">
                <a:moveTo>
                  <a:pt x="2938" y="3281"/>
                </a:moveTo>
                <a:lnTo>
                  <a:pt x="2938" y="3281"/>
                </a:lnTo>
                <a:cubicBezTo>
                  <a:pt x="2188" y="0"/>
                  <a:pt x="2188" y="0"/>
                  <a:pt x="2188" y="0"/>
                </a:cubicBezTo>
                <a:cubicBezTo>
                  <a:pt x="1813" y="593"/>
                  <a:pt x="1813" y="593"/>
                  <a:pt x="1813" y="593"/>
                </a:cubicBezTo>
                <a:cubicBezTo>
                  <a:pt x="1938" y="750"/>
                  <a:pt x="1969" y="968"/>
                  <a:pt x="1906" y="1156"/>
                </a:cubicBezTo>
                <a:cubicBezTo>
                  <a:pt x="1844" y="1562"/>
                  <a:pt x="1469" y="1812"/>
                  <a:pt x="1063" y="1750"/>
                </a:cubicBezTo>
                <a:cubicBezTo>
                  <a:pt x="469" y="2687"/>
                  <a:pt x="469" y="2687"/>
                  <a:pt x="469" y="2687"/>
                </a:cubicBezTo>
                <a:cubicBezTo>
                  <a:pt x="406" y="3031"/>
                  <a:pt x="219" y="3343"/>
                  <a:pt x="0" y="3593"/>
                </a:cubicBezTo>
                <a:cubicBezTo>
                  <a:pt x="875" y="3499"/>
                  <a:pt x="875" y="3499"/>
                  <a:pt x="875" y="3499"/>
                </a:cubicBezTo>
                <a:cubicBezTo>
                  <a:pt x="906" y="3531"/>
                  <a:pt x="906" y="3562"/>
                  <a:pt x="938" y="3625"/>
                </a:cubicBezTo>
                <a:cubicBezTo>
                  <a:pt x="1031" y="3843"/>
                  <a:pt x="1344" y="3968"/>
                  <a:pt x="1594" y="3843"/>
                </a:cubicBezTo>
                <a:cubicBezTo>
                  <a:pt x="1781" y="3750"/>
                  <a:pt x="1875" y="3593"/>
                  <a:pt x="1875" y="3406"/>
                </a:cubicBezTo>
                <a:cubicBezTo>
                  <a:pt x="2938" y="3312"/>
                  <a:pt x="2938" y="3312"/>
                  <a:pt x="2938" y="3312"/>
                </a:cubicBezTo>
                <a:lnTo>
                  <a:pt x="2938" y="3281"/>
                </a:lnTo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/>
        </p:spPr>
        <p:txBody>
          <a:bodyPr wrap="none" lIns="121892" tIns="60946" rIns="121892" bIns="60946" anchor="ctr"/>
          <a:lstStyle/>
          <a:p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118" name="Freeform 10"/>
          <p:cNvSpPr>
            <a:spLocks noChangeArrowheads="1"/>
          </p:cNvSpPr>
          <p:nvPr/>
        </p:nvSpPr>
        <p:spPr bwMode="auto">
          <a:xfrm>
            <a:off x="6195015" y="1645492"/>
            <a:ext cx="1193510" cy="1542443"/>
          </a:xfrm>
          <a:custGeom>
            <a:avLst/>
            <a:gdLst>
              <a:gd name="T0" fmla="*/ 2469 w 3095"/>
              <a:gd name="T1" fmla="*/ 2438 h 4001"/>
              <a:gd name="T2" fmla="*/ 2469 w 3095"/>
              <a:gd name="T3" fmla="*/ 2438 h 4001"/>
              <a:gd name="T4" fmla="*/ 3094 w 3095"/>
              <a:gd name="T5" fmla="*/ 1469 h 4001"/>
              <a:gd name="T6" fmla="*/ 0 w 3095"/>
              <a:gd name="T7" fmla="*/ 0 h 4001"/>
              <a:gd name="T8" fmla="*/ 250 w 3095"/>
              <a:gd name="T9" fmla="*/ 719 h 4001"/>
              <a:gd name="T10" fmla="*/ 750 w 3095"/>
              <a:gd name="T11" fmla="*/ 1000 h 4001"/>
              <a:gd name="T12" fmla="*/ 657 w 3095"/>
              <a:gd name="T13" fmla="*/ 2000 h 4001"/>
              <a:gd name="T14" fmla="*/ 1032 w 3095"/>
              <a:gd name="T15" fmla="*/ 3094 h 4001"/>
              <a:gd name="T16" fmla="*/ 1438 w 3095"/>
              <a:gd name="T17" fmla="*/ 4000 h 4001"/>
              <a:gd name="T18" fmla="*/ 1938 w 3095"/>
              <a:gd name="T19" fmla="*/ 3250 h 4001"/>
              <a:gd name="T20" fmla="*/ 2063 w 3095"/>
              <a:gd name="T21" fmla="*/ 3281 h 4001"/>
              <a:gd name="T22" fmla="*/ 2657 w 3095"/>
              <a:gd name="T23" fmla="*/ 2906 h 4001"/>
              <a:gd name="T24" fmla="*/ 2469 w 3095"/>
              <a:gd name="T25" fmla="*/ 2438 h 40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095" h="4001">
                <a:moveTo>
                  <a:pt x="2469" y="2438"/>
                </a:moveTo>
                <a:lnTo>
                  <a:pt x="2469" y="2438"/>
                </a:lnTo>
                <a:cubicBezTo>
                  <a:pt x="3094" y="1469"/>
                  <a:pt x="3094" y="1469"/>
                  <a:pt x="3094" y="1469"/>
                </a:cubicBezTo>
                <a:cubicBezTo>
                  <a:pt x="0" y="0"/>
                  <a:pt x="0" y="0"/>
                  <a:pt x="0" y="0"/>
                </a:cubicBezTo>
                <a:cubicBezTo>
                  <a:pt x="250" y="719"/>
                  <a:pt x="250" y="719"/>
                  <a:pt x="250" y="719"/>
                </a:cubicBezTo>
                <a:cubicBezTo>
                  <a:pt x="438" y="719"/>
                  <a:pt x="625" y="813"/>
                  <a:pt x="750" y="1000"/>
                </a:cubicBezTo>
                <a:cubicBezTo>
                  <a:pt x="1000" y="1313"/>
                  <a:pt x="969" y="1750"/>
                  <a:pt x="657" y="2000"/>
                </a:cubicBezTo>
                <a:cubicBezTo>
                  <a:pt x="1032" y="3094"/>
                  <a:pt x="1032" y="3094"/>
                  <a:pt x="1032" y="3094"/>
                </a:cubicBezTo>
                <a:cubicBezTo>
                  <a:pt x="1250" y="3344"/>
                  <a:pt x="1407" y="3656"/>
                  <a:pt x="1438" y="4000"/>
                </a:cubicBezTo>
                <a:cubicBezTo>
                  <a:pt x="1938" y="3250"/>
                  <a:pt x="1938" y="3250"/>
                  <a:pt x="1938" y="3250"/>
                </a:cubicBezTo>
                <a:cubicBezTo>
                  <a:pt x="1969" y="3281"/>
                  <a:pt x="2000" y="3281"/>
                  <a:pt x="2063" y="3281"/>
                </a:cubicBezTo>
                <a:cubicBezTo>
                  <a:pt x="2313" y="3344"/>
                  <a:pt x="2594" y="3188"/>
                  <a:pt x="2657" y="2906"/>
                </a:cubicBezTo>
                <a:cubicBezTo>
                  <a:pt x="2688" y="2719"/>
                  <a:pt x="2625" y="2531"/>
                  <a:pt x="2469" y="2438"/>
                </a:cubicBezTo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/>
        </p:spPr>
        <p:txBody>
          <a:bodyPr wrap="none" lIns="121892" tIns="60946" rIns="121892" bIns="60946" anchor="ctr"/>
          <a:lstStyle/>
          <a:p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119" name="Freeform 12"/>
          <p:cNvSpPr>
            <a:spLocks noChangeArrowheads="1"/>
          </p:cNvSpPr>
          <p:nvPr/>
        </p:nvSpPr>
        <p:spPr bwMode="auto">
          <a:xfrm>
            <a:off x="4894391" y="1609775"/>
            <a:ext cx="1577745" cy="1108790"/>
          </a:xfrm>
          <a:custGeom>
            <a:avLst/>
            <a:gdLst>
              <a:gd name="T0" fmla="*/ 3843 w 4094"/>
              <a:gd name="T1" fmla="*/ 1938 h 2876"/>
              <a:gd name="T2" fmla="*/ 3843 w 4094"/>
              <a:gd name="T3" fmla="*/ 1938 h 2876"/>
              <a:gd name="T4" fmla="*/ 3937 w 4094"/>
              <a:gd name="T5" fmla="*/ 1250 h 2876"/>
              <a:gd name="T6" fmla="*/ 3437 w 4094"/>
              <a:gd name="T7" fmla="*/ 1063 h 2876"/>
              <a:gd name="T8" fmla="*/ 3094 w 4094"/>
              <a:gd name="T9" fmla="*/ 0 h 2876"/>
              <a:gd name="T10" fmla="*/ 0 w 4094"/>
              <a:gd name="T11" fmla="*/ 1500 h 2876"/>
              <a:gd name="T12" fmla="*/ 688 w 4094"/>
              <a:gd name="T13" fmla="*/ 1750 h 2876"/>
              <a:gd name="T14" fmla="*/ 1250 w 4094"/>
              <a:gd name="T15" fmla="*/ 1532 h 2876"/>
              <a:gd name="T16" fmla="*/ 1969 w 4094"/>
              <a:gd name="T17" fmla="*/ 2219 h 2876"/>
              <a:gd name="T18" fmla="*/ 3063 w 4094"/>
              <a:gd name="T19" fmla="*/ 2594 h 2876"/>
              <a:gd name="T20" fmla="*/ 3125 w 4094"/>
              <a:gd name="T21" fmla="*/ 2594 h 2876"/>
              <a:gd name="T22" fmla="*/ 4031 w 4094"/>
              <a:gd name="T23" fmla="*/ 2875 h 2876"/>
              <a:gd name="T24" fmla="*/ 3749 w 4094"/>
              <a:gd name="T25" fmla="*/ 2000 h 2876"/>
              <a:gd name="T26" fmla="*/ 3843 w 4094"/>
              <a:gd name="T27" fmla="*/ 1938 h 2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094" h="2876">
                <a:moveTo>
                  <a:pt x="3843" y="1938"/>
                </a:moveTo>
                <a:lnTo>
                  <a:pt x="3843" y="1938"/>
                </a:lnTo>
                <a:cubicBezTo>
                  <a:pt x="4062" y="1782"/>
                  <a:pt x="4093" y="1469"/>
                  <a:pt x="3937" y="1250"/>
                </a:cubicBezTo>
                <a:cubicBezTo>
                  <a:pt x="3812" y="1094"/>
                  <a:pt x="3624" y="1032"/>
                  <a:pt x="3437" y="1063"/>
                </a:cubicBezTo>
                <a:cubicBezTo>
                  <a:pt x="3094" y="0"/>
                  <a:pt x="3094" y="0"/>
                  <a:pt x="3094" y="0"/>
                </a:cubicBezTo>
                <a:cubicBezTo>
                  <a:pt x="0" y="1500"/>
                  <a:pt x="0" y="1500"/>
                  <a:pt x="0" y="1500"/>
                </a:cubicBezTo>
                <a:cubicBezTo>
                  <a:pt x="688" y="1750"/>
                  <a:pt x="688" y="1750"/>
                  <a:pt x="688" y="1750"/>
                </a:cubicBezTo>
                <a:cubicBezTo>
                  <a:pt x="844" y="1594"/>
                  <a:pt x="1032" y="1532"/>
                  <a:pt x="1250" y="1532"/>
                </a:cubicBezTo>
                <a:cubicBezTo>
                  <a:pt x="1625" y="1532"/>
                  <a:pt x="1969" y="1813"/>
                  <a:pt x="1969" y="2219"/>
                </a:cubicBezTo>
                <a:cubicBezTo>
                  <a:pt x="3063" y="2594"/>
                  <a:pt x="3063" y="2594"/>
                  <a:pt x="3063" y="2594"/>
                </a:cubicBezTo>
                <a:cubicBezTo>
                  <a:pt x="3094" y="2594"/>
                  <a:pt x="3094" y="2594"/>
                  <a:pt x="3125" y="2594"/>
                </a:cubicBezTo>
                <a:cubicBezTo>
                  <a:pt x="3437" y="2594"/>
                  <a:pt x="3749" y="2688"/>
                  <a:pt x="4031" y="2875"/>
                </a:cubicBezTo>
                <a:cubicBezTo>
                  <a:pt x="3749" y="2000"/>
                  <a:pt x="3749" y="2000"/>
                  <a:pt x="3749" y="2000"/>
                </a:cubicBezTo>
                <a:cubicBezTo>
                  <a:pt x="3781" y="2000"/>
                  <a:pt x="3812" y="1969"/>
                  <a:pt x="3843" y="1938"/>
                </a:cubicBezTo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/>
        </p:spPr>
        <p:txBody>
          <a:bodyPr wrap="none" lIns="121892" tIns="60946" rIns="121892" bIns="60946" anchor="ctr"/>
          <a:lstStyle/>
          <a:p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</p:txBody>
      </p:sp>
      <p:grpSp>
        <p:nvGrpSpPr>
          <p:cNvPr id="120" name="Group 30"/>
          <p:cNvGrpSpPr/>
          <p:nvPr/>
        </p:nvGrpSpPr>
        <p:grpSpPr bwMode="auto">
          <a:xfrm>
            <a:off x="4873109" y="3186091"/>
            <a:ext cx="319680" cy="319763"/>
            <a:chOff x="1865313" y="2312988"/>
            <a:chExt cx="446087" cy="446087"/>
          </a:xfrm>
          <a:solidFill>
            <a:schemeClr val="bg1"/>
          </a:solidFill>
        </p:grpSpPr>
        <p:sp>
          <p:nvSpPr>
            <p:cNvPr id="121" name="Freeform 205"/>
            <p:cNvSpPr>
              <a:spLocks noChangeArrowheads="1"/>
            </p:cNvSpPr>
            <p:nvPr/>
          </p:nvSpPr>
          <p:spPr bwMode="auto">
            <a:xfrm>
              <a:off x="2052638" y="2455863"/>
              <a:ext cx="112712" cy="157162"/>
            </a:xfrm>
            <a:custGeom>
              <a:avLst/>
              <a:gdLst>
                <a:gd name="T0" fmla="*/ 302 w 313"/>
                <a:gd name="T1" fmla="*/ 196 h 437"/>
                <a:gd name="T2" fmla="*/ 41 w 313"/>
                <a:gd name="T3" fmla="*/ 9 h 437"/>
                <a:gd name="T4" fmla="*/ 10 w 313"/>
                <a:gd name="T5" fmla="*/ 9 h 437"/>
                <a:gd name="T6" fmla="*/ 0 w 313"/>
                <a:gd name="T7" fmla="*/ 30 h 437"/>
                <a:gd name="T8" fmla="*/ 0 w 313"/>
                <a:gd name="T9" fmla="*/ 405 h 437"/>
                <a:gd name="T10" fmla="*/ 10 w 313"/>
                <a:gd name="T11" fmla="*/ 436 h 437"/>
                <a:gd name="T12" fmla="*/ 31 w 313"/>
                <a:gd name="T13" fmla="*/ 436 h 437"/>
                <a:gd name="T14" fmla="*/ 41 w 313"/>
                <a:gd name="T15" fmla="*/ 436 h 437"/>
                <a:gd name="T16" fmla="*/ 302 w 313"/>
                <a:gd name="T17" fmla="*/ 249 h 437"/>
                <a:gd name="T18" fmla="*/ 312 w 313"/>
                <a:gd name="T19" fmla="*/ 217 h 437"/>
                <a:gd name="T20" fmla="*/ 302 w 313"/>
                <a:gd name="T21" fmla="*/ 196 h 437"/>
                <a:gd name="T22" fmla="*/ 302 w 313"/>
                <a:gd name="T23" fmla="*/ 196 h 437"/>
                <a:gd name="T24" fmla="*/ 302 w 313"/>
                <a:gd name="T25" fmla="*/ 196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3" h="437">
                  <a:moveTo>
                    <a:pt x="302" y="196"/>
                  </a:moveTo>
                  <a:cubicBezTo>
                    <a:pt x="41" y="9"/>
                    <a:pt x="41" y="9"/>
                    <a:pt x="41" y="9"/>
                  </a:cubicBezTo>
                  <a:cubicBezTo>
                    <a:pt x="31" y="0"/>
                    <a:pt x="20" y="0"/>
                    <a:pt x="10" y="9"/>
                  </a:cubicBezTo>
                  <a:cubicBezTo>
                    <a:pt x="0" y="9"/>
                    <a:pt x="0" y="19"/>
                    <a:pt x="0" y="30"/>
                  </a:cubicBezTo>
                  <a:cubicBezTo>
                    <a:pt x="0" y="405"/>
                    <a:pt x="0" y="405"/>
                    <a:pt x="0" y="405"/>
                  </a:cubicBezTo>
                  <a:cubicBezTo>
                    <a:pt x="0" y="426"/>
                    <a:pt x="0" y="436"/>
                    <a:pt x="10" y="436"/>
                  </a:cubicBezTo>
                  <a:cubicBezTo>
                    <a:pt x="20" y="436"/>
                    <a:pt x="20" y="436"/>
                    <a:pt x="31" y="436"/>
                  </a:cubicBezTo>
                  <a:lnTo>
                    <a:pt x="41" y="436"/>
                  </a:lnTo>
                  <a:cubicBezTo>
                    <a:pt x="302" y="249"/>
                    <a:pt x="302" y="249"/>
                    <a:pt x="302" y="249"/>
                  </a:cubicBezTo>
                  <a:cubicBezTo>
                    <a:pt x="312" y="238"/>
                    <a:pt x="312" y="228"/>
                    <a:pt x="312" y="217"/>
                  </a:cubicBezTo>
                  <a:cubicBezTo>
                    <a:pt x="312" y="207"/>
                    <a:pt x="312" y="207"/>
                    <a:pt x="302" y="196"/>
                  </a:cubicBezTo>
                  <a:close/>
                  <a:moveTo>
                    <a:pt x="302" y="196"/>
                  </a:moveTo>
                  <a:lnTo>
                    <a:pt x="302" y="19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宋体" panose="02010600030101010101" pitchFamily="2" charset="-122"/>
              </a:endParaRPr>
            </a:p>
          </p:txBody>
        </p:sp>
        <p:sp>
          <p:nvSpPr>
            <p:cNvPr id="122" name="Freeform 206"/>
            <p:cNvSpPr>
              <a:spLocks noChangeArrowheads="1"/>
            </p:cNvSpPr>
            <p:nvPr/>
          </p:nvSpPr>
          <p:spPr bwMode="auto">
            <a:xfrm>
              <a:off x="1865313" y="2312988"/>
              <a:ext cx="446087" cy="446087"/>
            </a:xfrm>
            <a:custGeom>
              <a:avLst/>
              <a:gdLst>
                <a:gd name="T0" fmla="*/ 614 w 1240"/>
                <a:gd name="T1" fmla="*/ 0 h 1240"/>
                <a:gd name="T2" fmla="*/ 0 w 1240"/>
                <a:gd name="T3" fmla="*/ 614 h 1240"/>
                <a:gd name="T4" fmla="*/ 614 w 1240"/>
                <a:gd name="T5" fmla="*/ 1239 h 1240"/>
                <a:gd name="T6" fmla="*/ 1239 w 1240"/>
                <a:gd name="T7" fmla="*/ 614 h 1240"/>
                <a:gd name="T8" fmla="*/ 614 w 1240"/>
                <a:gd name="T9" fmla="*/ 0 h 1240"/>
                <a:gd name="T10" fmla="*/ 614 w 1240"/>
                <a:gd name="T11" fmla="*/ 1135 h 1240"/>
                <a:gd name="T12" fmla="*/ 104 w 1240"/>
                <a:gd name="T13" fmla="*/ 614 h 1240"/>
                <a:gd name="T14" fmla="*/ 614 w 1240"/>
                <a:gd name="T15" fmla="*/ 104 h 1240"/>
                <a:gd name="T16" fmla="*/ 1135 w 1240"/>
                <a:gd name="T17" fmla="*/ 614 h 1240"/>
                <a:gd name="T18" fmla="*/ 614 w 1240"/>
                <a:gd name="T19" fmla="*/ 1135 h 1240"/>
                <a:gd name="T20" fmla="*/ 614 w 1240"/>
                <a:gd name="T21" fmla="*/ 1135 h 1240"/>
                <a:gd name="T22" fmla="*/ 614 w 1240"/>
                <a:gd name="T23" fmla="*/ 1135 h 1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40" h="1240">
                  <a:moveTo>
                    <a:pt x="614" y="0"/>
                  </a:moveTo>
                  <a:cubicBezTo>
                    <a:pt x="271" y="0"/>
                    <a:pt x="0" y="271"/>
                    <a:pt x="0" y="614"/>
                  </a:cubicBezTo>
                  <a:cubicBezTo>
                    <a:pt x="0" y="958"/>
                    <a:pt x="271" y="1239"/>
                    <a:pt x="614" y="1239"/>
                  </a:cubicBezTo>
                  <a:cubicBezTo>
                    <a:pt x="969" y="1239"/>
                    <a:pt x="1239" y="958"/>
                    <a:pt x="1239" y="614"/>
                  </a:cubicBezTo>
                  <a:cubicBezTo>
                    <a:pt x="1239" y="271"/>
                    <a:pt x="969" y="0"/>
                    <a:pt x="614" y="0"/>
                  </a:cubicBezTo>
                  <a:close/>
                  <a:moveTo>
                    <a:pt x="614" y="1135"/>
                  </a:moveTo>
                  <a:cubicBezTo>
                    <a:pt x="333" y="1135"/>
                    <a:pt x="104" y="906"/>
                    <a:pt x="104" y="614"/>
                  </a:cubicBezTo>
                  <a:cubicBezTo>
                    <a:pt x="104" y="333"/>
                    <a:pt x="333" y="104"/>
                    <a:pt x="614" y="104"/>
                  </a:cubicBezTo>
                  <a:cubicBezTo>
                    <a:pt x="906" y="104"/>
                    <a:pt x="1135" y="333"/>
                    <a:pt x="1135" y="614"/>
                  </a:cubicBezTo>
                  <a:cubicBezTo>
                    <a:pt x="1135" y="906"/>
                    <a:pt x="906" y="1135"/>
                    <a:pt x="614" y="1135"/>
                  </a:cubicBezTo>
                  <a:close/>
                  <a:moveTo>
                    <a:pt x="614" y="1135"/>
                  </a:moveTo>
                  <a:lnTo>
                    <a:pt x="614" y="1135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23" name="Group 43"/>
          <p:cNvGrpSpPr/>
          <p:nvPr/>
        </p:nvGrpSpPr>
        <p:grpSpPr>
          <a:xfrm>
            <a:off x="5190123" y="2357641"/>
            <a:ext cx="265426" cy="315273"/>
            <a:chOff x="2060819" y="1388284"/>
            <a:chExt cx="271040" cy="321860"/>
          </a:xfrm>
          <a:solidFill>
            <a:schemeClr val="bg1"/>
          </a:solidFill>
        </p:grpSpPr>
        <p:sp>
          <p:nvSpPr>
            <p:cNvPr id="124" name="Freeform 201"/>
            <p:cNvSpPr>
              <a:spLocks noChangeArrowheads="1"/>
            </p:cNvSpPr>
            <p:nvPr/>
          </p:nvSpPr>
          <p:spPr bwMode="auto">
            <a:xfrm>
              <a:off x="2060819" y="1388284"/>
              <a:ext cx="271040" cy="307527"/>
            </a:xfrm>
            <a:custGeom>
              <a:avLst/>
              <a:gdLst>
                <a:gd name="T0" fmla="*/ 718 w 917"/>
                <a:gd name="T1" fmla="*/ 583 h 1042"/>
                <a:gd name="T2" fmla="*/ 853 w 917"/>
                <a:gd name="T3" fmla="*/ 354 h 1042"/>
                <a:gd name="T4" fmla="*/ 885 w 917"/>
                <a:gd name="T5" fmla="*/ 270 h 1042"/>
                <a:gd name="T6" fmla="*/ 895 w 917"/>
                <a:gd name="T7" fmla="*/ 229 h 1042"/>
                <a:gd name="T8" fmla="*/ 895 w 917"/>
                <a:gd name="T9" fmla="*/ 208 h 1042"/>
                <a:gd name="T10" fmla="*/ 906 w 917"/>
                <a:gd name="T11" fmla="*/ 93 h 1042"/>
                <a:gd name="T12" fmla="*/ 906 w 917"/>
                <a:gd name="T13" fmla="*/ 41 h 1042"/>
                <a:gd name="T14" fmla="*/ 906 w 917"/>
                <a:gd name="T15" fmla="*/ 20 h 1042"/>
                <a:gd name="T16" fmla="*/ 906 w 917"/>
                <a:gd name="T17" fmla="*/ 10 h 1042"/>
                <a:gd name="T18" fmla="*/ 895 w 917"/>
                <a:gd name="T19" fmla="*/ 0 h 1042"/>
                <a:gd name="T20" fmla="*/ 885 w 917"/>
                <a:gd name="T21" fmla="*/ 0 h 1042"/>
                <a:gd name="T22" fmla="*/ 864 w 917"/>
                <a:gd name="T23" fmla="*/ 10 h 1042"/>
                <a:gd name="T24" fmla="*/ 812 w 917"/>
                <a:gd name="T25" fmla="*/ 20 h 1042"/>
                <a:gd name="T26" fmla="*/ 635 w 917"/>
                <a:gd name="T27" fmla="*/ 104 h 1042"/>
                <a:gd name="T28" fmla="*/ 395 w 917"/>
                <a:gd name="T29" fmla="*/ 333 h 1042"/>
                <a:gd name="T30" fmla="*/ 333 w 917"/>
                <a:gd name="T31" fmla="*/ 375 h 1042"/>
                <a:gd name="T32" fmla="*/ 10 w 917"/>
                <a:gd name="T33" fmla="*/ 583 h 1042"/>
                <a:gd name="T34" fmla="*/ 41 w 917"/>
                <a:gd name="T35" fmla="*/ 625 h 1042"/>
                <a:gd name="T36" fmla="*/ 531 w 917"/>
                <a:gd name="T37" fmla="*/ 999 h 1042"/>
                <a:gd name="T38" fmla="*/ 562 w 917"/>
                <a:gd name="T39" fmla="*/ 1020 h 1042"/>
                <a:gd name="T40" fmla="*/ 698 w 917"/>
                <a:gd name="T41" fmla="*/ 656 h 1042"/>
                <a:gd name="T42" fmla="*/ 718 w 917"/>
                <a:gd name="T43" fmla="*/ 583 h 1042"/>
                <a:gd name="T44" fmla="*/ 666 w 917"/>
                <a:gd name="T45" fmla="*/ 458 h 1042"/>
                <a:gd name="T46" fmla="*/ 562 w 917"/>
                <a:gd name="T47" fmla="*/ 468 h 1042"/>
                <a:gd name="T48" fmla="*/ 520 w 917"/>
                <a:gd name="T49" fmla="*/ 354 h 1042"/>
                <a:gd name="T50" fmla="*/ 531 w 917"/>
                <a:gd name="T51" fmla="*/ 333 h 1042"/>
                <a:gd name="T52" fmla="*/ 645 w 917"/>
                <a:gd name="T53" fmla="*/ 323 h 1042"/>
                <a:gd name="T54" fmla="*/ 677 w 917"/>
                <a:gd name="T55" fmla="*/ 437 h 1042"/>
                <a:gd name="T56" fmla="*/ 666 w 917"/>
                <a:gd name="T57" fmla="*/ 458 h 1042"/>
                <a:gd name="T58" fmla="*/ 666 w 917"/>
                <a:gd name="T59" fmla="*/ 458 h 1042"/>
                <a:gd name="T60" fmla="*/ 666 w 917"/>
                <a:gd name="T61" fmla="*/ 458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17" h="1042">
                  <a:moveTo>
                    <a:pt x="718" y="583"/>
                  </a:moveTo>
                  <a:cubicBezTo>
                    <a:pt x="781" y="500"/>
                    <a:pt x="823" y="427"/>
                    <a:pt x="853" y="354"/>
                  </a:cubicBezTo>
                  <a:cubicBezTo>
                    <a:pt x="864" y="333"/>
                    <a:pt x="874" y="302"/>
                    <a:pt x="885" y="270"/>
                  </a:cubicBezTo>
                  <a:cubicBezTo>
                    <a:pt x="885" y="260"/>
                    <a:pt x="885" y="250"/>
                    <a:pt x="895" y="229"/>
                  </a:cubicBezTo>
                  <a:cubicBezTo>
                    <a:pt x="895" y="218"/>
                    <a:pt x="895" y="218"/>
                    <a:pt x="895" y="208"/>
                  </a:cubicBezTo>
                  <a:cubicBezTo>
                    <a:pt x="906" y="166"/>
                    <a:pt x="906" y="125"/>
                    <a:pt x="906" y="93"/>
                  </a:cubicBezTo>
                  <a:cubicBezTo>
                    <a:pt x="906" y="73"/>
                    <a:pt x="906" y="52"/>
                    <a:pt x="906" y="41"/>
                  </a:cubicBezTo>
                  <a:cubicBezTo>
                    <a:pt x="906" y="31"/>
                    <a:pt x="916" y="31"/>
                    <a:pt x="906" y="20"/>
                  </a:cubicBezTo>
                  <a:lnTo>
                    <a:pt x="906" y="10"/>
                  </a:lnTo>
                  <a:cubicBezTo>
                    <a:pt x="916" y="0"/>
                    <a:pt x="906" y="0"/>
                    <a:pt x="895" y="0"/>
                  </a:cubicBezTo>
                  <a:lnTo>
                    <a:pt x="885" y="0"/>
                  </a:lnTo>
                  <a:cubicBezTo>
                    <a:pt x="874" y="0"/>
                    <a:pt x="874" y="10"/>
                    <a:pt x="864" y="10"/>
                  </a:cubicBezTo>
                  <a:cubicBezTo>
                    <a:pt x="864" y="20"/>
                    <a:pt x="843" y="20"/>
                    <a:pt x="812" y="20"/>
                  </a:cubicBezTo>
                  <a:cubicBezTo>
                    <a:pt x="770" y="31"/>
                    <a:pt x="708" y="52"/>
                    <a:pt x="635" y="104"/>
                  </a:cubicBezTo>
                  <a:cubicBezTo>
                    <a:pt x="510" y="177"/>
                    <a:pt x="437" y="281"/>
                    <a:pt x="395" y="333"/>
                  </a:cubicBezTo>
                  <a:cubicBezTo>
                    <a:pt x="385" y="354"/>
                    <a:pt x="354" y="375"/>
                    <a:pt x="333" y="375"/>
                  </a:cubicBezTo>
                  <a:cubicBezTo>
                    <a:pt x="125" y="364"/>
                    <a:pt x="41" y="510"/>
                    <a:pt x="10" y="583"/>
                  </a:cubicBezTo>
                  <a:cubicBezTo>
                    <a:pt x="0" y="604"/>
                    <a:pt x="10" y="625"/>
                    <a:pt x="41" y="625"/>
                  </a:cubicBezTo>
                  <a:cubicBezTo>
                    <a:pt x="489" y="614"/>
                    <a:pt x="531" y="885"/>
                    <a:pt x="531" y="999"/>
                  </a:cubicBezTo>
                  <a:cubicBezTo>
                    <a:pt x="520" y="1031"/>
                    <a:pt x="541" y="1041"/>
                    <a:pt x="562" y="1020"/>
                  </a:cubicBezTo>
                  <a:cubicBezTo>
                    <a:pt x="729" y="926"/>
                    <a:pt x="718" y="739"/>
                    <a:pt x="698" y="656"/>
                  </a:cubicBezTo>
                  <a:cubicBezTo>
                    <a:pt x="698" y="635"/>
                    <a:pt x="708" y="593"/>
                    <a:pt x="718" y="583"/>
                  </a:cubicBezTo>
                  <a:close/>
                  <a:moveTo>
                    <a:pt x="666" y="458"/>
                  </a:moveTo>
                  <a:cubicBezTo>
                    <a:pt x="645" y="489"/>
                    <a:pt x="593" y="489"/>
                    <a:pt x="562" y="468"/>
                  </a:cubicBezTo>
                  <a:cubicBezTo>
                    <a:pt x="510" y="448"/>
                    <a:pt x="500" y="395"/>
                    <a:pt x="520" y="354"/>
                  </a:cubicBezTo>
                  <a:cubicBezTo>
                    <a:pt x="531" y="343"/>
                    <a:pt x="531" y="343"/>
                    <a:pt x="531" y="333"/>
                  </a:cubicBezTo>
                  <a:cubicBezTo>
                    <a:pt x="562" y="302"/>
                    <a:pt x="604" y="302"/>
                    <a:pt x="645" y="323"/>
                  </a:cubicBezTo>
                  <a:cubicBezTo>
                    <a:pt x="687" y="343"/>
                    <a:pt x="708" y="395"/>
                    <a:pt x="677" y="437"/>
                  </a:cubicBezTo>
                  <a:cubicBezTo>
                    <a:pt x="677" y="448"/>
                    <a:pt x="677" y="448"/>
                    <a:pt x="666" y="458"/>
                  </a:cubicBezTo>
                  <a:close/>
                  <a:moveTo>
                    <a:pt x="666" y="458"/>
                  </a:moveTo>
                  <a:lnTo>
                    <a:pt x="666" y="45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宋体" panose="02010600030101010101" pitchFamily="2" charset="-122"/>
              </a:endParaRPr>
            </a:p>
          </p:txBody>
        </p:sp>
        <p:sp>
          <p:nvSpPr>
            <p:cNvPr id="125" name="Freeform 202"/>
            <p:cNvSpPr>
              <a:spLocks noChangeArrowheads="1"/>
            </p:cNvSpPr>
            <p:nvPr/>
          </p:nvSpPr>
          <p:spPr bwMode="auto">
            <a:xfrm>
              <a:off x="2131185" y="1637172"/>
              <a:ext cx="58639" cy="67760"/>
            </a:xfrm>
            <a:custGeom>
              <a:avLst/>
              <a:gdLst>
                <a:gd name="T0" fmla="*/ 42 w 199"/>
                <a:gd name="T1" fmla="*/ 219 h 230"/>
                <a:gd name="T2" fmla="*/ 188 w 199"/>
                <a:gd name="T3" fmla="*/ 31 h 230"/>
                <a:gd name="T4" fmla="*/ 156 w 199"/>
                <a:gd name="T5" fmla="*/ 10 h 230"/>
                <a:gd name="T6" fmla="*/ 11 w 199"/>
                <a:gd name="T7" fmla="*/ 198 h 230"/>
                <a:gd name="T8" fmla="*/ 42 w 199"/>
                <a:gd name="T9" fmla="*/ 219 h 230"/>
                <a:gd name="T10" fmla="*/ 42 w 199"/>
                <a:gd name="T11" fmla="*/ 219 h 230"/>
                <a:gd name="T12" fmla="*/ 42 w 199"/>
                <a:gd name="T13" fmla="*/ 219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" h="230">
                  <a:moveTo>
                    <a:pt x="42" y="219"/>
                  </a:moveTo>
                  <a:cubicBezTo>
                    <a:pt x="115" y="177"/>
                    <a:pt x="167" y="83"/>
                    <a:pt x="188" y="31"/>
                  </a:cubicBezTo>
                  <a:cubicBezTo>
                    <a:pt x="198" y="10"/>
                    <a:pt x="177" y="0"/>
                    <a:pt x="156" y="10"/>
                  </a:cubicBezTo>
                  <a:cubicBezTo>
                    <a:pt x="73" y="63"/>
                    <a:pt x="31" y="146"/>
                    <a:pt x="11" y="198"/>
                  </a:cubicBezTo>
                  <a:cubicBezTo>
                    <a:pt x="0" y="219"/>
                    <a:pt x="21" y="229"/>
                    <a:pt x="42" y="219"/>
                  </a:cubicBezTo>
                  <a:close/>
                  <a:moveTo>
                    <a:pt x="42" y="219"/>
                  </a:moveTo>
                  <a:lnTo>
                    <a:pt x="42" y="2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宋体" panose="02010600030101010101" pitchFamily="2" charset="-122"/>
              </a:endParaRPr>
            </a:p>
          </p:txBody>
        </p:sp>
        <p:sp>
          <p:nvSpPr>
            <p:cNvPr id="126" name="Freeform 203"/>
            <p:cNvSpPr>
              <a:spLocks noChangeArrowheads="1"/>
            </p:cNvSpPr>
            <p:nvPr/>
          </p:nvSpPr>
          <p:spPr bwMode="auto">
            <a:xfrm>
              <a:off x="2084274" y="1615019"/>
              <a:ext cx="76882" cy="95125"/>
            </a:xfrm>
            <a:custGeom>
              <a:avLst/>
              <a:gdLst>
                <a:gd name="T0" fmla="*/ 31 w 261"/>
                <a:gd name="T1" fmla="*/ 313 h 324"/>
                <a:gd name="T2" fmla="*/ 250 w 261"/>
                <a:gd name="T3" fmla="*/ 31 h 324"/>
                <a:gd name="T4" fmla="*/ 219 w 261"/>
                <a:gd name="T5" fmla="*/ 11 h 324"/>
                <a:gd name="T6" fmla="*/ 10 w 261"/>
                <a:gd name="T7" fmla="*/ 292 h 324"/>
                <a:gd name="T8" fmla="*/ 31 w 261"/>
                <a:gd name="T9" fmla="*/ 313 h 324"/>
                <a:gd name="T10" fmla="*/ 31 w 261"/>
                <a:gd name="T11" fmla="*/ 313 h 324"/>
                <a:gd name="T12" fmla="*/ 31 w 261"/>
                <a:gd name="T13" fmla="*/ 313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1" h="324">
                  <a:moveTo>
                    <a:pt x="31" y="313"/>
                  </a:moveTo>
                  <a:cubicBezTo>
                    <a:pt x="156" y="240"/>
                    <a:pt x="219" y="104"/>
                    <a:pt x="250" y="31"/>
                  </a:cubicBezTo>
                  <a:cubicBezTo>
                    <a:pt x="260" y="11"/>
                    <a:pt x="240" y="0"/>
                    <a:pt x="219" y="11"/>
                  </a:cubicBezTo>
                  <a:cubicBezTo>
                    <a:pt x="94" y="83"/>
                    <a:pt x="31" y="219"/>
                    <a:pt x="10" y="292"/>
                  </a:cubicBezTo>
                  <a:cubicBezTo>
                    <a:pt x="0" y="313"/>
                    <a:pt x="10" y="323"/>
                    <a:pt x="31" y="313"/>
                  </a:cubicBezTo>
                  <a:close/>
                  <a:moveTo>
                    <a:pt x="31" y="313"/>
                  </a:moveTo>
                  <a:lnTo>
                    <a:pt x="31" y="31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宋体" panose="02010600030101010101" pitchFamily="2" charset="-122"/>
              </a:endParaRPr>
            </a:p>
          </p:txBody>
        </p:sp>
        <p:sp>
          <p:nvSpPr>
            <p:cNvPr id="127" name="Freeform 204"/>
            <p:cNvSpPr>
              <a:spLocks noChangeArrowheads="1"/>
            </p:cNvSpPr>
            <p:nvPr/>
          </p:nvSpPr>
          <p:spPr bwMode="auto">
            <a:xfrm>
              <a:off x="2075153" y="1591564"/>
              <a:ext cx="58638" cy="70366"/>
            </a:xfrm>
            <a:custGeom>
              <a:avLst/>
              <a:gdLst>
                <a:gd name="T0" fmla="*/ 41 w 199"/>
                <a:gd name="T1" fmla="*/ 229 h 240"/>
                <a:gd name="T2" fmla="*/ 187 w 199"/>
                <a:gd name="T3" fmla="*/ 42 h 240"/>
                <a:gd name="T4" fmla="*/ 156 w 199"/>
                <a:gd name="T5" fmla="*/ 21 h 240"/>
                <a:gd name="T6" fmla="*/ 10 w 199"/>
                <a:gd name="T7" fmla="*/ 208 h 240"/>
                <a:gd name="T8" fmla="*/ 41 w 199"/>
                <a:gd name="T9" fmla="*/ 229 h 240"/>
                <a:gd name="T10" fmla="*/ 41 w 199"/>
                <a:gd name="T11" fmla="*/ 229 h 240"/>
                <a:gd name="T12" fmla="*/ 41 w 199"/>
                <a:gd name="T13" fmla="*/ 22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" h="240">
                  <a:moveTo>
                    <a:pt x="41" y="229"/>
                  </a:moveTo>
                  <a:cubicBezTo>
                    <a:pt x="114" y="177"/>
                    <a:pt x="166" y="94"/>
                    <a:pt x="187" y="42"/>
                  </a:cubicBezTo>
                  <a:cubicBezTo>
                    <a:pt x="198" y="21"/>
                    <a:pt x="177" y="0"/>
                    <a:pt x="156" y="21"/>
                  </a:cubicBezTo>
                  <a:cubicBezTo>
                    <a:pt x="73" y="73"/>
                    <a:pt x="31" y="156"/>
                    <a:pt x="10" y="208"/>
                  </a:cubicBezTo>
                  <a:cubicBezTo>
                    <a:pt x="0" y="229"/>
                    <a:pt x="10" y="239"/>
                    <a:pt x="41" y="229"/>
                  </a:cubicBezTo>
                  <a:close/>
                  <a:moveTo>
                    <a:pt x="41" y="229"/>
                  </a:moveTo>
                  <a:lnTo>
                    <a:pt x="41" y="22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28" name="Freeform 298"/>
          <p:cNvSpPr>
            <a:spLocks noChangeArrowheads="1"/>
          </p:cNvSpPr>
          <p:nvPr/>
        </p:nvSpPr>
        <p:spPr bwMode="auto">
          <a:xfrm>
            <a:off x="6256620" y="4139497"/>
            <a:ext cx="309263" cy="309342"/>
          </a:xfrm>
          <a:custGeom>
            <a:avLst/>
            <a:gdLst>
              <a:gd name="T0" fmla="*/ 852 w 1606"/>
              <a:gd name="T1" fmla="*/ 0 h 1607"/>
              <a:gd name="T2" fmla="*/ 0 w 1606"/>
              <a:gd name="T3" fmla="*/ 753 h 1607"/>
              <a:gd name="T4" fmla="*/ 752 w 1606"/>
              <a:gd name="T5" fmla="*/ 1606 h 1607"/>
              <a:gd name="T6" fmla="*/ 1605 w 1606"/>
              <a:gd name="T7" fmla="*/ 853 h 1607"/>
              <a:gd name="T8" fmla="*/ 501 w 1606"/>
              <a:gd name="T9" fmla="*/ 176 h 1607"/>
              <a:gd name="T10" fmla="*/ 217 w 1606"/>
              <a:gd name="T11" fmla="*/ 427 h 1607"/>
              <a:gd name="T12" fmla="*/ 158 w 1606"/>
              <a:gd name="T13" fmla="*/ 535 h 1607"/>
              <a:gd name="T14" fmla="*/ 317 w 1606"/>
              <a:gd name="T15" fmla="*/ 753 h 1607"/>
              <a:gd name="T16" fmla="*/ 158 w 1606"/>
              <a:gd name="T17" fmla="*/ 535 h 1607"/>
              <a:gd name="T18" fmla="*/ 317 w 1606"/>
              <a:gd name="T19" fmla="*/ 853 h 1607"/>
              <a:gd name="T20" fmla="*/ 158 w 1606"/>
              <a:gd name="T21" fmla="*/ 1071 h 1607"/>
              <a:gd name="T22" fmla="*/ 217 w 1606"/>
              <a:gd name="T23" fmla="*/ 1179 h 1607"/>
              <a:gd name="T24" fmla="*/ 501 w 1606"/>
              <a:gd name="T25" fmla="*/ 1430 h 1607"/>
              <a:gd name="T26" fmla="*/ 752 w 1606"/>
              <a:gd name="T27" fmla="*/ 1497 h 1607"/>
              <a:gd name="T28" fmla="*/ 752 w 1606"/>
              <a:gd name="T29" fmla="*/ 1179 h 1607"/>
              <a:gd name="T30" fmla="*/ 752 w 1606"/>
              <a:gd name="T31" fmla="*/ 1071 h 1607"/>
              <a:gd name="T32" fmla="*/ 426 w 1606"/>
              <a:gd name="T33" fmla="*/ 853 h 1607"/>
              <a:gd name="T34" fmla="*/ 752 w 1606"/>
              <a:gd name="T35" fmla="*/ 1071 h 1607"/>
              <a:gd name="T36" fmla="*/ 426 w 1606"/>
              <a:gd name="T37" fmla="*/ 753 h 1607"/>
              <a:gd name="T38" fmla="*/ 752 w 1606"/>
              <a:gd name="T39" fmla="*/ 535 h 1607"/>
              <a:gd name="T40" fmla="*/ 752 w 1606"/>
              <a:gd name="T41" fmla="*/ 427 h 1607"/>
              <a:gd name="T42" fmla="*/ 752 w 1606"/>
              <a:gd name="T43" fmla="*/ 109 h 1607"/>
              <a:gd name="T44" fmla="*/ 1387 w 1606"/>
              <a:gd name="T45" fmla="*/ 427 h 1607"/>
              <a:gd name="T46" fmla="*/ 1103 w 1606"/>
              <a:gd name="T47" fmla="*/ 176 h 1607"/>
              <a:gd name="T48" fmla="*/ 852 w 1606"/>
              <a:gd name="T49" fmla="*/ 109 h 1607"/>
              <a:gd name="T50" fmla="*/ 852 w 1606"/>
              <a:gd name="T51" fmla="*/ 427 h 1607"/>
              <a:gd name="T52" fmla="*/ 852 w 1606"/>
              <a:gd name="T53" fmla="*/ 535 h 1607"/>
              <a:gd name="T54" fmla="*/ 1178 w 1606"/>
              <a:gd name="T55" fmla="*/ 753 h 1607"/>
              <a:gd name="T56" fmla="*/ 852 w 1606"/>
              <a:gd name="T57" fmla="*/ 535 h 1607"/>
              <a:gd name="T58" fmla="*/ 1178 w 1606"/>
              <a:gd name="T59" fmla="*/ 853 h 1607"/>
              <a:gd name="T60" fmla="*/ 852 w 1606"/>
              <a:gd name="T61" fmla="*/ 1071 h 1607"/>
              <a:gd name="T62" fmla="*/ 852 w 1606"/>
              <a:gd name="T63" fmla="*/ 1497 h 1607"/>
              <a:gd name="T64" fmla="*/ 1120 w 1606"/>
              <a:gd name="T65" fmla="*/ 1179 h 1607"/>
              <a:gd name="T66" fmla="*/ 1103 w 1606"/>
              <a:gd name="T67" fmla="*/ 1430 h 1607"/>
              <a:gd name="T68" fmla="*/ 1387 w 1606"/>
              <a:gd name="T69" fmla="*/ 1179 h 1607"/>
              <a:gd name="T70" fmla="*/ 1446 w 1606"/>
              <a:gd name="T71" fmla="*/ 1071 h 1607"/>
              <a:gd name="T72" fmla="*/ 1287 w 1606"/>
              <a:gd name="T73" fmla="*/ 853 h 1607"/>
              <a:gd name="T74" fmla="*/ 1446 w 1606"/>
              <a:gd name="T75" fmla="*/ 1071 h 1607"/>
              <a:gd name="T76" fmla="*/ 1254 w 1606"/>
              <a:gd name="T77" fmla="*/ 535 h 1607"/>
              <a:gd name="T78" fmla="*/ 1496 w 1606"/>
              <a:gd name="T79" fmla="*/ 753 h 1607"/>
              <a:gd name="T80" fmla="*/ 1287 w 1606"/>
              <a:gd name="T81" fmla="*/ 753 h 1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6" h="1607">
                <a:moveTo>
                  <a:pt x="1605" y="753"/>
                </a:moveTo>
                <a:cubicBezTo>
                  <a:pt x="1580" y="352"/>
                  <a:pt x="1254" y="26"/>
                  <a:pt x="852" y="0"/>
                </a:cubicBezTo>
                <a:cubicBezTo>
                  <a:pt x="752" y="0"/>
                  <a:pt x="752" y="0"/>
                  <a:pt x="752" y="0"/>
                </a:cubicBezTo>
                <a:cubicBezTo>
                  <a:pt x="351" y="26"/>
                  <a:pt x="25" y="352"/>
                  <a:pt x="0" y="753"/>
                </a:cubicBezTo>
                <a:cubicBezTo>
                  <a:pt x="0" y="853"/>
                  <a:pt x="0" y="853"/>
                  <a:pt x="0" y="853"/>
                </a:cubicBezTo>
                <a:cubicBezTo>
                  <a:pt x="25" y="1255"/>
                  <a:pt x="351" y="1581"/>
                  <a:pt x="752" y="1606"/>
                </a:cubicBezTo>
                <a:cubicBezTo>
                  <a:pt x="852" y="1606"/>
                  <a:pt x="852" y="1606"/>
                  <a:pt x="852" y="1606"/>
                </a:cubicBezTo>
                <a:cubicBezTo>
                  <a:pt x="1254" y="1581"/>
                  <a:pt x="1580" y="1255"/>
                  <a:pt x="1605" y="853"/>
                </a:cubicBezTo>
                <a:cubicBezTo>
                  <a:pt x="1605" y="753"/>
                  <a:pt x="1605" y="753"/>
                  <a:pt x="1605" y="753"/>
                </a:cubicBezTo>
                <a:close/>
                <a:moveTo>
                  <a:pt x="501" y="176"/>
                </a:moveTo>
                <a:cubicBezTo>
                  <a:pt x="451" y="243"/>
                  <a:pt x="409" y="327"/>
                  <a:pt x="376" y="427"/>
                </a:cubicBezTo>
                <a:cubicBezTo>
                  <a:pt x="217" y="427"/>
                  <a:pt x="217" y="427"/>
                  <a:pt x="217" y="427"/>
                </a:cubicBezTo>
                <a:cubicBezTo>
                  <a:pt x="284" y="318"/>
                  <a:pt x="384" y="226"/>
                  <a:pt x="501" y="176"/>
                </a:cubicBezTo>
                <a:close/>
                <a:moveTo>
                  <a:pt x="158" y="535"/>
                </a:moveTo>
                <a:cubicBezTo>
                  <a:pt x="351" y="535"/>
                  <a:pt x="351" y="535"/>
                  <a:pt x="351" y="535"/>
                </a:cubicBezTo>
                <a:cubicBezTo>
                  <a:pt x="334" y="602"/>
                  <a:pt x="326" y="678"/>
                  <a:pt x="317" y="753"/>
                </a:cubicBezTo>
                <a:cubicBezTo>
                  <a:pt x="108" y="753"/>
                  <a:pt x="108" y="753"/>
                  <a:pt x="108" y="753"/>
                </a:cubicBezTo>
                <a:cubicBezTo>
                  <a:pt x="108" y="678"/>
                  <a:pt x="133" y="602"/>
                  <a:pt x="158" y="535"/>
                </a:cubicBezTo>
                <a:close/>
                <a:moveTo>
                  <a:pt x="108" y="853"/>
                </a:moveTo>
                <a:cubicBezTo>
                  <a:pt x="317" y="853"/>
                  <a:pt x="317" y="853"/>
                  <a:pt x="317" y="853"/>
                </a:cubicBezTo>
                <a:cubicBezTo>
                  <a:pt x="326" y="929"/>
                  <a:pt x="334" y="1004"/>
                  <a:pt x="351" y="1071"/>
                </a:cubicBezTo>
                <a:cubicBezTo>
                  <a:pt x="158" y="1071"/>
                  <a:pt x="158" y="1071"/>
                  <a:pt x="158" y="1071"/>
                </a:cubicBezTo>
                <a:cubicBezTo>
                  <a:pt x="133" y="1004"/>
                  <a:pt x="108" y="929"/>
                  <a:pt x="108" y="853"/>
                </a:cubicBezTo>
                <a:close/>
                <a:moveTo>
                  <a:pt x="217" y="1179"/>
                </a:moveTo>
                <a:cubicBezTo>
                  <a:pt x="376" y="1179"/>
                  <a:pt x="376" y="1179"/>
                  <a:pt x="376" y="1179"/>
                </a:cubicBezTo>
                <a:cubicBezTo>
                  <a:pt x="409" y="1280"/>
                  <a:pt x="451" y="1363"/>
                  <a:pt x="501" y="1430"/>
                </a:cubicBezTo>
                <a:cubicBezTo>
                  <a:pt x="384" y="1380"/>
                  <a:pt x="284" y="1288"/>
                  <a:pt x="217" y="1179"/>
                </a:cubicBezTo>
                <a:close/>
                <a:moveTo>
                  <a:pt x="752" y="1497"/>
                </a:moveTo>
                <a:cubicBezTo>
                  <a:pt x="635" y="1464"/>
                  <a:pt x="543" y="1346"/>
                  <a:pt x="484" y="1179"/>
                </a:cubicBezTo>
                <a:cubicBezTo>
                  <a:pt x="752" y="1179"/>
                  <a:pt x="752" y="1179"/>
                  <a:pt x="752" y="1179"/>
                </a:cubicBezTo>
                <a:lnTo>
                  <a:pt x="752" y="1497"/>
                </a:lnTo>
                <a:close/>
                <a:moveTo>
                  <a:pt x="752" y="1071"/>
                </a:moveTo>
                <a:cubicBezTo>
                  <a:pt x="459" y="1071"/>
                  <a:pt x="459" y="1071"/>
                  <a:pt x="459" y="1071"/>
                </a:cubicBezTo>
                <a:cubicBezTo>
                  <a:pt x="443" y="1004"/>
                  <a:pt x="434" y="929"/>
                  <a:pt x="426" y="853"/>
                </a:cubicBezTo>
                <a:cubicBezTo>
                  <a:pt x="752" y="853"/>
                  <a:pt x="752" y="853"/>
                  <a:pt x="752" y="853"/>
                </a:cubicBezTo>
                <a:lnTo>
                  <a:pt x="752" y="1071"/>
                </a:lnTo>
                <a:close/>
                <a:moveTo>
                  <a:pt x="752" y="753"/>
                </a:moveTo>
                <a:cubicBezTo>
                  <a:pt x="426" y="753"/>
                  <a:pt x="426" y="753"/>
                  <a:pt x="426" y="753"/>
                </a:cubicBezTo>
                <a:cubicBezTo>
                  <a:pt x="434" y="678"/>
                  <a:pt x="443" y="602"/>
                  <a:pt x="459" y="535"/>
                </a:cubicBezTo>
                <a:cubicBezTo>
                  <a:pt x="752" y="535"/>
                  <a:pt x="752" y="535"/>
                  <a:pt x="752" y="535"/>
                </a:cubicBezTo>
                <a:lnTo>
                  <a:pt x="752" y="753"/>
                </a:lnTo>
                <a:close/>
                <a:moveTo>
                  <a:pt x="752" y="427"/>
                </a:moveTo>
                <a:cubicBezTo>
                  <a:pt x="484" y="427"/>
                  <a:pt x="484" y="427"/>
                  <a:pt x="484" y="427"/>
                </a:cubicBezTo>
                <a:cubicBezTo>
                  <a:pt x="543" y="260"/>
                  <a:pt x="635" y="142"/>
                  <a:pt x="752" y="109"/>
                </a:cubicBezTo>
                <a:lnTo>
                  <a:pt x="752" y="427"/>
                </a:lnTo>
                <a:close/>
                <a:moveTo>
                  <a:pt x="1387" y="427"/>
                </a:moveTo>
                <a:cubicBezTo>
                  <a:pt x="1229" y="427"/>
                  <a:pt x="1229" y="427"/>
                  <a:pt x="1229" y="427"/>
                </a:cubicBezTo>
                <a:cubicBezTo>
                  <a:pt x="1195" y="327"/>
                  <a:pt x="1153" y="243"/>
                  <a:pt x="1103" y="176"/>
                </a:cubicBezTo>
                <a:cubicBezTo>
                  <a:pt x="1220" y="226"/>
                  <a:pt x="1320" y="318"/>
                  <a:pt x="1387" y="427"/>
                </a:cubicBezTo>
                <a:close/>
                <a:moveTo>
                  <a:pt x="852" y="109"/>
                </a:moveTo>
                <a:cubicBezTo>
                  <a:pt x="969" y="142"/>
                  <a:pt x="1061" y="260"/>
                  <a:pt x="1120" y="427"/>
                </a:cubicBezTo>
                <a:cubicBezTo>
                  <a:pt x="852" y="427"/>
                  <a:pt x="852" y="427"/>
                  <a:pt x="852" y="427"/>
                </a:cubicBezTo>
                <a:lnTo>
                  <a:pt x="852" y="109"/>
                </a:lnTo>
                <a:close/>
                <a:moveTo>
                  <a:pt x="852" y="535"/>
                </a:moveTo>
                <a:cubicBezTo>
                  <a:pt x="1153" y="535"/>
                  <a:pt x="1153" y="535"/>
                  <a:pt x="1153" y="535"/>
                </a:cubicBezTo>
                <a:cubicBezTo>
                  <a:pt x="1162" y="602"/>
                  <a:pt x="1170" y="678"/>
                  <a:pt x="1178" y="753"/>
                </a:cubicBezTo>
                <a:cubicBezTo>
                  <a:pt x="852" y="753"/>
                  <a:pt x="852" y="753"/>
                  <a:pt x="852" y="753"/>
                </a:cubicBezTo>
                <a:lnTo>
                  <a:pt x="852" y="535"/>
                </a:lnTo>
                <a:close/>
                <a:moveTo>
                  <a:pt x="852" y="853"/>
                </a:moveTo>
                <a:cubicBezTo>
                  <a:pt x="1178" y="853"/>
                  <a:pt x="1178" y="853"/>
                  <a:pt x="1178" y="853"/>
                </a:cubicBezTo>
                <a:cubicBezTo>
                  <a:pt x="1170" y="929"/>
                  <a:pt x="1162" y="1004"/>
                  <a:pt x="1153" y="1071"/>
                </a:cubicBezTo>
                <a:cubicBezTo>
                  <a:pt x="852" y="1071"/>
                  <a:pt x="852" y="1071"/>
                  <a:pt x="852" y="1071"/>
                </a:cubicBezTo>
                <a:lnTo>
                  <a:pt x="852" y="853"/>
                </a:lnTo>
                <a:close/>
                <a:moveTo>
                  <a:pt x="852" y="1497"/>
                </a:moveTo>
                <a:cubicBezTo>
                  <a:pt x="852" y="1179"/>
                  <a:pt x="852" y="1179"/>
                  <a:pt x="852" y="1179"/>
                </a:cubicBezTo>
                <a:cubicBezTo>
                  <a:pt x="1120" y="1179"/>
                  <a:pt x="1120" y="1179"/>
                  <a:pt x="1120" y="1179"/>
                </a:cubicBezTo>
                <a:cubicBezTo>
                  <a:pt x="1061" y="1346"/>
                  <a:pt x="969" y="1464"/>
                  <a:pt x="852" y="1497"/>
                </a:cubicBezTo>
                <a:close/>
                <a:moveTo>
                  <a:pt x="1103" y="1430"/>
                </a:moveTo>
                <a:cubicBezTo>
                  <a:pt x="1153" y="1363"/>
                  <a:pt x="1195" y="1280"/>
                  <a:pt x="1229" y="1179"/>
                </a:cubicBezTo>
                <a:cubicBezTo>
                  <a:pt x="1387" y="1179"/>
                  <a:pt x="1387" y="1179"/>
                  <a:pt x="1387" y="1179"/>
                </a:cubicBezTo>
                <a:cubicBezTo>
                  <a:pt x="1320" y="1288"/>
                  <a:pt x="1220" y="1380"/>
                  <a:pt x="1103" y="1430"/>
                </a:cubicBezTo>
                <a:close/>
                <a:moveTo>
                  <a:pt x="1446" y="1071"/>
                </a:moveTo>
                <a:cubicBezTo>
                  <a:pt x="1254" y="1071"/>
                  <a:pt x="1254" y="1071"/>
                  <a:pt x="1254" y="1071"/>
                </a:cubicBezTo>
                <a:cubicBezTo>
                  <a:pt x="1270" y="1004"/>
                  <a:pt x="1279" y="929"/>
                  <a:pt x="1287" y="853"/>
                </a:cubicBezTo>
                <a:cubicBezTo>
                  <a:pt x="1496" y="853"/>
                  <a:pt x="1496" y="853"/>
                  <a:pt x="1496" y="853"/>
                </a:cubicBezTo>
                <a:cubicBezTo>
                  <a:pt x="1496" y="929"/>
                  <a:pt x="1471" y="1004"/>
                  <a:pt x="1446" y="1071"/>
                </a:cubicBezTo>
                <a:close/>
                <a:moveTo>
                  <a:pt x="1287" y="753"/>
                </a:moveTo>
                <a:cubicBezTo>
                  <a:pt x="1279" y="678"/>
                  <a:pt x="1270" y="602"/>
                  <a:pt x="1254" y="535"/>
                </a:cubicBezTo>
                <a:cubicBezTo>
                  <a:pt x="1446" y="535"/>
                  <a:pt x="1446" y="535"/>
                  <a:pt x="1446" y="535"/>
                </a:cubicBezTo>
                <a:cubicBezTo>
                  <a:pt x="1471" y="602"/>
                  <a:pt x="1496" y="678"/>
                  <a:pt x="1496" y="753"/>
                </a:cubicBezTo>
                <a:lnTo>
                  <a:pt x="1287" y="753"/>
                </a:lnTo>
                <a:close/>
                <a:moveTo>
                  <a:pt x="1287" y="753"/>
                </a:moveTo>
                <a:lnTo>
                  <a:pt x="1287" y="7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892" tIns="60946" rIns="121892" bIns="60946" anchor="ctr"/>
          <a:lstStyle/>
          <a:p>
            <a:pPr>
              <a:defRPr/>
            </a:pPr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宋体" panose="02010600030101010101" pitchFamily="2" charset="-122"/>
            </a:endParaRPr>
          </a:p>
        </p:txBody>
      </p:sp>
      <p:sp>
        <p:nvSpPr>
          <p:cNvPr id="129" name="Freeform 526"/>
          <p:cNvSpPr>
            <a:spLocks noChangeArrowheads="1"/>
          </p:cNvSpPr>
          <p:nvPr/>
        </p:nvSpPr>
        <p:spPr bwMode="auto">
          <a:xfrm rot="20348499">
            <a:off x="6163475" y="2021474"/>
            <a:ext cx="255699" cy="331478"/>
          </a:xfrm>
          <a:custGeom>
            <a:avLst/>
            <a:gdLst>
              <a:gd name="T0" fmla="*/ 719 w 1222"/>
              <a:gd name="T1" fmla="*/ 1338 h 1581"/>
              <a:gd name="T2" fmla="*/ 686 w 1222"/>
              <a:gd name="T3" fmla="*/ 1221 h 1581"/>
              <a:gd name="T4" fmla="*/ 686 w 1222"/>
              <a:gd name="T5" fmla="*/ 359 h 1581"/>
              <a:gd name="T6" fmla="*/ 719 w 1222"/>
              <a:gd name="T7" fmla="*/ 243 h 1581"/>
              <a:gd name="T8" fmla="*/ 17 w 1222"/>
              <a:gd name="T9" fmla="*/ 460 h 1581"/>
              <a:gd name="T10" fmla="*/ 0 w 1222"/>
              <a:gd name="T11" fmla="*/ 794 h 1581"/>
              <a:gd name="T12" fmla="*/ 17 w 1222"/>
              <a:gd name="T13" fmla="*/ 1120 h 1581"/>
              <a:gd name="T14" fmla="*/ 502 w 1222"/>
              <a:gd name="T15" fmla="*/ 1530 h 1581"/>
              <a:gd name="T16" fmla="*/ 493 w 1222"/>
              <a:gd name="T17" fmla="*/ 1112 h 1581"/>
              <a:gd name="T18" fmla="*/ 284 w 1222"/>
              <a:gd name="T19" fmla="*/ 1120 h 1581"/>
              <a:gd name="T20" fmla="*/ 284 w 1222"/>
              <a:gd name="T21" fmla="*/ 794 h 1581"/>
              <a:gd name="T22" fmla="*/ 284 w 1222"/>
              <a:gd name="T23" fmla="*/ 460 h 1581"/>
              <a:gd name="T24" fmla="*/ 493 w 1222"/>
              <a:gd name="T25" fmla="*/ 468 h 1581"/>
              <a:gd name="T26" fmla="*/ 502 w 1222"/>
              <a:gd name="T27" fmla="*/ 58 h 1581"/>
              <a:gd name="T28" fmla="*/ 17 w 1222"/>
              <a:gd name="T29" fmla="*/ 460 h 1581"/>
              <a:gd name="T30" fmla="*/ 602 w 1222"/>
              <a:gd name="T31" fmla="*/ 911 h 1581"/>
              <a:gd name="T32" fmla="*/ 493 w 1222"/>
              <a:gd name="T33" fmla="*/ 861 h 1581"/>
              <a:gd name="T34" fmla="*/ 543 w 1222"/>
              <a:gd name="T35" fmla="*/ 828 h 1581"/>
              <a:gd name="T36" fmla="*/ 610 w 1222"/>
              <a:gd name="T37" fmla="*/ 778 h 1581"/>
              <a:gd name="T38" fmla="*/ 627 w 1222"/>
              <a:gd name="T39" fmla="*/ 660 h 1581"/>
              <a:gd name="T40" fmla="*/ 476 w 1222"/>
              <a:gd name="T41" fmla="*/ 677 h 1581"/>
              <a:gd name="T42" fmla="*/ 510 w 1222"/>
              <a:gd name="T43" fmla="*/ 736 h 1581"/>
              <a:gd name="T44" fmla="*/ 560 w 1222"/>
              <a:gd name="T45" fmla="*/ 677 h 1581"/>
              <a:gd name="T46" fmla="*/ 585 w 1222"/>
              <a:gd name="T47" fmla="*/ 719 h 1581"/>
              <a:gd name="T48" fmla="*/ 502 w 1222"/>
              <a:gd name="T49" fmla="*/ 803 h 1581"/>
              <a:gd name="T50" fmla="*/ 410 w 1222"/>
              <a:gd name="T51" fmla="*/ 911 h 1581"/>
              <a:gd name="T52" fmla="*/ 819 w 1222"/>
              <a:gd name="T53" fmla="*/ 811 h 1581"/>
              <a:gd name="T54" fmla="*/ 794 w 1222"/>
              <a:gd name="T55" fmla="*/ 635 h 1581"/>
              <a:gd name="T56" fmla="*/ 644 w 1222"/>
              <a:gd name="T57" fmla="*/ 853 h 1581"/>
              <a:gd name="T58" fmla="*/ 744 w 1222"/>
              <a:gd name="T59" fmla="*/ 911 h 1581"/>
              <a:gd name="T60" fmla="*/ 803 w 1222"/>
              <a:gd name="T61" fmla="*/ 853 h 1581"/>
              <a:gd name="T62" fmla="*/ 844 w 1222"/>
              <a:gd name="T63" fmla="*/ 811 h 1581"/>
              <a:gd name="T64" fmla="*/ 786 w 1222"/>
              <a:gd name="T65" fmla="*/ 686 h 1581"/>
              <a:gd name="T66" fmla="*/ 694 w 1222"/>
              <a:gd name="T67" fmla="*/ 811 h 1581"/>
              <a:gd name="T68" fmla="*/ 694 w 1222"/>
              <a:gd name="T69" fmla="*/ 811 h 1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22" h="1581">
                <a:moveTo>
                  <a:pt x="1221" y="794"/>
                </a:moveTo>
                <a:cubicBezTo>
                  <a:pt x="1221" y="1079"/>
                  <a:pt x="995" y="1313"/>
                  <a:pt x="719" y="1338"/>
                </a:cubicBezTo>
                <a:cubicBezTo>
                  <a:pt x="719" y="1329"/>
                  <a:pt x="711" y="1313"/>
                  <a:pt x="711" y="1296"/>
                </a:cubicBezTo>
                <a:cubicBezTo>
                  <a:pt x="711" y="1296"/>
                  <a:pt x="702" y="1262"/>
                  <a:pt x="686" y="1221"/>
                </a:cubicBezTo>
                <a:cubicBezTo>
                  <a:pt x="911" y="1212"/>
                  <a:pt x="1095" y="1028"/>
                  <a:pt x="1095" y="794"/>
                </a:cubicBezTo>
                <a:cubicBezTo>
                  <a:pt x="1095" y="560"/>
                  <a:pt x="911" y="368"/>
                  <a:pt x="686" y="359"/>
                </a:cubicBezTo>
                <a:cubicBezTo>
                  <a:pt x="702" y="326"/>
                  <a:pt x="711" y="293"/>
                  <a:pt x="711" y="284"/>
                </a:cubicBezTo>
                <a:cubicBezTo>
                  <a:pt x="711" y="276"/>
                  <a:pt x="719" y="259"/>
                  <a:pt x="719" y="243"/>
                </a:cubicBezTo>
                <a:cubicBezTo>
                  <a:pt x="995" y="267"/>
                  <a:pt x="1221" y="510"/>
                  <a:pt x="1221" y="794"/>
                </a:cubicBezTo>
                <a:close/>
                <a:moveTo>
                  <a:pt x="17" y="460"/>
                </a:moveTo>
                <a:cubicBezTo>
                  <a:pt x="8" y="568"/>
                  <a:pt x="0" y="677"/>
                  <a:pt x="0" y="786"/>
                </a:cubicBezTo>
                <a:lnTo>
                  <a:pt x="0" y="794"/>
                </a:lnTo>
                <a:lnTo>
                  <a:pt x="0" y="803"/>
                </a:lnTo>
                <a:cubicBezTo>
                  <a:pt x="0" y="911"/>
                  <a:pt x="8" y="1012"/>
                  <a:pt x="17" y="1120"/>
                </a:cubicBezTo>
                <a:cubicBezTo>
                  <a:pt x="42" y="1396"/>
                  <a:pt x="259" y="1580"/>
                  <a:pt x="468" y="1538"/>
                </a:cubicBezTo>
                <a:cubicBezTo>
                  <a:pt x="485" y="1530"/>
                  <a:pt x="493" y="1530"/>
                  <a:pt x="502" y="1530"/>
                </a:cubicBezTo>
                <a:cubicBezTo>
                  <a:pt x="552" y="1505"/>
                  <a:pt x="594" y="1471"/>
                  <a:pt x="644" y="1438"/>
                </a:cubicBezTo>
                <a:cubicBezTo>
                  <a:pt x="702" y="1396"/>
                  <a:pt x="569" y="1070"/>
                  <a:pt x="493" y="1112"/>
                </a:cubicBezTo>
                <a:cubicBezTo>
                  <a:pt x="460" y="1129"/>
                  <a:pt x="376" y="1196"/>
                  <a:pt x="343" y="1196"/>
                </a:cubicBezTo>
                <a:cubicBezTo>
                  <a:pt x="309" y="1204"/>
                  <a:pt x="293" y="1162"/>
                  <a:pt x="284" y="1120"/>
                </a:cubicBezTo>
                <a:cubicBezTo>
                  <a:pt x="276" y="1028"/>
                  <a:pt x="284" y="903"/>
                  <a:pt x="284" y="803"/>
                </a:cubicBezTo>
                <a:cubicBezTo>
                  <a:pt x="284" y="794"/>
                  <a:pt x="284" y="794"/>
                  <a:pt x="284" y="794"/>
                </a:cubicBezTo>
                <a:cubicBezTo>
                  <a:pt x="284" y="786"/>
                  <a:pt x="284" y="786"/>
                  <a:pt x="284" y="786"/>
                </a:cubicBezTo>
                <a:cubicBezTo>
                  <a:pt x="284" y="677"/>
                  <a:pt x="276" y="560"/>
                  <a:pt x="284" y="460"/>
                </a:cubicBezTo>
                <a:cubicBezTo>
                  <a:pt x="293" y="426"/>
                  <a:pt x="309" y="385"/>
                  <a:pt x="343" y="385"/>
                </a:cubicBezTo>
                <a:cubicBezTo>
                  <a:pt x="376" y="393"/>
                  <a:pt x="460" y="452"/>
                  <a:pt x="493" y="468"/>
                </a:cubicBezTo>
                <a:cubicBezTo>
                  <a:pt x="569" y="510"/>
                  <a:pt x="702" y="184"/>
                  <a:pt x="644" y="142"/>
                </a:cubicBezTo>
                <a:cubicBezTo>
                  <a:pt x="594" y="117"/>
                  <a:pt x="552" y="75"/>
                  <a:pt x="502" y="58"/>
                </a:cubicBezTo>
                <a:cubicBezTo>
                  <a:pt x="493" y="50"/>
                  <a:pt x="485" y="50"/>
                  <a:pt x="468" y="50"/>
                </a:cubicBezTo>
                <a:cubicBezTo>
                  <a:pt x="259" y="0"/>
                  <a:pt x="42" y="184"/>
                  <a:pt x="17" y="460"/>
                </a:cubicBezTo>
                <a:close/>
                <a:moveTo>
                  <a:pt x="410" y="911"/>
                </a:moveTo>
                <a:cubicBezTo>
                  <a:pt x="602" y="911"/>
                  <a:pt x="602" y="911"/>
                  <a:pt x="602" y="911"/>
                </a:cubicBezTo>
                <a:cubicBezTo>
                  <a:pt x="610" y="861"/>
                  <a:pt x="610" y="861"/>
                  <a:pt x="610" y="861"/>
                </a:cubicBezTo>
                <a:cubicBezTo>
                  <a:pt x="493" y="861"/>
                  <a:pt x="493" y="861"/>
                  <a:pt x="493" y="861"/>
                </a:cubicBezTo>
                <a:cubicBezTo>
                  <a:pt x="493" y="861"/>
                  <a:pt x="502" y="853"/>
                  <a:pt x="510" y="853"/>
                </a:cubicBezTo>
                <a:cubicBezTo>
                  <a:pt x="510" y="845"/>
                  <a:pt x="527" y="836"/>
                  <a:pt x="543" y="828"/>
                </a:cubicBezTo>
                <a:cubicBezTo>
                  <a:pt x="569" y="811"/>
                  <a:pt x="569" y="811"/>
                  <a:pt x="569" y="811"/>
                </a:cubicBezTo>
                <a:cubicBezTo>
                  <a:pt x="585" y="803"/>
                  <a:pt x="602" y="786"/>
                  <a:pt x="610" y="778"/>
                </a:cubicBezTo>
                <a:cubicBezTo>
                  <a:pt x="627" y="761"/>
                  <a:pt x="635" y="744"/>
                  <a:pt x="644" y="719"/>
                </a:cubicBezTo>
                <a:cubicBezTo>
                  <a:pt x="652" y="694"/>
                  <a:pt x="644" y="677"/>
                  <a:pt x="627" y="660"/>
                </a:cubicBezTo>
                <a:cubicBezTo>
                  <a:pt x="619" y="644"/>
                  <a:pt x="594" y="635"/>
                  <a:pt x="569" y="635"/>
                </a:cubicBezTo>
                <a:cubicBezTo>
                  <a:pt x="527" y="635"/>
                  <a:pt x="502" y="644"/>
                  <a:pt x="476" y="677"/>
                </a:cubicBezTo>
                <a:cubicBezTo>
                  <a:pt x="468" y="686"/>
                  <a:pt x="460" y="711"/>
                  <a:pt x="452" y="736"/>
                </a:cubicBezTo>
                <a:cubicBezTo>
                  <a:pt x="510" y="736"/>
                  <a:pt x="510" y="736"/>
                  <a:pt x="510" y="736"/>
                </a:cubicBezTo>
                <a:cubicBezTo>
                  <a:pt x="510" y="719"/>
                  <a:pt x="518" y="702"/>
                  <a:pt x="518" y="694"/>
                </a:cubicBezTo>
                <a:cubicBezTo>
                  <a:pt x="527" y="686"/>
                  <a:pt x="543" y="677"/>
                  <a:pt x="560" y="677"/>
                </a:cubicBezTo>
                <a:cubicBezTo>
                  <a:pt x="569" y="677"/>
                  <a:pt x="577" y="686"/>
                  <a:pt x="585" y="694"/>
                </a:cubicBezTo>
                <a:cubicBezTo>
                  <a:pt x="585" y="702"/>
                  <a:pt x="594" y="711"/>
                  <a:pt x="585" y="719"/>
                </a:cubicBezTo>
                <a:cubicBezTo>
                  <a:pt x="585" y="736"/>
                  <a:pt x="577" y="744"/>
                  <a:pt x="560" y="761"/>
                </a:cubicBezTo>
                <a:cubicBezTo>
                  <a:pt x="552" y="769"/>
                  <a:pt x="535" y="778"/>
                  <a:pt x="502" y="803"/>
                </a:cubicBezTo>
                <a:cubicBezTo>
                  <a:pt x="468" y="819"/>
                  <a:pt x="452" y="836"/>
                  <a:pt x="435" y="861"/>
                </a:cubicBezTo>
                <a:cubicBezTo>
                  <a:pt x="426" y="878"/>
                  <a:pt x="418" y="895"/>
                  <a:pt x="410" y="911"/>
                </a:cubicBezTo>
                <a:close/>
                <a:moveTo>
                  <a:pt x="844" y="811"/>
                </a:moveTo>
                <a:cubicBezTo>
                  <a:pt x="819" y="811"/>
                  <a:pt x="819" y="811"/>
                  <a:pt x="819" y="811"/>
                </a:cubicBezTo>
                <a:cubicBezTo>
                  <a:pt x="853" y="635"/>
                  <a:pt x="853" y="635"/>
                  <a:pt x="853" y="635"/>
                </a:cubicBezTo>
                <a:cubicBezTo>
                  <a:pt x="794" y="635"/>
                  <a:pt x="794" y="635"/>
                  <a:pt x="794" y="635"/>
                </a:cubicBezTo>
                <a:cubicBezTo>
                  <a:pt x="652" y="803"/>
                  <a:pt x="652" y="803"/>
                  <a:pt x="652" y="803"/>
                </a:cubicBezTo>
                <a:cubicBezTo>
                  <a:pt x="644" y="853"/>
                  <a:pt x="644" y="853"/>
                  <a:pt x="644" y="853"/>
                </a:cubicBezTo>
                <a:cubicBezTo>
                  <a:pt x="753" y="853"/>
                  <a:pt x="753" y="853"/>
                  <a:pt x="753" y="853"/>
                </a:cubicBezTo>
                <a:cubicBezTo>
                  <a:pt x="744" y="911"/>
                  <a:pt x="744" y="911"/>
                  <a:pt x="744" y="911"/>
                </a:cubicBezTo>
                <a:cubicBezTo>
                  <a:pt x="794" y="911"/>
                  <a:pt x="794" y="911"/>
                  <a:pt x="794" y="911"/>
                </a:cubicBezTo>
                <a:cubicBezTo>
                  <a:pt x="803" y="853"/>
                  <a:pt x="803" y="853"/>
                  <a:pt x="803" y="853"/>
                </a:cubicBezTo>
                <a:cubicBezTo>
                  <a:pt x="836" y="853"/>
                  <a:pt x="836" y="853"/>
                  <a:pt x="836" y="853"/>
                </a:cubicBezTo>
                <a:lnTo>
                  <a:pt x="844" y="811"/>
                </a:lnTo>
                <a:close/>
                <a:moveTo>
                  <a:pt x="694" y="811"/>
                </a:moveTo>
                <a:cubicBezTo>
                  <a:pt x="786" y="686"/>
                  <a:pt x="786" y="686"/>
                  <a:pt x="786" y="686"/>
                </a:cubicBezTo>
                <a:cubicBezTo>
                  <a:pt x="761" y="811"/>
                  <a:pt x="761" y="811"/>
                  <a:pt x="761" y="811"/>
                </a:cubicBezTo>
                <a:lnTo>
                  <a:pt x="694" y="811"/>
                </a:lnTo>
                <a:close/>
                <a:moveTo>
                  <a:pt x="694" y="811"/>
                </a:moveTo>
                <a:lnTo>
                  <a:pt x="694" y="8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892" tIns="60946" rIns="121892" bIns="60946" anchor="ctr"/>
          <a:lstStyle/>
          <a:p>
            <a:pPr>
              <a:defRPr/>
            </a:pPr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宋体" panose="02010600030101010101" pitchFamily="2" charset="-122"/>
            </a:endParaRPr>
          </a:p>
        </p:txBody>
      </p:sp>
      <p:sp>
        <p:nvSpPr>
          <p:cNvPr id="130" name="Freeform 168"/>
          <p:cNvSpPr>
            <a:spLocks noChangeArrowheads="1"/>
          </p:cNvSpPr>
          <p:nvPr/>
        </p:nvSpPr>
        <p:spPr bwMode="auto">
          <a:xfrm>
            <a:off x="6932417" y="2610253"/>
            <a:ext cx="244464" cy="244525"/>
          </a:xfrm>
          <a:custGeom>
            <a:avLst/>
            <a:gdLst>
              <a:gd name="T0" fmla="*/ 521 w 1043"/>
              <a:gd name="T1" fmla="*/ 0 h 1043"/>
              <a:gd name="T2" fmla="*/ 0 w 1043"/>
              <a:gd name="T3" fmla="*/ 521 h 1043"/>
              <a:gd name="T4" fmla="*/ 521 w 1043"/>
              <a:gd name="T5" fmla="*/ 1042 h 1043"/>
              <a:gd name="T6" fmla="*/ 1042 w 1043"/>
              <a:gd name="T7" fmla="*/ 521 h 1043"/>
              <a:gd name="T8" fmla="*/ 521 w 1043"/>
              <a:gd name="T9" fmla="*/ 0 h 1043"/>
              <a:gd name="T10" fmla="*/ 323 w 1043"/>
              <a:gd name="T11" fmla="*/ 781 h 1043"/>
              <a:gd name="T12" fmla="*/ 323 w 1043"/>
              <a:gd name="T13" fmla="*/ 260 h 1043"/>
              <a:gd name="T14" fmla="*/ 844 w 1043"/>
              <a:gd name="T15" fmla="*/ 521 h 1043"/>
              <a:gd name="T16" fmla="*/ 323 w 1043"/>
              <a:gd name="T17" fmla="*/ 781 h 1043"/>
              <a:gd name="T18" fmla="*/ 323 w 1043"/>
              <a:gd name="T19" fmla="*/ 781 h 1043"/>
              <a:gd name="T20" fmla="*/ 323 w 1043"/>
              <a:gd name="T21" fmla="*/ 781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43" h="1043">
                <a:moveTo>
                  <a:pt x="521" y="0"/>
                </a:moveTo>
                <a:cubicBezTo>
                  <a:pt x="229" y="0"/>
                  <a:pt x="0" y="240"/>
                  <a:pt x="0" y="521"/>
                </a:cubicBezTo>
                <a:cubicBezTo>
                  <a:pt x="0" y="812"/>
                  <a:pt x="229" y="1042"/>
                  <a:pt x="521" y="1042"/>
                </a:cubicBezTo>
                <a:cubicBezTo>
                  <a:pt x="802" y="1042"/>
                  <a:pt x="1042" y="812"/>
                  <a:pt x="1042" y="521"/>
                </a:cubicBezTo>
                <a:cubicBezTo>
                  <a:pt x="1042" y="240"/>
                  <a:pt x="802" y="0"/>
                  <a:pt x="521" y="0"/>
                </a:cubicBezTo>
                <a:close/>
                <a:moveTo>
                  <a:pt x="323" y="781"/>
                </a:moveTo>
                <a:cubicBezTo>
                  <a:pt x="323" y="260"/>
                  <a:pt x="323" y="260"/>
                  <a:pt x="323" y="260"/>
                </a:cubicBezTo>
                <a:cubicBezTo>
                  <a:pt x="844" y="521"/>
                  <a:pt x="844" y="521"/>
                  <a:pt x="844" y="521"/>
                </a:cubicBezTo>
                <a:lnTo>
                  <a:pt x="323" y="781"/>
                </a:lnTo>
                <a:close/>
                <a:moveTo>
                  <a:pt x="323" y="781"/>
                </a:moveTo>
                <a:lnTo>
                  <a:pt x="323" y="7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892" tIns="60946" rIns="121892" bIns="60946" anchor="ctr"/>
          <a:lstStyle/>
          <a:p>
            <a:pPr>
              <a:defRPr/>
            </a:pPr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宋体" panose="02010600030101010101" pitchFamily="2" charset="-122"/>
            </a:endParaRPr>
          </a:p>
        </p:txBody>
      </p:sp>
      <p:sp>
        <p:nvSpPr>
          <p:cNvPr id="131" name="Freeform 576"/>
          <p:cNvSpPr>
            <a:spLocks noChangeArrowheads="1"/>
          </p:cNvSpPr>
          <p:nvPr/>
        </p:nvSpPr>
        <p:spPr bwMode="auto">
          <a:xfrm>
            <a:off x="6964264" y="3523625"/>
            <a:ext cx="287136" cy="287210"/>
          </a:xfrm>
          <a:custGeom>
            <a:avLst/>
            <a:gdLst>
              <a:gd name="T0" fmla="*/ 1664 w 1690"/>
              <a:gd name="T1" fmla="*/ 1037 h 1690"/>
              <a:gd name="T2" fmla="*/ 1689 w 1690"/>
              <a:gd name="T3" fmla="*/ 1037 h 1690"/>
              <a:gd name="T4" fmla="*/ 1689 w 1690"/>
              <a:gd name="T5" fmla="*/ 669 h 1690"/>
              <a:gd name="T6" fmla="*/ 1446 w 1690"/>
              <a:gd name="T7" fmla="*/ 669 h 1690"/>
              <a:gd name="T8" fmla="*/ 1396 w 1690"/>
              <a:gd name="T9" fmla="*/ 543 h 1690"/>
              <a:gd name="T10" fmla="*/ 1547 w 1690"/>
              <a:gd name="T11" fmla="*/ 393 h 1690"/>
              <a:gd name="T12" fmla="*/ 1572 w 1690"/>
              <a:gd name="T13" fmla="*/ 376 h 1690"/>
              <a:gd name="T14" fmla="*/ 1547 w 1690"/>
              <a:gd name="T15" fmla="*/ 359 h 1690"/>
              <a:gd name="T16" fmla="*/ 1329 w 1690"/>
              <a:gd name="T17" fmla="*/ 134 h 1690"/>
              <a:gd name="T18" fmla="*/ 1312 w 1690"/>
              <a:gd name="T19" fmla="*/ 117 h 1690"/>
              <a:gd name="T20" fmla="*/ 1288 w 1690"/>
              <a:gd name="T21" fmla="*/ 134 h 1690"/>
              <a:gd name="T22" fmla="*/ 1137 w 1690"/>
              <a:gd name="T23" fmla="*/ 284 h 1690"/>
              <a:gd name="T24" fmla="*/ 1020 w 1690"/>
              <a:gd name="T25" fmla="*/ 234 h 1690"/>
              <a:gd name="T26" fmla="*/ 1020 w 1690"/>
              <a:gd name="T27" fmla="*/ 0 h 1690"/>
              <a:gd name="T28" fmla="*/ 660 w 1690"/>
              <a:gd name="T29" fmla="*/ 0 h 1690"/>
              <a:gd name="T30" fmla="*/ 660 w 1690"/>
              <a:gd name="T31" fmla="*/ 234 h 1690"/>
              <a:gd name="T32" fmla="*/ 552 w 1690"/>
              <a:gd name="T33" fmla="*/ 284 h 1690"/>
              <a:gd name="T34" fmla="*/ 401 w 1690"/>
              <a:gd name="T35" fmla="*/ 134 h 1690"/>
              <a:gd name="T36" fmla="*/ 385 w 1690"/>
              <a:gd name="T37" fmla="*/ 117 h 1690"/>
              <a:gd name="T38" fmla="*/ 125 w 1690"/>
              <a:gd name="T39" fmla="*/ 376 h 1690"/>
              <a:gd name="T40" fmla="*/ 142 w 1690"/>
              <a:gd name="T41" fmla="*/ 393 h 1690"/>
              <a:gd name="T42" fmla="*/ 284 w 1690"/>
              <a:gd name="T43" fmla="*/ 535 h 1690"/>
              <a:gd name="T44" fmla="*/ 234 w 1690"/>
              <a:gd name="T45" fmla="*/ 660 h 1690"/>
              <a:gd name="T46" fmla="*/ 0 w 1690"/>
              <a:gd name="T47" fmla="*/ 660 h 1690"/>
              <a:gd name="T48" fmla="*/ 0 w 1690"/>
              <a:gd name="T49" fmla="*/ 1028 h 1690"/>
              <a:gd name="T50" fmla="*/ 234 w 1690"/>
              <a:gd name="T51" fmla="*/ 1028 h 1690"/>
              <a:gd name="T52" fmla="*/ 284 w 1690"/>
              <a:gd name="T53" fmla="*/ 1154 h 1690"/>
              <a:gd name="T54" fmla="*/ 142 w 1690"/>
              <a:gd name="T55" fmla="*/ 1296 h 1690"/>
              <a:gd name="T56" fmla="*/ 125 w 1690"/>
              <a:gd name="T57" fmla="*/ 1312 h 1690"/>
              <a:gd name="T58" fmla="*/ 142 w 1690"/>
              <a:gd name="T59" fmla="*/ 1338 h 1690"/>
              <a:gd name="T60" fmla="*/ 359 w 1690"/>
              <a:gd name="T61" fmla="*/ 1555 h 1690"/>
              <a:gd name="T62" fmla="*/ 385 w 1690"/>
              <a:gd name="T63" fmla="*/ 1572 h 1690"/>
              <a:gd name="T64" fmla="*/ 401 w 1690"/>
              <a:gd name="T65" fmla="*/ 1555 h 1690"/>
              <a:gd name="T66" fmla="*/ 552 w 1690"/>
              <a:gd name="T67" fmla="*/ 1413 h 1690"/>
              <a:gd name="T68" fmla="*/ 669 w 1690"/>
              <a:gd name="T69" fmla="*/ 1455 h 1690"/>
              <a:gd name="T70" fmla="*/ 669 w 1690"/>
              <a:gd name="T71" fmla="*/ 1689 h 1690"/>
              <a:gd name="T72" fmla="*/ 1037 w 1690"/>
              <a:gd name="T73" fmla="*/ 1689 h 1690"/>
              <a:gd name="T74" fmla="*/ 1037 w 1690"/>
              <a:gd name="T75" fmla="*/ 1455 h 1690"/>
              <a:gd name="T76" fmla="*/ 1137 w 1690"/>
              <a:gd name="T77" fmla="*/ 1404 h 1690"/>
              <a:gd name="T78" fmla="*/ 1312 w 1690"/>
              <a:gd name="T79" fmla="*/ 1572 h 1690"/>
              <a:gd name="T80" fmla="*/ 1329 w 1690"/>
              <a:gd name="T81" fmla="*/ 1555 h 1690"/>
              <a:gd name="T82" fmla="*/ 1547 w 1690"/>
              <a:gd name="T83" fmla="*/ 1338 h 1690"/>
              <a:gd name="T84" fmla="*/ 1572 w 1690"/>
              <a:gd name="T85" fmla="*/ 1312 h 1690"/>
              <a:gd name="T86" fmla="*/ 1396 w 1690"/>
              <a:gd name="T87" fmla="*/ 1145 h 1690"/>
              <a:gd name="T88" fmla="*/ 1446 w 1690"/>
              <a:gd name="T89" fmla="*/ 1037 h 1690"/>
              <a:gd name="T90" fmla="*/ 1664 w 1690"/>
              <a:gd name="T91" fmla="*/ 1037 h 1690"/>
              <a:gd name="T92" fmla="*/ 1221 w 1690"/>
              <a:gd name="T93" fmla="*/ 844 h 1690"/>
              <a:gd name="T94" fmla="*/ 844 w 1690"/>
              <a:gd name="T95" fmla="*/ 1229 h 1690"/>
              <a:gd name="T96" fmla="*/ 460 w 1690"/>
              <a:gd name="T97" fmla="*/ 844 h 1690"/>
              <a:gd name="T98" fmla="*/ 844 w 1690"/>
              <a:gd name="T99" fmla="*/ 468 h 1690"/>
              <a:gd name="T100" fmla="*/ 1221 w 1690"/>
              <a:gd name="T101" fmla="*/ 844 h 1690"/>
              <a:gd name="T102" fmla="*/ 1221 w 1690"/>
              <a:gd name="T103" fmla="*/ 844 h 1690"/>
              <a:gd name="T104" fmla="*/ 1221 w 1690"/>
              <a:gd name="T105" fmla="*/ 844 h 1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690" h="1690">
                <a:moveTo>
                  <a:pt x="1664" y="1037"/>
                </a:moveTo>
                <a:cubicBezTo>
                  <a:pt x="1689" y="1037"/>
                  <a:pt x="1689" y="1037"/>
                  <a:pt x="1689" y="1037"/>
                </a:cubicBezTo>
                <a:cubicBezTo>
                  <a:pt x="1689" y="669"/>
                  <a:pt x="1689" y="669"/>
                  <a:pt x="1689" y="669"/>
                </a:cubicBezTo>
                <a:cubicBezTo>
                  <a:pt x="1446" y="669"/>
                  <a:pt x="1446" y="669"/>
                  <a:pt x="1446" y="669"/>
                </a:cubicBezTo>
                <a:cubicBezTo>
                  <a:pt x="1438" y="627"/>
                  <a:pt x="1421" y="585"/>
                  <a:pt x="1396" y="543"/>
                </a:cubicBezTo>
                <a:cubicBezTo>
                  <a:pt x="1547" y="393"/>
                  <a:pt x="1547" y="393"/>
                  <a:pt x="1547" y="393"/>
                </a:cubicBezTo>
                <a:cubicBezTo>
                  <a:pt x="1572" y="376"/>
                  <a:pt x="1572" y="376"/>
                  <a:pt x="1572" y="376"/>
                </a:cubicBezTo>
                <a:cubicBezTo>
                  <a:pt x="1547" y="359"/>
                  <a:pt x="1547" y="359"/>
                  <a:pt x="1547" y="359"/>
                </a:cubicBezTo>
                <a:cubicBezTo>
                  <a:pt x="1329" y="134"/>
                  <a:pt x="1329" y="134"/>
                  <a:pt x="1329" y="134"/>
                </a:cubicBezTo>
                <a:cubicBezTo>
                  <a:pt x="1312" y="117"/>
                  <a:pt x="1312" y="117"/>
                  <a:pt x="1312" y="117"/>
                </a:cubicBezTo>
                <a:cubicBezTo>
                  <a:pt x="1288" y="134"/>
                  <a:pt x="1288" y="134"/>
                  <a:pt x="1288" y="134"/>
                </a:cubicBezTo>
                <a:cubicBezTo>
                  <a:pt x="1137" y="284"/>
                  <a:pt x="1137" y="284"/>
                  <a:pt x="1137" y="284"/>
                </a:cubicBezTo>
                <a:cubicBezTo>
                  <a:pt x="1104" y="267"/>
                  <a:pt x="1062" y="251"/>
                  <a:pt x="1020" y="234"/>
                </a:cubicBezTo>
                <a:cubicBezTo>
                  <a:pt x="1020" y="0"/>
                  <a:pt x="1020" y="0"/>
                  <a:pt x="1020" y="0"/>
                </a:cubicBezTo>
                <a:cubicBezTo>
                  <a:pt x="660" y="0"/>
                  <a:pt x="660" y="0"/>
                  <a:pt x="660" y="0"/>
                </a:cubicBezTo>
                <a:cubicBezTo>
                  <a:pt x="660" y="234"/>
                  <a:pt x="660" y="234"/>
                  <a:pt x="660" y="234"/>
                </a:cubicBezTo>
                <a:cubicBezTo>
                  <a:pt x="619" y="251"/>
                  <a:pt x="585" y="267"/>
                  <a:pt x="552" y="284"/>
                </a:cubicBezTo>
                <a:cubicBezTo>
                  <a:pt x="401" y="134"/>
                  <a:pt x="401" y="134"/>
                  <a:pt x="401" y="134"/>
                </a:cubicBezTo>
                <a:cubicBezTo>
                  <a:pt x="385" y="117"/>
                  <a:pt x="385" y="117"/>
                  <a:pt x="385" y="117"/>
                </a:cubicBezTo>
                <a:cubicBezTo>
                  <a:pt x="125" y="376"/>
                  <a:pt x="125" y="376"/>
                  <a:pt x="125" y="376"/>
                </a:cubicBezTo>
                <a:cubicBezTo>
                  <a:pt x="142" y="393"/>
                  <a:pt x="142" y="393"/>
                  <a:pt x="142" y="393"/>
                </a:cubicBezTo>
                <a:cubicBezTo>
                  <a:pt x="284" y="535"/>
                  <a:pt x="284" y="535"/>
                  <a:pt x="284" y="535"/>
                </a:cubicBezTo>
                <a:cubicBezTo>
                  <a:pt x="267" y="577"/>
                  <a:pt x="251" y="619"/>
                  <a:pt x="234" y="660"/>
                </a:cubicBezTo>
                <a:cubicBezTo>
                  <a:pt x="0" y="660"/>
                  <a:pt x="0" y="660"/>
                  <a:pt x="0" y="660"/>
                </a:cubicBezTo>
                <a:cubicBezTo>
                  <a:pt x="0" y="1028"/>
                  <a:pt x="0" y="1028"/>
                  <a:pt x="0" y="1028"/>
                </a:cubicBezTo>
                <a:cubicBezTo>
                  <a:pt x="234" y="1028"/>
                  <a:pt x="234" y="1028"/>
                  <a:pt x="234" y="1028"/>
                </a:cubicBezTo>
                <a:cubicBezTo>
                  <a:pt x="242" y="1070"/>
                  <a:pt x="259" y="1112"/>
                  <a:pt x="284" y="1154"/>
                </a:cubicBezTo>
                <a:cubicBezTo>
                  <a:pt x="142" y="1296"/>
                  <a:pt x="142" y="1296"/>
                  <a:pt x="142" y="1296"/>
                </a:cubicBezTo>
                <a:cubicBezTo>
                  <a:pt x="125" y="1312"/>
                  <a:pt x="125" y="1312"/>
                  <a:pt x="125" y="1312"/>
                </a:cubicBezTo>
                <a:cubicBezTo>
                  <a:pt x="142" y="1338"/>
                  <a:pt x="142" y="1338"/>
                  <a:pt x="142" y="1338"/>
                </a:cubicBezTo>
                <a:cubicBezTo>
                  <a:pt x="359" y="1555"/>
                  <a:pt x="359" y="1555"/>
                  <a:pt x="359" y="1555"/>
                </a:cubicBezTo>
                <a:cubicBezTo>
                  <a:pt x="385" y="1572"/>
                  <a:pt x="385" y="1572"/>
                  <a:pt x="385" y="1572"/>
                </a:cubicBezTo>
                <a:cubicBezTo>
                  <a:pt x="401" y="1555"/>
                  <a:pt x="401" y="1555"/>
                  <a:pt x="401" y="1555"/>
                </a:cubicBezTo>
                <a:cubicBezTo>
                  <a:pt x="552" y="1413"/>
                  <a:pt x="552" y="1413"/>
                  <a:pt x="552" y="1413"/>
                </a:cubicBezTo>
                <a:cubicBezTo>
                  <a:pt x="585" y="1430"/>
                  <a:pt x="627" y="1446"/>
                  <a:pt x="669" y="1455"/>
                </a:cubicBezTo>
                <a:cubicBezTo>
                  <a:pt x="669" y="1689"/>
                  <a:pt x="669" y="1689"/>
                  <a:pt x="669" y="1689"/>
                </a:cubicBezTo>
                <a:cubicBezTo>
                  <a:pt x="1037" y="1689"/>
                  <a:pt x="1037" y="1689"/>
                  <a:pt x="1037" y="1689"/>
                </a:cubicBezTo>
                <a:cubicBezTo>
                  <a:pt x="1037" y="1455"/>
                  <a:pt x="1037" y="1455"/>
                  <a:pt x="1037" y="1455"/>
                </a:cubicBezTo>
                <a:cubicBezTo>
                  <a:pt x="1070" y="1438"/>
                  <a:pt x="1104" y="1421"/>
                  <a:pt x="1137" y="1404"/>
                </a:cubicBezTo>
                <a:cubicBezTo>
                  <a:pt x="1312" y="1572"/>
                  <a:pt x="1312" y="1572"/>
                  <a:pt x="1312" y="1572"/>
                </a:cubicBezTo>
                <a:cubicBezTo>
                  <a:pt x="1329" y="1555"/>
                  <a:pt x="1329" y="1555"/>
                  <a:pt x="1329" y="1555"/>
                </a:cubicBezTo>
                <a:cubicBezTo>
                  <a:pt x="1547" y="1338"/>
                  <a:pt x="1547" y="1338"/>
                  <a:pt x="1547" y="1338"/>
                </a:cubicBezTo>
                <a:cubicBezTo>
                  <a:pt x="1572" y="1312"/>
                  <a:pt x="1572" y="1312"/>
                  <a:pt x="1572" y="1312"/>
                </a:cubicBezTo>
                <a:cubicBezTo>
                  <a:pt x="1396" y="1145"/>
                  <a:pt x="1396" y="1145"/>
                  <a:pt x="1396" y="1145"/>
                </a:cubicBezTo>
                <a:cubicBezTo>
                  <a:pt x="1421" y="1112"/>
                  <a:pt x="1438" y="1070"/>
                  <a:pt x="1446" y="1037"/>
                </a:cubicBezTo>
                <a:cubicBezTo>
                  <a:pt x="1664" y="1037"/>
                  <a:pt x="1664" y="1037"/>
                  <a:pt x="1664" y="1037"/>
                </a:cubicBezTo>
                <a:close/>
                <a:moveTo>
                  <a:pt x="1221" y="844"/>
                </a:moveTo>
                <a:cubicBezTo>
                  <a:pt x="1221" y="1053"/>
                  <a:pt x="1053" y="1229"/>
                  <a:pt x="844" y="1229"/>
                </a:cubicBezTo>
                <a:cubicBezTo>
                  <a:pt x="635" y="1229"/>
                  <a:pt x="460" y="1053"/>
                  <a:pt x="460" y="844"/>
                </a:cubicBezTo>
                <a:cubicBezTo>
                  <a:pt x="460" y="635"/>
                  <a:pt x="635" y="468"/>
                  <a:pt x="844" y="468"/>
                </a:cubicBezTo>
                <a:cubicBezTo>
                  <a:pt x="1053" y="468"/>
                  <a:pt x="1221" y="635"/>
                  <a:pt x="1221" y="844"/>
                </a:cubicBezTo>
                <a:close/>
                <a:moveTo>
                  <a:pt x="1221" y="844"/>
                </a:moveTo>
                <a:lnTo>
                  <a:pt x="1221" y="8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892" tIns="60946" rIns="121892" bIns="60946" anchor="ctr"/>
          <a:lstStyle/>
          <a:p>
            <a:pPr>
              <a:defRPr/>
            </a:pPr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宋体" panose="02010600030101010101" pitchFamily="2" charset="-122"/>
            </a:endParaRPr>
          </a:p>
        </p:txBody>
      </p:sp>
      <p:sp>
        <p:nvSpPr>
          <p:cNvPr id="132" name="Freeform 523"/>
          <p:cNvSpPr>
            <a:spLocks noChangeArrowheads="1"/>
          </p:cNvSpPr>
          <p:nvPr/>
        </p:nvSpPr>
        <p:spPr bwMode="auto">
          <a:xfrm>
            <a:off x="5362380" y="4018262"/>
            <a:ext cx="243940" cy="242473"/>
          </a:xfrm>
          <a:custGeom>
            <a:avLst/>
            <a:gdLst>
              <a:gd name="T0" fmla="*/ 268 w 1406"/>
              <a:gd name="T1" fmla="*/ 786 h 1397"/>
              <a:gd name="T2" fmla="*/ 268 w 1406"/>
              <a:gd name="T3" fmla="*/ 1396 h 1397"/>
              <a:gd name="T4" fmla="*/ 310 w 1406"/>
              <a:gd name="T5" fmla="*/ 1396 h 1397"/>
              <a:gd name="T6" fmla="*/ 351 w 1406"/>
              <a:gd name="T7" fmla="*/ 1396 h 1397"/>
              <a:gd name="T8" fmla="*/ 351 w 1406"/>
              <a:gd name="T9" fmla="*/ 786 h 1397"/>
              <a:gd name="T10" fmla="*/ 310 w 1406"/>
              <a:gd name="T11" fmla="*/ 786 h 1397"/>
              <a:gd name="T12" fmla="*/ 268 w 1406"/>
              <a:gd name="T13" fmla="*/ 786 h 1397"/>
              <a:gd name="T14" fmla="*/ 1054 w 1406"/>
              <a:gd name="T15" fmla="*/ 786 h 1397"/>
              <a:gd name="T16" fmla="*/ 1054 w 1406"/>
              <a:gd name="T17" fmla="*/ 1396 h 1397"/>
              <a:gd name="T18" fmla="*/ 1096 w 1406"/>
              <a:gd name="T19" fmla="*/ 1396 h 1397"/>
              <a:gd name="T20" fmla="*/ 1137 w 1406"/>
              <a:gd name="T21" fmla="*/ 1396 h 1397"/>
              <a:gd name="T22" fmla="*/ 1137 w 1406"/>
              <a:gd name="T23" fmla="*/ 786 h 1397"/>
              <a:gd name="T24" fmla="*/ 1096 w 1406"/>
              <a:gd name="T25" fmla="*/ 786 h 1397"/>
              <a:gd name="T26" fmla="*/ 1054 w 1406"/>
              <a:gd name="T27" fmla="*/ 786 h 1397"/>
              <a:gd name="T28" fmla="*/ 1405 w 1406"/>
              <a:gd name="T29" fmla="*/ 702 h 1397"/>
              <a:gd name="T30" fmla="*/ 703 w 1406"/>
              <a:gd name="T31" fmla="*/ 0 h 1397"/>
              <a:gd name="T32" fmla="*/ 0 w 1406"/>
              <a:gd name="T33" fmla="*/ 702 h 1397"/>
              <a:gd name="T34" fmla="*/ 42 w 1406"/>
              <a:gd name="T35" fmla="*/ 936 h 1397"/>
              <a:gd name="T36" fmla="*/ 0 w 1406"/>
              <a:gd name="T37" fmla="*/ 1095 h 1397"/>
              <a:gd name="T38" fmla="*/ 176 w 1406"/>
              <a:gd name="T39" fmla="*/ 1371 h 1397"/>
              <a:gd name="T40" fmla="*/ 176 w 1406"/>
              <a:gd name="T41" fmla="*/ 811 h 1397"/>
              <a:gd name="T42" fmla="*/ 101 w 1406"/>
              <a:gd name="T43" fmla="*/ 870 h 1397"/>
              <a:gd name="T44" fmla="*/ 92 w 1406"/>
              <a:gd name="T45" fmla="*/ 744 h 1397"/>
              <a:gd name="T46" fmla="*/ 703 w 1406"/>
              <a:gd name="T47" fmla="*/ 134 h 1397"/>
              <a:gd name="T48" fmla="*/ 1313 w 1406"/>
              <a:gd name="T49" fmla="*/ 744 h 1397"/>
              <a:gd name="T50" fmla="*/ 1305 w 1406"/>
              <a:gd name="T51" fmla="*/ 870 h 1397"/>
              <a:gd name="T52" fmla="*/ 1229 w 1406"/>
              <a:gd name="T53" fmla="*/ 811 h 1397"/>
              <a:gd name="T54" fmla="*/ 1229 w 1406"/>
              <a:gd name="T55" fmla="*/ 1371 h 1397"/>
              <a:gd name="T56" fmla="*/ 1405 w 1406"/>
              <a:gd name="T57" fmla="*/ 1095 h 1397"/>
              <a:gd name="T58" fmla="*/ 1363 w 1406"/>
              <a:gd name="T59" fmla="*/ 936 h 1397"/>
              <a:gd name="T60" fmla="*/ 1405 w 1406"/>
              <a:gd name="T61" fmla="*/ 702 h 1397"/>
              <a:gd name="T62" fmla="*/ 1405 w 1406"/>
              <a:gd name="T63" fmla="*/ 702 h 1397"/>
              <a:gd name="T64" fmla="*/ 1405 w 1406"/>
              <a:gd name="T65" fmla="*/ 702 h 1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06" h="1397">
                <a:moveTo>
                  <a:pt x="268" y="786"/>
                </a:moveTo>
                <a:cubicBezTo>
                  <a:pt x="268" y="1396"/>
                  <a:pt x="268" y="1396"/>
                  <a:pt x="268" y="1396"/>
                </a:cubicBezTo>
                <a:cubicBezTo>
                  <a:pt x="276" y="1396"/>
                  <a:pt x="293" y="1396"/>
                  <a:pt x="310" y="1396"/>
                </a:cubicBezTo>
                <a:cubicBezTo>
                  <a:pt x="351" y="1396"/>
                  <a:pt x="351" y="1396"/>
                  <a:pt x="351" y="1396"/>
                </a:cubicBezTo>
                <a:cubicBezTo>
                  <a:pt x="351" y="786"/>
                  <a:pt x="351" y="786"/>
                  <a:pt x="351" y="786"/>
                </a:cubicBezTo>
                <a:cubicBezTo>
                  <a:pt x="310" y="786"/>
                  <a:pt x="310" y="786"/>
                  <a:pt x="310" y="786"/>
                </a:cubicBezTo>
                <a:cubicBezTo>
                  <a:pt x="293" y="786"/>
                  <a:pt x="276" y="786"/>
                  <a:pt x="268" y="786"/>
                </a:cubicBezTo>
                <a:close/>
                <a:moveTo>
                  <a:pt x="1054" y="786"/>
                </a:moveTo>
                <a:cubicBezTo>
                  <a:pt x="1054" y="1396"/>
                  <a:pt x="1054" y="1396"/>
                  <a:pt x="1054" y="1396"/>
                </a:cubicBezTo>
                <a:cubicBezTo>
                  <a:pt x="1096" y="1396"/>
                  <a:pt x="1096" y="1396"/>
                  <a:pt x="1096" y="1396"/>
                </a:cubicBezTo>
                <a:cubicBezTo>
                  <a:pt x="1112" y="1396"/>
                  <a:pt x="1129" y="1396"/>
                  <a:pt x="1137" y="1396"/>
                </a:cubicBezTo>
                <a:cubicBezTo>
                  <a:pt x="1137" y="786"/>
                  <a:pt x="1137" y="786"/>
                  <a:pt x="1137" y="786"/>
                </a:cubicBezTo>
                <a:cubicBezTo>
                  <a:pt x="1129" y="786"/>
                  <a:pt x="1112" y="786"/>
                  <a:pt x="1096" y="786"/>
                </a:cubicBezTo>
                <a:lnTo>
                  <a:pt x="1054" y="786"/>
                </a:lnTo>
                <a:close/>
                <a:moveTo>
                  <a:pt x="1405" y="702"/>
                </a:moveTo>
                <a:cubicBezTo>
                  <a:pt x="1405" y="309"/>
                  <a:pt x="1087" y="0"/>
                  <a:pt x="703" y="0"/>
                </a:cubicBezTo>
                <a:cubicBezTo>
                  <a:pt x="318" y="0"/>
                  <a:pt x="0" y="309"/>
                  <a:pt x="0" y="702"/>
                </a:cubicBezTo>
                <a:cubicBezTo>
                  <a:pt x="0" y="786"/>
                  <a:pt x="17" y="861"/>
                  <a:pt x="42" y="936"/>
                </a:cubicBezTo>
                <a:cubicBezTo>
                  <a:pt x="17" y="978"/>
                  <a:pt x="0" y="1037"/>
                  <a:pt x="0" y="1095"/>
                </a:cubicBezTo>
                <a:cubicBezTo>
                  <a:pt x="0" y="1212"/>
                  <a:pt x="76" y="1321"/>
                  <a:pt x="176" y="1371"/>
                </a:cubicBezTo>
                <a:cubicBezTo>
                  <a:pt x="176" y="811"/>
                  <a:pt x="176" y="811"/>
                  <a:pt x="176" y="811"/>
                </a:cubicBezTo>
                <a:cubicBezTo>
                  <a:pt x="151" y="828"/>
                  <a:pt x="126" y="844"/>
                  <a:pt x="101" y="870"/>
                </a:cubicBezTo>
                <a:cubicBezTo>
                  <a:pt x="92" y="828"/>
                  <a:pt x="92" y="786"/>
                  <a:pt x="92" y="744"/>
                </a:cubicBezTo>
                <a:cubicBezTo>
                  <a:pt x="92" y="401"/>
                  <a:pt x="368" y="134"/>
                  <a:pt x="703" y="134"/>
                </a:cubicBezTo>
                <a:cubicBezTo>
                  <a:pt x="1037" y="134"/>
                  <a:pt x="1313" y="401"/>
                  <a:pt x="1313" y="744"/>
                </a:cubicBezTo>
                <a:cubicBezTo>
                  <a:pt x="1313" y="786"/>
                  <a:pt x="1313" y="828"/>
                  <a:pt x="1305" y="870"/>
                </a:cubicBezTo>
                <a:cubicBezTo>
                  <a:pt x="1279" y="844"/>
                  <a:pt x="1254" y="828"/>
                  <a:pt x="1229" y="811"/>
                </a:cubicBezTo>
                <a:cubicBezTo>
                  <a:pt x="1229" y="1371"/>
                  <a:pt x="1229" y="1371"/>
                  <a:pt x="1229" y="1371"/>
                </a:cubicBezTo>
                <a:cubicBezTo>
                  <a:pt x="1330" y="1321"/>
                  <a:pt x="1405" y="1212"/>
                  <a:pt x="1405" y="1095"/>
                </a:cubicBezTo>
                <a:cubicBezTo>
                  <a:pt x="1405" y="1037"/>
                  <a:pt x="1388" y="978"/>
                  <a:pt x="1363" y="936"/>
                </a:cubicBezTo>
                <a:cubicBezTo>
                  <a:pt x="1388" y="861"/>
                  <a:pt x="1405" y="786"/>
                  <a:pt x="1405" y="702"/>
                </a:cubicBezTo>
                <a:close/>
                <a:moveTo>
                  <a:pt x="1405" y="702"/>
                </a:moveTo>
                <a:lnTo>
                  <a:pt x="1405" y="7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892" tIns="60946" rIns="121892" bIns="60946" anchor="ctr"/>
          <a:lstStyle/>
          <a:p>
            <a:pPr>
              <a:defRPr/>
            </a:pPr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宋体" panose="02010600030101010101" pitchFamily="2" charset="-122"/>
            </a:endParaRPr>
          </a:p>
        </p:txBody>
      </p:sp>
      <p:sp>
        <p:nvSpPr>
          <p:cNvPr id="71" name="文本框 42"/>
          <p:cNvSpPr txBox="1"/>
          <p:nvPr/>
        </p:nvSpPr>
        <p:spPr>
          <a:xfrm>
            <a:off x="4582161" y="544963"/>
            <a:ext cx="3027680" cy="54864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algn="ctr" eaLnBrk="1" hangingPunct="1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单击此处添加名称</a:t>
            </a:r>
          </a:p>
        </p:txBody>
      </p:sp>
    </p:spTree>
  </p:cSld>
  <p:clrMapOvr>
    <a:masterClrMapping/>
  </p:clrMapOvr>
  <p:transition advTm="15615">
    <p:cover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125" y="1189229"/>
            <a:ext cx="4412342" cy="3170446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 rot="10800000">
            <a:off x="2551113" y="4290786"/>
            <a:ext cx="268288" cy="266700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 rot="10800000">
            <a:off x="1912938" y="4324124"/>
            <a:ext cx="201613" cy="200025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 rot="10800000">
            <a:off x="1341438" y="4357461"/>
            <a:ext cx="134938" cy="133350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 rot="10800000">
            <a:off x="838200" y="4390799"/>
            <a:ext cx="66675" cy="66675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9372600" y="4290786"/>
            <a:ext cx="268288" cy="266700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0077450" y="4324124"/>
            <a:ext cx="201613" cy="200025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0715625" y="4357461"/>
            <a:ext cx="134938" cy="133350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1287125" y="4390799"/>
            <a:ext cx="66675" cy="66675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107" name="组合 12"/>
          <p:cNvGrpSpPr/>
          <p:nvPr/>
        </p:nvGrpSpPr>
        <p:grpSpPr>
          <a:xfrm>
            <a:off x="2975429" y="3913314"/>
            <a:ext cx="6255657" cy="1288343"/>
            <a:chOff x="3571418" y="2880671"/>
            <a:chExt cx="6256309" cy="1288795"/>
          </a:xfrm>
        </p:grpSpPr>
        <p:sp>
          <p:nvSpPr>
            <p:cNvPr id="4112" name="文本框 13"/>
            <p:cNvSpPr txBox="1"/>
            <p:nvPr/>
          </p:nvSpPr>
          <p:spPr>
            <a:xfrm>
              <a:off x="4943357" y="2880671"/>
              <a:ext cx="4440700" cy="6136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lstStyle/>
            <a:p>
              <a:pPr lvl="0" eaLnBrk="1" hangingPunct="1"/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单击此处添加名称</a:t>
              </a:r>
            </a:p>
          </p:txBody>
        </p:sp>
        <p:sp>
          <p:nvSpPr>
            <p:cNvPr id="4113" name="矩形 14"/>
            <p:cNvSpPr/>
            <p:nvPr/>
          </p:nvSpPr>
          <p:spPr>
            <a:xfrm>
              <a:off x="4465759" y="3646246"/>
              <a:ext cx="440457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/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Thought for customer service "is the sacred mission of hi design.</a:t>
              </a: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3571418" y="3504910"/>
              <a:ext cx="6256309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11"/>
          <p:cNvSpPr txBox="1"/>
          <p:nvPr/>
        </p:nvSpPr>
        <p:spPr>
          <a:xfrm>
            <a:off x="5324470" y="1753390"/>
            <a:ext cx="1351652" cy="1200329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algn="ctr" eaLnBrk="1" hangingPunct="1"/>
            <a:r>
              <a:rPr lang="en-US" altLang="zh-CN" sz="7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3504105396"/>
      </p:ext>
    </p:extLst>
  </p:cSld>
  <p:clrMapOvr>
    <a:masterClrMapping/>
  </p:clrMapOvr>
  <p:transition advTm="4477">
    <p:blinds/>
  </p:transition>
</p:sld>
</file>

<file path=ppt/theme/theme1.xml><?xml version="1.0" encoding="utf-8"?>
<a:theme xmlns:a="http://schemas.openxmlformats.org/drawingml/2006/main" name="51PPT模板网   www.51pptmoban.com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1236</Words>
  <Application>Microsoft Office PowerPoint</Application>
  <PresentationFormat>宽屏</PresentationFormat>
  <Paragraphs>263</Paragraphs>
  <Slides>27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8" baseType="lpstr">
      <vt:lpstr>Gill Sans</vt:lpstr>
      <vt:lpstr>阿里巴巴普惠体 H</vt:lpstr>
      <vt:lpstr>华文细黑</vt:lpstr>
      <vt:lpstr>微软雅黑</vt:lpstr>
      <vt:lpstr>Arial</vt:lpstr>
      <vt:lpstr>Calibri</vt:lpstr>
      <vt:lpstr>Calibri Light</vt:lpstr>
      <vt:lpstr>Lato</vt:lpstr>
      <vt:lpstr>Lato Light</vt:lpstr>
      <vt:lpstr>Wingdings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51PPT</dc:creator>
  <cp:keywords>51PPT模板网</cp:keywords>
  <dc:description>www.51pptmoban.com</dc:description>
  <cp:lastModifiedBy>Win user</cp:lastModifiedBy>
  <cp:revision>44</cp:revision>
  <dcterms:created xsi:type="dcterms:W3CDTF">2017-05-01T13:38:00Z</dcterms:created>
  <dcterms:modified xsi:type="dcterms:W3CDTF">2022-10-22T12:29:13Z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