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69" r:id="rId5"/>
    <p:sldId id="263" r:id="rId6"/>
    <p:sldId id="270" r:id="rId7"/>
    <p:sldId id="271" r:id="rId8"/>
    <p:sldId id="259" r:id="rId9"/>
    <p:sldId id="272" r:id="rId10"/>
    <p:sldId id="264" r:id="rId11"/>
    <p:sldId id="273" r:id="rId12"/>
    <p:sldId id="274" r:id="rId13"/>
    <p:sldId id="260" r:id="rId14"/>
    <p:sldId id="265" r:id="rId15"/>
    <p:sldId id="275" r:id="rId16"/>
    <p:sldId id="276" r:id="rId17"/>
    <p:sldId id="277" r:id="rId18"/>
    <p:sldId id="261" r:id="rId19"/>
    <p:sldId id="266" r:id="rId20"/>
    <p:sldId id="278" r:id="rId21"/>
    <p:sldId id="279" r:id="rId22"/>
    <p:sldId id="280" r:id="rId23"/>
    <p:sldId id="262" r:id="rId24"/>
    <p:sldId id="267" r:id="rId25"/>
    <p:sldId id="282" r:id="rId26"/>
    <p:sldId id="283" r:id="rId27"/>
    <p:sldId id="284" r:id="rId28"/>
    <p:sldId id="268" r:id="rId29"/>
    <p:sldId id="286" r:id="rId30"/>
    <p:sldId id="285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ACA8"/>
    <a:srgbClr val="B03527"/>
    <a:srgbClr val="D3B042"/>
    <a:srgbClr val="6AA5A1"/>
    <a:srgbClr val="E0BF5A"/>
    <a:srgbClr val="992E23"/>
    <a:srgbClr val="856F62"/>
    <a:srgbClr val="B838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3" autoAdjust="0"/>
    <p:restoredTop sz="88144" autoAdjust="0"/>
  </p:normalViewPr>
  <p:slideViewPr>
    <p:cSldViewPr snapToGrid="0">
      <p:cViewPr varScale="1">
        <p:scale>
          <a:sx n="95" d="100"/>
          <a:sy n="95" d="100"/>
        </p:scale>
        <p:origin x="102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FF0760-9B72-4073-8CA4-88A7EC889428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CD5270-A49A-48B0-828F-02C235E937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328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CD5270-A49A-48B0-828F-02C235E9376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9998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CD5270-A49A-48B0-828F-02C235E9376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7657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CD5270-A49A-48B0-828F-02C235E9376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0538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CD5270-A49A-48B0-828F-02C235E9376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803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5270-A49A-48B0-828F-02C235E9376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0511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CD5270-A49A-48B0-828F-02C235E9376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8854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CD5270-A49A-48B0-828F-02C235E9376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4937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CD5270-A49A-48B0-828F-02C235E9376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4704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CD5270-A49A-48B0-828F-02C235E9376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1047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5270-A49A-48B0-828F-02C235E9376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7941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CD5270-A49A-48B0-828F-02C235E9376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710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CD5270-A49A-48B0-828F-02C235E9376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7354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CD5270-A49A-48B0-828F-02C235E9376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5859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CD5270-A49A-48B0-828F-02C235E9376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3435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CD5270-A49A-48B0-828F-02C235E9376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6859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5270-A49A-48B0-828F-02C235E9376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5758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5270-A49A-48B0-828F-02C235E9376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17259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5270-A49A-48B0-828F-02C235E9376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9711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5270-A49A-48B0-828F-02C235E93762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48672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5270-A49A-48B0-828F-02C235E93762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5393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5270-A49A-48B0-828F-02C235E93762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6965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5270-A49A-48B0-828F-02C235E9376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3475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CD5270-A49A-48B0-828F-02C235E9376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1563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CD5270-A49A-48B0-828F-02C235E9376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1999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5270-A49A-48B0-828F-02C235E9376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0414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5270-A49A-48B0-828F-02C235E9376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6195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5270-A49A-48B0-828F-02C235E9376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7345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CD5270-A49A-48B0-828F-02C235E9376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151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012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065C13-8F8D-4214-80F5-63B41E11D3E6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94EC3F-509B-4F5B-B207-99C543C65D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501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短酷PPT：QQ394222199" descr="hexa.png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972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microsoft.com/office/2007/relationships/hdphoto" Target="../media/hdphoto2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19.png"/><Relationship Id="rId5" Type="http://schemas.openxmlformats.org/officeDocument/2006/relationships/image" Target="../media/image15.emf"/><Relationship Id="rId10" Type="http://schemas.microsoft.com/office/2007/relationships/hdphoto" Target="../media/hdphoto3.wdp"/><Relationship Id="rId4" Type="http://schemas.microsoft.com/office/2007/relationships/hdphoto" Target="../media/hdphoto1.wdp"/><Relationship Id="rId9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store.net/author/&#34923;&#38271;&#35044;&#30701;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f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354286" y="853484"/>
            <a:ext cx="3483428" cy="3483429"/>
          </a:xfrm>
          <a:prstGeom prst="ellipse">
            <a:avLst/>
          </a:prstGeom>
          <a:gradFill>
            <a:gsLst>
              <a:gs pos="100000">
                <a:srgbClr val="DEDEDE"/>
              </a:gs>
              <a:gs pos="0">
                <a:schemeClr val="bg1"/>
              </a:gs>
            </a:gsLst>
            <a:lin ang="2700000" scaled="1"/>
          </a:gradFill>
          <a:ln>
            <a:noFill/>
          </a:ln>
          <a:effectLst>
            <a:outerShdw blurRad="431800" dist="215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60793" y="856669"/>
            <a:ext cx="3074480" cy="3488115"/>
            <a:chOff x="4560793" y="856669"/>
            <a:chExt cx="3074480" cy="3488115"/>
          </a:xfrm>
        </p:grpSpPr>
        <p:sp>
          <p:nvSpPr>
            <p:cNvPr id="4" name="任意多边形 3"/>
            <p:cNvSpPr>
              <a:spLocks noChangeAspect="1"/>
            </p:cNvSpPr>
            <p:nvPr/>
          </p:nvSpPr>
          <p:spPr>
            <a:xfrm>
              <a:off x="4560793" y="856669"/>
              <a:ext cx="3004078" cy="3480244"/>
            </a:xfrm>
            <a:custGeom>
              <a:avLst/>
              <a:gdLst>
                <a:gd name="connsiteX0" fmla="*/ 2245535 w 4600909"/>
                <a:gd name="connsiteY0" fmla="*/ 5309274 h 5330182"/>
                <a:gd name="connsiteX1" fmla="*/ 2258621 w 4600909"/>
                <a:gd name="connsiteY1" fmla="*/ 5330182 h 5330182"/>
                <a:gd name="connsiteX2" fmla="*/ 2147786 w 4600909"/>
                <a:gd name="connsiteY2" fmla="*/ 5324585 h 5330182"/>
                <a:gd name="connsiteX3" fmla="*/ 2355238 w 4600909"/>
                <a:gd name="connsiteY3" fmla="*/ 0 h 5330182"/>
                <a:gd name="connsiteX4" fmla="*/ 4413634 w 4600909"/>
                <a:gd name="connsiteY4" fmla="*/ 970733 h 5330182"/>
                <a:gd name="connsiteX5" fmla="*/ 4487842 w 4600909"/>
                <a:gd name="connsiteY5" fmla="*/ 1069970 h 5330182"/>
                <a:gd name="connsiteX6" fmla="*/ 4524056 w 4600909"/>
                <a:gd name="connsiteY6" fmla="*/ 1113862 h 5330182"/>
                <a:gd name="connsiteX7" fmla="*/ 4600909 w 4600909"/>
                <a:gd name="connsiteY7" fmla="*/ 1365461 h 5330182"/>
                <a:gd name="connsiteX8" fmla="*/ 4150909 w 4600909"/>
                <a:gd name="connsiteY8" fmla="*/ 1815461 h 5330182"/>
                <a:gd name="connsiteX9" fmla="*/ 3777762 w 4600909"/>
                <a:gd name="connsiteY9" fmla="*/ 1617060 h 5330182"/>
                <a:gd name="connsiteX10" fmla="*/ 3764646 w 4600909"/>
                <a:gd name="connsiteY10" fmla="*/ 1592895 h 5330182"/>
                <a:gd name="connsiteX11" fmla="*/ 3756955 w 4600909"/>
                <a:gd name="connsiteY11" fmla="*/ 1597708 h 5330182"/>
                <a:gd name="connsiteX12" fmla="*/ 3622442 w 4600909"/>
                <a:gd name="connsiteY12" fmla="*/ 1413095 h 5330182"/>
                <a:gd name="connsiteX13" fmla="*/ 1812312 w 4600909"/>
                <a:gd name="connsiteY13" fmla="*/ 536987 h 5330182"/>
                <a:gd name="connsiteX14" fmla="*/ 2182 w 4600909"/>
                <a:gd name="connsiteY14" fmla="*/ 1413095 h 5330182"/>
                <a:gd name="connsiteX15" fmla="*/ 0 w 4600909"/>
                <a:gd name="connsiteY15" fmla="*/ 1416089 h 5330182"/>
                <a:gd name="connsiteX16" fmla="*/ 9665 w 4600909"/>
                <a:gd name="connsiteY16" fmla="*/ 1396027 h 5330182"/>
                <a:gd name="connsiteX17" fmla="*/ 2355238 w 4600909"/>
                <a:gd name="connsiteY17" fmla="*/ 0 h 533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600909" h="5330182">
                  <a:moveTo>
                    <a:pt x="2245535" y="5309274"/>
                  </a:moveTo>
                  <a:lnTo>
                    <a:pt x="2258621" y="5330182"/>
                  </a:lnTo>
                  <a:lnTo>
                    <a:pt x="2147786" y="5324585"/>
                  </a:lnTo>
                  <a:close/>
                  <a:moveTo>
                    <a:pt x="2355238" y="0"/>
                  </a:moveTo>
                  <a:cubicBezTo>
                    <a:pt x="3183934" y="0"/>
                    <a:pt x="3924370" y="377882"/>
                    <a:pt x="4413634" y="970733"/>
                  </a:cubicBezTo>
                  <a:lnTo>
                    <a:pt x="4487842" y="1069970"/>
                  </a:lnTo>
                  <a:lnTo>
                    <a:pt x="4524056" y="1113862"/>
                  </a:lnTo>
                  <a:cubicBezTo>
                    <a:pt x="4572577" y="1185682"/>
                    <a:pt x="4600909" y="1272263"/>
                    <a:pt x="4600909" y="1365461"/>
                  </a:cubicBezTo>
                  <a:cubicBezTo>
                    <a:pt x="4600909" y="1613989"/>
                    <a:pt x="4399437" y="1815461"/>
                    <a:pt x="4150909" y="1815461"/>
                  </a:cubicBezTo>
                  <a:cubicBezTo>
                    <a:pt x="3995579" y="1815461"/>
                    <a:pt x="3858631" y="1736761"/>
                    <a:pt x="3777762" y="1617060"/>
                  </a:cubicBezTo>
                  <a:lnTo>
                    <a:pt x="3764646" y="1592895"/>
                  </a:lnTo>
                  <a:lnTo>
                    <a:pt x="3756955" y="1597708"/>
                  </a:lnTo>
                  <a:lnTo>
                    <a:pt x="3622442" y="1413095"/>
                  </a:lnTo>
                  <a:cubicBezTo>
                    <a:pt x="3192189" y="878034"/>
                    <a:pt x="2541058" y="536987"/>
                    <a:pt x="1812312" y="536987"/>
                  </a:cubicBezTo>
                  <a:cubicBezTo>
                    <a:pt x="1083567" y="536987"/>
                    <a:pt x="432436" y="878034"/>
                    <a:pt x="2182" y="1413095"/>
                  </a:cubicBezTo>
                  <a:lnTo>
                    <a:pt x="0" y="1416089"/>
                  </a:lnTo>
                  <a:lnTo>
                    <a:pt x="9665" y="1396027"/>
                  </a:lnTo>
                  <a:cubicBezTo>
                    <a:pt x="461383" y="564491"/>
                    <a:pt x="1342389" y="0"/>
                    <a:pt x="2355238" y="0"/>
                  </a:cubicBezTo>
                  <a:close/>
                </a:path>
              </a:pathLst>
            </a:custGeom>
            <a:gradFill>
              <a:gsLst>
                <a:gs pos="100000">
                  <a:srgbClr val="DEDEDE"/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431800" dist="215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5" name="任意多边形 4"/>
            <p:cNvSpPr>
              <a:spLocks noChangeAspect="1"/>
            </p:cNvSpPr>
            <p:nvPr/>
          </p:nvSpPr>
          <p:spPr>
            <a:xfrm flipH="1" flipV="1">
              <a:off x="4631195" y="864540"/>
              <a:ext cx="3004078" cy="3480244"/>
            </a:xfrm>
            <a:custGeom>
              <a:avLst/>
              <a:gdLst>
                <a:gd name="connsiteX0" fmla="*/ 2245535 w 4600909"/>
                <a:gd name="connsiteY0" fmla="*/ 5309274 h 5330182"/>
                <a:gd name="connsiteX1" fmla="*/ 2258621 w 4600909"/>
                <a:gd name="connsiteY1" fmla="*/ 5330182 h 5330182"/>
                <a:gd name="connsiteX2" fmla="*/ 2147786 w 4600909"/>
                <a:gd name="connsiteY2" fmla="*/ 5324585 h 5330182"/>
                <a:gd name="connsiteX3" fmla="*/ 2355238 w 4600909"/>
                <a:gd name="connsiteY3" fmla="*/ 0 h 5330182"/>
                <a:gd name="connsiteX4" fmla="*/ 4413634 w 4600909"/>
                <a:gd name="connsiteY4" fmla="*/ 970733 h 5330182"/>
                <a:gd name="connsiteX5" fmla="*/ 4487842 w 4600909"/>
                <a:gd name="connsiteY5" fmla="*/ 1069970 h 5330182"/>
                <a:gd name="connsiteX6" fmla="*/ 4524056 w 4600909"/>
                <a:gd name="connsiteY6" fmla="*/ 1113862 h 5330182"/>
                <a:gd name="connsiteX7" fmla="*/ 4600909 w 4600909"/>
                <a:gd name="connsiteY7" fmla="*/ 1365461 h 5330182"/>
                <a:gd name="connsiteX8" fmla="*/ 4150909 w 4600909"/>
                <a:gd name="connsiteY8" fmla="*/ 1815461 h 5330182"/>
                <a:gd name="connsiteX9" fmla="*/ 3777762 w 4600909"/>
                <a:gd name="connsiteY9" fmla="*/ 1617060 h 5330182"/>
                <a:gd name="connsiteX10" fmla="*/ 3764646 w 4600909"/>
                <a:gd name="connsiteY10" fmla="*/ 1592895 h 5330182"/>
                <a:gd name="connsiteX11" fmla="*/ 3756955 w 4600909"/>
                <a:gd name="connsiteY11" fmla="*/ 1597708 h 5330182"/>
                <a:gd name="connsiteX12" fmla="*/ 3622442 w 4600909"/>
                <a:gd name="connsiteY12" fmla="*/ 1413095 h 5330182"/>
                <a:gd name="connsiteX13" fmla="*/ 1812312 w 4600909"/>
                <a:gd name="connsiteY13" fmla="*/ 536987 h 5330182"/>
                <a:gd name="connsiteX14" fmla="*/ 2182 w 4600909"/>
                <a:gd name="connsiteY14" fmla="*/ 1413095 h 5330182"/>
                <a:gd name="connsiteX15" fmla="*/ 0 w 4600909"/>
                <a:gd name="connsiteY15" fmla="*/ 1416089 h 5330182"/>
                <a:gd name="connsiteX16" fmla="*/ 9665 w 4600909"/>
                <a:gd name="connsiteY16" fmla="*/ 1396027 h 5330182"/>
                <a:gd name="connsiteX17" fmla="*/ 2355238 w 4600909"/>
                <a:gd name="connsiteY17" fmla="*/ 0 h 533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600909" h="5330182">
                  <a:moveTo>
                    <a:pt x="2245535" y="5309274"/>
                  </a:moveTo>
                  <a:lnTo>
                    <a:pt x="2258621" y="5330182"/>
                  </a:lnTo>
                  <a:lnTo>
                    <a:pt x="2147786" y="5324585"/>
                  </a:lnTo>
                  <a:close/>
                  <a:moveTo>
                    <a:pt x="2355238" y="0"/>
                  </a:moveTo>
                  <a:cubicBezTo>
                    <a:pt x="3183934" y="0"/>
                    <a:pt x="3924370" y="377882"/>
                    <a:pt x="4413634" y="970733"/>
                  </a:cubicBezTo>
                  <a:lnTo>
                    <a:pt x="4487842" y="1069970"/>
                  </a:lnTo>
                  <a:lnTo>
                    <a:pt x="4524056" y="1113862"/>
                  </a:lnTo>
                  <a:cubicBezTo>
                    <a:pt x="4572577" y="1185682"/>
                    <a:pt x="4600909" y="1272263"/>
                    <a:pt x="4600909" y="1365461"/>
                  </a:cubicBezTo>
                  <a:cubicBezTo>
                    <a:pt x="4600909" y="1613989"/>
                    <a:pt x="4399437" y="1815461"/>
                    <a:pt x="4150909" y="1815461"/>
                  </a:cubicBezTo>
                  <a:cubicBezTo>
                    <a:pt x="3995579" y="1815461"/>
                    <a:pt x="3858631" y="1736761"/>
                    <a:pt x="3777762" y="1617060"/>
                  </a:cubicBezTo>
                  <a:lnTo>
                    <a:pt x="3764646" y="1592895"/>
                  </a:lnTo>
                  <a:lnTo>
                    <a:pt x="3756955" y="1597708"/>
                  </a:lnTo>
                  <a:lnTo>
                    <a:pt x="3622442" y="1413095"/>
                  </a:lnTo>
                  <a:cubicBezTo>
                    <a:pt x="3192189" y="878034"/>
                    <a:pt x="2541058" y="536987"/>
                    <a:pt x="1812312" y="536987"/>
                  </a:cubicBezTo>
                  <a:cubicBezTo>
                    <a:pt x="1083567" y="536987"/>
                    <a:pt x="432436" y="878034"/>
                    <a:pt x="2182" y="1413095"/>
                  </a:cubicBezTo>
                  <a:lnTo>
                    <a:pt x="0" y="1416089"/>
                  </a:lnTo>
                  <a:lnTo>
                    <a:pt x="9665" y="1396027"/>
                  </a:lnTo>
                  <a:cubicBezTo>
                    <a:pt x="461383" y="564491"/>
                    <a:pt x="1342389" y="0"/>
                    <a:pt x="2355238" y="0"/>
                  </a:cubicBezTo>
                  <a:close/>
                </a:path>
              </a:pathLst>
            </a:custGeom>
            <a:gradFill>
              <a:gsLst>
                <a:gs pos="100000">
                  <a:srgbClr val="DEDEDE"/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431800" dist="215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977745" y="1999263"/>
            <a:ext cx="223651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rgbClr val="B8382A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7200" dirty="0" smtClean="0">
                <a:solidFill>
                  <a:srgbClr val="6AA5A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</a:t>
            </a:r>
            <a:r>
              <a:rPr lang="en-US" altLang="zh-CN" sz="7200" dirty="0" smtClean="0">
                <a:solidFill>
                  <a:srgbClr val="E0BF5A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7200" dirty="0" smtClean="0">
                <a:solidFill>
                  <a:srgbClr val="856F6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</a:t>
            </a:r>
            <a:endParaRPr lang="zh-CN" altLang="en-US" sz="7200" dirty="0">
              <a:solidFill>
                <a:srgbClr val="856F62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067050" y="4627135"/>
            <a:ext cx="6057900" cy="646331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888688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3600" dirty="0">
              <a:solidFill>
                <a:srgbClr val="888688"/>
              </a:solidFill>
              <a:effectLst>
                <a:innerShdw blurRad="63500" dist="50800" dir="13500000">
                  <a:prstClr val="black">
                    <a:alpha val="35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067050" y="5221222"/>
            <a:ext cx="6057900" cy="369332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is simply dummy  description text</a:t>
            </a:r>
          </a:p>
        </p:txBody>
      </p:sp>
      <p:sp>
        <p:nvSpPr>
          <p:cNvPr id="15" name="矩形 14"/>
          <p:cNvSpPr/>
          <p:nvPr/>
        </p:nvSpPr>
        <p:spPr>
          <a:xfrm>
            <a:off x="110667" y="131626"/>
            <a:ext cx="11970667" cy="659474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649413" y="4833939"/>
            <a:ext cx="871537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1279076">
            <a:off x="12793663" y="-512761"/>
            <a:ext cx="763587" cy="76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19619421">
            <a:off x="-2657475" y="4598988"/>
            <a:ext cx="1192212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4734905">
            <a:off x="-1284288" y="5070475"/>
            <a:ext cx="8001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18745056">
            <a:off x="13104813" y="-28575"/>
            <a:ext cx="104775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14331443">
            <a:off x="12922250" y="445294"/>
            <a:ext cx="62865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156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56067" y="2126404"/>
            <a:ext cx="6414551" cy="3445280"/>
            <a:chOff x="856067" y="2126404"/>
            <a:chExt cx="6414551" cy="3445280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871916" y="3163499"/>
              <a:ext cx="2378378" cy="2387807"/>
            </a:xfrm>
            <a:custGeom>
              <a:avLst/>
              <a:gdLst>
                <a:gd name="T0" fmla="*/ 675 w 691"/>
                <a:gd name="T1" fmla="*/ 317 h 692"/>
                <a:gd name="T2" fmla="*/ 374 w 691"/>
                <a:gd name="T3" fmla="*/ 676 h 692"/>
                <a:gd name="T4" fmla="*/ 15 w 691"/>
                <a:gd name="T5" fmla="*/ 375 h 692"/>
                <a:gd name="T6" fmla="*/ 316 w 691"/>
                <a:gd name="T7" fmla="*/ 16 h 692"/>
                <a:gd name="T8" fmla="*/ 675 w 691"/>
                <a:gd name="T9" fmla="*/ 317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1" h="692">
                  <a:moveTo>
                    <a:pt x="675" y="317"/>
                  </a:moveTo>
                  <a:cubicBezTo>
                    <a:pt x="691" y="499"/>
                    <a:pt x="556" y="660"/>
                    <a:pt x="374" y="676"/>
                  </a:cubicBezTo>
                  <a:cubicBezTo>
                    <a:pt x="192" y="692"/>
                    <a:pt x="31" y="557"/>
                    <a:pt x="15" y="375"/>
                  </a:cubicBezTo>
                  <a:cubicBezTo>
                    <a:pt x="0" y="193"/>
                    <a:pt x="134" y="32"/>
                    <a:pt x="316" y="16"/>
                  </a:cubicBezTo>
                  <a:cubicBezTo>
                    <a:pt x="499" y="0"/>
                    <a:pt x="659" y="135"/>
                    <a:pt x="675" y="31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" name="Oval 10"/>
            <p:cNvSpPr>
              <a:spLocks noChangeArrowheads="1"/>
            </p:cNvSpPr>
            <p:nvPr/>
          </p:nvSpPr>
          <p:spPr bwMode="auto">
            <a:xfrm>
              <a:off x="4952968" y="3215357"/>
              <a:ext cx="2234464" cy="228409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grpSp>
          <p:nvGrpSpPr>
            <p:cNvPr id="20" name="Group 26"/>
            <p:cNvGrpSpPr/>
            <p:nvPr/>
          </p:nvGrpSpPr>
          <p:grpSpPr>
            <a:xfrm>
              <a:off x="856067" y="2126404"/>
              <a:ext cx="6414551" cy="3445280"/>
              <a:chOff x="2360613" y="1123950"/>
              <a:chExt cx="4406900" cy="236696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1" name="Freeform 15"/>
              <p:cNvSpPr>
                <a:spLocks noEditPoints="1"/>
              </p:cNvSpPr>
              <p:nvPr/>
            </p:nvSpPr>
            <p:spPr bwMode="auto">
              <a:xfrm>
                <a:off x="5110163" y="1827213"/>
                <a:ext cx="1657350" cy="1663700"/>
              </a:xfrm>
              <a:custGeom>
                <a:avLst/>
                <a:gdLst>
                  <a:gd name="T0" fmla="*/ 358 w 715"/>
                  <a:gd name="T1" fmla="*/ 25 h 716"/>
                  <a:gd name="T2" fmla="*/ 25 w 715"/>
                  <a:gd name="T3" fmla="*/ 358 h 716"/>
                  <a:gd name="T4" fmla="*/ 358 w 715"/>
                  <a:gd name="T5" fmla="*/ 691 h 716"/>
                  <a:gd name="T6" fmla="*/ 691 w 715"/>
                  <a:gd name="T7" fmla="*/ 358 h 716"/>
                  <a:gd name="T8" fmla="*/ 358 w 715"/>
                  <a:gd name="T9" fmla="*/ 25 h 716"/>
                  <a:gd name="T10" fmla="*/ 358 w 715"/>
                  <a:gd name="T11" fmla="*/ 716 h 716"/>
                  <a:gd name="T12" fmla="*/ 0 w 715"/>
                  <a:gd name="T13" fmla="*/ 358 h 716"/>
                  <a:gd name="T14" fmla="*/ 358 w 715"/>
                  <a:gd name="T15" fmla="*/ 0 h 716"/>
                  <a:gd name="T16" fmla="*/ 715 w 715"/>
                  <a:gd name="T17" fmla="*/ 358 h 716"/>
                  <a:gd name="T18" fmla="*/ 358 w 715"/>
                  <a:gd name="T19" fmla="*/ 716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5" h="716">
                    <a:moveTo>
                      <a:pt x="358" y="25"/>
                    </a:moveTo>
                    <a:cubicBezTo>
                      <a:pt x="174" y="25"/>
                      <a:pt x="25" y="174"/>
                      <a:pt x="25" y="358"/>
                    </a:cubicBezTo>
                    <a:cubicBezTo>
                      <a:pt x="25" y="541"/>
                      <a:pt x="174" y="691"/>
                      <a:pt x="358" y="691"/>
                    </a:cubicBezTo>
                    <a:cubicBezTo>
                      <a:pt x="541" y="691"/>
                      <a:pt x="691" y="541"/>
                      <a:pt x="691" y="358"/>
                    </a:cubicBezTo>
                    <a:cubicBezTo>
                      <a:pt x="691" y="174"/>
                      <a:pt x="541" y="25"/>
                      <a:pt x="358" y="25"/>
                    </a:cubicBezTo>
                    <a:close/>
                    <a:moveTo>
                      <a:pt x="358" y="716"/>
                    </a:moveTo>
                    <a:cubicBezTo>
                      <a:pt x="160" y="716"/>
                      <a:pt x="0" y="555"/>
                      <a:pt x="0" y="358"/>
                    </a:cubicBezTo>
                    <a:cubicBezTo>
                      <a:pt x="0" y="160"/>
                      <a:pt x="160" y="0"/>
                      <a:pt x="358" y="0"/>
                    </a:cubicBezTo>
                    <a:cubicBezTo>
                      <a:pt x="555" y="0"/>
                      <a:pt x="715" y="160"/>
                      <a:pt x="715" y="358"/>
                    </a:cubicBezTo>
                    <a:cubicBezTo>
                      <a:pt x="715" y="555"/>
                      <a:pt x="555" y="716"/>
                      <a:pt x="358" y="7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2" name="Freeform 16"/>
              <p:cNvSpPr>
                <a:spLocks/>
              </p:cNvSpPr>
              <p:nvPr/>
            </p:nvSpPr>
            <p:spPr bwMode="auto">
              <a:xfrm>
                <a:off x="5035550" y="1752600"/>
                <a:ext cx="1022350" cy="1106488"/>
              </a:xfrm>
              <a:custGeom>
                <a:avLst/>
                <a:gdLst>
                  <a:gd name="T0" fmla="*/ 9 w 441"/>
                  <a:gd name="T1" fmla="*/ 476 h 476"/>
                  <a:gd name="T2" fmla="*/ 0 w 441"/>
                  <a:gd name="T3" fmla="*/ 390 h 476"/>
                  <a:gd name="T4" fmla="*/ 390 w 441"/>
                  <a:gd name="T5" fmla="*/ 0 h 476"/>
                  <a:gd name="T6" fmla="*/ 441 w 441"/>
                  <a:gd name="T7" fmla="*/ 3 h 476"/>
                  <a:gd name="T8" fmla="*/ 423 w 441"/>
                  <a:gd name="T9" fmla="*/ 44 h 476"/>
                  <a:gd name="T10" fmla="*/ 390 w 441"/>
                  <a:gd name="T11" fmla="*/ 42 h 476"/>
                  <a:gd name="T12" fmla="*/ 42 w 441"/>
                  <a:gd name="T13" fmla="*/ 390 h 476"/>
                  <a:gd name="T14" fmla="*/ 51 w 441"/>
                  <a:gd name="T15" fmla="*/ 466 h 476"/>
                  <a:gd name="T16" fmla="*/ 9 w 441"/>
                  <a:gd name="T17" fmla="*/ 476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476">
                    <a:moveTo>
                      <a:pt x="9" y="476"/>
                    </a:moveTo>
                    <a:cubicBezTo>
                      <a:pt x="3" y="448"/>
                      <a:pt x="0" y="419"/>
                      <a:pt x="0" y="390"/>
                    </a:cubicBezTo>
                    <a:cubicBezTo>
                      <a:pt x="0" y="175"/>
                      <a:pt x="175" y="0"/>
                      <a:pt x="390" y="0"/>
                    </a:cubicBezTo>
                    <a:cubicBezTo>
                      <a:pt x="407" y="0"/>
                      <a:pt x="424" y="1"/>
                      <a:pt x="441" y="3"/>
                    </a:cubicBezTo>
                    <a:cubicBezTo>
                      <a:pt x="423" y="44"/>
                      <a:pt x="423" y="44"/>
                      <a:pt x="423" y="44"/>
                    </a:cubicBezTo>
                    <a:cubicBezTo>
                      <a:pt x="412" y="43"/>
                      <a:pt x="401" y="42"/>
                      <a:pt x="390" y="42"/>
                    </a:cubicBezTo>
                    <a:cubicBezTo>
                      <a:pt x="198" y="42"/>
                      <a:pt x="42" y="198"/>
                      <a:pt x="42" y="390"/>
                    </a:cubicBezTo>
                    <a:cubicBezTo>
                      <a:pt x="42" y="416"/>
                      <a:pt x="45" y="441"/>
                      <a:pt x="51" y="466"/>
                    </a:cubicBezTo>
                    <a:lnTo>
                      <a:pt x="9" y="4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3" name="Freeform 17"/>
              <p:cNvSpPr>
                <a:spLocks noEditPoints="1"/>
              </p:cNvSpPr>
              <p:nvPr/>
            </p:nvSpPr>
            <p:spPr bwMode="auto">
              <a:xfrm>
                <a:off x="2362200" y="1827213"/>
                <a:ext cx="1657350" cy="1663700"/>
              </a:xfrm>
              <a:custGeom>
                <a:avLst/>
                <a:gdLst>
                  <a:gd name="T0" fmla="*/ 358 w 715"/>
                  <a:gd name="T1" fmla="*/ 25 h 716"/>
                  <a:gd name="T2" fmla="*/ 25 w 715"/>
                  <a:gd name="T3" fmla="*/ 358 h 716"/>
                  <a:gd name="T4" fmla="*/ 358 w 715"/>
                  <a:gd name="T5" fmla="*/ 691 h 716"/>
                  <a:gd name="T6" fmla="*/ 691 w 715"/>
                  <a:gd name="T7" fmla="*/ 358 h 716"/>
                  <a:gd name="T8" fmla="*/ 358 w 715"/>
                  <a:gd name="T9" fmla="*/ 25 h 716"/>
                  <a:gd name="T10" fmla="*/ 358 w 715"/>
                  <a:gd name="T11" fmla="*/ 716 h 716"/>
                  <a:gd name="T12" fmla="*/ 0 w 715"/>
                  <a:gd name="T13" fmla="*/ 358 h 716"/>
                  <a:gd name="T14" fmla="*/ 358 w 715"/>
                  <a:gd name="T15" fmla="*/ 0 h 716"/>
                  <a:gd name="T16" fmla="*/ 715 w 715"/>
                  <a:gd name="T17" fmla="*/ 358 h 716"/>
                  <a:gd name="T18" fmla="*/ 358 w 715"/>
                  <a:gd name="T19" fmla="*/ 716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5" h="716">
                    <a:moveTo>
                      <a:pt x="358" y="25"/>
                    </a:moveTo>
                    <a:cubicBezTo>
                      <a:pt x="174" y="25"/>
                      <a:pt x="25" y="174"/>
                      <a:pt x="25" y="358"/>
                    </a:cubicBezTo>
                    <a:cubicBezTo>
                      <a:pt x="25" y="541"/>
                      <a:pt x="174" y="691"/>
                      <a:pt x="358" y="691"/>
                    </a:cubicBezTo>
                    <a:cubicBezTo>
                      <a:pt x="541" y="691"/>
                      <a:pt x="691" y="541"/>
                      <a:pt x="691" y="358"/>
                    </a:cubicBezTo>
                    <a:cubicBezTo>
                      <a:pt x="691" y="174"/>
                      <a:pt x="541" y="25"/>
                      <a:pt x="358" y="25"/>
                    </a:cubicBezTo>
                    <a:close/>
                    <a:moveTo>
                      <a:pt x="358" y="716"/>
                    </a:moveTo>
                    <a:cubicBezTo>
                      <a:pt x="160" y="716"/>
                      <a:pt x="0" y="555"/>
                      <a:pt x="0" y="358"/>
                    </a:cubicBezTo>
                    <a:cubicBezTo>
                      <a:pt x="0" y="160"/>
                      <a:pt x="160" y="0"/>
                      <a:pt x="358" y="0"/>
                    </a:cubicBezTo>
                    <a:cubicBezTo>
                      <a:pt x="555" y="0"/>
                      <a:pt x="715" y="160"/>
                      <a:pt x="715" y="358"/>
                    </a:cubicBezTo>
                    <a:cubicBezTo>
                      <a:pt x="715" y="555"/>
                      <a:pt x="555" y="716"/>
                      <a:pt x="358" y="7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4" name="Freeform 18"/>
              <p:cNvSpPr>
                <a:spLocks/>
              </p:cNvSpPr>
              <p:nvPr/>
            </p:nvSpPr>
            <p:spPr bwMode="auto">
              <a:xfrm>
                <a:off x="2360613" y="1755775"/>
                <a:ext cx="1733550" cy="993775"/>
              </a:xfrm>
              <a:custGeom>
                <a:avLst/>
                <a:gdLst>
                  <a:gd name="T0" fmla="*/ 746 w 748"/>
                  <a:gd name="T1" fmla="*/ 428 h 428"/>
                  <a:gd name="T2" fmla="*/ 705 w 748"/>
                  <a:gd name="T3" fmla="*/ 424 h 428"/>
                  <a:gd name="T4" fmla="*/ 707 w 748"/>
                  <a:gd name="T5" fmla="*/ 389 h 428"/>
                  <a:gd name="T6" fmla="*/ 359 w 748"/>
                  <a:gd name="T7" fmla="*/ 41 h 428"/>
                  <a:gd name="T8" fmla="*/ 45 w 748"/>
                  <a:gd name="T9" fmla="*/ 237 h 428"/>
                  <a:gd name="T10" fmla="*/ 0 w 748"/>
                  <a:gd name="T11" fmla="*/ 237 h 428"/>
                  <a:gd name="T12" fmla="*/ 359 w 748"/>
                  <a:gd name="T13" fmla="*/ 0 h 428"/>
                  <a:gd name="T14" fmla="*/ 748 w 748"/>
                  <a:gd name="T15" fmla="*/ 389 h 428"/>
                  <a:gd name="T16" fmla="*/ 746 w 748"/>
                  <a:gd name="T17" fmla="*/ 428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8" h="428">
                    <a:moveTo>
                      <a:pt x="746" y="428"/>
                    </a:moveTo>
                    <a:cubicBezTo>
                      <a:pt x="705" y="424"/>
                      <a:pt x="705" y="424"/>
                      <a:pt x="705" y="424"/>
                    </a:cubicBezTo>
                    <a:cubicBezTo>
                      <a:pt x="706" y="413"/>
                      <a:pt x="707" y="401"/>
                      <a:pt x="707" y="389"/>
                    </a:cubicBezTo>
                    <a:cubicBezTo>
                      <a:pt x="707" y="197"/>
                      <a:pt x="551" y="41"/>
                      <a:pt x="359" y="41"/>
                    </a:cubicBezTo>
                    <a:cubicBezTo>
                      <a:pt x="224" y="41"/>
                      <a:pt x="103" y="117"/>
                      <a:pt x="45" y="237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61" y="93"/>
                      <a:pt x="202" y="0"/>
                      <a:pt x="359" y="0"/>
                    </a:cubicBezTo>
                    <a:cubicBezTo>
                      <a:pt x="573" y="0"/>
                      <a:pt x="748" y="174"/>
                      <a:pt x="748" y="389"/>
                    </a:cubicBezTo>
                    <a:cubicBezTo>
                      <a:pt x="748" y="402"/>
                      <a:pt x="747" y="415"/>
                      <a:pt x="746" y="4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5" name="Oval 19"/>
              <p:cNvSpPr>
                <a:spLocks noChangeArrowheads="1"/>
              </p:cNvSpPr>
              <p:nvPr/>
            </p:nvSpPr>
            <p:spPr bwMode="auto">
              <a:xfrm>
                <a:off x="3067050" y="2528888"/>
                <a:ext cx="241300" cy="2444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6" name="Oval 20"/>
              <p:cNvSpPr>
                <a:spLocks noChangeArrowheads="1"/>
              </p:cNvSpPr>
              <p:nvPr/>
            </p:nvSpPr>
            <p:spPr bwMode="auto">
              <a:xfrm>
                <a:off x="5840413" y="2563813"/>
                <a:ext cx="179388" cy="1793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7" name="Freeform 21"/>
              <p:cNvSpPr>
                <a:spLocks noEditPoints="1"/>
              </p:cNvSpPr>
              <p:nvPr/>
            </p:nvSpPr>
            <p:spPr bwMode="auto">
              <a:xfrm>
                <a:off x="4149725" y="2565400"/>
                <a:ext cx="441325" cy="441325"/>
              </a:xfrm>
              <a:custGeom>
                <a:avLst/>
                <a:gdLst>
                  <a:gd name="T0" fmla="*/ 190 w 190"/>
                  <a:gd name="T1" fmla="*/ 98 h 190"/>
                  <a:gd name="T2" fmla="*/ 190 w 190"/>
                  <a:gd name="T3" fmla="*/ 88 h 190"/>
                  <a:gd name="T4" fmla="*/ 186 w 190"/>
                  <a:gd name="T5" fmla="*/ 79 h 190"/>
                  <a:gd name="T6" fmla="*/ 186 w 190"/>
                  <a:gd name="T7" fmla="*/ 68 h 190"/>
                  <a:gd name="T8" fmla="*/ 180 w 190"/>
                  <a:gd name="T9" fmla="*/ 60 h 190"/>
                  <a:gd name="T10" fmla="*/ 179 w 190"/>
                  <a:gd name="T11" fmla="*/ 50 h 190"/>
                  <a:gd name="T12" fmla="*/ 171 w 190"/>
                  <a:gd name="T13" fmla="*/ 44 h 190"/>
                  <a:gd name="T14" fmla="*/ 168 w 190"/>
                  <a:gd name="T15" fmla="*/ 34 h 190"/>
                  <a:gd name="T16" fmla="*/ 159 w 190"/>
                  <a:gd name="T17" fmla="*/ 29 h 190"/>
                  <a:gd name="T18" fmla="*/ 154 w 190"/>
                  <a:gd name="T19" fmla="*/ 21 h 190"/>
                  <a:gd name="T20" fmla="*/ 144 w 190"/>
                  <a:gd name="T21" fmla="*/ 17 h 190"/>
                  <a:gd name="T22" fmla="*/ 137 w 190"/>
                  <a:gd name="T23" fmla="*/ 10 h 190"/>
                  <a:gd name="T24" fmla="*/ 127 w 190"/>
                  <a:gd name="T25" fmla="*/ 9 h 190"/>
                  <a:gd name="T26" fmla="*/ 119 w 190"/>
                  <a:gd name="T27" fmla="*/ 3 h 190"/>
                  <a:gd name="T28" fmla="*/ 109 w 190"/>
                  <a:gd name="T29" fmla="*/ 4 h 190"/>
                  <a:gd name="T30" fmla="*/ 99 w 190"/>
                  <a:gd name="T31" fmla="*/ 0 h 190"/>
                  <a:gd name="T32" fmla="*/ 93 w 190"/>
                  <a:gd name="T33" fmla="*/ 3 h 190"/>
                  <a:gd name="T34" fmla="*/ 83 w 190"/>
                  <a:gd name="T35" fmla="*/ 1 h 190"/>
                  <a:gd name="T36" fmla="*/ 74 w 190"/>
                  <a:gd name="T37" fmla="*/ 6 h 190"/>
                  <a:gd name="T38" fmla="*/ 64 w 190"/>
                  <a:gd name="T39" fmla="*/ 5 h 190"/>
                  <a:gd name="T40" fmla="*/ 56 w 190"/>
                  <a:gd name="T41" fmla="*/ 12 h 190"/>
                  <a:gd name="T42" fmla="*/ 46 w 190"/>
                  <a:gd name="T43" fmla="*/ 14 h 190"/>
                  <a:gd name="T44" fmla="*/ 40 w 190"/>
                  <a:gd name="T45" fmla="*/ 22 h 190"/>
                  <a:gd name="T46" fmla="*/ 31 w 190"/>
                  <a:gd name="T47" fmla="*/ 25 h 190"/>
                  <a:gd name="T48" fmla="*/ 26 w 190"/>
                  <a:gd name="T49" fmla="*/ 35 h 190"/>
                  <a:gd name="T50" fmla="*/ 18 w 190"/>
                  <a:gd name="T51" fmla="*/ 40 h 190"/>
                  <a:gd name="T52" fmla="*/ 15 w 190"/>
                  <a:gd name="T53" fmla="*/ 50 h 190"/>
                  <a:gd name="T54" fmla="*/ 8 w 190"/>
                  <a:gd name="T55" fmla="*/ 57 h 190"/>
                  <a:gd name="T56" fmla="*/ 8 w 190"/>
                  <a:gd name="T57" fmla="*/ 68 h 190"/>
                  <a:gd name="T58" fmla="*/ 2 w 190"/>
                  <a:gd name="T59" fmla="*/ 76 h 190"/>
                  <a:gd name="T60" fmla="*/ 4 w 190"/>
                  <a:gd name="T61" fmla="*/ 86 h 190"/>
                  <a:gd name="T62" fmla="*/ 3 w 190"/>
                  <a:gd name="T63" fmla="*/ 96 h 190"/>
                  <a:gd name="T64" fmla="*/ 1 w 190"/>
                  <a:gd name="T65" fmla="*/ 106 h 190"/>
                  <a:gd name="T66" fmla="*/ 5 w 190"/>
                  <a:gd name="T67" fmla="*/ 115 h 190"/>
                  <a:gd name="T68" fmla="*/ 5 w 190"/>
                  <a:gd name="T69" fmla="*/ 125 h 190"/>
                  <a:gd name="T70" fmla="*/ 11 w 190"/>
                  <a:gd name="T71" fmla="*/ 132 h 190"/>
                  <a:gd name="T72" fmla="*/ 13 w 190"/>
                  <a:gd name="T73" fmla="*/ 143 h 190"/>
                  <a:gd name="T74" fmla="*/ 21 w 190"/>
                  <a:gd name="T75" fmla="*/ 149 h 190"/>
                  <a:gd name="T76" fmla="*/ 24 w 190"/>
                  <a:gd name="T77" fmla="*/ 158 h 190"/>
                  <a:gd name="T78" fmla="*/ 33 w 190"/>
                  <a:gd name="T79" fmla="*/ 163 h 190"/>
                  <a:gd name="T80" fmla="*/ 39 w 190"/>
                  <a:gd name="T81" fmla="*/ 172 h 190"/>
                  <a:gd name="T82" fmla="*/ 49 w 190"/>
                  <a:gd name="T83" fmla="*/ 174 h 190"/>
                  <a:gd name="T84" fmla="*/ 56 w 190"/>
                  <a:gd name="T85" fmla="*/ 182 h 190"/>
                  <a:gd name="T86" fmla="*/ 66 w 190"/>
                  <a:gd name="T87" fmla="*/ 182 h 190"/>
                  <a:gd name="T88" fmla="*/ 74 w 190"/>
                  <a:gd name="T89" fmla="*/ 188 h 190"/>
                  <a:gd name="T90" fmla="*/ 84 w 190"/>
                  <a:gd name="T91" fmla="*/ 186 h 190"/>
                  <a:gd name="T92" fmla="*/ 94 w 190"/>
                  <a:gd name="T93" fmla="*/ 190 h 190"/>
                  <a:gd name="T94" fmla="*/ 100 w 190"/>
                  <a:gd name="T95" fmla="*/ 187 h 190"/>
                  <a:gd name="T96" fmla="*/ 110 w 190"/>
                  <a:gd name="T97" fmla="*/ 189 h 190"/>
                  <a:gd name="T98" fmla="*/ 119 w 190"/>
                  <a:gd name="T99" fmla="*/ 184 h 190"/>
                  <a:gd name="T100" fmla="*/ 129 w 190"/>
                  <a:gd name="T101" fmla="*/ 184 h 190"/>
                  <a:gd name="T102" fmla="*/ 137 w 190"/>
                  <a:gd name="T103" fmla="*/ 177 h 190"/>
                  <a:gd name="T104" fmla="*/ 147 w 190"/>
                  <a:gd name="T105" fmla="*/ 175 h 190"/>
                  <a:gd name="T106" fmla="*/ 153 w 190"/>
                  <a:gd name="T107" fmla="*/ 167 h 190"/>
                  <a:gd name="T108" fmla="*/ 162 w 190"/>
                  <a:gd name="T109" fmla="*/ 163 h 190"/>
                  <a:gd name="T110" fmla="*/ 166 w 190"/>
                  <a:gd name="T111" fmla="*/ 154 h 190"/>
                  <a:gd name="T112" fmla="*/ 175 w 190"/>
                  <a:gd name="T113" fmla="*/ 148 h 190"/>
                  <a:gd name="T114" fmla="*/ 177 w 190"/>
                  <a:gd name="T115" fmla="*/ 138 h 190"/>
                  <a:gd name="T116" fmla="*/ 184 w 190"/>
                  <a:gd name="T117" fmla="*/ 130 h 190"/>
                  <a:gd name="T118" fmla="*/ 184 w 190"/>
                  <a:gd name="T119" fmla="*/ 120 h 190"/>
                  <a:gd name="T120" fmla="*/ 189 w 190"/>
                  <a:gd name="T121" fmla="*/ 111 h 190"/>
                  <a:gd name="T122" fmla="*/ 187 w 190"/>
                  <a:gd name="T123" fmla="*/ 10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90" h="190">
                    <a:moveTo>
                      <a:pt x="29" y="95"/>
                    </a:moveTo>
                    <a:cubicBezTo>
                      <a:pt x="29" y="59"/>
                      <a:pt x="59" y="29"/>
                      <a:pt x="95" y="29"/>
                    </a:cubicBezTo>
                    <a:cubicBezTo>
                      <a:pt x="132" y="29"/>
                      <a:pt x="161" y="59"/>
                      <a:pt x="161" y="95"/>
                    </a:cubicBezTo>
                    <a:cubicBezTo>
                      <a:pt x="161" y="132"/>
                      <a:pt x="132" y="161"/>
                      <a:pt x="95" y="161"/>
                    </a:cubicBezTo>
                    <a:cubicBezTo>
                      <a:pt x="59" y="161"/>
                      <a:pt x="29" y="132"/>
                      <a:pt x="29" y="95"/>
                    </a:cubicBezTo>
                    <a:close/>
                    <a:moveTo>
                      <a:pt x="190" y="98"/>
                    </a:moveTo>
                    <a:cubicBezTo>
                      <a:pt x="190" y="97"/>
                      <a:pt x="190" y="96"/>
                      <a:pt x="190" y="95"/>
                    </a:cubicBezTo>
                    <a:cubicBezTo>
                      <a:pt x="190" y="94"/>
                      <a:pt x="190" y="94"/>
                      <a:pt x="190" y="94"/>
                    </a:cubicBezTo>
                    <a:cubicBezTo>
                      <a:pt x="187" y="94"/>
                      <a:pt x="187" y="94"/>
                      <a:pt x="187" y="94"/>
                    </a:cubicBezTo>
                    <a:cubicBezTo>
                      <a:pt x="187" y="93"/>
                      <a:pt x="187" y="92"/>
                      <a:pt x="187" y="91"/>
                    </a:cubicBezTo>
                    <a:cubicBezTo>
                      <a:pt x="190" y="91"/>
                      <a:pt x="190" y="91"/>
                      <a:pt x="190" y="91"/>
                    </a:cubicBezTo>
                    <a:cubicBezTo>
                      <a:pt x="190" y="90"/>
                      <a:pt x="190" y="89"/>
                      <a:pt x="190" y="88"/>
                    </a:cubicBezTo>
                    <a:cubicBezTo>
                      <a:pt x="187" y="88"/>
                      <a:pt x="187" y="88"/>
                      <a:pt x="187" y="88"/>
                    </a:cubicBezTo>
                    <a:cubicBezTo>
                      <a:pt x="187" y="87"/>
                      <a:pt x="187" y="86"/>
                      <a:pt x="187" y="85"/>
                    </a:cubicBezTo>
                    <a:cubicBezTo>
                      <a:pt x="190" y="85"/>
                      <a:pt x="190" y="85"/>
                      <a:pt x="190" y="85"/>
                    </a:cubicBezTo>
                    <a:cubicBezTo>
                      <a:pt x="190" y="83"/>
                      <a:pt x="190" y="82"/>
                      <a:pt x="189" y="81"/>
                    </a:cubicBezTo>
                    <a:cubicBezTo>
                      <a:pt x="186" y="82"/>
                      <a:pt x="186" y="82"/>
                      <a:pt x="186" y="82"/>
                    </a:cubicBezTo>
                    <a:cubicBezTo>
                      <a:pt x="186" y="81"/>
                      <a:pt x="186" y="80"/>
                      <a:pt x="186" y="79"/>
                    </a:cubicBezTo>
                    <a:cubicBezTo>
                      <a:pt x="189" y="78"/>
                      <a:pt x="189" y="78"/>
                      <a:pt x="189" y="78"/>
                    </a:cubicBezTo>
                    <a:cubicBezTo>
                      <a:pt x="189" y="77"/>
                      <a:pt x="188" y="76"/>
                      <a:pt x="188" y="75"/>
                    </a:cubicBezTo>
                    <a:cubicBezTo>
                      <a:pt x="185" y="75"/>
                      <a:pt x="185" y="75"/>
                      <a:pt x="185" y="75"/>
                    </a:cubicBezTo>
                    <a:cubicBezTo>
                      <a:pt x="185" y="74"/>
                      <a:pt x="185" y="73"/>
                      <a:pt x="184" y="72"/>
                    </a:cubicBezTo>
                    <a:cubicBezTo>
                      <a:pt x="187" y="72"/>
                      <a:pt x="187" y="72"/>
                      <a:pt x="187" y="72"/>
                    </a:cubicBezTo>
                    <a:cubicBezTo>
                      <a:pt x="187" y="70"/>
                      <a:pt x="187" y="70"/>
                      <a:pt x="186" y="68"/>
                    </a:cubicBezTo>
                    <a:cubicBezTo>
                      <a:pt x="184" y="69"/>
                      <a:pt x="184" y="69"/>
                      <a:pt x="184" y="69"/>
                    </a:cubicBezTo>
                    <a:cubicBezTo>
                      <a:pt x="183" y="68"/>
                      <a:pt x="183" y="67"/>
                      <a:pt x="182" y="66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85" y="64"/>
                      <a:pt x="185" y="63"/>
                      <a:pt x="184" y="62"/>
                    </a:cubicBezTo>
                    <a:cubicBezTo>
                      <a:pt x="182" y="63"/>
                      <a:pt x="182" y="63"/>
                      <a:pt x="182" y="63"/>
                    </a:cubicBezTo>
                    <a:cubicBezTo>
                      <a:pt x="181" y="62"/>
                      <a:pt x="181" y="61"/>
                      <a:pt x="180" y="60"/>
                    </a:cubicBezTo>
                    <a:cubicBezTo>
                      <a:pt x="183" y="59"/>
                      <a:pt x="183" y="59"/>
                      <a:pt x="183" y="59"/>
                    </a:cubicBezTo>
                    <a:cubicBezTo>
                      <a:pt x="183" y="58"/>
                      <a:pt x="182" y="57"/>
                      <a:pt x="182" y="56"/>
                    </a:cubicBezTo>
                    <a:cubicBezTo>
                      <a:pt x="179" y="57"/>
                      <a:pt x="179" y="57"/>
                      <a:pt x="179" y="57"/>
                    </a:cubicBezTo>
                    <a:cubicBezTo>
                      <a:pt x="179" y="56"/>
                      <a:pt x="178" y="56"/>
                      <a:pt x="178" y="55"/>
                    </a:cubicBezTo>
                    <a:cubicBezTo>
                      <a:pt x="181" y="53"/>
                      <a:pt x="181" y="53"/>
                      <a:pt x="181" y="53"/>
                    </a:cubicBezTo>
                    <a:cubicBezTo>
                      <a:pt x="180" y="52"/>
                      <a:pt x="180" y="51"/>
                      <a:pt x="179" y="50"/>
                    </a:cubicBezTo>
                    <a:cubicBezTo>
                      <a:pt x="176" y="52"/>
                      <a:pt x="176" y="52"/>
                      <a:pt x="176" y="52"/>
                    </a:cubicBezTo>
                    <a:cubicBezTo>
                      <a:pt x="176" y="51"/>
                      <a:pt x="175" y="50"/>
                      <a:pt x="175" y="49"/>
                    </a:cubicBezTo>
                    <a:cubicBezTo>
                      <a:pt x="177" y="47"/>
                      <a:pt x="177" y="47"/>
                      <a:pt x="177" y="47"/>
                    </a:cubicBezTo>
                    <a:cubicBezTo>
                      <a:pt x="177" y="47"/>
                      <a:pt x="176" y="45"/>
                      <a:pt x="176" y="45"/>
                    </a:cubicBezTo>
                    <a:cubicBezTo>
                      <a:pt x="173" y="46"/>
                      <a:pt x="173" y="46"/>
                      <a:pt x="173" y="46"/>
                    </a:cubicBezTo>
                    <a:cubicBezTo>
                      <a:pt x="173" y="45"/>
                      <a:pt x="172" y="45"/>
                      <a:pt x="171" y="44"/>
                    </a:cubicBezTo>
                    <a:cubicBezTo>
                      <a:pt x="174" y="42"/>
                      <a:pt x="174" y="42"/>
                      <a:pt x="174" y="42"/>
                    </a:cubicBezTo>
                    <a:cubicBezTo>
                      <a:pt x="173" y="41"/>
                      <a:pt x="173" y="40"/>
                      <a:pt x="172" y="39"/>
                    </a:cubicBezTo>
                    <a:cubicBezTo>
                      <a:pt x="170" y="41"/>
                      <a:pt x="170" y="41"/>
                      <a:pt x="170" y="41"/>
                    </a:cubicBezTo>
                    <a:cubicBezTo>
                      <a:pt x="169" y="40"/>
                      <a:pt x="168" y="39"/>
                      <a:pt x="168" y="39"/>
                    </a:cubicBezTo>
                    <a:cubicBezTo>
                      <a:pt x="170" y="37"/>
                      <a:pt x="170" y="37"/>
                      <a:pt x="170" y="37"/>
                    </a:cubicBezTo>
                    <a:cubicBezTo>
                      <a:pt x="169" y="36"/>
                      <a:pt x="169" y="35"/>
                      <a:pt x="168" y="34"/>
                    </a:cubicBezTo>
                    <a:cubicBezTo>
                      <a:pt x="166" y="36"/>
                      <a:pt x="166" y="36"/>
                      <a:pt x="166" y="36"/>
                    </a:cubicBezTo>
                    <a:cubicBezTo>
                      <a:pt x="165" y="35"/>
                      <a:pt x="164" y="34"/>
                      <a:pt x="163" y="34"/>
                    </a:cubicBezTo>
                    <a:cubicBezTo>
                      <a:pt x="166" y="32"/>
                      <a:pt x="166" y="32"/>
                      <a:pt x="166" y="32"/>
                    </a:cubicBezTo>
                    <a:cubicBezTo>
                      <a:pt x="165" y="31"/>
                      <a:pt x="164" y="30"/>
                      <a:pt x="164" y="29"/>
                    </a:cubicBezTo>
                    <a:cubicBezTo>
                      <a:pt x="161" y="31"/>
                      <a:pt x="161" y="31"/>
                      <a:pt x="161" y="31"/>
                    </a:cubicBezTo>
                    <a:cubicBezTo>
                      <a:pt x="161" y="31"/>
                      <a:pt x="160" y="30"/>
                      <a:pt x="159" y="29"/>
                    </a:cubicBezTo>
                    <a:cubicBezTo>
                      <a:pt x="161" y="27"/>
                      <a:pt x="161" y="27"/>
                      <a:pt x="161" y="27"/>
                    </a:cubicBezTo>
                    <a:cubicBezTo>
                      <a:pt x="161" y="26"/>
                      <a:pt x="160" y="25"/>
                      <a:pt x="159" y="25"/>
                    </a:cubicBezTo>
                    <a:cubicBezTo>
                      <a:pt x="157" y="27"/>
                      <a:pt x="157" y="27"/>
                      <a:pt x="157" y="27"/>
                    </a:cubicBezTo>
                    <a:cubicBezTo>
                      <a:pt x="156" y="26"/>
                      <a:pt x="155" y="26"/>
                      <a:pt x="154" y="25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6" y="22"/>
                      <a:pt x="155" y="21"/>
                      <a:pt x="154" y="21"/>
                    </a:cubicBezTo>
                    <a:cubicBezTo>
                      <a:pt x="152" y="23"/>
                      <a:pt x="152" y="23"/>
                      <a:pt x="152" y="23"/>
                    </a:cubicBezTo>
                    <a:cubicBezTo>
                      <a:pt x="151" y="22"/>
                      <a:pt x="150" y="22"/>
                      <a:pt x="150" y="21"/>
                    </a:cubicBezTo>
                    <a:cubicBezTo>
                      <a:pt x="151" y="19"/>
                      <a:pt x="151" y="19"/>
                      <a:pt x="151" y="19"/>
                    </a:cubicBezTo>
                    <a:cubicBezTo>
                      <a:pt x="150" y="18"/>
                      <a:pt x="150" y="17"/>
                      <a:pt x="149" y="17"/>
                    </a:cubicBezTo>
                    <a:cubicBezTo>
                      <a:pt x="147" y="19"/>
                      <a:pt x="147" y="19"/>
                      <a:pt x="147" y="19"/>
                    </a:cubicBezTo>
                    <a:cubicBezTo>
                      <a:pt x="146" y="19"/>
                      <a:pt x="145" y="18"/>
                      <a:pt x="144" y="17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5" y="14"/>
                      <a:pt x="144" y="14"/>
                      <a:pt x="143" y="13"/>
                    </a:cubicBezTo>
                    <a:cubicBezTo>
                      <a:pt x="142" y="16"/>
                      <a:pt x="142" y="16"/>
                      <a:pt x="142" y="16"/>
                    </a:cubicBezTo>
                    <a:cubicBezTo>
                      <a:pt x="141" y="15"/>
                      <a:pt x="140" y="15"/>
                      <a:pt x="139" y="14"/>
                    </a:cubicBezTo>
                    <a:cubicBezTo>
                      <a:pt x="140" y="11"/>
                      <a:pt x="140" y="11"/>
                      <a:pt x="140" y="11"/>
                    </a:cubicBezTo>
                    <a:cubicBezTo>
                      <a:pt x="139" y="11"/>
                      <a:pt x="138" y="10"/>
                      <a:pt x="137" y="10"/>
                    </a:cubicBezTo>
                    <a:cubicBezTo>
                      <a:pt x="136" y="13"/>
                      <a:pt x="136" y="13"/>
                      <a:pt x="136" y="13"/>
                    </a:cubicBezTo>
                    <a:cubicBezTo>
                      <a:pt x="135" y="12"/>
                      <a:pt x="134" y="12"/>
                      <a:pt x="133" y="11"/>
                    </a:cubicBezTo>
                    <a:cubicBezTo>
                      <a:pt x="134" y="9"/>
                      <a:pt x="134" y="9"/>
                      <a:pt x="134" y="9"/>
                    </a:cubicBezTo>
                    <a:cubicBezTo>
                      <a:pt x="133" y="8"/>
                      <a:pt x="132" y="8"/>
                      <a:pt x="131" y="7"/>
                    </a:cubicBezTo>
                    <a:cubicBezTo>
                      <a:pt x="130" y="10"/>
                      <a:pt x="130" y="10"/>
                      <a:pt x="130" y="10"/>
                    </a:cubicBezTo>
                    <a:cubicBezTo>
                      <a:pt x="129" y="10"/>
                      <a:pt x="128" y="9"/>
                      <a:pt x="127" y="9"/>
                    </a:cubicBezTo>
                    <a:cubicBezTo>
                      <a:pt x="128" y="6"/>
                      <a:pt x="128" y="6"/>
                      <a:pt x="128" y="6"/>
                    </a:cubicBezTo>
                    <a:cubicBezTo>
                      <a:pt x="127" y="6"/>
                      <a:pt x="126" y="5"/>
                      <a:pt x="125" y="5"/>
                    </a:cubicBezTo>
                    <a:cubicBezTo>
                      <a:pt x="124" y="8"/>
                      <a:pt x="124" y="8"/>
                      <a:pt x="124" y="8"/>
                    </a:cubicBezTo>
                    <a:cubicBezTo>
                      <a:pt x="123" y="8"/>
                      <a:pt x="122" y="7"/>
                      <a:pt x="121" y="7"/>
                    </a:cubicBezTo>
                    <a:cubicBezTo>
                      <a:pt x="122" y="4"/>
                      <a:pt x="122" y="4"/>
                      <a:pt x="122" y="4"/>
                    </a:cubicBezTo>
                    <a:cubicBezTo>
                      <a:pt x="121" y="4"/>
                      <a:pt x="120" y="3"/>
                      <a:pt x="119" y="3"/>
                    </a:cubicBezTo>
                    <a:cubicBezTo>
                      <a:pt x="118" y="6"/>
                      <a:pt x="118" y="6"/>
                      <a:pt x="118" y="6"/>
                    </a:cubicBezTo>
                    <a:cubicBezTo>
                      <a:pt x="117" y="6"/>
                      <a:pt x="116" y="6"/>
                      <a:pt x="115" y="6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15" y="2"/>
                      <a:pt x="114" y="2"/>
                      <a:pt x="112" y="2"/>
                    </a:cubicBezTo>
                    <a:cubicBezTo>
                      <a:pt x="112" y="5"/>
                      <a:pt x="112" y="5"/>
                      <a:pt x="112" y="5"/>
                    </a:cubicBezTo>
                    <a:cubicBezTo>
                      <a:pt x="111" y="5"/>
                      <a:pt x="110" y="4"/>
                      <a:pt x="109" y="4"/>
                    </a:cubicBezTo>
                    <a:cubicBezTo>
                      <a:pt x="109" y="1"/>
                      <a:pt x="109" y="1"/>
                      <a:pt x="109" y="1"/>
                    </a:cubicBezTo>
                    <a:cubicBezTo>
                      <a:pt x="108" y="1"/>
                      <a:pt x="107" y="1"/>
                      <a:pt x="106" y="1"/>
                    </a:cubicBezTo>
                    <a:cubicBezTo>
                      <a:pt x="106" y="4"/>
                      <a:pt x="106" y="4"/>
                      <a:pt x="106" y="4"/>
                    </a:cubicBezTo>
                    <a:cubicBezTo>
                      <a:pt x="105" y="4"/>
                      <a:pt x="104" y="4"/>
                      <a:pt x="103" y="4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2" y="0"/>
                      <a:pt x="101" y="0"/>
                      <a:pt x="99" y="0"/>
                    </a:cubicBezTo>
                    <a:cubicBezTo>
                      <a:pt x="99" y="3"/>
                      <a:pt x="99" y="3"/>
                      <a:pt x="99" y="3"/>
                    </a:cubicBezTo>
                    <a:cubicBezTo>
                      <a:pt x="98" y="3"/>
                      <a:pt x="97" y="3"/>
                      <a:pt x="96" y="3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4" y="0"/>
                      <a:pt x="93" y="0"/>
                    </a:cubicBezTo>
                    <a:cubicBezTo>
                      <a:pt x="93" y="3"/>
                      <a:pt x="93" y="3"/>
                      <a:pt x="93" y="3"/>
                    </a:cubicBezTo>
                    <a:cubicBezTo>
                      <a:pt x="92" y="3"/>
                      <a:pt x="91" y="3"/>
                      <a:pt x="90" y="4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9" y="0"/>
                      <a:pt x="88" y="0"/>
                      <a:pt x="86" y="0"/>
                    </a:cubicBezTo>
                    <a:cubicBezTo>
                      <a:pt x="87" y="4"/>
                      <a:pt x="87" y="4"/>
                      <a:pt x="87" y="4"/>
                    </a:cubicBezTo>
                    <a:cubicBezTo>
                      <a:pt x="86" y="4"/>
                      <a:pt x="85" y="4"/>
                      <a:pt x="84" y="4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2" y="1"/>
                      <a:pt x="81" y="1"/>
                      <a:pt x="80" y="1"/>
                    </a:cubicBezTo>
                    <a:cubicBezTo>
                      <a:pt x="80" y="4"/>
                      <a:pt x="80" y="4"/>
                      <a:pt x="80" y="4"/>
                    </a:cubicBezTo>
                    <a:cubicBezTo>
                      <a:pt x="79" y="5"/>
                      <a:pt x="78" y="5"/>
                      <a:pt x="77" y="5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76" y="2"/>
                      <a:pt x="75" y="2"/>
                      <a:pt x="73" y="3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3" y="6"/>
                      <a:pt x="72" y="6"/>
                      <a:pt x="71" y="7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69" y="4"/>
                      <a:pt x="68" y="4"/>
                      <a:pt x="67" y="4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7" y="8"/>
                      <a:pt x="66" y="8"/>
                      <a:pt x="65" y="8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3" y="6"/>
                      <a:pt x="62" y="6"/>
                      <a:pt x="61" y="7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1" y="10"/>
                      <a:pt x="60" y="10"/>
                      <a:pt x="59" y="11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7" y="8"/>
                      <a:pt x="56" y="9"/>
                      <a:pt x="55" y="9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55" y="12"/>
                      <a:pt x="54" y="13"/>
                      <a:pt x="54" y="13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1" y="11"/>
                      <a:pt x="50" y="11"/>
                      <a:pt x="49" y="12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0" y="15"/>
                      <a:pt x="49" y="16"/>
                      <a:pt x="48" y="16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5" y="14"/>
                      <a:pt x="45" y="15"/>
                      <a:pt x="44" y="15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19"/>
                      <a:pt x="44" y="19"/>
                      <a:pt x="43" y="20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0" y="18"/>
                      <a:pt x="39" y="19"/>
                      <a:pt x="38" y="19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39" y="22"/>
                      <a:pt x="39" y="23"/>
                      <a:pt x="38" y="24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5" y="22"/>
                      <a:pt x="34" y="23"/>
                      <a:pt x="33" y="23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4" y="26"/>
                      <a:pt x="34" y="27"/>
                      <a:pt x="33" y="28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0" y="26"/>
                      <a:pt x="29" y="27"/>
                      <a:pt x="28" y="28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0" y="31"/>
                      <a:pt x="29" y="32"/>
                      <a:pt x="28" y="32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5" y="31"/>
                      <a:pt x="25" y="32"/>
                      <a:pt x="24" y="32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6"/>
                      <a:pt x="25" y="36"/>
                      <a:pt x="24" y="37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1" y="36"/>
                      <a:pt x="20" y="37"/>
                      <a:pt x="20" y="38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40"/>
                      <a:pt x="21" y="41"/>
                      <a:pt x="20" y="42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7" y="41"/>
                      <a:pt x="16" y="42"/>
                      <a:pt x="16" y="43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45"/>
                      <a:pt x="17" y="47"/>
                      <a:pt x="17" y="47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4" y="47"/>
                      <a:pt x="13" y="48"/>
                      <a:pt x="13" y="49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1"/>
                      <a:pt x="14" y="52"/>
                      <a:pt x="14" y="53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1" y="52"/>
                      <a:pt x="10" y="53"/>
                      <a:pt x="9" y="54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1" y="58"/>
                      <a:pt x="11" y="59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8" y="58"/>
                      <a:pt x="7" y="59"/>
                      <a:pt x="7" y="60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9" y="62"/>
                      <a:pt x="9" y="64"/>
                      <a:pt x="9" y="64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5" y="64"/>
                      <a:pt x="5" y="66"/>
                      <a:pt x="5" y="67"/>
                    </a:cubicBezTo>
                    <a:cubicBezTo>
                      <a:pt x="8" y="68"/>
                      <a:pt x="8" y="68"/>
                      <a:pt x="8" y="68"/>
                    </a:cubicBezTo>
                    <a:cubicBezTo>
                      <a:pt x="7" y="69"/>
                      <a:pt x="7" y="70"/>
                      <a:pt x="7" y="71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3" y="71"/>
                      <a:pt x="3" y="72"/>
                      <a:pt x="3" y="73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6" y="75"/>
                      <a:pt x="5" y="76"/>
                      <a:pt x="5" y="77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2" y="77"/>
                      <a:pt x="2" y="78"/>
                      <a:pt x="2" y="79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5" y="81"/>
                      <a:pt x="4" y="82"/>
                      <a:pt x="4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4"/>
                      <a:pt x="1" y="85"/>
                      <a:pt x="1" y="86"/>
                    </a:cubicBezTo>
                    <a:cubicBezTo>
                      <a:pt x="4" y="86"/>
                      <a:pt x="4" y="86"/>
                      <a:pt x="4" y="86"/>
                    </a:cubicBezTo>
                    <a:cubicBezTo>
                      <a:pt x="4" y="87"/>
                      <a:pt x="4" y="88"/>
                      <a:pt x="4" y="89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90"/>
                      <a:pt x="0" y="91"/>
                      <a:pt x="0" y="92"/>
                    </a:cubicBezTo>
                    <a:cubicBezTo>
                      <a:pt x="3" y="92"/>
                      <a:pt x="3" y="92"/>
                      <a:pt x="3" y="92"/>
                    </a:cubicBezTo>
                    <a:cubicBezTo>
                      <a:pt x="3" y="93"/>
                      <a:pt x="3" y="94"/>
                      <a:pt x="3" y="95"/>
                    </a:cubicBezTo>
                    <a:cubicBezTo>
                      <a:pt x="3" y="95"/>
                      <a:pt x="3" y="96"/>
                      <a:pt x="3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7"/>
                      <a:pt x="0" y="98"/>
                      <a:pt x="0" y="99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4" y="100"/>
                      <a:pt x="4" y="101"/>
                      <a:pt x="4" y="102"/>
                    </a:cubicBezTo>
                    <a:cubicBezTo>
                      <a:pt x="1" y="102"/>
                      <a:pt x="1" y="102"/>
                      <a:pt x="1" y="102"/>
                    </a:cubicBezTo>
                    <a:cubicBezTo>
                      <a:pt x="1" y="103"/>
                      <a:pt x="1" y="104"/>
                      <a:pt x="1" y="106"/>
                    </a:cubicBezTo>
                    <a:cubicBezTo>
                      <a:pt x="4" y="105"/>
                      <a:pt x="4" y="105"/>
                      <a:pt x="4" y="105"/>
                    </a:cubicBezTo>
                    <a:cubicBezTo>
                      <a:pt x="4" y="106"/>
                      <a:pt x="4" y="107"/>
                      <a:pt x="4" y="108"/>
                    </a:cubicBezTo>
                    <a:cubicBezTo>
                      <a:pt x="1" y="109"/>
                      <a:pt x="1" y="109"/>
                      <a:pt x="1" y="109"/>
                    </a:cubicBezTo>
                    <a:cubicBezTo>
                      <a:pt x="1" y="110"/>
                      <a:pt x="1" y="111"/>
                      <a:pt x="2" y="112"/>
                    </a:cubicBezTo>
                    <a:cubicBezTo>
                      <a:pt x="5" y="111"/>
                      <a:pt x="5" y="111"/>
                      <a:pt x="5" y="111"/>
                    </a:cubicBezTo>
                    <a:cubicBezTo>
                      <a:pt x="5" y="112"/>
                      <a:pt x="5" y="113"/>
                      <a:pt x="5" y="115"/>
                    </a:cubicBezTo>
                    <a:cubicBezTo>
                      <a:pt x="2" y="115"/>
                      <a:pt x="2" y="115"/>
                      <a:pt x="2" y="115"/>
                    </a:cubicBezTo>
                    <a:cubicBezTo>
                      <a:pt x="3" y="116"/>
                      <a:pt x="3" y="117"/>
                      <a:pt x="3" y="118"/>
                    </a:cubicBezTo>
                    <a:cubicBezTo>
                      <a:pt x="6" y="118"/>
                      <a:pt x="6" y="118"/>
                      <a:pt x="6" y="118"/>
                    </a:cubicBezTo>
                    <a:cubicBezTo>
                      <a:pt x="7" y="119"/>
                      <a:pt x="7" y="120"/>
                      <a:pt x="7" y="121"/>
                    </a:cubicBezTo>
                    <a:cubicBezTo>
                      <a:pt x="4" y="121"/>
                      <a:pt x="4" y="121"/>
                      <a:pt x="4" y="121"/>
                    </a:cubicBezTo>
                    <a:cubicBezTo>
                      <a:pt x="4" y="122"/>
                      <a:pt x="5" y="124"/>
                      <a:pt x="5" y="125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8" y="125"/>
                      <a:pt x="9" y="126"/>
                      <a:pt x="9" y="127"/>
                    </a:cubicBezTo>
                    <a:cubicBezTo>
                      <a:pt x="6" y="128"/>
                      <a:pt x="6" y="128"/>
                      <a:pt x="6" y="128"/>
                    </a:cubicBezTo>
                    <a:cubicBezTo>
                      <a:pt x="6" y="129"/>
                      <a:pt x="7" y="130"/>
                      <a:pt x="7" y="131"/>
                    </a:cubicBezTo>
                    <a:cubicBezTo>
                      <a:pt x="10" y="130"/>
                      <a:pt x="10" y="130"/>
                      <a:pt x="10" y="130"/>
                    </a:cubicBezTo>
                    <a:cubicBezTo>
                      <a:pt x="11" y="131"/>
                      <a:pt x="11" y="132"/>
                      <a:pt x="11" y="132"/>
                    </a:cubicBezTo>
                    <a:cubicBezTo>
                      <a:pt x="9" y="134"/>
                      <a:pt x="9" y="134"/>
                      <a:pt x="9" y="134"/>
                    </a:cubicBezTo>
                    <a:cubicBezTo>
                      <a:pt x="9" y="135"/>
                      <a:pt x="9" y="136"/>
                      <a:pt x="10" y="137"/>
                    </a:cubicBezTo>
                    <a:cubicBezTo>
                      <a:pt x="13" y="135"/>
                      <a:pt x="13" y="135"/>
                      <a:pt x="13" y="135"/>
                    </a:cubicBezTo>
                    <a:cubicBezTo>
                      <a:pt x="13" y="136"/>
                      <a:pt x="14" y="137"/>
                      <a:pt x="14" y="138"/>
                    </a:cubicBezTo>
                    <a:cubicBezTo>
                      <a:pt x="11" y="140"/>
                      <a:pt x="11" y="140"/>
                      <a:pt x="11" y="140"/>
                    </a:cubicBezTo>
                    <a:cubicBezTo>
                      <a:pt x="12" y="141"/>
                      <a:pt x="12" y="141"/>
                      <a:pt x="13" y="143"/>
                    </a:cubicBezTo>
                    <a:cubicBezTo>
                      <a:pt x="16" y="141"/>
                      <a:pt x="16" y="141"/>
                      <a:pt x="16" y="141"/>
                    </a:cubicBezTo>
                    <a:cubicBezTo>
                      <a:pt x="16" y="142"/>
                      <a:pt x="17" y="143"/>
                      <a:pt x="17" y="144"/>
                    </a:cubicBezTo>
                    <a:cubicBezTo>
                      <a:pt x="14" y="145"/>
                      <a:pt x="14" y="145"/>
                      <a:pt x="14" y="145"/>
                    </a:cubicBezTo>
                    <a:cubicBezTo>
                      <a:pt x="15" y="146"/>
                      <a:pt x="16" y="147"/>
                      <a:pt x="16" y="148"/>
                    </a:cubicBezTo>
                    <a:cubicBezTo>
                      <a:pt x="19" y="146"/>
                      <a:pt x="19" y="146"/>
                      <a:pt x="19" y="146"/>
                    </a:cubicBezTo>
                    <a:cubicBezTo>
                      <a:pt x="20" y="147"/>
                      <a:pt x="20" y="148"/>
                      <a:pt x="21" y="149"/>
                    </a:cubicBezTo>
                    <a:cubicBezTo>
                      <a:pt x="18" y="151"/>
                      <a:pt x="18" y="151"/>
                      <a:pt x="18" y="151"/>
                    </a:cubicBezTo>
                    <a:cubicBezTo>
                      <a:pt x="19" y="152"/>
                      <a:pt x="20" y="153"/>
                      <a:pt x="20" y="153"/>
                    </a:cubicBezTo>
                    <a:cubicBezTo>
                      <a:pt x="23" y="151"/>
                      <a:pt x="23" y="151"/>
                      <a:pt x="23" y="151"/>
                    </a:cubicBezTo>
                    <a:cubicBezTo>
                      <a:pt x="23" y="152"/>
                      <a:pt x="24" y="153"/>
                      <a:pt x="25" y="154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3" y="157"/>
                      <a:pt x="24" y="158"/>
                      <a:pt x="24" y="158"/>
                    </a:cubicBezTo>
                    <a:cubicBezTo>
                      <a:pt x="27" y="156"/>
                      <a:pt x="27" y="156"/>
                      <a:pt x="27" y="156"/>
                    </a:cubicBezTo>
                    <a:cubicBezTo>
                      <a:pt x="28" y="157"/>
                      <a:pt x="28" y="158"/>
                      <a:pt x="29" y="159"/>
                    </a:cubicBezTo>
                    <a:cubicBezTo>
                      <a:pt x="27" y="161"/>
                      <a:pt x="27" y="161"/>
                      <a:pt x="27" y="161"/>
                    </a:cubicBezTo>
                    <a:cubicBezTo>
                      <a:pt x="27" y="162"/>
                      <a:pt x="28" y="162"/>
                      <a:pt x="29" y="163"/>
                    </a:cubicBezTo>
                    <a:cubicBezTo>
                      <a:pt x="31" y="161"/>
                      <a:pt x="31" y="161"/>
                      <a:pt x="31" y="161"/>
                    </a:cubicBezTo>
                    <a:cubicBezTo>
                      <a:pt x="32" y="162"/>
                      <a:pt x="33" y="162"/>
                      <a:pt x="33" y="163"/>
                    </a:cubicBezTo>
                    <a:cubicBezTo>
                      <a:pt x="31" y="165"/>
                      <a:pt x="31" y="165"/>
                      <a:pt x="31" y="165"/>
                    </a:cubicBezTo>
                    <a:cubicBezTo>
                      <a:pt x="32" y="166"/>
                      <a:pt x="33" y="167"/>
                      <a:pt x="34" y="168"/>
                    </a:cubicBezTo>
                    <a:cubicBezTo>
                      <a:pt x="36" y="165"/>
                      <a:pt x="36" y="165"/>
                      <a:pt x="36" y="165"/>
                    </a:cubicBezTo>
                    <a:cubicBezTo>
                      <a:pt x="37" y="166"/>
                      <a:pt x="37" y="166"/>
                      <a:pt x="38" y="167"/>
                    </a:cubicBezTo>
                    <a:cubicBezTo>
                      <a:pt x="36" y="170"/>
                      <a:pt x="36" y="170"/>
                      <a:pt x="36" y="170"/>
                    </a:cubicBezTo>
                    <a:cubicBezTo>
                      <a:pt x="37" y="170"/>
                      <a:pt x="38" y="171"/>
                      <a:pt x="39" y="172"/>
                    </a:cubicBezTo>
                    <a:cubicBezTo>
                      <a:pt x="41" y="169"/>
                      <a:pt x="41" y="169"/>
                      <a:pt x="41" y="169"/>
                    </a:cubicBezTo>
                    <a:cubicBezTo>
                      <a:pt x="42" y="170"/>
                      <a:pt x="43" y="170"/>
                      <a:pt x="43" y="171"/>
                    </a:cubicBezTo>
                    <a:cubicBezTo>
                      <a:pt x="42" y="173"/>
                      <a:pt x="42" y="173"/>
                      <a:pt x="42" y="173"/>
                    </a:cubicBezTo>
                    <a:cubicBezTo>
                      <a:pt x="43" y="174"/>
                      <a:pt x="43" y="175"/>
                      <a:pt x="44" y="175"/>
                    </a:cubicBezTo>
                    <a:cubicBezTo>
                      <a:pt x="46" y="173"/>
                      <a:pt x="46" y="173"/>
                      <a:pt x="46" y="173"/>
                    </a:cubicBezTo>
                    <a:cubicBezTo>
                      <a:pt x="47" y="173"/>
                      <a:pt x="48" y="174"/>
                      <a:pt x="49" y="174"/>
                    </a:cubicBezTo>
                    <a:cubicBezTo>
                      <a:pt x="47" y="177"/>
                      <a:pt x="47" y="177"/>
                      <a:pt x="47" y="177"/>
                    </a:cubicBezTo>
                    <a:cubicBezTo>
                      <a:pt x="48" y="178"/>
                      <a:pt x="49" y="178"/>
                      <a:pt x="50" y="179"/>
                    </a:cubicBezTo>
                    <a:cubicBezTo>
                      <a:pt x="51" y="176"/>
                      <a:pt x="51" y="176"/>
                      <a:pt x="51" y="176"/>
                    </a:cubicBezTo>
                    <a:cubicBezTo>
                      <a:pt x="52" y="176"/>
                      <a:pt x="53" y="177"/>
                      <a:pt x="54" y="177"/>
                    </a:cubicBezTo>
                    <a:cubicBezTo>
                      <a:pt x="53" y="180"/>
                      <a:pt x="53" y="180"/>
                      <a:pt x="53" y="180"/>
                    </a:cubicBezTo>
                    <a:cubicBezTo>
                      <a:pt x="54" y="181"/>
                      <a:pt x="55" y="181"/>
                      <a:pt x="56" y="182"/>
                    </a:cubicBezTo>
                    <a:cubicBezTo>
                      <a:pt x="57" y="179"/>
                      <a:pt x="57" y="179"/>
                      <a:pt x="57" y="179"/>
                    </a:cubicBezTo>
                    <a:cubicBezTo>
                      <a:pt x="58" y="179"/>
                      <a:pt x="59" y="180"/>
                      <a:pt x="60" y="180"/>
                    </a:cubicBezTo>
                    <a:cubicBezTo>
                      <a:pt x="59" y="183"/>
                      <a:pt x="59" y="183"/>
                      <a:pt x="59" y="183"/>
                    </a:cubicBezTo>
                    <a:cubicBezTo>
                      <a:pt x="60" y="183"/>
                      <a:pt x="61" y="184"/>
                      <a:pt x="62" y="184"/>
                    </a:cubicBezTo>
                    <a:cubicBezTo>
                      <a:pt x="63" y="181"/>
                      <a:pt x="63" y="181"/>
                      <a:pt x="63" y="181"/>
                    </a:cubicBezTo>
                    <a:cubicBezTo>
                      <a:pt x="64" y="182"/>
                      <a:pt x="65" y="182"/>
                      <a:pt x="66" y="182"/>
                    </a:cubicBezTo>
                    <a:cubicBezTo>
                      <a:pt x="65" y="185"/>
                      <a:pt x="65" y="185"/>
                      <a:pt x="65" y="185"/>
                    </a:cubicBezTo>
                    <a:cubicBezTo>
                      <a:pt x="66" y="186"/>
                      <a:pt x="67" y="186"/>
                      <a:pt x="68" y="186"/>
                    </a:cubicBezTo>
                    <a:cubicBezTo>
                      <a:pt x="69" y="183"/>
                      <a:pt x="69" y="183"/>
                      <a:pt x="69" y="183"/>
                    </a:cubicBezTo>
                    <a:cubicBezTo>
                      <a:pt x="70" y="183"/>
                      <a:pt x="71" y="184"/>
                      <a:pt x="72" y="184"/>
                    </a:cubicBezTo>
                    <a:cubicBezTo>
                      <a:pt x="71" y="187"/>
                      <a:pt x="71" y="187"/>
                      <a:pt x="71" y="187"/>
                    </a:cubicBezTo>
                    <a:cubicBezTo>
                      <a:pt x="72" y="187"/>
                      <a:pt x="73" y="188"/>
                      <a:pt x="74" y="188"/>
                    </a:cubicBezTo>
                    <a:cubicBezTo>
                      <a:pt x="75" y="185"/>
                      <a:pt x="75" y="185"/>
                      <a:pt x="75" y="185"/>
                    </a:cubicBezTo>
                    <a:cubicBezTo>
                      <a:pt x="76" y="185"/>
                      <a:pt x="77" y="185"/>
                      <a:pt x="78" y="185"/>
                    </a:cubicBezTo>
                    <a:cubicBezTo>
                      <a:pt x="78" y="188"/>
                      <a:pt x="78" y="188"/>
                      <a:pt x="78" y="188"/>
                    </a:cubicBezTo>
                    <a:cubicBezTo>
                      <a:pt x="79" y="189"/>
                      <a:pt x="80" y="189"/>
                      <a:pt x="81" y="189"/>
                    </a:cubicBezTo>
                    <a:cubicBezTo>
                      <a:pt x="81" y="186"/>
                      <a:pt x="81" y="186"/>
                      <a:pt x="81" y="186"/>
                    </a:cubicBezTo>
                    <a:cubicBezTo>
                      <a:pt x="82" y="186"/>
                      <a:pt x="83" y="186"/>
                      <a:pt x="84" y="186"/>
                    </a:cubicBezTo>
                    <a:cubicBezTo>
                      <a:pt x="84" y="190"/>
                      <a:pt x="84" y="190"/>
                      <a:pt x="84" y="190"/>
                    </a:cubicBezTo>
                    <a:cubicBezTo>
                      <a:pt x="85" y="190"/>
                      <a:pt x="86" y="190"/>
                      <a:pt x="87" y="190"/>
                    </a:cubicBezTo>
                    <a:cubicBezTo>
                      <a:pt x="88" y="187"/>
                      <a:pt x="88" y="187"/>
                      <a:pt x="88" y="187"/>
                    </a:cubicBezTo>
                    <a:cubicBezTo>
                      <a:pt x="89" y="187"/>
                      <a:pt x="90" y="187"/>
                      <a:pt x="91" y="187"/>
                    </a:cubicBezTo>
                    <a:cubicBezTo>
                      <a:pt x="91" y="190"/>
                      <a:pt x="91" y="190"/>
                      <a:pt x="91" y="190"/>
                    </a:cubicBezTo>
                    <a:cubicBezTo>
                      <a:pt x="92" y="190"/>
                      <a:pt x="93" y="190"/>
                      <a:pt x="94" y="190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94" y="187"/>
                      <a:pt x="95" y="187"/>
                      <a:pt x="95" y="187"/>
                    </a:cubicBezTo>
                    <a:cubicBezTo>
                      <a:pt x="96" y="187"/>
                      <a:pt x="97" y="187"/>
                      <a:pt x="97" y="187"/>
                    </a:cubicBezTo>
                    <a:cubicBezTo>
                      <a:pt x="97" y="190"/>
                      <a:pt x="97" y="190"/>
                      <a:pt x="97" y="190"/>
                    </a:cubicBezTo>
                    <a:cubicBezTo>
                      <a:pt x="98" y="190"/>
                      <a:pt x="99" y="190"/>
                      <a:pt x="100" y="190"/>
                    </a:cubicBezTo>
                    <a:cubicBezTo>
                      <a:pt x="100" y="187"/>
                      <a:pt x="100" y="187"/>
                      <a:pt x="100" y="187"/>
                    </a:cubicBezTo>
                    <a:cubicBezTo>
                      <a:pt x="101" y="187"/>
                      <a:pt x="102" y="187"/>
                      <a:pt x="103" y="187"/>
                    </a:cubicBezTo>
                    <a:cubicBezTo>
                      <a:pt x="104" y="190"/>
                      <a:pt x="104" y="190"/>
                      <a:pt x="104" y="190"/>
                    </a:cubicBezTo>
                    <a:cubicBezTo>
                      <a:pt x="105" y="190"/>
                      <a:pt x="106" y="190"/>
                      <a:pt x="107" y="190"/>
                    </a:cubicBezTo>
                    <a:cubicBezTo>
                      <a:pt x="107" y="186"/>
                      <a:pt x="107" y="186"/>
                      <a:pt x="107" y="186"/>
                    </a:cubicBezTo>
                    <a:cubicBezTo>
                      <a:pt x="108" y="186"/>
                      <a:pt x="109" y="186"/>
                      <a:pt x="110" y="186"/>
                    </a:cubicBezTo>
                    <a:cubicBezTo>
                      <a:pt x="110" y="189"/>
                      <a:pt x="110" y="189"/>
                      <a:pt x="110" y="189"/>
                    </a:cubicBezTo>
                    <a:cubicBezTo>
                      <a:pt x="111" y="189"/>
                      <a:pt x="112" y="189"/>
                      <a:pt x="113" y="188"/>
                    </a:cubicBezTo>
                    <a:cubicBezTo>
                      <a:pt x="113" y="185"/>
                      <a:pt x="113" y="185"/>
                      <a:pt x="113" y="185"/>
                    </a:cubicBezTo>
                    <a:cubicBezTo>
                      <a:pt x="114" y="185"/>
                      <a:pt x="115" y="185"/>
                      <a:pt x="116" y="185"/>
                    </a:cubicBezTo>
                    <a:cubicBezTo>
                      <a:pt x="117" y="188"/>
                      <a:pt x="117" y="188"/>
                      <a:pt x="117" y="188"/>
                    </a:cubicBezTo>
                    <a:cubicBezTo>
                      <a:pt x="118" y="188"/>
                      <a:pt x="119" y="187"/>
                      <a:pt x="120" y="187"/>
                    </a:cubicBezTo>
                    <a:cubicBezTo>
                      <a:pt x="119" y="184"/>
                      <a:pt x="119" y="184"/>
                      <a:pt x="119" y="184"/>
                    </a:cubicBezTo>
                    <a:cubicBezTo>
                      <a:pt x="120" y="184"/>
                      <a:pt x="121" y="183"/>
                      <a:pt x="122" y="183"/>
                    </a:cubicBezTo>
                    <a:cubicBezTo>
                      <a:pt x="123" y="186"/>
                      <a:pt x="123" y="186"/>
                      <a:pt x="123" y="186"/>
                    </a:cubicBezTo>
                    <a:cubicBezTo>
                      <a:pt x="124" y="186"/>
                      <a:pt x="125" y="185"/>
                      <a:pt x="126" y="185"/>
                    </a:cubicBezTo>
                    <a:cubicBezTo>
                      <a:pt x="125" y="182"/>
                      <a:pt x="125" y="182"/>
                      <a:pt x="125" y="182"/>
                    </a:cubicBezTo>
                    <a:cubicBezTo>
                      <a:pt x="126" y="182"/>
                      <a:pt x="127" y="181"/>
                      <a:pt x="128" y="181"/>
                    </a:cubicBezTo>
                    <a:cubicBezTo>
                      <a:pt x="129" y="184"/>
                      <a:pt x="129" y="184"/>
                      <a:pt x="129" y="184"/>
                    </a:cubicBezTo>
                    <a:cubicBezTo>
                      <a:pt x="130" y="184"/>
                      <a:pt x="131" y="183"/>
                      <a:pt x="132" y="183"/>
                    </a:cubicBezTo>
                    <a:cubicBezTo>
                      <a:pt x="131" y="180"/>
                      <a:pt x="131" y="180"/>
                      <a:pt x="131" y="180"/>
                    </a:cubicBezTo>
                    <a:cubicBezTo>
                      <a:pt x="132" y="179"/>
                      <a:pt x="133" y="179"/>
                      <a:pt x="134" y="179"/>
                    </a:cubicBezTo>
                    <a:cubicBezTo>
                      <a:pt x="135" y="181"/>
                      <a:pt x="135" y="181"/>
                      <a:pt x="135" y="181"/>
                    </a:cubicBezTo>
                    <a:cubicBezTo>
                      <a:pt x="136" y="181"/>
                      <a:pt x="137" y="181"/>
                      <a:pt x="138" y="180"/>
                    </a:cubicBezTo>
                    <a:cubicBezTo>
                      <a:pt x="137" y="177"/>
                      <a:pt x="137" y="177"/>
                      <a:pt x="137" y="177"/>
                    </a:cubicBezTo>
                    <a:cubicBezTo>
                      <a:pt x="138" y="177"/>
                      <a:pt x="139" y="176"/>
                      <a:pt x="139" y="176"/>
                    </a:cubicBezTo>
                    <a:cubicBezTo>
                      <a:pt x="141" y="179"/>
                      <a:pt x="141" y="179"/>
                      <a:pt x="141" y="179"/>
                    </a:cubicBezTo>
                    <a:cubicBezTo>
                      <a:pt x="142" y="178"/>
                      <a:pt x="143" y="177"/>
                      <a:pt x="144" y="177"/>
                    </a:cubicBezTo>
                    <a:cubicBezTo>
                      <a:pt x="142" y="174"/>
                      <a:pt x="142" y="174"/>
                      <a:pt x="142" y="174"/>
                    </a:cubicBezTo>
                    <a:cubicBezTo>
                      <a:pt x="143" y="174"/>
                      <a:pt x="144" y="173"/>
                      <a:pt x="145" y="172"/>
                    </a:cubicBezTo>
                    <a:cubicBezTo>
                      <a:pt x="147" y="175"/>
                      <a:pt x="147" y="175"/>
                      <a:pt x="147" y="175"/>
                    </a:cubicBezTo>
                    <a:cubicBezTo>
                      <a:pt x="148" y="175"/>
                      <a:pt x="148" y="174"/>
                      <a:pt x="149" y="173"/>
                    </a:cubicBezTo>
                    <a:cubicBezTo>
                      <a:pt x="148" y="171"/>
                      <a:pt x="148" y="171"/>
                      <a:pt x="148" y="171"/>
                    </a:cubicBezTo>
                    <a:cubicBezTo>
                      <a:pt x="148" y="170"/>
                      <a:pt x="149" y="170"/>
                      <a:pt x="150" y="169"/>
                    </a:cubicBezTo>
                    <a:cubicBezTo>
                      <a:pt x="152" y="172"/>
                      <a:pt x="152" y="172"/>
                      <a:pt x="152" y="172"/>
                    </a:cubicBezTo>
                    <a:cubicBezTo>
                      <a:pt x="153" y="171"/>
                      <a:pt x="154" y="170"/>
                      <a:pt x="155" y="170"/>
                    </a:cubicBezTo>
                    <a:cubicBezTo>
                      <a:pt x="153" y="167"/>
                      <a:pt x="153" y="167"/>
                      <a:pt x="153" y="167"/>
                    </a:cubicBezTo>
                    <a:cubicBezTo>
                      <a:pt x="154" y="166"/>
                      <a:pt x="154" y="166"/>
                      <a:pt x="155" y="165"/>
                    </a:cubicBezTo>
                    <a:cubicBezTo>
                      <a:pt x="157" y="167"/>
                      <a:pt x="157" y="167"/>
                      <a:pt x="157" y="167"/>
                    </a:cubicBezTo>
                    <a:cubicBezTo>
                      <a:pt x="158" y="167"/>
                      <a:pt x="159" y="166"/>
                      <a:pt x="160" y="165"/>
                    </a:cubicBezTo>
                    <a:cubicBezTo>
                      <a:pt x="158" y="163"/>
                      <a:pt x="158" y="163"/>
                      <a:pt x="158" y="163"/>
                    </a:cubicBezTo>
                    <a:cubicBezTo>
                      <a:pt x="158" y="162"/>
                      <a:pt x="159" y="161"/>
                      <a:pt x="160" y="161"/>
                    </a:cubicBezTo>
                    <a:cubicBezTo>
                      <a:pt x="162" y="163"/>
                      <a:pt x="162" y="163"/>
                      <a:pt x="162" y="163"/>
                    </a:cubicBezTo>
                    <a:cubicBezTo>
                      <a:pt x="163" y="162"/>
                      <a:pt x="163" y="161"/>
                      <a:pt x="164" y="161"/>
                    </a:cubicBezTo>
                    <a:cubicBezTo>
                      <a:pt x="162" y="158"/>
                      <a:pt x="162" y="158"/>
                      <a:pt x="162" y="158"/>
                    </a:cubicBezTo>
                    <a:cubicBezTo>
                      <a:pt x="163" y="158"/>
                      <a:pt x="163" y="157"/>
                      <a:pt x="164" y="156"/>
                    </a:cubicBezTo>
                    <a:cubicBezTo>
                      <a:pt x="167" y="158"/>
                      <a:pt x="167" y="158"/>
                      <a:pt x="167" y="158"/>
                    </a:cubicBezTo>
                    <a:cubicBezTo>
                      <a:pt x="167" y="157"/>
                      <a:pt x="168" y="156"/>
                      <a:pt x="169" y="156"/>
                    </a:cubicBezTo>
                    <a:cubicBezTo>
                      <a:pt x="166" y="154"/>
                      <a:pt x="166" y="154"/>
                      <a:pt x="166" y="154"/>
                    </a:cubicBezTo>
                    <a:cubicBezTo>
                      <a:pt x="167" y="153"/>
                      <a:pt x="167" y="152"/>
                      <a:pt x="168" y="151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2"/>
                      <a:pt x="172" y="151"/>
                      <a:pt x="173" y="151"/>
                    </a:cubicBezTo>
                    <a:cubicBezTo>
                      <a:pt x="170" y="149"/>
                      <a:pt x="170" y="149"/>
                      <a:pt x="170" y="149"/>
                    </a:cubicBezTo>
                    <a:cubicBezTo>
                      <a:pt x="171" y="148"/>
                      <a:pt x="171" y="147"/>
                      <a:pt x="172" y="146"/>
                    </a:cubicBezTo>
                    <a:cubicBezTo>
                      <a:pt x="175" y="148"/>
                      <a:pt x="175" y="148"/>
                      <a:pt x="175" y="148"/>
                    </a:cubicBezTo>
                    <a:cubicBezTo>
                      <a:pt x="175" y="147"/>
                      <a:pt x="176" y="146"/>
                      <a:pt x="176" y="145"/>
                    </a:cubicBezTo>
                    <a:cubicBezTo>
                      <a:pt x="174" y="143"/>
                      <a:pt x="174" y="143"/>
                      <a:pt x="174" y="143"/>
                    </a:cubicBezTo>
                    <a:cubicBezTo>
                      <a:pt x="174" y="142"/>
                      <a:pt x="175" y="141"/>
                      <a:pt x="175" y="141"/>
                    </a:cubicBezTo>
                    <a:cubicBezTo>
                      <a:pt x="178" y="142"/>
                      <a:pt x="178" y="142"/>
                      <a:pt x="178" y="142"/>
                    </a:cubicBezTo>
                    <a:cubicBezTo>
                      <a:pt x="178" y="141"/>
                      <a:pt x="179" y="140"/>
                      <a:pt x="180" y="139"/>
                    </a:cubicBezTo>
                    <a:cubicBezTo>
                      <a:pt x="177" y="138"/>
                      <a:pt x="177" y="138"/>
                      <a:pt x="177" y="138"/>
                    </a:cubicBezTo>
                    <a:cubicBezTo>
                      <a:pt x="177" y="137"/>
                      <a:pt x="178" y="136"/>
                      <a:pt x="178" y="135"/>
                    </a:cubicBezTo>
                    <a:cubicBezTo>
                      <a:pt x="181" y="136"/>
                      <a:pt x="181" y="136"/>
                      <a:pt x="181" y="136"/>
                    </a:cubicBezTo>
                    <a:cubicBezTo>
                      <a:pt x="181" y="135"/>
                      <a:pt x="182" y="134"/>
                      <a:pt x="182" y="133"/>
                    </a:cubicBezTo>
                    <a:cubicBezTo>
                      <a:pt x="179" y="132"/>
                      <a:pt x="179" y="132"/>
                      <a:pt x="179" y="132"/>
                    </a:cubicBezTo>
                    <a:cubicBezTo>
                      <a:pt x="180" y="131"/>
                      <a:pt x="180" y="130"/>
                      <a:pt x="181" y="129"/>
                    </a:cubicBezTo>
                    <a:cubicBezTo>
                      <a:pt x="184" y="130"/>
                      <a:pt x="184" y="130"/>
                      <a:pt x="184" y="130"/>
                    </a:cubicBezTo>
                    <a:cubicBezTo>
                      <a:pt x="184" y="129"/>
                      <a:pt x="184" y="128"/>
                      <a:pt x="185" y="127"/>
                    </a:cubicBezTo>
                    <a:cubicBezTo>
                      <a:pt x="182" y="126"/>
                      <a:pt x="182" y="126"/>
                      <a:pt x="182" y="126"/>
                    </a:cubicBezTo>
                    <a:cubicBezTo>
                      <a:pt x="182" y="125"/>
                      <a:pt x="182" y="124"/>
                      <a:pt x="183" y="123"/>
                    </a:cubicBezTo>
                    <a:cubicBezTo>
                      <a:pt x="186" y="124"/>
                      <a:pt x="186" y="124"/>
                      <a:pt x="186" y="124"/>
                    </a:cubicBezTo>
                    <a:cubicBezTo>
                      <a:pt x="186" y="123"/>
                      <a:pt x="186" y="122"/>
                      <a:pt x="187" y="121"/>
                    </a:cubicBezTo>
                    <a:cubicBezTo>
                      <a:pt x="184" y="120"/>
                      <a:pt x="184" y="120"/>
                      <a:pt x="184" y="120"/>
                    </a:cubicBezTo>
                    <a:cubicBezTo>
                      <a:pt x="184" y="119"/>
                      <a:pt x="184" y="118"/>
                      <a:pt x="184" y="117"/>
                    </a:cubicBezTo>
                    <a:cubicBezTo>
                      <a:pt x="188" y="118"/>
                      <a:pt x="188" y="118"/>
                      <a:pt x="188" y="118"/>
                    </a:cubicBezTo>
                    <a:cubicBezTo>
                      <a:pt x="188" y="117"/>
                      <a:pt x="188" y="116"/>
                      <a:pt x="188" y="115"/>
                    </a:cubicBezTo>
                    <a:cubicBezTo>
                      <a:pt x="185" y="114"/>
                      <a:pt x="185" y="114"/>
                      <a:pt x="185" y="114"/>
                    </a:cubicBezTo>
                    <a:cubicBezTo>
                      <a:pt x="186" y="113"/>
                      <a:pt x="186" y="112"/>
                      <a:pt x="186" y="111"/>
                    </a:cubicBezTo>
                    <a:cubicBezTo>
                      <a:pt x="189" y="111"/>
                      <a:pt x="189" y="111"/>
                      <a:pt x="189" y="111"/>
                    </a:cubicBezTo>
                    <a:cubicBezTo>
                      <a:pt x="189" y="110"/>
                      <a:pt x="189" y="109"/>
                      <a:pt x="190" y="108"/>
                    </a:cubicBezTo>
                    <a:cubicBezTo>
                      <a:pt x="186" y="108"/>
                      <a:pt x="186" y="108"/>
                      <a:pt x="186" y="108"/>
                    </a:cubicBezTo>
                    <a:cubicBezTo>
                      <a:pt x="186" y="107"/>
                      <a:pt x="187" y="106"/>
                      <a:pt x="187" y="105"/>
                    </a:cubicBezTo>
                    <a:cubicBezTo>
                      <a:pt x="190" y="105"/>
                      <a:pt x="190" y="105"/>
                      <a:pt x="190" y="105"/>
                    </a:cubicBezTo>
                    <a:cubicBezTo>
                      <a:pt x="190" y="104"/>
                      <a:pt x="190" y="103"/>
                      <a:pt x="190" y="102"/>
                    </a:cubicBezTo>
                    <a:cubicBezTo>
                      <a:pt x="187" y="102"/>
                      <a:pt x="187" y="102"/>
                      <a:pt x="187" y="102"/>
                    </a:cubicBezTo>
                    <a:cubicBezTo>
                      <a:pt x="187" y="100"/>
                      <a:pt x="187" y="99"/>
                      <a:pt x="187" y="98"/>
                    </a:cubicBezTo>
                    <a:lnTo>
                      <a:pt x="190" y="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8" name="Freeform 22"/>
              <p:cNvSpPr>
                <a:spLocks noEditPoints="1"/>
              </p:cNvSpPr>
              <p:nvPr/>
            </p:nvSpPr>
            <p:spPr bwMode="auto">
              <a:xfrm>
                <a:off x="3055938" y="2517775"/>
                <a:ext cx="1539875" cy="493713"/>
              </a:xfrm>
              <a:custGeom>
                <a:avLst/>
                <a:gdLst>
                  <a:gd name="T0" fmla="*/ 57 w 664"/>
                  <a:gd name="T1" fmla="*/ 10 h 213"/>
                  <a:gd name="T2" fmla="*/ 10 w 664"/>
                  <a:gd name="T3" fmla="*/ 58 h 213"/>
                  <a:gd name="T4" fmla="*/ 57 w 664"/>
                  <a:gd name="T5" fmla="*/ 105 h 213"/>
                  <a:gd name="T6" fmla="*/ 58 w 664"/>
                  <a:gd name="T7" fmla="*/ 105 h 213"/>
                  <a:gd name="T8" fmla="*/ 568 w 664"/>
                  <a:gd name="T9" fmla="*/ 203 h 213"/>
                  <a:gd name="T10" fmla="*/ 654 w 664"/>
                  <a:gd name="T11" fmla="*/ 116 h 213"/>
                  <a:gd name="T12" fmla="*/ 567 w 664"/>
                  <a:gd name="T13" fmla="*/ 29 h 213"/>
                  <a:gd name="T14" fmla="*/ 565 w 664"/>
                  <a:gd name="T15" fmla="*/ 29 h 213"/>
                  <a:gd name="T16" fmla="*/ 57 w 664"/>
                  <a:gd name="T17" fmla="*/ 10 h 213"/>
                  <a:gd name="T18" fmla="*/ 568 w 664"/>
                  <a:gd name="T19" fmla="*/ 213 h 213"/>
                  <a:gd name="T20" fmla="*/ 568 w 664"/>
                  <a:gd name="T21" fmla="*/ 213 h 213"/>
                  <a:gd name="T22" fmla="*/ 57 w 664"/>
                  <a:gd name="T23" fmla="*/ 115 h 213"/>
                  <a:gd name="T24" fmla="*/ 0 w 664"/>
                  <a:gd name="T25" fmla="*/ 58 h 213"/>
                  <a:gd name="T26" fmla="*/ 57 w 664"/>
                  <a:gd name="T27" fmla="*/ 0 h 213"/>
                  <a:gd name="T28" fmla="*/ 565 w 664"/>
                  <a:gd name="T29" fmla="*/ 20 h 213"/>
                  <a:gd name="T30" fmla="*/ 567 w 664"/>
                  <a:gd name="T31" fmla="*/ 19 h 213"/>
                  <a:gd name="T32" fmla="*/ 664 w 664"/>
                  <a:gd name="T33" fmla="*/ 116 h 213"/>
                  <a:gd name="T34" fmla="*/ 568 w 664"/>
                  <a:gd name="T35" fmla="*/ 213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64" h="213">
                    <a:moveTo>
                      <a:pt x="57" y="10"/>
                    </a:moveTo>
                    <a:cubicBezTo>
                      <a:pt x="31" y="10"/>
                      <a:pt x="10" y="31"/>
                      <a:pt x="10" y="58"/>
                    </a:cubicBezTo>
                    <a:cubicBezTo>
                      <a:pt x="10" y="84"/>
                      <a:pt x="31" y="105"/>
                      <a:pt x="57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63" y="106"/>
                      <a:pt x="506" y="203"/>
                      <a:pt x="568" y="203"/>
                    </a:cubicBezTo>
                    <a:cubicBezTo>
                      <a:pt x="616" y="203"/>
                      <a:pt x="654" y="164"/>
                      <a:pt x="654" y="116"/>
                    </a:cubicBezTo>
                    <a:cubicBezTo>
                      <a:pt x="654" y="67"/>
                      <a:pt x="615" y="28"/>
                      <a:pt x="567" y="29"/>
                    </a:cubicBezTo>
                    <a:cubicBezTo>
                      <a:pt x="567" y="29"/>
                      <a:pt x="566" y="29"/>
                      <a:pt x="565" y="29"/>
                    </a:cubicBezTo>
                    <a:cubicBezTo>
                      <a:pt x="523" y="29"/>
                      <a:pt x="62" y="10"/>
                      <a:pt x="57" y="10"/>
                    </a:cubicBezTo>
                    <a:close/>
                    <a:moveTo>
                      <a:pt x="568" y="213"/>
                    </a:moveTo>
                    <a:cubicBezTo>
                      <a:pt x="568" y="213"/>
                      <a:pt x="568" y="213"/>
                      <a:pt x="568" y="213"/>
                    </a:cubicBezTo>
                    <a:cubicBezTo>
                      <a:pt x="506" y="212"/>
                      <a:pt x="81" y="120"/>
                      <a:pt x="57" y="115"/>
                    </a:cubicBezTo>
                    <a:cubicBezTo>
                      <a:pt x="26" y="114"/>
                      <a:pt x="0" y="89"/>
                      <a:pt x="0" y="58"/>
                    </a:cubicBezTo>
                    <a:cubicBezTo>
                      <a:pt x="0" y="26"/>
                      <a:pt x="26" y="0"/>
                      <a:pt x="57" y="0"/>
                    </a:cubicBezTo>
                    <a:cubicBezTo>
                      <a:pt x="62" y="1"/>
                      <a:pt x="523" y="20"/>
                      <a:pt x="565" y="20"/>
                    </a:cubicBezTo>
                    <a:cubicBezTo>
                      <a:pt x="566" y="20"/>
                      <a:pt x="567" y="19"/>
                      <a:pt x="567" y="19"/>
                    </a:cubicBezTo>
                    <a:cubicBezTo>
                      <a:pt x="620" y="18"/>
                      <a:pt x="664" y="62"/>
                      <a:pt x="664" y="116"/>
                    </a:cubicBezTo>
                    <a:cubicBezTo>
                      <a:pt x="664" y="170"/>
                      <a:pt x="621" y="213"/>
                      <a:pt x="568" y="2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9" name="Freeform 23"/>
              <p:cNvSpPr>
                <a:spLocks noEditPoints="1"/>
              </p:cNvSpPr>
              <p:nvPr/>
            </p:nvSpPr>
            <p:spPr bwMode="auto">
              <a:xfrm>
                <a:off x="3067050" y="1123950"/>
                <a:ext cx="2873375" cy="1704975"/>
              </a:xfrm>
              <a:custGeom>
                <a:avLst/>
                <a:gdLst>
                  <a:gd name="T0" fmla="*/ 423 w 1239"/>
                  <a:gd name="T1" fmla="*/ 195 h 734"/>
                  <a:gd name="T2" fmla="*/ 995 w 1239"/>
                  <a:gd name="T3" fmla="*/ 192 h 734"/>
                  <a:gd name="T4" fmla="*/ 532 w 1239"/>
                  <a:gd name="T5" fmla="*/ 697 h 734"/>
                  <a:gd name="T6" fmla="*/ 306 w 1239"/>
                  <a:gd name="T7" fmla="*/ 682 h 734"/>
                  <a:gd name="T8" fmla="*/ 113 w 1239"/>
                  <a:gd name="T9" fmla="*/ 666 h 734"/>
                  <a:gd name="T10" fmla="*/ 86 w 1239"/>
                  <a:gd name="T11" fmla="*/ 617 h 734"/>
                  <a:gd name="T12" fmla="*/ 240 w 1239"/>
                  <a:gd name="T13" fmla="*/ 408 h 734"/>
                  <a:gd name="T14" fmla="*/ 535 w 1239"/>
                  <a:gd name="T15" fmla="*/ 697 h 734"/>
                  <a:gd name="T16" fmla="*/ 980 w 1239"/>
                  <a:gd name="T17" fmla="*/ 48 h 734"/>
                  <a:gd name="T18" fmla="*/ 979 w 1239"/>
                  <a:gd name="T19" fmla="*/ 45 h 734"/>
                  <a:gd name="T20" fmla="*/ 987 w 1239"/>
                  <a:gd name="T21" fmla="*/ 40 h 734"/>
                  <a:gd name="T22" fmla="*/ 1025 w 1239"/>
                  <a:gd name="T23" fmla="*/ 29 h 734"/>
                  <a:gd name="T24" fmla="*/ 1028 w 1239"/>
                  <a:gd name="T25" fmla="*/ 48 h 734"/>
                  <a:gd name="T26" fmla="*/ 1177 w 1239"/>
                  <a:gd name="T27" fmla="*/ 572 h 734"/>
                  <a:gd name="T28" fmla="*/ 1077 w 1239"/>
                  <a:gd name="T29" fmla="*/ 347 h 734"/>
                  <a:gd name="T30" fmla="*/ 1059 w 1239"/>
                  <a:gd name="T31" fmla="*/ 270 h 734"/>
                  <a:gd name="T32" fmla="*/ 1038 w 1239"/>
                  <a:gd name="T33" fmla="*/ 207 h 734"/>
                  <a:gd name="T34" fmla="*/ 1022 w 1239"/>
                  <a:gd name="T35" fmla="*/ 167 h 734"/>
                  <a:gd name="T36" fmla="*/ 993 w 1239"/>
                  <a:gd name="T37" fmla="*/ 91 h 734"/>
                  <a:gd name="T38" fmla="*/ 1049 w 1239"/>
                  <a:gd name="T39" fmla="*/ 43 h 734"/>
                  <a:gd name="T40" fmla="*/ 1028 w 1239"/>
                  <a:gd name="T41" fmla="*/ 12 h 734"/>
                  <a:gd name="T42" fmla="*/ 977 w 1239"/>
                  <a:gd name="T43" fmla="*/ 19 h 734"/>
                  <a:gd name="T44" fmla="*/ 967 w 1239"/>
                  <a:gd name="T45" fmla="*/ 23 h 734"/>
                  <a:gd name="T46" fmla="*/ 916 w 1239"/>
                  <a:gd name="T47" fmla="*/ 49 h 734"/>
                  <a:gd name="T48" fmla="*/ 914 w 1239"/>
                  <a:gd name="T49" fmla="*/ 75 h 734"/>
                  <a:gd name="T50" fmla="*/ 941 w 1239"/>
                  <a:gd name="T51" fmla="*/ 65 h 734"/>
                  <a:gd name="T52" fmla="*/ 962 w 1239"/>
                  <a:gd name="T53" fmla="*/ 55 h 734"/>
                  <a:gd name="T54" fmla="*/ 939 w 1239"/>
                  <a:gd name="T55" fmla="*/ 69 h 734"/>
                  <a:gd name="T56" fmla="*/ 934 w 1239"/>
                  <a:gd name="T57" fmla="*/ 73 h 734"/>
                  <a:gd name="T58" fmla="*/ 939 w 1239"/>
                  <a:gd name="T59" fmla="*/ 75 h 734"/>
                  <a:gd name="T60" fmla="*/ 958 w 1239"/>
                  <a:gd name="T61" fmla="*/ 63 h 734"/>
                  <a:gd name="T62" fmla="*/ 981 w 1239"/>
                  <a:gd name="T63" fmla="*/ 132 h 734"/>
                  <a:gd name="T64" fmla="*/ 451 w 1239"/>
                  <a:gd name="T65" fmla="*/ 153 h 734"/>
                  <a:gd name="T66" fmla="*/ 403 w 1239"/>
                  <a:gd name="T67" fmla="*/ 154 h 734"/>
                  <a:gd name="T68" fmla="*/ 402 w 1239"/>
                  <a:gd name="T69" fmla="*/ 80 h 734"/>
                  <a:gd name="T70" fmla="*/ 494 w 1239"/>
                  <a:gd name="T71" fmla="*/ 107 h 734"/>
                  <a:gd name="T72" fmla="*/ 505 w 1239"/>
                  <a:gd name="T73" fmla="*/ 88 h 734"/>
                  <a:gd name="T74" fmla="*/ 370 w 1239"/>
                  <a:gd name="T75" fmla="*/ 23 h 734"/>
                  <a:gd name="T76" fmla="*/ 313 w 1239"/>
                  <a:gd name="T77" fmla="*/ 1 h 734"/>
                  <a:gd name="T78" fmla="*/ 307 w 1239"/>
                  <a:gd name="T79" fmla="*/ 59 h 734"/>
                  <a:gd name="T80" fmla="*/ 365 w 1239"/>
                  <a:gd name="T81" fmla="*/ 149 h 734"/>
                  <a:gd name="T82" fmla="*/ 346 w 1239"/>
                  <a:gd name="T83" fmla="*/ 204 h 734"/>
                  <a:gd name="T84" fmla="*/ 256 w 1239"/>
                  <a:gd name="T85" fmla="*/ 333 h 734"/>
                  <a:gd name="T86" fmla="*/ 98 w 1239"/>
                  <a:gd name="T87" fmla="*/ 565 h 734"/>
                  <a:gd name="T88" fmla="*/ 0 w 1239"/>
                  <a:gd name="T89" fmla="*/ 658 h 734"/>
                  <a:gd name="T90" fmla="*/ 112 w 1239"/>
                  <a:gd name="T91" fmla="*/ 686 h 734"/>
                  <a:gd name="T92" fmla="*/ 304 w 1239"/>
                  <a:gd name="T93" fmla="*/ 704 h 734"/>
                  <a:gd name="T94" fmla="*/ 529 w 1239"/>
                  <a:gd name="T95" fmla="*/ 729 h 734"/>
                  <a:gd name="T96" fmla="*/ 575 w 1239"/>
                  <a:gd name="T97" fmla="*/ 728 h 734"/>
                  <a:gd name="T98" fmla="*/ 1025 w 1239"/>
                  <a:gd name="T99" fmla="*/ 282 h 734"/>
                  <a:gd name="T100" fmla="*/ 1072 w 1239"/>
                  <a:gd name="T101" fmla="*/ 402 h 734"/>
                  <a:gd name="T102" fmla="*/ 1229 w 1239"/>
                  <a:gd name="T103" fmla="*/ 660 h 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39" h="734">
                    <a:moveTo>
                      <a:pt x="568" y="685"/>
                    </a:moveTo>
                    <a:cubicBezTo>
                      <a:pt x="415" y="195"/>
                      <a:pt x="415" y="195"/>
                      <a:pt x="415" y="195"/>
                    </a:cubicBezTo>
                    <a:cubicBezTo>
                      <a:pt x="418" y="195"/>
                      <a:pt x="421" y="195"/>
                      <a:pt x="423" y="195"/>
                    </a:cubicBezTo>
                    <a:cubicBezTo>
                      <a:pt x="451" y="195"/>
                      <a:pt x="451" y="195"/>
                      <a:pt x="451" y="195"/>
                    </a:cubicBezTo>
                    <a:cubicBezTo>
                      <a:pt x="451" y="189"/>
                      <a:pt x="451" y="189"/>
                      <a:pt x="451" y="189"/>
                    </a:cubicBezTo>
                    <a:cubicBezTo>
                      <a:pt x="995" y="192"/>
                      <a:pt x="995" y="192"/>
                      <a:pt x="995" y="192"/>
                    </a:cubicBezTo>
                    <a:cubicBezTo>
                      <a:pt x="1002" y="210"/>
                      <a:pt x="1002" y="210"/>
                      <a:pt x="1002" y="210"/>
                    </a:cubicBezTo>
                    <a:lnTo>
                      <a:pt x="568" y="685"/>
                    </a:lnTo>
                    <a:close/>
                    <a:moveTo>
                      <a:pt x="532" y="697"/>
                    </a:moveTo>
                    <a:cubicBezTo>
                      <a:pt x="499" y="695"/>
                      <a:pt x="499" y="695"/>
                      <a:pt x="499" y="695"/>
                    </a:cubicBezTo>
                    <a:cubicBezTo>
                      <a:pt x="435" y="691"/>
                      <a:pt x="435" y="691"/>
                      <a:pt x="435" y="691"/>
                    </a:cubicBezTo>
                    <a:cubicBezTo>
                      <a:pt x="306" y="682"/>
                      <a:pt x="306" y="682"/>
                      <a:pt x="306" y="682"/>
                    </a:cubicBezTo>
                    <a:cubicBezTo>
                      <a:pt x="285" y="681"/>
                      <a:pt x="263" y="679"/>
                      <a:pt x="242" y="677"/>
                    </a:cubicBezTo>
                    <a:cubicBezTo>
                      <a:pt x="178" y="672"/>
                      <a:pt x="178" y="672"/>
                      <a:pt x="178" y="672"/>
                    </a:cubicBezTo>
                    <a:cubicBezTo>
                      <a:pt x="113" y="666"/>
                      <a:pt x="113" y="666"/>
                      <a:pt x="113" y="666"/>
                    </a:cubicBezTo>
                    <a:cubicBezTo>
                      <a:pt x="104" y="666"/>
                      <a:pt x="104" y="666"/>
                      <a:pt x="104" y="666"/>
                    </a:cubicBezTo>
                    <a:cubicBezTo>
                      <a:pt x="104" y="663"/>
                      <a:pt x="104" y="660"/>
                      <a:pt x="104" y="658"/>
                    </a:cubicBezTo>
                    <a:cubicBezTo>
                      <a:pt x="104" y="641"/>
                      <a:pt x="97" y="627"/>
                      <a:pt x="86" y="617"/>
                    </a:cubicBezTo>
                    <a:cubicBezTo>
                      <a:pt x="115" y="577"/>
                      <a:pt x="115" y="577"/>
                      <a:pt x="115" y="577"/>
                    </a:cubicBezTo>
                    <a:cubicBezTo>
                      <a:pt x="129" y="558"/>
                      <a:pt x="142" y="539"/>
                      <a:pt x="156" y="521"/>
                    </a:cubicBezTo>
                    <a:cubicBezTo>
                      <a:pt x="184" y="483"/>
                      <a:pt x="212" y="446"/>
                      <a:pt x="240" y="408"/>
                    </a:cubicBezTo>
                    <a:cubicBezTo>
                      <a:pt x="324" y="296"/>
                      <a:pt x="324" y="296"/>
                      <a:pt x="324" y="296"/>
                    </a:cubicBezTo>
                    <a:cubicBezTo>
                      <a:pt x="345" y="269"/>
                      <a:pt x="365" y="242"/>
                      <a:pt x="385" y="216"/>
                    </a:cubicBezTo>
                    <a:cubicBezTo>
                      <a:pt x="535" y="697"/>
                      <a:pt x="535" y="697"/>
                      <a:pt x="535" y="697"/>
                    </a:cubicBezTo>
                    <a:lnTo>
                      <a:pt x="532" y="697"/>
                    </a:lnTo>
                    <a:close/>
                    <a:moveTo>
                      <a:pt x="987" y="73"/>
                    </a:moveTo>
                    <a:cubicBezTo>
                      <a:pt x="980" y="48"/>
                      <a:pt x="980" y="48"/>
                      <a:pt x="980" y="48"/>
                    </a:cubicBezTo>
                    <a:cubicBezTo>
                      <a:pt x="980" y="48"/>
                      <a:pt x="980" y="48"/>
                      <a:pt x="980" y="48"/>
                    </a:cubicBezTo>
                    <a:cubicBezTo>
                      <a:pt x="980" y="48"/>
                      <a:pt x="980" y="48"/>
                      <a:pt x="980" y="48"/>
                    </a:cubicBezTo>
                    <a:cubicBezTo>
                      <a:pt x="979" y="45"/>
                      <a:pt x="979" y="45"/>
                      <a:pt x="979" y="45"/>
                    </a:cubicBezTo>
                    <a:cubicBezTo>
                      <a:pt x="984" y="42"/>
                      <a:pt x="984" y="42"/>
                      <a:pt x="984" y="42"/>
                    </a:cubicBezTo>
                    <a:cubicBezTo>
                      <a:pt x="986" y="42"/>
                      <a:pt x="986" y="42"/>
                      <a:pt x="986" y="42"/>
                    </a:cubicBezTo>
                    <a:cubicBezTo>
                      <a:pt x="987" y="41"/>
                      <a:pt x="987" y="41"/>
                      <a:pt x="987" y="40"/>
                    </a:cubicBezTo>
                    <a:cubicBezTo>
                      <a:pt x="988" y="39"/>
                      <a:pt x="988" y="37"/>
                      <a:pt x="989" y="36"/>
                    </a:cubicBezTo>
                    <a:cubicBezTo>
                      <a:pt x="997" y="32"/>
                      <a:pt x="1005" y="29"/>
                      <a:pt x="1013" y="29"/>
                    </a:cubicBezTo>
                    <a:cubicBezTo>
                      <a:pt x="1017" y="28"/>
                      <a:pt x="1021" y="28"/>
                      <a:pt x="1025" y="29"/>
                    </a:cubicBezTo>
                    <a:cubicBezTo>
                      <a:pt x="1028" y="29"/>
                      <a:pt x="1031" y="31"/>
                      <a:pt x="1032" y="33"/>
                    </a:cubicBezTo>
                    <a:cubicBezTo>
                      <a:pt x="1033" y="34"/>
                      <a:pt x="1034" y="36"/>
                      <a:pt x="1033" y="39"/>
                    </a:cubicBezTo>
                    <a:cubicBezTo>
                      <a:pt x="1032" y="42"/>
                      <a:pt x="1030" y="45"/>
                      <a:pt x="1028" y="48"/>
                    </a:cubicBezTo>
                    <a:cubicBezTo>
                      <a:pt x="1023" y="54"/>
                      <a:pt x="1015" y="59"/>
                      <a:pt x="1008" y="63"/>
                    </a:cubicBezTo>
                    <a:cubicBezTo>
                      <a:pt x="1001" y="67"/>
                      <a:pt x="994" y="70"/>
                      <a:pt x="987" y="73"/>
                    </a:cubicBezTo>
                    <a:close/>
                    <a:moveTo>
                      <a:pt x="1177" y="572"/>
                    </a:moveTo>
                    <a:cubicBezTo>
                      <a:pt x="1160" y="545"/>
                      <a:pt x="1144" y="515"/>
                      <a:pt x="1130" y="486"/>
                    </a:cubicBezTo>
                    <a:cubicBezTo>
                      <a:pt x="1117" y="456"/>
                      <a:pt x="1104" y="425"/>
                      <a:pt x="1093" y="394"/>
                    </a:cubicBezTo>
                    <a:cubicBezTo>
                      <a:pt x="1088" y="378"/>
                      <a:pt x="1083" y="363"/>
                      <a:pt x="1077" y="347"/>
                    </a:cubicBezTo>
                    <a:cubicBezTo>
                      <a:pt x="1073" y="331"/>
                      <a:pt x="1068" y="315"/>
                      <a:pt x="1063" y="299"/>
                    </a:cubicBezTo>
                    <a:cubicBezTo>
                      <a:pt x="1068" y="298"/>
                      <a:pt x="1068" y="298"/>
                      <a:pt x="1068" y="298"/>
                    </a:cubicBezTo>
                    <a:cubicBezTo>
                      <a:pt x="1059" y="270"/>
                      <a:pt x="1059" y="270"/>
                      <a:pt x="1059" y="270"/>
                    </a:cubicBezTo>
                    <a:cubicBezTo>
                      <a:pt x="1055" y="272"/>
                      <a:pt x="1055" y="272"/>
                      <a:pt x="1055" y="272"/>
                    </a:cubicBezTo>
                    <a:cubicBezTo>
                      <a:pt x="1038" y="218"/>
                      <a:pt x="1038" y="218"/>
                      <a:pt x="1038" y="218"/>
                    </a:cubicBezTo>
                    <a:cubicBezTo>
                      <a:pt x="1039" y="214"/>
                      <a:pt x="1039" y="211"/>
                      <a:pt x="1038" y="207"/>
                    </a:cubicBezTo>
                    <a:cubicBezTo>
                      <a:pt x="1023" y="168"/>
                      <a:pt x="1023" y="168"/>
                      <a:pt x="1023" y="168"/>
                    </a:cubicBezTo>
                    <a:cubicBezTo>
                      <a:pt x="1023" y="168"/>
                      <a:pt x="1023" y="168"/>
                      <a:pt x="1023" y="168"/>
                    </a:cubicBezTo>
                    <a:cubicBezTo>
                      <a:pt x="1023" y="168"/>
                      <a:pt x="1022" y="167"/>
                      <a:pt x="1022" y="167"/>
                    </a:cubicBezTo>
                    <a:cubicBezTo>
                      <a:pt x="1008" y="123"/>
                      <a:pt x="1008" y="123"/>
                      <a:pt x="1008" y="123"/>
                    </a:cubicBezTo>
                    <a:cubicBezTo>
                      <a:pt x="1003" y="125"/>
                      <a:pt x="1003" y="125"/>
                      <a:pt x="1003" y="125"/>
                    </a:cubicBezTo>
                    <a:cubicBezTo>
                      <a:pt x="993" y="91"/>
                      <a:pt x="993" y="91"/>
                      <a:pt x="993" y="91"/>
                    </a:cubicBezTo>
                    <a:cubicBezTo>
                      <a:pt x="1001" y="87"/>
                      <a:pt x="1009" y="83"/>
                      <a:pt x="1017" y="78"/>
                    </a:cubicBezTo>
                    <a:cubicBezTo>
                      <a:pt x="1025" y="73"/>
                      <a:pt x="1034" y="67"/>
                      <a:pt x="1041" y="58"/>
                    </a:cubicBezTo>
                    <a:cubicBezTo>
                      <a:pt x="1044" y="54"/>
                      <a:pt x="1047" y="49"/>
                      <a:pt x="1049" y="43"/>
                    </a:cubicBezTo>
                    <a:cubicBezTo>
                      <a:pt x="1050" y="40"/>
                      <a:pt x="1050" y="36"/>
                      <a:pt x="1050" y="33"/>
                    </a:cubicBezTo>
                    <a:cubicBezTo>
                      <a:pt x="1049" y="29"/>
                      <a:pt x="1047" y="25"/>
                      <a:pt x="1045" y="22"/>
                    </a:cubicBezTo>
                    <a:cubicBezTo>
                      <a:pt x="1040" y="16"/>
                      <a:pt x="1034" y="14"/>
                      <a:pt x="1028" y="12"/>
                    </a:cubicBezTo>
                    <a:cubicBezTo>
                      <a:pt x="1022" y="11"/>
                      <a:pt x="1017" y="11"/>
                      <a:pt x="1011" y="12"/>
                    </a:cubicBezTo>
                    <a:cubicBezTo>
                      <a:pt x="1001" y="13"/>
                      <a:pt x="991" y="16"/>
                      <a:pt x="982" y="20"/>
                    </a:cubicBezTo>
                    <a:cubicBezTo>
                      <a:pt x="981" y="21"/>
                      <a:pt x="979" y="19"/>
                      <a:pt x="977" y="19"/>
                    </a:cubicBezTo>
                    <a:cubicBezTo>
                      <a:pt x="976" y="19"/>
                      <a:pt x="976" y="19"/>
                      <a:pt x="975" y="19"/>
                    </a:cubicBezTo>
                    <a:cubicBezTo>
                      <a:pt x="974" y="20"/>
                      <a:pt x="974" y="20"/>
                      <a:pt x="974" y="20"/>
                    </a:cubicBezTo>
                    <a:cubicBezTo>
                      <a:pt x="967" y="23"/>
                      <a:pt x="967" y="23"/>
                      <a:pt x="967" y="23"/>
                    </a:cubicBezTo>
                    <a:cubicBezTo>
                      <a:pt x="963" y="25"/>
                      <a:pt x="958" y="27"/>
                      <a:pt x="954" y="29"/>
                    </a:cubicBezTo>
                    <a:cubicBezTo>
                      <a:pt x="945" y="33"/>
                      <a:pt x="937" y="37"/>
                      <a:pt x="929" y="42"/>
                    </a:cubicBezTo>
                    <a:cubicBezTo>
                      <a:pt x="924" y="44"/>
                      <a:pt x="921" y="47"/>
                      <a:pt x="916" y="49"/>
                    </a:cubicBezTo>
                    <a:cubicBezTo>
                      <a:pt x="910" y="53"/>
                      <a:pt x="910" y="53"/>
                      <a:pt x="910" y="53"/>
                    </a:cubicBezTo>
                    <a:cubicBezTo>
                      <a:pt x="908" y="54"/>
                      <a:pt x="906" y="54"/>
                      <a:pt x="905" y="59"/>
                    </a:cubicBezTo>
                    <a:cubicBezTo>
                      <a:pt x="914" y="75"/>
                      <a:pt x="914" y="75"/>
                      <a:pt x="914" y="75"/>
                    </a:cubicBezTo>
                    <a:cubicBezTo>
                      <a:pt x="918" y="77"/>
                      <a:pt x="920" y="75"/>
                      <a:pt x="922" y="74"/>
                    </a:cubicBezTo>
                    <a:cubicBezTo>
                      <a:pt x="928" y="71"/>
                      <a:pt x="928" y="71"/>
                      <a:pt x="928" y="71"/>
                    </a:cubicBezTo>
                    <a:cubicBezTo>
                      <a:pt x="932" y="69"/>
                      <a:pt x="937" y="67"/>
                      <a:pt x="941" y="65"/>
                    </a:cubicBezTo>
                    <a:cubicBezTo>
                      <a:pt x="953" y="59"/>
                      <a:pt x="953" y="59"/>
                      <a:pt x="953" y="59"/>
                    </a:cubicBezTo>
                    <a:cubicBezTo>
                      <a:pt x="962" y="54"/>
                      <a:pt x="962" y="54"/>
                      <a:pt x="962" y="54"/>
                    </a:cubicBezTo>
                    <a:cubicBezTo>
                      <a:pt x="962" y="55"/>
                      <a:pt x="962" y="55"/>
                      <a:pt x="962" y="55"/>
                    </a:cubicBezTo>
                    <a:cubicBezTo>
                      <a:pt x="960" y="56"/>
                      <a:pt x="958" y="58"/>
                      <a:pt x="956" y="59"/>
                    </a:cubicBezTo>
                    <a:cubicBezTo>
                      <a:pt x="944" y="66"/>
                      <a:pt x="944" y="66"/>
                      <a:pt x="944" y="66"/>
                    </a:cubicBezTo>
                    <a:cubicBezTo>
                      <a:pt x="939" y="69"/>
                      <a:pt x="939" y="69"/>
                      <a:pt x="939" y="69"/>
                    </a:cubicBezTo>
                    <a:cubicBezTo>
                      <a:pt x="936" y="71"/>
                      <a:pt x="936" y="71"/>
                      <a:pt x="936" y="71"/>
                    </a:cubicBezTo>
                    <a:cubicBezTo>
                      <a:pt x="935" y="72"/>
                      <a:pt x="935" y="72"/>
                      <a:pt x="935" y="72"/>
                    </a:cubicBezTo>
                    <a:cubicBezTo>
                      <a:pt x="934" y="72"/>
                      <a:pt x="934" y="72"/>
                      <a:pt x="934" y="73"/>
                    </a:cubicBezTo>
                    <a:cubicBezTo>
                      <a:pt x="936" y="76"/>
                      <a:pt x="936" y="76"/>
                      <a:pt x="936" y="76"/>
                    </a:cubicBezTo>
                    <a:cubicBezTo>
                      <a:pt x="936" y="77"/>
                      <a:pt x="937" y="76"/>
                      <a:pt x="937" y="76"/>
                    </a:cubicBezTo>
                    <a:cubicBezTo>
                      <a:pt x="939" y="75"/>
                      <a:pt x="939" y="75"/>
                      <a:pt x="939" y="75"/>
                    </a:cubicBezTo>
                    <a:cubicBezTo>
                      <a:pt x="941" y="73"/>
                      <a:pt x="941" y="73"/>
                      <a:pt x="941" y="73"/>
                    </a:cubicBezTo>
                    <a:cubicBezTo>
                      <a:pt x="947" y="70"/>
                      <a:pt x="947" y="70"/>
                      <a:pt x="947" y="70"/>
                    </a:cubicBezTo>
                    <a:cubicBezTo>
                      <a:pt x="951" y="68"/>
                      <a:pt x="955" y="65"/>
                      <a:pt x="958" y="63"/>
                    </a:cubicBezTo>
                    <a:cubicBezTo>
                      <a:pt x="960" y="62"/>
                      <a:pt x="962" y="61"/>
                      <a:pt x="963" y="60"/>
                    </a:cubicBezTo>
                    <a:cubicBezTo>
                      <a:pt x="986" y="130"/>
                      <a:pt x="986" y="130"/>
                      <a:pt x="986" y="130"/>
                    </a:cubicBezTo>
                    <a:cubicBezTo>
                      <a:pt x="981" y="132"/>
                      <a:pt x="981" y="132"/>
                      <a:pt x="981" y="132"/>
                    </a:cubicBezTo>
                    <a:cubicBezTo>
                      <a:pt x="989" y="157"/>
                      <a:pt x="989" y="157"/>
                      <a:pt x="989" y="157"/>
                    </a:cubicBezTo>
                    <a:cubicBezTo>
                      <a:pt x="451" y="160"/>
                      <a:pt x="451" y="160"/>
                      <a:pt x="451" y="160"/>
                    </a:cubicBezTo>
                    <a:cubicBezTo>
                      <a:pt x="451" y="153"/>
                      <a:pt x="451" y="153"/>
                      <a:pt x="451" y="153"/>
                    </a:cubicBezTo>
                    <a:cubicBezTo>
                      <a:pt x="423" y="153"/>
                      <a:pt x="423" y="153"/>
                      <a:pt x="423" y="153"/>
                    </a:cubicBezTo>
                    <a:cubicBezTo>
                      <a:pt x="418" y="153"/>
                      <a:pt x="414" y="153"/>
                      <a:pt x="409" y="154"/>
                    </a:cubicBezTo>
                    <a:cubicBezTo>
                      <a:pt x="403" y="154"/>
                      <a:pt x="403" y="154"/>
                      <a:pt x="403" y="154"/>
                    </a:cubicBezTo>
                    <a:cubicBezTo>
                      <a:pt x="398" y="140"/>
                      <a:pt x="398" y="140"/>
                      <a:pt x="398" y="140"/>
                    </a:cubicBezTo>
                    <a:cubicBezTo>
                      <a:pt x="383" y="75"/>
                      <a:pt x="383" y="75"/>
                      <a:pt x="383" y="75"/>
                    </a:cubicBezTo>
                    <a:cubicBezTo>
                      <a:pt x="402" y="80"/>
                      <a:pt x="402" y="80"/>
                      <a:pt x="402" y="80"/>
                    </a:cubicBezTo>
                    <a:cubicBezTo>
                      <a:pt x="448" y="92"/>
                      <a:pt x="448" y="92"/>
                      <a:pt x="448" y="92"/>
                    </a:cubicBezTo>
                    <a:cubicBezTo>
                      <a:pt x="472" y="99"/>
                      <a:pt x="472" y="99"/>
                      <a:pt x="472" y="99"/>
                    </a:cubicBezTo>
                    <a:cubicBezTo>
                      <a:pt x="479" y="101"/>
                      <a:pt x="487" y="103"/>
                      <a:pt x="494" y="107"/>
                    </a:cubicBezTo>
                    <a:cubicBezTo>
                      <a:pt x="494" y="108"/>
                      <a:pt x="495" y="108"/>
                      <a:pt x="495" y="108"/>
                    </a:cubicBezTo>
                    <a:cubicBezTo>
                      <a:pt x="501" y="111"/>
                      <a:pt x="507" y="108"/>
                      <a:pt x="510" y="103"/>
                    </a:cubicBezTo>
                    <a:cubicBezTo>
                      <a:pt x="513" y="98"/>
                      <a:pt x="510" y="91"/>
                      <a:pt x="505" y="88"/>
                    </a:cubicBezTo>
                    <a:cubicBezTo>
                      <a:pt x="501" y="86"/>
                      <a:pt x="501" y="86"/>
                      <a:pt x="501" y="86"/>
                    </a:cubicBezTo>
                    <a:cubicBezTo>
                      <a:pt x="472" y="72"/>
                      <a:pt x="442" y="58"/>
                      <a:pt x="413" y="44"/>
                    </a:cubicBezTo>
                    <a:cubicBezTo>
                      <a:pt x="370" y="23"/>
                      <a:pt x="370" y="23"/>
                      <a:pt x="370" y="23"/>
                    </a:cubicBezTo>
                    <a:cubicBezTo>
                      <a:pt x="348" y="12"/>
                      <a:pt x="348" y="12"/>
                      <a:pt x="348" y="12"/>
                    </a:cubicBezTo>
                    <a:cubicBezTo>
                      <a:pt x="340" y="9"/>
                      <a:pt x="333" y="6"/>
                      <a:pt x="325" y="4"/>
                    </a:cubicBezTo>
                    <a:cubicBezTo>
                      <a:pt x="313" y="1"/>
                      <a:pt x="313" y="1"/>
                      <a:pt x="313" y="1"/>
                    </a:cubicBezTo>
                    <a:cubicBezTo>
                      <a:pt x="310" y="1"/>
                      <a:pt x="308" y="0"/>
                      <a:pt x="305" y="0"/>
                    </a:cubicBezTo>
                    <a:cubicBezTo>
                      <a:pt x="289" y="1"/>
                      <a:pt x="276" y="15"/>
                      <a:pt x="277" y="31"/>
                    </a:cubicBezTo>
                    <a:cubicBezTo>
                      <a:pt x="278" y="47"/>
                      <a:pt x="291" y="59"/>
                      <a:pt x="307" y="59"/>
                    </a:cubicBezTo>
                    <a:cubicBezTo>
                      <a:pt x="316" y="58"/>
                      <a:pt x="324" y="60"/>
                      <a:pt x="332" y="62"/>
                    </a:cubicBezTo>
                    <a:cubicBezTo>
                      <a:pt x="345" y="65"/>
                      <a:pt x="345" y="65"/>
                      <a:pt x="345" y="65"/>
                    </a:cubicBezTo>
                    <a:cubicBezTo>
                      <a:pt x="365" y="149"/>
                      <a:pt x="365" y="149"/>
                      <a:pt x="365" y="149"/>
                    </a:cubicBezTo>
                    <a:cubicBezTo>
                      <a:pt x="372" y="173"/>
                      <a:pt x="372" y="173"/>
                      <a:pt x="372" y="173"/>
                    </a:cubicBezTo>
                    <a:cubicBezTo>
                      <a:pt x="367" y="179"/>
                      <a:pt x="362" y="184"/>
                      <a:pt x="357" y="190"/>
                    </a:cubicBezTo>
                    <a:cubicBezTo>
                      <a:pt x="353" y="195"/>
                      <a:pt x="350" y="199"/>
                      <a:pt x="346" y="204"/>
                    </a:cubicBezTo>
                    <a:cubicBezTo>
                      <a:pt x="343" y="209"/>
                      <a:pt x="339" y="213"/>
                      <a:pt x="336" y="218"/>
                    </a:cubicBezTo>
                    <a:cubicBezTo>
                      <a:pt x="296" y="276"/>
                      <a:pt x="296" y="276"/>
                      <a:pt x="296" y="276"/>
                    </a:cubicBezTo>
                    <a:cubicBezTo>
                      <a:pt x="256" y="333"/>
                      <a:pt x="256" y="333"/>
                      <a:pt x="256" y="333"/>
                    </a:cubicBezTo>
                    <a:cubicBezTo>
                      <a:pt x="217" y="391"/>
                      <a:pt x="217" y="391"/>
                      <a:pt x="217" y="391"/>
                    </a:cubicBezTo>
                    <a:cubicBezTo>
                      <a:pt x="138" y="507"/>
                      <a:pt x="138" y="507"/>
                      <a:pt x="138" y="507"/>
                    </a:cubicBezTo>
                    <a:cubicBezTo>
                      <a:pt x="125" y="527"/>
                      <a:pt x="111" y="546"/>
                      <a:pt x="98" y="565"/>
                    </a:cubicBezTo>
                    <a:cubicBezTo>
                      <a:pt x="68" y="608"/>
                      <a:pt x="68" y="608"/>
                      <a:pt x="68" y="608"/>
                    </a:cubicBezTo>
                    <a:cubicBezTo>
                      <a:pt x="63" y="606"/>
                      <a:pt x="58" y="605"/>
                      <a:pt x="52" y="605"/>
                    </a:cubicBezTo>
                    <a:cubicBezTo>
                      <a:pt x="23" y="605"/>
                      <a:pt x="0" y="629"/>
                      <a:pt x="0" y="658"/>
                    </a:cubicBezTo>
                    <a:cubicBezTo>
                      <a:pt x="0" y="686"/>
                      <a:pt x="23" y="710"/>
                      <a:pt x="52" y="710"/>
                    </a:cubicBezTo>
                    <a:cubicBezTo>
                      <a:pt x="71" y="710"/>
                      <a:pt x="88" y="700"/>
                      <a:pt x="97" y="684"/>
                    </a:cubicBezTo>
                    <a:cubicBezTo>
                      <a:pt x="112" y="686"/>
                      <a:pt x="112" y="686"/>
                      <a:pt x="112" y="686"/>
                    </a:cubicBezTo>
                    <a:cubicBezTo>
                      <a:pt x="176" y="692"/>
                      <a:pt x="176" y="692"/>
                      <a:pt x="176" y="692"/>
                    </a:cubicBezTo>
                    <a:cubicBezTo>
                      <a:pt x="240" y="698"/>
                      <a:pt x="240" y="698"/>
                      <a:pt x="240" y="698"/>
                    </a:cubicBezTo>
                    <a:cubicBezTo>
                      <a:pt x="261" y="700"/>
                      <a:pt x="283" y="702"/>
                      <a:pt x="304" y="704"/>
                    </a:cubicBezTo>
                    <a:cubicBezTo>
                      <a:pt x="433" y="718"/>
                      <a:pt x="433" y="718"/>
                      <a:pt x="433" y="718"/>
                    </a:cubicBezTo>
                    <a:cubicBezTo>
                      <a:pt x="497" y="726"/>
                      <a:pt x="497" y="726"/>
                      <a:pt x="497" y="726"/>
                    </a:cubicBezTo>
                    <a:cubicBezTo>
                      <a:pt x="529" y="729"/>
                      <a:pt x="529" y="729"/>
                      <a:pt x="529" y="729"/>
                    </a:cubicBezTo>
                    <a:cubicBezTo>
                      <a:pt x="561" y="734"/>
                      <a:pt x="561" y="734"/>
                      <a:pt x="561" y="734"/>
                    </a:cubicBezTo>
                    <a:cubicBezTo>
                      <a:pt x="566" y="734"/>
                      <a:pt x="571" y="732"/>
                      <a:pt x="575" y="728"/>
                    </a:cubicBezTo>
                    <a:cubicBezTo>
                      <a:pt x="575" y="728"/>
                      <a:pt x="575" y="728"/>
                      <a:pt x="575" y="728"/>
                    </a:cubicBezTo>
                    <a:cubicBezTo>
                      <a:pt x="1017" y="244"/>
                      <a:pt x="1017" y="244"/>
                      <a:pt x="1017" y="244"/>
                    </a:cubicBezTo>
                    <a:cubicBezTo>
                      <a:pt x="1028" y="280"/>
                      <a:pt x="1028" y="280"/>
                      <a:pt x="1028" y="280"/>
                    </a:cubicBezTo>
                    <a:cubicBezTo>
                      <a:pt x="1025" y="282"/>
                      <a:pt x="1025" y="282"/>
                      <a:pt x="1025" y="282"/>
                    </a:cubicBezTo>
                    <a:cubicBezTo>
                      <a:pt x="1034" y="309"/>
                      <a:pt x="1034" y="309"/>
                      <a:pt x="1034" y="309"/>
                    </a:cubicBezTo>
                    <a:cubicBezTo>
                      <a:pt x="1039" y="307"/>
                      <a:pt x="1039" y="307"/>
                      <a:pt x="1039" y="307"/>
                    </a:cubicBezTo>
                    <a:cubicBezTo>
                      <a:pt x="1049" y="339"/>
                      <a:pt x="1060" y="371"/>
                      <a:pt x="1072" y="402"/>
                    </a:cubicBezTo>
                    <a:cubicBezTo>
                      <a:pt x="1084" y="433"/>
                      <a:pt x="1097" y="464"/>
                      <a:pt x="1112" y="495"/>
                    </a:cubicBezTo>
                    <a:cubicBezTo>
                      <a:pt x="1127" y="525"/>
                      <a:pt x="1144" y="554"/>
                      <a:pt x="1163" y="582"/>
                    </a:cubicBezTo>
                    <a:cubicBezTo>
                      <a:pt x="1182" y="610"/>
                      <a:pt x="1203" y="637"/>
                      <a:pt x="1229" y="660"/>
                    </a:cubicBezTo>
                    <a:cubicBezTo>
                      <a:pt x="1239" y="649"/>
                      <a:pt x="1239" y="649"/>
                      <a:pt x="1239" y="649"/>
                    </a:cubicBezTo>
                    <a:cubicBezTo>
                      <a:pt x="1215" y="627"/>
                      <a:pt x="1195" y="600"/>
                      <a:pt x="1177" y="5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0" name="Freeform 24"/>
              <p:cNvSpPr>
                <a:spLocks/>
              </p:cNvSpPr>
              <p:nvPr/>
            </p:nvSpPr>
            <p:spPr bwMode="auto">
              <a:xfrm>
                <a:off x="4179888" y="2605088"/>
                <a:ext cx="381000" cy="361950"/>
              </a:xfrm>
              <a:custGeom>
                <a:avLst/>
                <a:gdLst>
                  <a:gd name="T0" fmla="*/ 240 w 240"/>
                  <a:gd name="T1" fmla="*/ 122 h 228"/>
                  <a:gd name="T2" fmla="*/ 138 w 240"/>
                  <a:gd name="T3" fmla="*/ 107 h 228"/>
                  <a:gd name="T4" fmla="*/ 200 w 240"/>
                  <a:gd name="T5" fmla="*/ 25 h 228"/>
                  <a:gd name="T6" fmla="*/ 186 w 240"/>
                  <a:gd name="T7" fmla="*/ 13 h 228"/>
                  <a:gd name="T8" fmla="*/ 123 w 240"/>
                  <a:gd name="T9" fmla="*/ 95 h 228"/>
                  <a:gd name="T10" fmla="*/ 83 w 240"/>
                  <a:gd name="T11" fmla="*/ 0 h 228"/>
                  <a:gd name="T12" fmla="*/ 66 w 240"/>
                  <a:gd name="T13" fmla="*/ 8 h 228"/>
                  <a:gd name="T14" fmla="*/ 105 w 240"/>
                  <a:gd name="T15" fmla="*/ 103 h 228"/>
                  <a:gd name="T16" fmla="*/ 3 w 240"/>
                  <a:gd name="T17" fmla="*/ 88 h 228"/>
                  <a:gd name="T18" fmla="*/ 0 w 240"/>
                  <a:gd name="T19" fmla="*/ 107 h 228"/>
                  <a:gd name="T20" fmla="*/ 102 w 240"/>
                  <a:gd name="T21" fmla="*/ 122 h 228"/>
                  <a:gd name="T22" fmla="*/ 40 w 240"/>
                  <a:gd name="T23" fmla="*/ 202 h 228"/>
                  <a:gd name="T24" fmla="*/ 54 w 240"/>
                  <a:gd name="T25" fmla="*/ 214 h 228"/>
                  <a:gd name="T26" fmla="*/ 117 w 240"/>
                  <a:gd name="T27" fmla="*/ 132 h 228"/>
                  <a:gd name="T28" fmla="*/ 157 w 240"/>
                  <a:gd name="T29" fmla="*/ 228 h 228"/>
                  <a:gd name="T30" fmla="*/ 173 w 240"/>
                  <a:gd name="T31" fmla="*/ 221 h 228"/>
                  <a:gd name="T32" fmla="*/ 135 w 240"/>
                  <a:gd name="T33" fmla="*/ 126 h 228"/>
                  <a:gd name="T34" fmla="*/ 237 w 240"/>
                  <a:gd name="T35" fmla="*/ 139 h 228"/>
                  <a:gd name="T36" fmla="*/ 240 w 240"/>
                  <a:gd name="T37" fmla="*/ 122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0" h="228">
                    <a:moveTo>
                      <a:pt x="240" y="122"/>
                    </a:moveTo>
                    <a:lnTo>
                      <a:pt x="138" y="107"/>
                    </a:lnTo>
                    <a:lnTo>
                      <a:pt x="200" y="25"/>
                    </a:lnTo>
                    <a:lnTo>
                      <a:pt x="186" y="13"/>
                    </a:lnTo>
                    <a:lnTo>
                      <a:pt x="123" y="95"/>
                    </a:lnTo>
                    <a:lnTo>
                      <a:pt x="83" y="0"/>
                    </a:lnTo>
                    <a:lnTo>
                      <a:pt x="66" y="8"/>
                    </a:lnTo>
                    <a:lnTo>
                      <a:pt x="105" y="103"/>
                    </a:lnTo>
                    <a:lnTo>
                      <a:pt x="3" y="88"/>
                    </a:lnTo>
                    <a:lnTo>
                      <a:pt x="0" y="107"/>
                    </a:lnTo>
                    <a:lnTo>
                      <a:pt x="102" y="122"/>
                    </a:lnTo>
                    <a:lnTo>
                      <a:pt x="40" y="202"/>
                    </a:lnTo>
                    <a:lnTo>
                      <a:pt x="54" y="214"/>
                    </a:lnTo>
                    <a:lnTo>
                      <a:pt x="117" y="132"/>
                    </a:lnTo>
                    <a:lnTo>
                      <a:pt x="157" y="228"/>
                    </a:lnTo>
                    <a:lnTo>
                      <a:pt x="173" y="221"/>
                    </a:lnTo>
                    <a:lnTo>
                      <a:pt x="135" y="126"/>
                    </a:lnTo>
                    <a:lnTo>
                      <a:pt x="237" y="139"/>
                    </a:lnTo>
                    <a:lnTo>
                      <a:pt x="240" y="1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</p:grpSp>
      <p:sp>
        <p:nvSpPr>
          <p:cNvPr id="5" name="六边形 4"/>
          <p:cNvSpPr/>
          <p:nvPr/>
        </p:nvSpPr>
        <p:spPr>
          <a:xfrm>
            <a:off x="-412129" y="193793"/>
            <a:ext cx="1543554" cy="846320"/>
          </a:xfrm>
          <a:prstGeom prst="hexagon">
            <a:avLst/>
          </a:prstGeom>
          <a:gradFill>
            <a:gsLst>
              <a:gs pos="100000">
                <a:srgbClr val="DEDEDE"/>
              </a:gs>
              <a:gs pos="0">
                <a:schemeClr val="bg1"/>
              </a:gs>
            </a:gsLst>
            <a:lin ang="2700000" scaled="1"/>
          </a:gradFill>
          <a:ln>
            <a:noFill/>
          </a:ln>
          <a:effectLst>
            <a:outerShdw blurRad="431800" dist="215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500" y="324565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B03527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dirty="0">
              <a:solidFill>
                <a:srgbClr val="B03527"/>
              </a:solidFill>
              <a:effectLst>
                <a:innerShdw blurRad="63500" dist="50800" dir="13500000">
                  <a:prstClr val="black">
                    <a:alpha val="35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91180" y="405170"/>
            <a:ext cx="4578414" cy="523220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effectLst>
                <a:innerShdw blurRad="114300">
                  <a:prstClr val="black"/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096087" y="657225"/>
            <a:ext cx="5886276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30098" y="6657975"/>
            <a:ext cx="11931804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6" name="矩形 45"/>
          <p:cNvSpPr/>
          <p:nvPr/>
        </p:nvSpPr>
        <p:spPr>
          <a:xfrm rot="5400000" flipV="1">
            <a:off x="-218043" y="0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C33B2C"/>
              </a:gs>
              <a:gs pos="96000">
                <a:srgbClr val="7A251C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5400000" flipV="1">
            <a:off x="-218043" y="274242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81BDB9"/>
              </a:gs>
              <a:gs pos="85000">
                <a:srgbClr val="3F797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5400000" flipV="1">
            <a:off x="-218043" y="548483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F0D378"/>
              </a:gs>
              <a:gs pos="100000">
                <a:srgbClr val="BB931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rot="5400000" flipV="1">
            <a:off x="-218043" y="822725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957D6F"/>
              </a:gs>
              <a:gs pos="100000">
                <a:srgbClr val="5E4F46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946184" y="3441203"/>
            <a:ext cx="1113765" cy="915044"/>
            <a:chOff x="946184" y="3441203"/>
            <a:chExt cx="1113765" cy="915044"/>
          </a:xfrm>
        </p:grpSpPr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946184" y="3441203"/>
              <a:ext cx="1113765" cy="915044"/>
            </a:xfrm>
            <a:custGeom>
              <a:avLst/>
              <a:gdLst>
                <a:gd name="T0" fmla="*/ 330 w 330"/>
                <a:gd name="T1" fmla="*/ 271 h 271"/>
                <a:gd name="T2" fmla="*/ 0 w 330"/>
                <a:gd name="T3" fmla="*/ 242 h 271"/>
                <a:gd name="T4" fmla="*/ 140 w 330"/>
                <a:gd name="T5" fmla="*/ 0 h 271"/>
                <a:gd name="T6" fmla="*/ 330 w 330"/>
                <a:gd name="T7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0" h="271">
                  <a:moveTo>
                    <a:pt x="330" y="271"/>
                  </a:moveTo>
                  <a:cubicBezTo>
                    <a:pt x="0" y="242"/>
                    <a:pt x="0" y="242"/>
                    <a:pt x="0" y="242"/>
                  </a:cubicBezTo>
                  <a:cubicBezTo>
                    <a:pt x="9" y="145"/>
                    <a:pt x="60" y="56"/>
                    <a:pt x="140" y="0"/>
                  </a:cubicBezTo>
                  <a:lnTo>
                    <a:pt x="330" y="271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957D6F"/>
                </a:gs>
                <a:gs pos="100000">
                  <a:srgbClr val="5E4F46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50" name="Freeform 269"/>
            <p:cNvSpPr>
              <a:spLocks noEditPoints="1"/>
            </p:cNvSpPr>
            <p:nvPr/>
          </p:nvSpPr>
          <p:spPr bwMode="auto">
            <a:xfrm>
              <a:off x="1249236" y="3812255"/>
              <a:ext cx="339794" cy="234620"/>
            </a:xfrm>
            <a:custGeom>
              <a:avLst/>
              <a:gdLst>
                <a:gd name="T0" fmla="*/ 196 w 256"/>
                <a:gd name="T1" fmla="*/ 176 h 176"/>
                <a:gd name="T2" fmla="*/ 60 w 256"/>
                <a:gd name="T3" fmla="*/ 176 h 176"/>
                <a:gd name="T4" fmla="*/ 0 w 256"/>
                <a:gd name="T5" fmla="*/ 116 h 176"/>
                <a:gd name="T6" fmla="*/ 42 w 256"/>
                <a:gd name="T7" fmla="*/ 59 h 176"/>
                <a:gd name="T8" fmla="*/ 128 w 256"/>
                <a:gd name="T9" fmla="*/ 0 h 176"/>
                <a:gd name="T10" fmla="*/ 214 w 256"/>
                <a:gd name="T11" fmla="*/ 59 h 176"/>
                <a:gd name="T12" fmla="*/ 256 w 256"/>
                <a:gd name="T13" fmla="*/ 116 h 176"/>
                <a:gd name="T14" fmla="*/ 196 w 256"/>
                <a:gd name="T15" fmla="*/ 176 h 176"/>
                <a:gd name="T16" fmla="*/ 220 w 256"/>
                <a:gd name="T17" fmla="*/ 89 h 176"/>
                <a:gd name="T18" fmla="*/ 217 w 256"/>
                <a:gd name="T19" fmla="*/ 87 h 176"/>
                <a:gd name="T20" fmla="*/ 217 w 256"/>
                <a:gd name="T21" fmla="*/ 87 h 176"/>
                <a:gd name="T22" fmla="*/ 215 w 256"/>
                <a:gd name="T23" fmla="*/ 85 h 176"/>
                <a:gd name="T24" fmla="*/ 215 w 256"/>
                <a:gd name="T25" fmla="*/ 85 h 176"/>
                <a:gd name="T26" fmla="*/ 212 w 256"/>
                <a:gd name="T27" fmla="*/ 84 h 176"/>
                <a:gd name="T28" fmla="*/ 211 w 256"/>
                <a:gd name="T29" fmla="*/ 84 h 176"/>
                <a:gd name="T30" fmla="*/ 209 w 256"/>
                <a:gd name="T31" fmla="*/ 83 h 176"/>
                <a:gd name="T32" fmla="*/ 208 w 256"/>
                <a:gd name="T33" fmla="*/ 82 h 176"/>
                <a:gd name="T34" fmla="*/ 206 w 256"/>
                <a:gd name="T35" fmla="*/ 81 h 176"/>
                <a:gd name="T36" fmla="*/ 205 w 256"/>
                <a:gd name="T37" fmla="*/ 81 h 176"/>
                <a:gd name="T38" fmla="*/ 203 w 256"/>
                <a:gd name="T39" fmla="*/ 81 h 176"/>
                <a:gd name="T40" fmla="*/ 201 w 256"/>
                <a:gd name="T41" fmla="*/ 80 h 176"/>
                <a:gd name="T42" fmla="*/ 200 w 256"/>
                <a:gd name="T43" fmla="*/ 80 h 176"/>
                <a:gd name="T44" fmla="*/ 196 w 256"/>
                <a:gd name="T45" fmla="*/ 80 h 176"/>
                <a:gd name="T46" fmla="*/ 195 w 256"/>
                <a:gd name="T47" fmla="*/ 80 h 176"/>
                <a:gd name="T48" fmla="*/ 194 w 256"/>
                <a:gd name="T49" fmla="*/ 74 h 176"/>
                <a:gd name="T50" fmla="*/ 193 w 256"/>
                <a:gd name="T51" fmla="*/ 73 h 176"/>
                <a:gd name="T52" fmla="*/ 192 w 256"/>
                <a:gd name="T53" fmla="*/ 68 h 176"/>
                <a:gd name="T54" fmla="*/ 191 w 256"/>
                <a:gd name="T55" fmla="*/ 67 h 176"/>
                <a:gd name="T56" fmla="*/ 189 w 256"/>
                <a:gd name="T57" fmla="*/ 62 h 176"/>
                <a:gd name="T58" fmla="*/ 189 w 256"/>
                <a:gd name="T59" fmla="*/ 61 h 176"/>
                <a:gd name="T60" fmla="*/ 186 w 256"/>
                <a:gd name="T61" fmla="*/ 57 h 176"/>
                <a:gd name="T62" fmla="*/ 128 w 256"/>
                <a:gd name="T63" fmla="*/ 24 h 176"/>
                <a:gd name="T64" fmla="*/ 70 w 256"/>
                <a:gd name="T65" fmla="*/ 57 h 176"/>
                <a:gd name="T66" fmla="*/ 67 w 256"/>
                <a:gd name="T67" fmla="*/ 61 h 176"/>
                <a:gd name="T68" fmla="*/ 67 w 256"/>
                <a:gd name="T69" fmla="*/ 62 h 176"/>
                <a:gd name="T70" fmla="*/ 65 w 256"/>
                <a:gd name="T71" fmla="*/ 67 h 176"/>
                <a:gd name="T72" fmla="*/ 64 w 256"/>
                <a:gd name="T73" fmla="*/ 68 h 176"/>
                <a:gd name="T74" fmla="*/ 63 w 256"/>
                <a:gd name="T75" fmla="*/ 73 h 176"/>
                <a:gd name="T76" fmla="*/ 62 w 256"/>
                <a:gd name="T77" fmla="*/ 74 h 176"/>
                <a:gd name="T78" fmla="*/ 61 w 256"/>
                <a:gd name="T79" fmla="*/ 80 h 176"/>
                <a:gd name="T80" fmla="*/ 60 w 256"/>
                <a:gd name="T81" fmla="*/ 80 h 176"/>
                <a:gd name="T82" fmla="*/ 56 w 256"/>
                <a:gd name="T83" fmla="*/ 80 h 176"/>
                <a:gd name="T84" fmla="*/ 55 w 256"/>
                <a:gd name="T85" fmla="*/ 80 h 176"/>
                <a:gd name="T86" fmla="*/ 53 w 256"/>
                <a:gd name="T87" fmla="*/ 81 h 176"/>
                <a:gd name="T88" fmla="*/ 51 w 256"/>
                <a:gd name="T89" fmla="*/ 81 h 176"/>
                <a:gd name="T90" fmla="*/ 50 w 256"/>
                <a:gd name="T91" fmla="*/ 81 h 176"/>
                <a:gd name="T92" fmla="*/ 48 w 256"/>
                <a:gd name="T93" fmla="*/ 82 h 176"/>
                <a:gd name="T94" fmla="*/ 47 w 256"/>
                <a:gd name="T95" fmla="*/ 83 h 176"/>
                <a:gd name="T96" fmla="*/ 45 w 256"/>
                <a:gd name="T97" fmla="*/ 84 h 176"/>
                <a:gd name="T98" fmla="*/ 44 w 256"/>
                <a:gd name="T99" fmla="*/ 84 h 176"/>
                <a:gd name="T100" fmla="*/ 41 w 256"/>
                <a:gd name="T101" fmla="*/ 85 h 176"/>
                <a:gd name="T102" fmla="*/ 41 w 256"/>
                <a:gd name="T103" fmla="*/ 85 h 176"/>
                <a:gd name="T104" fmla="*/ 39 w 256"/>
                <a:gd name="T105" fmla="*/ 87 h 176"/>
                <a:gd name="T106" fmla="*/ 39 w 256"/>
                <a:gd name="T107" fmla="*/ 87 h 176"/>
                <a:gd name="T108" fmla="*/ 36 w 256"/>
                <a:gd name="T109" fmla="*/ 89 h 176"/>
                <a:gd name="T110" fmla="*/ 24 w 256"/>
                <a:gd name="T111" fmla="*/ 116 h 176"/>
                <a:gd name="T112" fmla="*/ 60 w 256"/>
                <a:gd name="T113" fmla="*/ 152 h 176"/>
                <a:gd name="T114" fmla="*/ 196 w 256"/>
                <a:gd name="T115" fmla="*/ 152 h 176"/>
                <a:gd name="T116" fmla="*/ 232 w 256"/>
                <a:gd name="T117" fmla="*/ 116 h 176"/>
                <a:gd name="T118" fmla="*/ 220 w 256"/>
                <a:gd name="T119" fmla="*/ 8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6" h="176">
                  <a:moveTo>
                    <a:pt x="196" y="176"/>
                  </a:moveTo>
                  <a:cubicBezTo>
                    <a:pt x="60" y="176"/>
                    <a:pt x="60" y="176"/>
                    <a:pt x="60" y="176"/>
                  </a:cubicBezTo>
                  <a:cubicBezTo>
                    <a:pt x="27" y="176"/>
                    <a:pt x="0" y="149"/>
                    <a:pt x="0" y="116"/>
                  </a:cubicBezTo>
                  <a:cubicBezTo>
                    <a:pt x="0" y="89"/>
                    <a:pt x="18" y="66"/>
                    <a:pt x="42" y="59"/>
                  </a:cubicBezTo>
                  <a:cubicBezTo>
                    <a:pt x="56" y="24"/>
                    <a:pt x="89" y="0"/>
                    <a:pt x="128" y="0"/>
                  </a:cubicBezTo>
                  <a:cubicBezTo>
                    <a:pt x="167" y="0"/>
                    <a:pt x="200" y="24"/>
                    <a:pt x="214" y="59"/>
                  </a:cubicBezTo>
                  <a:cubicBezTo>
                    <a:pt x="238" y="66"/>
                    <a:pt x="256" y="89"/>
                    <a:pt x="256" y="116"/>
                  </a:cubicBezTo>
                  <a:cubicBezTo>
                    <a:pt x="256" y="149"/>
                    <a:pt x="229" y="176"/>
                    <a:pt x="196" y="176"/>
                  </a:cubicBezTo>
                  <a:moveTo>
                    <a:pt x="220" y="89"/>
                  </a:moveTo>
                  <a:cubicBezTo>
                    <a:pt x="219" y="88"/>
                    <a:pt x="218" y="88"/>
                    <a:pt x="217" y="87"/>
                  </a:cubicBezTo>
                  <a:cubicBezTo>
                    <a:pt x="217" y="87"/>
                    <a:pt x="217" y="87"/>
                    <a:pt x="217" y="87"/>
                  </a:cubicBezTo>
                  <a:cubicBezTo>
                    <a:pt x="217" y="86"/>
                    <a:pt x="216" y="86"/>
                    <a:pt x="215" y="85"/>
                  </a:cubicBezTo>
                  <a:cubicBezTo>
                    <a:pt x="215" y="85"/>
                    <a:pt x="215" y="85"/>
                    <a:pt x="215" y="85"/>
                  </a:cubicBezTo>
                  <a:cubicBezTo>
                    <a:pt x="214" y="85"/>
                    <a:pt x="213" y="84"/>
                    <a:pt x="212" y="84"/>
                  </a:cubicBezTo>
                  <a:cubicBezTo>
                    <a:pt x="212" y="84"/>
                    <a:pt x="212" y="84"/>
                    <a:pt x="211" y="84"/>
                  </a:cubicBezTo>
                  <a:cubicBezTo>
                    <a:pt x="211" y="83"/>
                    <a:pt x="210" y="83"/>
                    <a:pt x="209" y="83"/>
                  </a:cubicBezTo>
                  <a:cubicBezTo>
                    <a:pt x="209" y="82"/>
                    <a:pt x="209" y="82"/>
                    <a:pt x="208" y="82"/>
                  </a:cubicBezTo>
                  <a:cubicBezTo>
                    <a:pt x="208" y="82"/>
                    <a:pt x="207" y="82"/>
                    <a:pt x="206" y="81"/>
                  </a:cubicBezTo>
                  <a:cubicBezTo>
                    <a:pt x="206" y="81"/>
                    <a:pt x="205" y="81"/>
                    <a:pt x="205" y="81"/>
                  </a:cubicBezTo>
                  <a:cubicBezTo>
                    <a:pt x="204" y="81"/>
                    <a:pt x="204" y="81"/>
                    <a:pt x="203" y="81"/>
                  </a:cubicBezTo>
                  <a:cubicBezTo>
                    <a:pt x="202" y="81"/>
                    <a:pt x="202" y="80"/>
                    <a:pt x="201" y="80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198" y="80"/>
                    <a:pt x="197" y="80"/>
                    <a:pt x="196" y="80"/>
                  </a:cubicBezTo>
                  <a:cubicBezTo>
                    <a:pt x="196" y="80"/>
                    <a:pt x="195" y="80"/>
                    <a:pt x="195" y="80"/>
                  </a:cubicBezTo>
                  <a:cubicBezTo>
                    <a:pt x="195" y="78"/>
                    <a:pt x="194" y="76"/>
                    <a:pt x="194" y="74"/>
                  </a:cubicBezTo>
                  <a:cubicBezTo>
                    <a:pt x="193" y="74"/>
                    <a:pt x="193" y="73"/>
                    <a:pt x="193" y="73"/>
                  </a:cubicBezTo>
                  <a:cubicBezTo>
                    <a:pt x="193" y="71"/>
                    <a:pt x="192" y="70"/>
                    <a:pt x="192" y="68"/>
                  </a:cubicBezTo>
                  <a:cubicBezTo>
                    <a:pt x="191" y="68"/>
                    <a:pt x="191" y="67"/>
                    <a:pt x="191" y="67"/>
                  </a:cubicBezTo>
                  <a:cubicBezTo>
                    <a:pt x="190" y="65"/>
                    <a:pt x="190" y="64"/>
                    <a:pt x="189" y="62"/>
                  </a:cubicBezTo>
                  <a:cubicBezTo>
                    <a:pt x="189" y="62"/>
                    <a:pt x="189" y="62"/>
                    <a:pt x="189" y="61"/>
                  </a:cubicBezTo>
                  <a:cubicBezTo>
                    <a:pt x="188" y="60"/>
                    <a:pt x="187" y="58"/>
                    <a:pt x="186" y="57"/>
                  </a:cubicBezTo>
                  <a:cubicBezTo>
                    <a:pt x="174" y="37"/>
                    <a:pt x="153" y="24"/>
                    <a:pt x="128" y="24"/>
                  </a:cubicBezTo>
                  <a:cubicBezTo>
                    <a:pt x="103" y="24"/>
                    <a:pt x="82" y="37"/>
                    <a:pt x="70" y="57"/>
                  </a:cubicBezTo>
                  <a:cubicBezTo>
                    <a:pt x="69" y="58"/>
                    <a:pt x="68" y="60"/>
                    <a:pt x="67" y="61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6" y="64"/>
                    <a:pt x="66" y="65"/>
                    <a:pt x="65" y="67"/>
                  </a:cubicBezTo>
                  <a:cubicBezTo>
                    <a:pt x="65" y="67"/>
                    <a:pt x="65" y="68"/>
                    <a:pt x="64" y="68"/>
                  </a:cubicBezTo>
                  <a:cubicBezTo>
                    <a:pt x="64" y="70"/>
                    <a:pt x="63" y="71"/>
                    <a:pt x="63" y="73"/>
                  </a:cubicBezTo>
                  <a:cubicBezTo>
                    <a:pt x="63" y="73"/>
                    <a:pt x="63" y="74"/>
                    <a:pt x="62" y="74"/>
                  </a:cubicBezTo>
                  <a:cubicBezTo>
                    <a:pt x="62" y="76"/>
                    <a:pt x="61" y="78"/>
                    <a:pt x="61" y="80"/>
                  </a:cubicBezTo>
                  <a:cubicBezTo>
                    <a:pt x="61" y="80"/>
                    <a:pt x="60" y="80"/>
                    <a:pt x="60" y="80"/>
                  </a:cubicBezTo>
                  <a:cubicBezTo>
                    <a:pt x="59" y="80"/>
                    <a:pt x="58" y="80"/>
                    <a:pt x="56" y="80"/>
                  </a:cubicBezTo>
                  <a:cubicBezTo>
                    <a:pt x="56" y="80"/>
                    <a:pt x="56" y="80"/>
                    <a:pt x="55" y="80"/>
                  </a:cubicBezTo>
                  <a:cubicBezTo>
                    <a:pt x="54" y="80"/>
                    <a:pt x="54" y="81"/>
                    <a:pt x="53" y="81"/>
                  </a:cubicBezTo>
                  <a:cubicBezTo>
                    <a:pt x="52" y="81"/>
                    <a:pt x="52" y="81"/>
                    <a:pt x="51" y="81"/>
                  </a:cubicBezTo>
                  <a:cubicBezTo>
                    <a:pt x="51" y="81"/>
                    <a:pt x="50" y="81"/>
                    <a:pt x="50" y="81"/>
                  </a:cubicBezTo>
                  <a:cubicBezTo>
                    <a:pt x="49" y="82"/>
                    <a:pt x="48" y="82"/>
                    <a:pt x="48" y="82"/>
                  </a:cubicBezTo>
                  <a:cubicBezTo>
                    <a:pt x="47" y="82"/>
                    <a:pt x="47" y="82"/>
                    <a:pt x="47" y="83"/>
                  </a:cubicBezTo>
                  <a:cubicBezTo>
                    <a:pt x="46" y="83"/>
                    <a:pt x="45" y="83"/>
                    <a:pt x="45" y="84"/>
                  </a:cubicBezTo>
                  <a:cubicBezTo>
                    <a:pt x="44" y="84"/>
                    <a:pt x="44" y="84"/>
                    <a:pt x="44" y="84"/>
                  </a:cubicBezTo>
                  <a:cubicBezTo>
                    <a:pt x="43" y="84"/>
                    <a:pt x="42" y="85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0" y="86"/>
                    <a:pt x="39" y="86"/>
                    <a:pt x="3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38" y="88"/>
                    <a:pt x="37" y="88"/>
                    <a:pt x="36" y="89"/>
                  </a:cubicBezTo>
                  <a:cubicBezTo>
                    <a:pt x="29" y="96"/>
                    <a:pt x="24" y="105"/>
                    <a:pt x="24" y="116"/>
                  </a:cubicBezTo>
                  <a:cubicBezTo>
                    <a:pt x="24" y="136"/>
                    <a:pt x="40" y="152"/>
                    <a:pt x="60" y="152"/>
                  </a:cubicBezTo>
                  <a:cubicBezTo>
                    <a:pt x="196" y="152"/>
                    <a:pt x="196" y="152"/>
                    <a:pt x="196" y="152"/>
                  </a:cubicBezTo>
                  <a:cubicBezTo>
                    <a:pt x="216" y="152"/>
                    <a:pt x="232" y="136"/>
                    <a:pt x="232" y="116"/>
                  </a:cubicBezTo>
                  <a:cubicBezTo>
                    <a:pt x="232" y="105"/>
                    <a:pt x="227" y="96"/>
                    <a:pt x="220" y="8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18455" y="4256886"/>
            <a:ext cx="1141495" cy="891937"/>
            <a:chOff x="918455" y="4256886"/>
            <a:chExt cx="1141495" cy="891937"/>
          </a:xfrm>
        </p:grpSpPr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918455" y="4256886"/>
              <a:ext cx="1141495" cy="891937"/>
            </a:xfrm>
            <a:custGeom>
              <a:avLst/>
              <a:gdLst>
                <a:gd name="T0" fmla="*/ 338 w 338"/>
                <a:gd name="T1" fmla="*/ 30 h 264"/>
                <a:gd name="T2" fmla="*/ 104 w 338"/>
                <a:gd name="T3" fmla="*/ 264 h 264"/>
                <a:gd name="T4" fmla="*/ 8 w 338"/>
                <a:gd name="T5" fmla="*/ 0 h 264"/>
                <a:gd name="T6" fmla="*/ 338 w 338"/>
                <a:gd name="T7" fmla="*/ 3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264">
                  <a:moveTo>
                    <a:pt x="338" y="30"/>
                  </a:moveTo>
                  <a:cubicBezTo>
                    <a:pt x="104" y="264"/>
                    <a:pt x="104" y="264"/>
                    <a:pt x="104" y="264"/>
                  </a:cubicBezTo>
                  <a:cubicBezTo>
                    <a:pt x="34" y="194"/>
                    <a:pt x="0" y="98"/>
                    <a:pt x="8" y="0"/>
                  </a:cubicBezTo>
                  <a:lnTo>
                    <a:pt x="338" y="30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F0D378"/>
                </a:gs>
                <a:gs pos="100000">
                  <a:srgbClr val="BB9315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51" name="Freeform 244"/>
            <p:cNvSpPr>
              <a:spLocks noEditPoints="1"/>
            </p:cNvSpPr>
            <p:nvPr/>
          </p:nvSpPr>
          <p:spPr bwMode="auto">
            <a:xfrm>
              <a:off x="1155976" y="4467925"/>
              <a:ext cx="293419" cy="295926"/>
            </a:xfrm>
            <a:custGeom>
              <a:avLst/>
              <a:gdLst>
                <a:gd name="T0" fmla="*/ 232 w 240"/>
                <a:gd name="T1" fmla="*/ 203 h 240"/>
                <a:gd name="T2" fmla="*/ 240 w 240"/>
                <a:gd name="T3" fmla="*/ 228 h 240"/>
                <a:gd name="T4" fmla="*/ 217 w 240"/>
                <a:gd name="T5" fmla="*/ 232 h 240"/>
                <a:gd name="T6" fmla="*/ 192 w 240"/>
                <a:gd name="T7" fmla="*/ 240 h 240"/>
                <a:gd name="T8" fmla="*/ 167 w 240"/>
                <a:gd name="T9" fmla="*/ 232 h 240"/>
                <a:gd name="T10" fmla="*/ 145 w 240"/>
                <a:gd name="T11" fmla="*/ 232 h 240"/>
                <a:gd name="T12" fmla="*/ 120 w 240"/>
                <a:gd name="T13" fmla="*/ 240 h 240"/>
                <a:gd name="T14" fmla="*/ 95 w 240"/>
                <a:gd name="T15" fmla="*/ 232 h 240"/>
                <a:gd name="T16" fmla="*/ 73 w 240"/>
                <a:gd name="T17" fmla="*/ 232 h 240"/>
                <a:gd name="T18" fmla="*/ 48 w 240"/>
                <a:gd name="T19" fmla="*/ 240 h 240"/>
                <a:gd name="T20" fmla="*/ 23 w 240"/>
                <a:gd name="T21" fmla="*/ 232 h 240"/>
                <a:gd name="T22" fmla="*/ 0 w 240"/>
                <a:gd name="T23" fmla="*/ 228 h 240"/>
                <a:gd name="T24" fmla="*/ 8 w 240"/>
                <a:gd name="T25" fmla="*/ 203 h 240"/>
                <a:gd name="T26" fmla="*/ 8 w 240"/>
                <a:gd name="T27" fmla="*/ 181 h 240"/>
                <a:gd name="T28" fmla="*/ 0 w 240"/>
                <a:gd name="T29" fmla="*/ 156 h 240"/>
                <a:gd name="T30" fmla="*/ 8 w 240"/>
                <a:gd name="T31" fmla="*/ 131 h 240"/>
                <a:gd name="T32" fmla="*/ 8 w 240"/>
                <a:gd name="T33" fmla="*/ 109 h 240"/>
                <a:gd name="T34" fmla="*/ 0 w 240"/>
                <a:gd name="T35" fmla="*/ 84 h 240"/>
                <a:gd name="T36" fmla="*/ 8 w 240"/>
                <a:gd name="T37" fmla="*/ 59 h 240"/>
                <a:gd name="T38" fmla="*/ 8 w 240"/>
                <a:gd name="T39" fmla="*/ 37 h 240"/>
                <a:gd name="T40" fmla="*/ 0 w 240"/>
                <a:gd name="T41" fmla="*/ 12 h 240"/>
                <a:gd name="T42" fmla="*/ 23 w 240"/>
                <a:gd name="T43" fmla="*/ 8 h 240"/>
                <a:gd name="T44" fmla="*/ 48 w 240"/>
                <a:gd name="T45" fmla="*/ 0 h 240"/>
                <a:gd name="T46" fmla="*/ 73 w 240"/>
                <a:gd name="T47" fmla="*/ 8 h 240"/>
                <a:gd name="T48" fmla="*/ 95 w 240"/>
                <a:gd name="T49" fmla="*/ 8 h 240"/>
                <a:gd name="T50" fmla="*/ 120 w 240"/>
                <a:gd name="T51" fmla="*/ 0 h 240"/>
                <a:gd name="T52" fmla="*/ 145 w 240"/>
                <a:gd name="T53" fmla="*/ 8 h 240"/>
                <a:gd name="T54" fmla="*/ 167 w 240"/>
                <a:gd name="T55" fmla="*/ 8 h 240"/>
                <a:gd name="T56" fmla="*/ 192 w 240"/>
                <a:gd name="T57" fmla="*/ 0 h 240"/>
                <a:gd name="T58" fmla="*/ 217 w 240"/>
                <a:gd name="T59" fmla="*/ 8 h 240"/>
                <a:gd name="T60" fmla="*/ 240 w 240"/>
                <a:gd name="T61" fmla="*/ 12 h 240"/>
                <a:gd name="T62" fmla="*/ 232 w 240"/>
                <a:gd name="T63" fmla="*/ 37 h 240"/>
                <a:gd name="T64" fmla="*/ 232 w 240"/>
                <a:gd name="T65" fmla="*/ 59 h 240"/>
                <a:gd name="T66" fmla="*/ 240 w 240"/>
                <a:gd name="T67" fmla="*/ 84 h 240"/>
                <a:gd name="T68" fmla="*/ 232 w 240"/>
                <a:gd name="T69" fmla="*/ 109 h 240"/>
                <a:gd name="T70" fmla="*/ 232 w 240"/>
                <a:gd name="T71" fmla="*/ 131 h 240"/>
                <a:gd name="T72" fmla="*/ 240 w 240"/>
                <a:gd name="T73" fmla="*/ 156 h 240"/>
                <a:gd name="T74" fmla="*/ 232 w 240"/>
                <a:gd name="T75" fmla="*/ 181 h 240"/>
                <a:gd name="T76" fmla="*/ 208 w 240"/>
                <a:gd name="T77" fmla="*/ 32 h 240"/>
                <a:gd name="T78" fmla="*/ 32 w 240"/>
                <a:gd name="T79" fmla="*/ 208 h 240"/>
                <a:gd name="T80" fmla="*/ 208 w 240"/>
                <a:gd name="T81" fmla="*/ 32 h 240"/>
                <a:gd name="T82" fmla="*/ 160 w 240"/>
                <a:gd name="T83" fmla="*/ 92 h 240"/>
                <a:gd name="T84" fmla="*/ 196 w 240"/>
                <a:gd name="T85" fmla="*/ 196 h 240"/>
                <a:gd name="T86" fmla="*/ 92 w 240"/>
                <a:gd name="T87" fmla="*/ 148 h 240"/>
                <a:gd name="T88" fmla="*/ 80 w 240"/>
                <a:gd name="T89" fmla="*/ 104 h 240"/>
                <a:gd name="T90" fmla="*/ 80 w 240"/>
                <a:gd name="T91" fmla="*/ 56 h 240"/>
                <a:gd name="T92" fmla="*/ 80 w 240"/>
                <a:gd name="T93" fmla="*/ 104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0" h="240">
                  <a:moveTo>
                    <a:pt x="240" y="192"/>
                  </a:moveTo>
                  <a:cubicBezTo>
                    <a:pt x="240" y="197"/>
                    <a:pt x="237" y="202"/>
                    <a:pt x="232" y="203"/>
                  </a:cubicBezTo>
                  <a:cubicBezTo>
                    <a:pt x="232" y="217"/>
                    <a:pt x="232" y="217"/>
                    <a:pt x="232" y="217"/>
                  </a:cubicBezTo>
                  <a:cubicBezTo>
                    <a:pt x="237" y="218"/>
                    <a:pt x="240" y="223"/>
                    <a:pt x="240" y="228"/>
                  </a:cubicBezTo>
                  <a:cubicBezTo>
                    <a:pt x="240" y="235"/>
                    <a:pt x="235" y="240"/>
                    <a:pt x="228" y="240"/>
                  </a:cubicBezTo>
                  <a:cubicBezTo>
                    <a:pt x="223" y="240"/>
                    <a:pt x="218" y="237"/>
                    <a:pt x="217" y="232"/>
                  </a:cubicBezTo>
                  <a:cubicBezTo>
                    <a:pt x="203" y="232"/>
                    <a:pt x="203" y="232"/>
                    <a:pt x="203" y="232"/>
                  </a:cubicBezTo>
                  <a:cubicBezTo>
                    <a:pt x="202" y="237"/>
                    <a:pt x="197" y="240"/>
                    <a:pt x="192" y="240"/>
                  </a:cubicBezTo>
                  <a:cubicBezTo>
                    <a:pt x="187" y="240"/>
                    <a:pt x="182" y="237"/>
                    <a:pt x="181" y="232"/>
                  </a:cubicBezTo>
                  <a:cubicBezTo>
                    <a:pt x="167" y="232"/>
                    <a:pt x="167" y="232"/>
                    <a:pt x="167" y="232"/>
                  </a:cubicBezTo>
                  <a:cubicBezTo>
                    <a:pt x="166" y="237"/>
                    <a:pt x="161" y="240"/>
                    <a:pt x="156" y="240"/>
                  </a:cubicBezTo>
                  <a:cubicBezTo>
                    <a:pt x="151" y="240"/>
                    <a:pt x="146" y="237"/>
                    <a:pt x="145" y="232"/>
                  </a:cubicBezTo>
                  <a:cubicBezTo>
                    <a:pt x="131" y="232"/>
                    <a:pt x="131" y="232"/>
                    <a:pt x="131" y="232"/>
                  </a:cubicBezTo>
                  <a:cubicBezTo>
                    <a:pt x="130" y="237"/>
                    <a:pt x="125" y="240"/>
                    <a:pt x="120" y="240"/>
                  </a:cubicBezTo>
                  <a:cubicBezTo>
                    <a:pt x="115" y="240"/>
                    <a:pt x="110" y="237"/>
                    <a:pt x="109" y="232"/>
                  </a:cubicBezTo>
                  <a:cubicBezTo>
                    <a:pt x="95" y="232"/>
                    <a:pt x="95" y="232"/>
                    <a:pt x="95" y="232"/>
                  </a:cubicBezTo>
                  <a:cubicBezTo>
                    <a:pt x="94" y="237"/>
                    <a:pt x="89" y="240"/>
                    <a:pt x="84" y="240"/>
                  </a:cubicBezTo>
                  <a:cubicBezTo>
                    <a:pt x="79" y="240"/>
                    <a:pt x="74" y="237"/>
                    <a:pt x="73" y="232"/>
                  </a:cubicBezTo>
                  <a:cubicBezTo>
                    <a:pt x="59" y="232"/>
                    <a:pt x="59" y="232"/>
                    <a:pt x="59" y="232"/>
                  </a:cubicBezTo>
                  <a:cubicBezTo>
                    <a:pt x="58" y="237"/>
                    <a:pt x="53" y="240"/>
                    <a:pt x="48" y="240"/>
                  </a:cubicBezTo>
                  <a:cubicBezTo>
                    <a:pt x="43" y="240"/>
                    <a:pt x="38" y="237"/>
                    <a:pt x="37" y="232"/>
                  </a:cubicBezTo>
                  <a:cubicBezTo>
                    <a:pt x="23" y="232"/>
                    <a:pt x="23" y="232"/>
                    <a:pt x="23" y="232"/>
                  </a:cubicBezTo>
                  <a:cubicBezTo>
                    <a:pt x="22" y="237"/>
                    <a:pt x="17" y="240"/>
                    <a:pt x="12" y="240"/>
                  </a:cubicBezTo>
                  <a:cubicBezTo>
                    <a:pt x="5" y="240"/>
                    <a:pt x="0" y="235"/>
                    <a:pt x="0" y="228"/>
                  </a:cubicBezTo>
                  <a:cubicBezTo>
                    <a:pt x="0" y="223"/>
                    <a:pt x="3" y="218"/>
                    <a:pt x="8" y="217"/>
                  </a:cubicBezTo>
                  <a:cubicBezTo>
                    <a:pt x="8" y="203"/>
                    <a:pt x="8" y="203"/>
                    <a:pt x="8" y="203"/>
                  </a:cubicBezTo>
                  <a:cubicBezTo>
                    <a:pt x="3" y="202"/>
                    <a:pt x="0" y="197"/>
                    <a:pt x="0" y="192"/>
                  </a:cubicBezTo>
                  <a:cubicBezTo>
                    <a:pt x="0" y="187"/>
                    <a:pt x="3" y="182"/>
                    <a:pt x="8" y="181"/>
                  </a:cubicBezTo>
                  <a:cubicBezTo>
                    <a:pt x="8" y="167"/>
                    <a:pt x="8" y="167"/>
                    <a:pt x="8" y="167"/>
                  </a:cubicBezTo>
                  <a:cubicBezTo>
                    <a:pt x="3" y="166"/>
                    <a:pt x="0" y="161"/>
                    <a:pt x="0" y="156"/>
                  </a:cubicBezTo>
                  <a:cubicBezTo>
                    <a:pt x="0" y="151"/>
                    <a:pt x="3" y="146"/>
                    <a:pt x="8" y="145"/>
                  </a:cubicBezTo>
                  <a:cubicBezTo>
                    <a:pt x="8" y="131"/>
                    <a:pt x="8" y="131"/>
                    <a:pt x="8" y="131"/>
                  </a:cubicBezTo>
                  <a:cubicBezTo>
                    <a:pt x="3" y="130"/>
                    <a:pt x="0" y="125"/>
                    <a:pt x="0" y="120"/>
                  </a:cubicBezTo>
                  <a:cubicBezTo>
                    <a:pt x="0" y="115"/>
                    <a:pt x="3" y="110"/>
                    <a:pt x="8" y="109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3" y="94"/>
                    <a:pt x="0" y="89"/>
                    <a:pt x="0" y="84"/>
                  </a:cubicBezTo>
                  <a:cubicBezTo>
                    <a:pt x="0" y="79"/>
                    <a:pt x="3" y="74"/>
                    <a:pt x="8" y="73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3" y="58"/>
                    <a:pt x="0" y="53"/>
                    <a:pt x="0" y="48"/>
                  </a:cubicBezTo>
                  <a:cubicBezTo>
                    <a:pt x="0" y="43"/>
                    <a:pt x="3" y="38"/>
                    <a:pt x="8" y="37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3" y="22"/>
                    <a:pt x="0" y="17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7" y="0"/>
                    <a:pt x="22" y="3"/>
                    <a:pt x="23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8" y="3"/>
                    <a:pt x="43" y="0"/>
                    <a:pt x="48" y="0"/>
                  </a:cubicBezTo>
                  <a:cubicBezTo>
                    <a:pt x="53" y="0"/>
                    <a:pt x="58" y="3"/>
                    <a:pt x="59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3"/>
                    <a:pt x="79" y="0"/>
                    <a:pt x="84" y="0"/>
                  </a:cubicBezTo>
                  <a:cubicBezTo>
                    <a:pt x="89" y="0"/>
                    <a:pt x="94" y="3"/>
                    <a:pt x="95" y="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10" y="3"/>
                    <a:pt x="115" y="0"/>
                    <a:pt x="120" y="0"/>
                  </a:cubicBezTo>
                  <a:cubicBezTo>
                    <a:pt x="125" y="0"/>
                    <a:pt x="130" y="3"/>
                    <a:pt x="131" y="8"/>
                  </a:cubicBezTo>
                  <a:cubicBezTo>
                    <a:pt x="145" y="8"/>
                    <a:pt x="145" y="8"/>
                    <a:pt x="145" y="8"/>
                  </a:cubicBezTo>
                  <a:cubicBezTo>
                    <a:pt x="146" y="3"/>
                    <a:pt x="151" y="0"/>
                    <a:pt x="156" y="0"/>
                  </a:cubicBezTo>
                  <a:cubicBezTo>
                    <a:pt x="161" y="0"/>
                    <a:pt x="166" y="3"/>
                    <a:pt x="167" y="8"/>
                  </a:cubicBezTo>
                  <a:cubicBezTo>
                    <a:pt x="181" y="8"/>
                    <a:pt x="181" y="8"/>
                    <a:pt x="181" y="8"/>
                  </a:cubicBezTo>
                  <a:cubicBezTo>
                    <a:pt x="182" y="3"/>
                    <a:pt x="187" y="0"/>
                    <a:pt x="192" y="0"/>
                  </a:cubicBezTo>
                  <a:cubicBezTo>
                    <a:pt x="197" y="0"/>
                    <a:pt x="202" y="3"/>
                    <a:pt x="203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8" y="3"/>
                    <a:pt x="223" y="0"/>
                    <a:pt x="228" y="0"/>
                  </a:cubicBezTo>
                  <a:cubicBezTo>
                    <a:pt x="235" y="0"/>
                    <a:pt x="240" y="5"/>
                    <a:pt x="240" y="12"/>
                  </a:cubicBezTo>
                  <a:cubicBezTo>
                    <a:pt x="240" y="17"/>
                    <a:pt x="237" y="22"/>
                    <a:pt x="232" y="23"/>
                  </a:cubicBezTo>
                  <a:cubicBezTo>
                    <a:pt x="232" y="37"/>
                    <a:pt x="232" y="37"/>
                    <a:pt x="232" y="37"/>
                  </a:cubicBezTo>
                  <a:cubicBezTo>
                    <a:pt x="237" y="38"/>
                    <a:pt x="240" y="43"/>
                    <a:pt x="240" y="48"/>
                  </a:cubicBezTo>
                  <a:cubicBezTo>
                    <a:pt x="240" y="53"/>
                    <a:pt x="237" y="58"/>
                    <a:pt x="232" y="59"/>
                  </a:cubicBezTo>
                  <a:cubicBezTo>
                    <a:pt x="232" y="73"/>
                    <a:pt x="232" y="73"/>
                    <a:pt x="232" y="73"/>
                  </a:cubicBezTo>
                  <a:cubicBezTo>
                    <a:pt x="237" y="74"/>
                    <a:pt x="240" y="79"/>
                    <a:pt x="240" y="84"/>
                  </a:cubicBezTo>
                  <a:cubicBezTo>
                    <a:pt x="240" y="89"/>
                    <a:pt x="237" y="94"/>
                    <a:pt x="232" y="95"/>
                  </a:cubicBezTo>
                  <a:cubicBezTo>
                    <a:pt x="232" y="109"/>
                    <a:pt x="232" y="109"/>
                    <a:pt x="232" y="109"/>
                  </a:cubicBezTo>
                  <a:cubicBezTo>
                    <a:pt x="237" y="110"/>
                    <a:pt x="240" y="115"/>
                    <a:pt x="240" y="120"/>
                  </a:cubicBezTo>
                  <a:cubicBezTo>
                    <a:pt x="240" y="125"/>
                    <a:pt x="237" y="130"/>
                    <a:pt x="232" y="131"/>
                  </a:cubicBezTo>
                  <a:cubicBezTo>
                    <a:pt x="232" y="145"/>
                    <a:pt x="232" y="145"/>
                    <a:pt x="232" y="145"/>
                  </a:cubicBezTo>
                  <a:cubicBezTo>
                    <a:pt x="237" y="146"/>
                    <a:pt x="240" y="151"/>
                    <a:pt x="240" y="156"/>
                  </a:cubicBezTo>
                  <a:cubicBezTo>
                    <a:pt x="240" y="161"/>
                    <a:pt x="237" y="166"/>
                    <a:pt x="232" y="167"/>
                  </a:cubicBezTo>
                  <a:cubicBezTo>
                    <a:pt x="232" y="181"/>
                    <a:pt x="232" y="181"/>
                    <a:pt x="232" y="181"/>
                  </a:cubicBezTo>
                  <a:cubicBezTo>
                    <a:pt x="237" y="182"/>
                    <a:pt x="240" y="187"/>
                    <a:pt x="240" y="192"/>
                  </a:cubicBezTo>
                  <a:moveTo>
                    <a:pt x="208" y="32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208"/>
                    <a:pt x="32" y="208"/>
                    <a:pt x="32" y="208"/>
                  </a:cubicBezTo>
                  <a:cubicBezTo>
                    <a:pt x="208" y="208"/>
                    <a:pt x="208" y="208"/>
                    <a:pt x="208" y="208"/>
                  </a:cubicBezTo>
                  <a:lnTo>
                    <a:pt x="208" y="32"/>
                  </a:lnTo>
                  <a:close/>
                  <a:moveTo>
                    <a:pt x="104" y="160"/>
                  </a:moveTo>
                  <a:cubicBezTo>
                    <a:pt x="160" y="92"/>
                    <a:pt x="160" y="92"/>
                    <a:pt x="160" y="92"/>
                  </a:cubicBezTo>
                  <a:cubicBezTo>
                    <a:pt x="196" y="148"/>
                    <a:pt x="196" y="148"/>
                    <a:pt x="196" y="148"/>
                  </a:cubicBezTo>
                  <a:cubicBezTo>
                    <a:pt x="196" y="196"/>
                    <a:pt x="196" y="196"/>
                    <a:pt x="196" y="196"/>
                  </a:cubicBezTo>
                  <a:cubicBezTo>
                    <a:pt x="44" y="196"/>
                    <a:pt x="44" y="196"/>
                    <a:pt x="44" y="196"/>
                  </a:cubicBezTo>
                  <a:cubicBezTo>
                    <a:pt x="92" y="148"/>
                    <a:pt x="92" y="148"/>
                    <a:pt x="92" y="148"/>
                  </a:cubicBezTo>
                  <a:lnTo>
                    <a:pt x="104" y="160"/>
                  </a:lnTo>
                  <a:close/>
                  <a:moveTo>
                    <a:pt x="80" y="104"/>
                  </a:moveTo>
                  <a:cubicBezTo>
                    <a:pt x="67" y="104"/>
                    <a:pt x="56" y="93"/>
                    <a:pt x="56" y="80"/>
                  </a:cubicBezTo>
                  <a:cubicBezTo>
                    <a:pt x="56" y="67"/>
                    <a:pt x="67" y="56"/>
                    <a:pt x="80" y="56"/>
                  </a:cubicBezTo>
                  <a:cubicBezTo>
                    <a:pt x="93" y="56"/>
                    <a:pt x="104" y="67"/>
                    <a:pt x="104" y="80"/>
                  </a:cubicBezTo>
                  <a:cubicBezTo>
                    <a:pt x="104" y="93"/>
                    <a:pt x="93" y="104"/>
                    <a:pt x="80" y="10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274306" y="4356247"/>
            <a:ext cx="887316" cy="1143805"/>
            <a:chOff x="1274306" y="4356247"/>
            <a:chExt cx="887316" cy="1143805"/>
          </a:xfrm>
        </p:grpSpPr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1274306" y="4356247"/>
              <a:ext cx="887316" cy="1143805"/>
            </a:xfrm>
            <a:custGeom>
              <a:avLst/>
              <a:gdLst>
                <a:gd name="T0" fmla="*/ 233 w 263"/>
                <a:gd name="T1" fmla="*/ 0 h 338"/>
                <a:gd name="T2" fmla="*/ 263 w 263"/>
                <a:gd name="T3" fmla="*/ 330 h 338"/>
                <a:gd name="T4" fmla="*/ 0 w 263"/>
                <a:gd name="T5" fmla="*/ 235 h 338"/>
                <a:gd name="T6" fmla="*/ 233 w 263"/>
                <a:gd name="T7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3" h="338">
                  <a:moveTo>
                    <a:pt x="233" y="0"/>
                  </a:moveTo>
                  <a:cubicBezTo>
                    <a:pt x="263" y="330"/>
                    <a:pt x="263" y="330"/>
                    <a:pt x="263" y="330"/>
                  </a:cubicBezTo>
                  <a:cubicBezTo>
                    <a:pt x="165" y="338"/>
                    <a:pt x="69" y="304"/>
                    <a:pt x="0" y="235"/>
                  </a:cubicBezTo>
                  <a:lnTo>
                    <a:pt x="233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81BDB9"/>
                </a:gs>
                <a:gs pos="85000">
                  <a:srgbClr val="3F7975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52" name="Freeform 241"/>
            <p:cNvSpPr>
              <a:spLocks noEditPoints="1"/>
            </p:cNvSpPr>
            <p:nvPr/>
          </p:nvSpPr>
          <p:spPr bwMode="auto">
            <a:xfrm>
              <a:off x="1630500" y="4947528"/>
              <a:ext cx="324042" cy="324042"/>
            </a:xfrm>
            <a:custGeom>
              <a:avLst/>
              <a:gdLst>
                <a:gd name="T0" fmla="*/ 188 w 208"/>
                <a:gd name="T1" fmla="*/ 116 h 208"/>
                <a:gd name="T2" fmla="*/ 188 w 208"/>
                <a:gd name="T3" fmla="*/ 92 h 208"/>
                <a:gd name="T4" fmla="*/ 208 w 208"/>
                <a:gd name="T5" fmla="*/ 104 h 208"/>
                <a:gd name="T6" fmla="*/ 180 w 208"/>
                <a:gd name="T7" fmla="*/ 44 h 208"/>
                <a:gd name="T8" fmla="*/ 172 w 208"/>
                <a:gd name="T9" fmla="*/ 52 h 208"/>
                <a:gd name="T10" fmla="*/ 152 w 208"/>
                <a:gd name="T11" fmla="*/ 44 h 208"/>
                <a:gd name="T12" fmla="*/ 156 w 208"/>
                <a:gd name="T13" fmla="*/ 36 h 208"/>
                <a:gd name="T14" fmla="*/ 164 w 208"/>
                <a:gd name="T15" fmla="*/ 28 h 208"/>
                <a:gd name="T16" fmla="*/ 184 w 208"/>
                <a:gd name="T17" fmla="*/ 36 h 208"/>
                <a:gd name="T18" fmla="*/ 104 w 208"/>
                <a:gd name="T19" fmla="*/ 152 h 208"/>
                <a:gd name="T20" fmla="*/ 58 w 208"/>
                <a:gd name="T21" fmla="*/ 116 h 208"/>
                <a:gd name="T22" fmla="*/ 104 w 208"/>
                <a:gd name="T23" fmla="*/ 56 h 208"/>
                <a:gd name="T24" fmla="*/ 104 w 208"/>
                <a:gd name="T25" fmla="*/ 152 h 208"/>
                <a:gd name="T26" fmla="*/ 80 w 208"/>
                <a:gd name="T27" fmla="*/ 104 h 208"/>
                <a:gd name="T28" fmla="*/ 128 w 208"/>
                <a:gd name="T29" fmla="*/ 104 h 208"/>
                <a:gd name="T30" fmla="*/ 104 w 208"/>
                <a:gd name="T31" fmla="*/ 32 h 208"/>
                <a:gd name="T32" fmla="*/ 92 w 208"/>
                <a:gd name="T33" fmla="*/ 12 h 208"/>
                <a:gd name="T34" fmla="*/ 116 w 208"/>
                <a:gd name="T35" fmla="*/ 12 h 208"/>
                <a:gd name="T36" fmla="*/ 104 w 208"/>
                <a:gd name="T37" fmla="*/ 32 h 208"/>
                <a:gd name="T38" fmla="*/ 36 w 208"/>
                <a:gd name="T39" fmla="*/ 52 h 208"/>
                <a:gd name="T40" fmla="*/ 28 w 208"/>
                <a:gd name="T41" fmla="*/ 44 h 208"/>
                <a:gd name="T42" fmla="*/ 24 w 208"/>
                <a:gd name="T43" fmla="*/ 36 h 208"/>
                <a:gd name="T44" fmla="*/ 44 w 208"/>
                <a:gd name="T45" fmla="*/ 28 h 208"/>
                <a:gd name="T46" fmla="*/ 52 w 208"/>
                <a:gd name="T47" fmla="*/ 36 h 208"/>
                <a:gd name="T48" fmla="*/ 56 w 208"/>
                <a:gd name="T49" fmla="*/ 44 h 208"/>
                <a:gd name="T50" fmla="*/ 32 w 208"/>
                <a:gd name="T51" fmla="*/ 104 h 208"/>
                <a:gd name="T52" fmla="*/ 12 w 208"/>
                <a:gd name="T53" fmla="*/ 116 h 208"/>
                <a:gd name="T54" fmla="*/ 12 w 208"/>
                <a:gd name="T55" fmla="*/ 92 h 208"/>
                <a:gd name="T56" fmla="*/ 32 w 208"/>
                <a:gd name="T57" fmla="*/ 104 h 208"/>
                <a:gd name="T58" fmla="*/ 44 w 208"/>
                <a:gd name="T59" fmla="*/ 152 h 208"/>
                <a:gd name="T60" fmla="*/ 52 w 208"/>
                <a:gd name="T61" fmla="*/ 172 h 208"/>
                <a:gd name="T62" fmla="*/ 36 w 208"/>
                <a:gd name="T63" fmla="*/ 184 h 208"/>
                <a:gd name="T64" fmla="*/ 28 w 208"/>
                <a:gd name="T65" fmla="*/ 164 h 208"/>
                <a:gd name="T66" fmla="*/ 104 w 208"/>
                <a:gd name="T67" fmla="*/ 176 h 208"/>
                <a:gd name="T68" fmla="*/ 116 w 208"/>
                <a:gd name="T69" fmla="*/ 196 h 208"/>
                <a:gd name="T70" fmla="*/ 92 w 208"/>
                <a:gd name="T71" fmla="*/ 196 h 208"/>
                <a:gd name="T72" fmla="*/ 104 w 208"/>
                <a:gd name="T73" fmla="*/ 176 h 208"/>
                <a:gd name="T74" fmla="*/ 172 w 208"/>
                <a:gd name="T75" fmla="*/ 156 h 208"/>
                <a:gd name="T76" fmla="*/ 184 w 208"/>
                <a:gd name="T77" fmla="*/ 172 h 208"/>
                <a:gd name="T78" fmla="*/ 164 w 208"/>
                <a:gd name="T79" fmla="*/ 180 h 208"/>
                <a:gd name="T80" fmla="*/ 152 w 208"/>
                <a:gd name="T81" fmla="*/ 164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8" h="208">
                  <a:moveTo>
                    <a:pt x="196" y="116"/>
                  </a:moveTo>
                  <a:cubicBezTo>
                    <a:pt x="188" y="116"/>
                    <a:pt x="188" y="116"/>
                    <a:pt x="188" y="116"/>
                  </a:cubicBezTo>
                  <a:cubicBezTo>
                    <a:pt x="181" y="116"/>
                    <a:pt x="176" y="111"/>
                    <a:pt x="176" y="104"/>
                  </a:cubicBezTo>
                  <a:cubicBezTo>
                    <a:pt x="176" y="97"/>
                    <a:pt x="181" y="92"/>
                    <a:pt x="188" y="92"/>
                  </a:cubicBezTo>
                  <a:cubicBezTo>
                    <a:pt x="196" y="92"/>
                    <a:pt x="196" y="92"/>
                    <a:pt x="196" y="92"/>
                  </a:cubicBezTo>
                  <a:cubicBezTo>
                    <a:pt x="203" y="92"/>
                    <a:pt x="208" y="97"/>
                    <a:pt x="208" y="104"/>
                  </a:cubicBezTo>
                  <a:cubicBezTo>
                    <a:pt x="208" y="111"/>
                    <a:pt x="203" y="116"/>
                    <a:pt x="196" y="116"/>
                  </a:cubicBezTo>
                  <a:moveTo>
                    <a:pt x="180" y="44"/>
                  </a:moveTo>
                  <a:cubicBezTo>
                    <a:pt x="172" y="52"/>
                    <a:pt x="172" y="52"/>
                    <a:pt x="172" y="52"/>
                  </a:cubicBezTo>
                  <a:cubicBezTo>
                    <a:pt x="172" y="52"/>
                    <a:pt x="172" y="52"/>
                    <a:pt x="172" y="52"/>
                  </a:cubicBezTo>
                  <a:cubicBezTo>
                    <a:pt x="170" y="55"/>
                    <a:pt x="167" y="56"/>
                    <a:pt x="164" y="56"/>
                  </a:cubicBezTo>
                  <a:cubicBezTo>
                    <a:pt x="157" y="56"/>
                    <a:pt x="152" y="51"/>
                    <a:pt x="152" y="44"/>
                  </a:cubicBezTo>
                  <a:cubicBezTo>
                    <a:pt x="152" y="41"/>
                    <a:pt x="153" y="38"/>
                    <a:pt x="156" y="36"/>
                  </a:cubicBezTo>
                  <a:cubicBezTo>
                    <a:pt x="156" y="36"/>
                    <a:pt x="156" y="36"/>
                    <a:pt x="156" y="36"/>
                  </a:cubicBezTo>
                  <a:cubicBezTo>
                    <a:pt x="164" y="28"/>
                    <a:pt x="164" y="28"/>
                    <a:pt x="164" y="28"/>
                  </a:cubicBezTo>
                  <a:cubicBezTo>
                    <a:pt x="164" y="28"/>
                    <a:pt x="164" y="28"/>
                    <a:pt x="164" y="28"/>
                  </a:cubicBezTo>
                  <a:cubicBezTo>
                    <a:pt x="166" y="25"/>
                    <a:pt x="169" y="24"/>
                    <a:pt x="172" y="24"/>
                  </a:cubicBezTo>
                  <a:cubicBezTo>
                    <a:pt x="179" y="24"/>
                    <a:pt x="184" y="29"/>
                    <a:pt x="184" y="36"/>
                  </a:cubicBezTo>
                  <a:cubicBezTo>
                    <a:pt x="184" y="39"/>
                    <a:pt x="183" y="42"/>
                    <a:pt x="180" y="44"/>
                  </a:cubicBezTo>
                  <a:close/>
                  <a:moveTo>
                    <a:pt x="104" y="152"/>
                  </a:moveTo>
                  <a:cubicBezTo>
                    <a:pt x="86" y="152"/>
                    <a:pt x="71" y="142"/>
                    <a:pt x="62" y="128"/>
                  </a:cubicBezTo>
                  <a:cubicBezTo>
                    <a:pt x="58" y="116"/>
                    <a:pt x="58" y="116"/>
                    <a:pt x="58" y="116"/>
                  </a:cubicBezTo>
                  <a:cubicBezTo>
                    <a:pt x="57" y="112"/>
                    <a:pt x="56" y="108"/>
                    <a:pt x="56" y="104"/>
                  </a:cubicBezTo>
                  <a:cubicBezTo>
                    <a:pt x="56" y="77"/>
                    <a:pt x="77" y="56"/>
                    <a:pt x="104" y="56"/>
                  </a:cubicBezTo>
                  <a:cubicBezTo>
                    <a:pt x="131" y="56"/>
                    <a:pt x="152" y="77"/>
                    <a:pt x="152" y="104"/>
                  </a:cubicBezTo>
                  <a:cubicBezTo>
                    <a:pt x="152" y="131"/>
                    <a:pt x="131" y="152"/>
                    <a:pt x="104" y="152"/>
                  </a:cubicBezTo>
                  <a:moveTo>
                    <a:pt x="104" y="80"/>
                  </a:moveTo>
                  <a:cubicBezTo>
                    <a:pt x="91" y="80"/>
                    <a:pt x="80" y="91"/>
                    <a:pt x="80" y="104"/>
                  </a:cubicBezTo>
                  <a:cubicBezTo>
                    <a:pt x="80" y="117"/>
                    <a:pt x="91" y="128"/>
                    <a:pt x="104" y="128"/>
                  </a:cubicBezTo>
                  <a:cubicBezTo>
                    <a:pt x="117" y="128"/>
                    <a:pt x="128" y="117"/>
                    <a:pt x="128" y="104"/>
                  </a:cubicBezTo>
                  <a:cubicBezTo>
                    <a:pt x="128" y="91"/>
                    <a:pt x="117" y="80"/>
                    <a:pt x="104" y="80"/>
                  </a:cubicBezTo>
                  <a:moveTo>
                    <a:pt x="104" y="32"/>
                  </a:moveTo>
                  <a:cubicBezTo>
                    <a:pt x="97" y="32"/>
                    <a:pt x="92" y="27"/>
                    <a:pt x="92" y="20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92" y="5"/>
                    <a:pt x="97" y="0"/>
                    <a:pt x="104" y="0"/>
                  </a:cubicBezTo>
                  <a:cubicBezTo>
                    <a:pt x="111" y="0"/>
                    <a:pt x="116" y="5"/>
                    <a:pt x="116" y="12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7"/>
                    <a:pt x="111" y="32"/>
                    <a:pt x="104" y="32"/>
                  </a:cubicBezTo>
                  <a:moveTo>
                    <a:pt x="44" y="56"/>
                  </a:moveTo>
                  <a:cubicBezTo>
                    <a:pt x="41" y="56"/>
                    <a:pt x="38" y="55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5" y="42"/>
                    <a:pt x="24" y="39"/>
                    <a:pt x="24" y="36"/>
                  </a:cubicBezTo>
                  <a:cubicBezTo>
                    <a:pt x="24" y="29"/>
                    <a:pt x="29" y="24"/>
                    <a:pt x="36" y="24"/>
                  </a:cubicBezTo>
                  <a:cubicBezTo>
                    <a:pt x="39" y="24"/>
                    <a:pt x="42" y="25"/>
                    <a:pt x="44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5" y="38"/>
                    <a:pt x="56" y="41"/>
                    <a:pt x="56" y="44"/>
                  </a:cubicBezTo>
                  <a:cubicBezTo>
                    <a:pt x="56" y="51"/>
                    <a:pt x="51" y="56"/>
                    <a:pt x="44" y="56"/>
                  </a:cubicBezTo>
                  <a:moveTo>
                    <a:pt x="32" y="104"/>
                  </a:moveTo>
                  <a:cubicBezTo>
                    <a:pt x="32" y="111"/>
                    <a:pt x="27" y="116"/>
                    <a:pt x="20" y="116"/>
                  </a:cubicBezTo>
                  <a:cubicBezTo>
                    <a:pt x="12" y="116"/>
                    <a:pt x="12" y="116"/>
                    <a:pt x="12" y="116"/>
                  </a:cubicBezTo>
                  <a:cubicBezTo>
                    <a:pt x="5" y="116"/>
                    <a:pt x="0" y="111"/>
                    <a:pt x="0" y="104"/>
                  </a:cubicBezTo>
                  <a:cubicBezTo>
                    <a:pt x="0" y="97"/>
                    <a:pt x="5" y="92"/>
                    <a:pt x="12" y="92"/>
                  </a:cubicBezTo>
                  <a:cubicBezTo>
                    <a:pt x="20" y="92"/>
                    <a:pt x="20" y="92"/>
                    <a:pt x="20" y="92"/>
                  </a:cubicBezTo>
                  <a:cubicBezTo>
                    <a:pt x="27" y="92"/>
                    <a:pt x="32" y="97"/>
                    <a:pt x="32" y="104"/>
                  </a:cubicBezTo>
                  <a:moveTo>
                    <a:pt x="36" y="156"/>
                  </a:moveTo>
                  <a:cubicBezTo>
                    <a:pt x="38" y="153"/>
                    <a:pt x="41" y="152"/>
                    <a:pt x="44" y="152"/>
                  </a:cubicBezTo>
                  <a:cubicBezTo>
                    <a:pt x="51" y="152"/>
                    <a:pt x="56" y="157"/>
                    <a:pt x="56" y="164"/>
                  </a:cubicBezTo>
                  <a:cubicBezTo>
                    <a:pt x="56" y="167"/>
                    <a:pt x="55" y="170"/>
                    <a:pt x="52" y="172"/>
                  </a:cubicBezTo>
                  <a:cubicBezTo>
                    <a:pt x="44" y="180"/>
                    <a:pt x="44" y="180"/>
                    <a:pt x="44" y="180"/>
                  </a:cubicBezTo>
                  <a:cubicBezTo>
                    <a:pt x="42" y="183"/>
                    <a:pt x="39" y="184"/>
                    <a:pt x="36" y="184"/>
                  </a:cubicBezTo>
                  <a:cubicBezTo>
                    <a:pt x="29" y="184"/>
                    <a:pt x="24" y="179"/>
                    <a:pt x="24" y="172"/>
                  </a:cubicBezTo>
                  <a:cubicBezTo>
                    <a:pt x="24" y="169"/>
                    <a:pt x="25" y="166"/>
                    <a:pt x="28" y="164"/>
                  </a:cubicBezTo>
                  <a:lnTo>
                    <a:pt x="36" y="156"/>
                  </a:lnTo>
                  <a:close/>
                  <a:moveTo>
                    <a:pt x="104" y="176"/>
                  </a:moveTo>
                  <a:cubicBezTo>
                    <a:pt x="111" y="176"/>
                    <a:pt x="116" y="181"/>
                    <a:pt x="116" y="188"/>
                  </a:cubicBezTo>
                  <a:cubicBezTo>
                    <a:pt x="116" y="196"/>
                    <a:pt x="116" y="196"/>
                    <a:pt x="116" y="196"/>
                  </a:cubicBezTo>
                  <a:cubicBezTo>
                    <a:pt x="116" y="203"/>
                    <a:pt x="111" y="208"/>
                    <a:pt x="104" y="208"/>
                  </a:cubicBezTo>
                  <a:cubicBezTo>
                    <a:pt x="97" y="208"/>
                    <a:pt x="92" y="203"/>
                    <a:pt x="92" y="196"/>
                  </a:cubicBezTo>
                  <a:cubicBezTo>
                    <a:pt x="92" y="188"/>
                    <a:pt x="92" y="188"/>
                    <a:pt x="92" y="188"/>
                  </a:cubicBezTo>
                  <a:cubicBezTo>
                    <a:pt x="92" y="181"/>
                    <a:pt x="97" y="176"/>
                    <a:pt x="104" y="176"/>
                  </a:cubicBezTo>
                  <a:moveTo>
                    <a:pt x="164" y="152"/>
                  </a:moveTo>
                  <a:cubicBezTo>
                    <a:pt x="167" y="152"/>
                    <a:pt x="170" y="153"/>
                    <a:pt x="172" y="156"/>
                  </a:cubicBezTo>
                  <a:cubicBezTo>
                    <a:pt x="180" y="164"/>
                    <a:pt x="180" y="164"/>
                    <a:pt x="180" y="164"/>
                  </a:cubicBezTo>
                  <a:cubicBezTo>
                    <a:pt x="183" y="166"/>
                    <a:pt x="184" y="169"/>
                    <a:pt x="184" y="172"/>
                  </a:cubicBezTo>
                  <a:cubicBezTo>
                    <a:pt x="184" y="179"/>
                    <a:pt x="179" y="184"/>
                    <a:pt x="172" y="184"/>
                  </a:cubicBezTo>
                  <a:cubicBezTo>
                    <a:pt x="169" y="184"/>
                    <a:pt x="166" y="183"/>
                    <a:pt x="164" y="180"/>
                  </a:cubicBezTo>
                  <a:cubicBezTo>
                    <a:pt x="156" y="172"/>
                    <a:pt x="156" y="172"/>
                    <a:pt x="156" y="172"/>
                  </a:cubicBezTo>
                  <a:cubicBezTo>
                    <a:pt x="153" y="170"/>
                    <a:pt x="152" y="167"/>
                    <a:pt x="152" y="164"/>
                  </a:cubicBezTo>
                  <a:cubicBezTo>
                    <a:pt x="152" y="157"/>
                    <a:pt x="157" y="152"/>
                    <a:pt x="164" y="15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059950" y="4356247"/>
            <a:ext cx="915044" cy="1116077"/>
            <a:chOff x="2059950" y="4356247"/>
            <a:chExt cx="915044" cy="1116077"/>
          </a:xfrm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2059950" y="4356247"/>
              <a:ext cx="915044" cy="1116077"/>
            </a:xfrm>
            <a:custGeom>
              <a:avLst/>
              <a:gdLst>
                <a:gd name="T0" fmla="*/ 0 w 271"/>
                <a:gd name="T1" fmla="*/ 0 h 330"/>
                <a:gd name="T2" fmla="*/ 271 w 271"/>
                <a:gd name="T3" fmla="*/ 190 h 330"/>
                <a:gd name="T4" fmla="*/ 29 w 271"/>
                <a:gd name="T5" fmla="*/ 330 h 330"/>
                <a:gd name="T6" fmla="*/ 0 w 271"/>
                <a:gd name="T7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1" h="330">
                  <a:moveTo>
                    <a:pt x="0" y="0"/>
                  </a:moveTo>
                  <a:cubicBezTo>
                    <a:pt x="271" y="190"/>
                    <a:pt x="271" y="190"/>
                    <a:pt x="271" y="190"/>
                  </a:cubicBezTo>
                  <a:cubicBezTo>
                    <a:pt x="215" y="270"/>
                    <a:pt x="126" y="321"/>
                    <a:pt x="29" y="330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C33B2C"/>
                </a:gs>
                <a:gs pos="96000">
                  <a:srgbClr val="7A251C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53" name="Freeform 255"/>
            <p:cNvSpPr>
              <a:spLocks noEditPoints="1"/>
            </p:cNvSpPr>
            <p:nvPr/>
          </p:nvSpPr>
          <p:spPr bwMode="auto">
            <a:xfrm>
              <a:off x="2328011" y="4914938"/>
              <a:ext cx="315305" cy="317827"/>
            </a:xfrm>
            <a:custGeom>
              <a:avLst/>
              <a:gdLst>
                <a:gd name="T0" fmla="*/ 128 w 256"/>
                <a:gd name="T1" fmla="*/ 256 h 256"/>
                <a:gd name="T2" fmla="*/ 0 w 256"/>
                <a:gd name="T3" fmla="*/ 128 h 256"/>
                <a:gd name="T4" fmla="*/ 128 w 256"/>
                <a:gd name="T5" fmla="*/ 0 h 256"/>
                <a:gd name="T6" fmla="*/ 256 w 256"/>
                <a:gd name="T7" fmla="*/ 128 h 256"/>
                <a:gd name="T8" fmla="*/ 128 w 256"/>
                <a:gd name="T9" fmla="*/ 256 h 256"/>
                <a:gd name="T10" fmla="*/ 128 w 256"/>
                <a:gd name="T11" fmla="*/ 24 h 256"/>
                <a:gd name="T12" fmla="*/ 24 w 256"/>
                <a:gd name="T13" fmla="*/ 128 h 256"/>
                <a:gd name="T14" fmla="*/ 128 w 256"/>
                <a:gd name="T15" fmla="*/ 232 h 256"/>
                <a:gd name="T16" fmla="*/ 232 w 256"/>
                <a:gd name="T17" fmla="*/ 128 h 256"/>
                <a:gd name="T18" fmla="*/ 128 w 256"/>
                <a:gd name="T19" fmla="*/ 24 h 256"/>
                <a:gd name="T20" fmla="*/ 184 w 256"/>
                <a:gd name="T21" fmla="*/ 104 h 256"/>
                <a:gd name="T22" fmla="*/ 120 w 256"/>
                <a:gd name="T23" fmla="*/ 168 h 256"/>
                <a:gd name="T24" fmla="*/ 112 w 256"/>
                <a:gd name="T25" fmla="*/ 172 h 256"/>
                <a:gd name="T26" fmla="*/ 104 w 256"/>
                <a:gd name="T27" fmla="*/ 168 h 256"/>
                <a:gd name="T28" fmla="*/ 68 w 256"/>
                <a:gd name="T29" fmla="*/ 132 h 256"/>
                <a:gd name="T30" fmla="*/ 64 w 256"/>
                <a:gd name="T31" fmla="*/ 124 h 256"/>
                <a:gd name="T32" fmla="*/ 76 w 256"/>
                <a:gd name="T33" fmla="*/ 112 h 256"/>
                <a:gd name="T34" fmla="*/ 84 w 256"/>
                <a:gd name="T35" fmla="*/ 116 h 256"/>
                <a:gd name="T36" fmla="*/ 112 w 256"/>
                <a:gd name="T37" fmla="*/ 143 h 256"/>
                <a:gd name="T38" fmla="*/ 168 w 256"/>
                <a:gd name="T39" fmla="*/ 88 h 256"/>
                <a:gd name="T40" fmla="*/ 176 w 256"/>
                <a:gd name="T41" fmla="*/ 84 h 256"/>
                <a:gd name="T42" fmla="*/ 188 w 256"/>
                <a:gd name="T43" fmla="*/ 96 h 256"/>
                <a:gd name="T44" fmla="*/ 184 w 256"/>
                <a:gd name="T45" fmla="*/ 104 h 256"/>
                <a:gd name="T46" fmla="*/ 184 w 256"/>
                <a:gd name="T47" fmla="*/ 84 h 256"/>
                <a:gd name="T48" fmla="*/ 184 w 256"/>
                <a:gd name="T49" fmla="*/ 84 h 256"/>
                <a:gd name="T50" fmla="*/ 184 w 256"/>
                <a:gd name="T51" fmla="*/ 84 h 256"/>
                <a:gd name="T52" fmla="*/ 84 w 256"/>
                <a:gd name="T53" fmla="*/ 184 h 256"/>
                <a:gd name="T54" fmla="*/ 84 w 256"/>
                <a:gd name="T55" fmla="*/ 184 h 256"/>
                <a:gd name="T56" fmla="*/ 172 w 256"/>
                <a:gd name="T57" fmla="*/ 184 h 256"/>
                <a:gd name="T58" fmla="*/ 172 w 256"/>
                <a:gd name="T59" fmla="*/ 184 h 256"/>
                <a:gd name="T60" fmla="*/ 172 w 256"/>
                <a:gd name="T61" fmla="*/ 184 h 256"/>
                <a:gd name="T62" fmla="*/ 184 w 256"/>
                <a:gd name="T63" fmla="*/ 172 h 256"/>
                <a:gd name="T64" fmla="*/ 184 w 256"/>
                <a:gd name="T65" fmla="*/ 172 h 256"/>
                <a:gd name="T66" fmla="*/ 184 w 256"/>
                <a:gd name="T67" fmla="*/ 172 h 256"/>
                <a:gd name="T68" fmla="*/ 184 w 256"/>
                <a:gd name="T69" fmla="*/ 17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128" y="24"/>
                  </a:moveTo>
                  <a:cubicBezTo>
                    <a:pt x="71" y="24"/>
                    <a:pt x="24" y="71"/>
                    <a:pt x="24" y="128"/>
                  </a:cubicBezTo>
                  <a:cubicBezTo>
                    <a:pt x="24" y="185"/>
                    <a:pt x="71" y="232"/>
                    <a:pt x="128" y="232"/>
                  </a:cubicBezTo>
                  <a:cubicBezTo>
                    <a:pt x="185" y="232"/>
                    <a:pt x="232" y="185"/>
                    <a:pt x="232" y="128"/>
                  </a:cubicBezTo>
                  <a:cubicBezTo>
                    <a:pt x="232" y="71"/>
                    <a:pt x="185" y="24"/>
                    <a:pt x="128" y="24"/>
                  </a:cubicBezTo>
                  <a:moveTo>
                    <a:pt x="184" y="104"/>
                  </a:moveTo>
                  <a:cubicBezTo>
                    <a:pt x="120" y="168"/>
                    <a:pt x="120" y="168"/>
                    <a:pt x="120" y="168"/>
                  </a:cubicBezTo>
                  <a:cubicBezTo>
                    <a:pt x="118" y="171"/>
                    <a:pt x="115" y="172"/>
                    <a:pt x="112" y="172"/>
                  </a:cubicBezTo>
                  <a:cubicBezTo>
                    <a:pt x="109" y="172"/>
                    <a:pt x="106" y="171"/>
                    <a:pt x="104" y="168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5" y="130"/>
                    <a:pt x="64" y="127"/>
                    <a:pt x="64" y="124"/>
                  </a:cubicBezTo>
                  <a:cubicBezTo>
                    <a:pt x="64" y="117"/>
                    <a:pt x="69" y="112"/>
                    <a:pt x="76" y="112"/>
                  </a:cubicBezTo>
                  <a:cubicBezTo>
                    <a:pt x="79" y="112"/>
                    <a:pt x="82" y="113"/>
                    <a:pt x="84" y="116"/>
                  </a:cubicBezTo>
                  <a:cubicBezTo>
                    <a:pt x="112" y="143"/>
                    <a:pt x="112" y="143"/>
                    <a:pt x="112" y="143"/>
                  </a:cubicBezTo>
                  <a:cubicBezTo>
                    <a:pt x="168" y="88"/>
                    <a:pt x="168" y="88"/>
                    <a:pt x="168" y="88"/>
                  </a:cubicBezTo>
                  <a:cubicBezTo>
                    <a:pt x="170" y="85"/>
                    <a:pt x="173" y="84"/>
                    <a:pt x="176" y="84"/>
                  </a:cubicBezTo>
                  <a:cubicBezTo>
                    <a:pt x="183" y="84"/>
                    <a:pt x="188" y="89"/>
                    <a:pt x="188" y="96"/>
                  </a:cubicBezTo>
                  <a:cubicBezTo>
                    <a:pt x="188" y="99"/>
                    <a:pt x="187" y="102"/>
                    <a:pt x="184" y="104"/>
                  </a:cubicBezTo>
                  <a:moveTo>
                    <a:pt x="184" y="84"/>
                  </a:moveTo>
                  <a:cubicBezTo>
                    <a:pt x="184" y="84"/>
                    <a:pt x="184" y="84"/>
                    <a:pt x="184" y="84"/>
                  </a:cubicBezTo>
                  <a:cubicBezTo>
                    <a:pt x="184" y="84"/>
                    <a:pt x="184" y="84"/>
                    <a:pt x="184" y="84"/>
                  </a:cubicBezTo>
                  <a:close/>
                  <a:moveTo>
                    <a:pt x="84" y="184"/>
                  </a:moveTo>
                  <a:cubicBezTo>
                    <a:pt x="84" y="184"/>
                    <a:pt x="84" y="184"/>
                    <a:pt x="84" y="184"/>
                  </a:cubicBezTo>
                  <a:moveTo>
                    <a:pt x="172" y="184"/>
                  </a:moveTo>
                  <a:cubicBezTo>
                    <a:pt x="172" y="184"/>
                    <a:pt x="172" y="184"/>
                    <a:pt x="172" y="184"/>
                  </a:cubicBezTo>
                  <a:cubicBezTo>
                    <a:pt x="172" y="184"/>
                    <a:pt x="172" y="184"/>
                    <a:pt x="172" y="184"/>
                  </a:cubicBezTo>
                  <a:close/>
                  <a:moveTo>
                    <a:pt x="184" y="172"/>
                  </a:moveTo>
                  <a:cubicBezTo>
                    <a:pt x="184" y="172"/>
                    <a:pt x="184" y="172"/>
                    <a:pt x="184" y="172"/>
                  </a:cubicBezTo>
                  <a:cubicBezTo>
                    <a:pt x="184" y="172"/>
                    <a:pt x="184" y="172"/>
                    <a:pt x="184" y="172"/>
                  </a:cubicBezTo>
                  <a:cubicBezTo>
                    <a:pt x="184" y="172"/>
                    <a:pt x="184" y="172"/>
                    <a:pt x="184" y="17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100854" y="4356247"/>
            <a:ext cx="968191" cy="1102213"/>
            <a:chOff x="5100854" y="4356247"/>
            <a:chExt cx="968191" cy="1102213"/>
          </a:xfrm>
        </p:grpSpPr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5100854" y="4356247"/>
              <a:ext cx="968191" cy="1102213"/>
            </a:xfrm>
            <a:custGeom>
              <a:avLst/>
              <a:gdLst>
                <a:gd name="T0" fmla="*/ 287 w 287"/>
                <a:gd name="T1" fmla="*/ 0 h 326"/>
                <a:gd name="T2" fmla="*/ 230 w 287"/>
                <a:gd name="T3" fmla="*/ 326 h 326"/>
                <a:gd name="T4" fmla="*/ 0 w 287"/>
                <a:gd name="T5" fmla="*/ 166 h 326"/>
                <a:gd name="T6" fmla="*/ 287 w 287"/>
                <a:gd name="T7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" h="326">
                  <a:moveTo>
                    <a:pt x="287" y="0"/>
                  </a:moveTo>
                  <a:cubicBezTo>
                    <a:pt x="230" y="326"/>
                    <a:pt x="230" y="326"/>
                    <a:pt x="230" y="326"/>
                  </a:cubicBezTo>
                  <a:cubicBezTo>
                    <a:pt x="133" y="309"/>
                    <a:pt x="49" y="250"/>
                    <a:pt x="0" y="166"/>
                  </a:cubicBezTo>
                  <a:lnTo>
                    <a:pt x="287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C33B2C"/>
                </a:gs>
                <a:gs pos="96000">
                  <a:srgbClr val="7A251C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54" name="Freeform 225"/>
            <p:cNvSpPr>
              <a:spLocks noEditPoints="1"/>
            </p:cNvSpPr>
            <p:nvPr/>
          </p:nvSpPr>
          <p:spPr bwMode="auto">
            <a:xfrm>
              <a:off x="5427847" y="4866914"/>
              <a:ext cx="314204" cy="314204"/>
            </a:xfrm>
            <a:custGeom>
              <a:avLst/>
              <a:gdLst>
                <a:gd name="T0" fmla="*/ 128 w 256"/>
                <a:gd name="T1" fmla="*/ 256 h 256"/>
                <a:gd name="T2" fmla="*/ 0 w 256"/>
                <a:gd name="T3" fmla="*/ 128 h 256"/>
                <a:gd name="T4" fmla="*/ 128 w 256"/>
                <a:gd name="T5" fmla="*/ 0 h 256"/>
                <a:gd name="T6" fmla="*/ 256 w 256"/>
                <a:gd name="T7" fmla="*/ 128 h 256"/>
                <a:gd name="T8" fmla="*/ 128 w 256"/>
                <a:gd name="T9" fmla="*/ 256 h 256"/>
                <a:gd name="T10" fmla="*/ 128 w 256"/>
                <a:gd name="T11" fmla="*/ 24 h 256"/>
                <a:gd name="T12" fmla="*/ 24 w 256"/>
                <a:gd name="T13" fmla="*/ 128 h 256"/>
                <a:gd name="T14" fmla="*/ 51 w 256"/>
                <a:gd name="T15" fmla="*/ 198 h 256"/>
                <a:gd name="T16" fmla="*/ 80 w 256"/>
                <a:gd name="T17" fmla="*/ 188 h 256"/>
                <a:gd name="T18" fmla="*/ 105 w 256"/>
                <a:gd name="T19" fmla="*/ 177 h 256"/>
                <a:gd name="T20" fmla="*/ 105 w 256"/>
                <a:gd name="T21" fmla="*/ 158 h 256"/>
                <a:gd name="T22" fmla="*/ 95 w 256"/>
                <a:gd name="T23" fmla="*/ 134 h 256"/>
                <a:gd name="T24" fmla="*/ 89 w 256"/>
                <a:gd name="T25" fmla="*/ 124 h 256"/>
                <a:gd name="T26" fmla="*/ 92 w 256"/>
                <a:gd name="T27" fmla="*/ 108 h 256"/>
                <a:gd name="T28" fmla="*/ 90 w 256"/>
                <a:gd name="T29" fmla="*/ 87 h 256"/>
                <a:gd name="T30" fmla="*/ 128 w 256"/>
                <a:gd name="T31" fmla="*/ 56 h 256"/>
                <a:gd name="T32" fmla="*/ 166 w 256"/>
                <a:gd name="T33" fmla="*/ 87 h 256"/>
                <a:gd name="T34" fmla="*/ 164 w 256"/>
                <a:gd name="T35" fmla="*/ 108 h 256"/>
                <a:gd name="T36" fmla="*/ 167 w 256"/>
                <a:gd name="T37" fmla="*/ 124 h 256"/>
                <a:gd name="T38" fmla="*/ 161 w 256"/>
                <a:gd name="T39" fmla="*/ 134 h 256"/>
                <a:gd name="T40" fmla="*/ 151 w 256"/>
                <a:gd name="T41" fmla="*/ 158 h 256"/>
                <a:gd name="T42" fmla="*/ 151 w 256"/>
                <a:gd name="T43" fmla="*/ 177 h 256"/>
                <a:gd name="T44" fmla="*/ 176 w 256"/>
                <a:gd name="T45" fmla="*/ 188 h 256"/>
                <a:gd name="T46" fmla="*/ 205 w 256"/>
                <a:gd name="T47" fmla="*/ 198 h 256"/>
                <a:gd name="T48" fmla="*/ 232 w 256"/>
                <a:gd name="T49" fmla="*/ 128 h 256"/>
                <a:gd name="T50" fmla="*/ 128 w 256"/>
                <a:gd name="T51" fmla="*/ 2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128" y="24"/>
                  </a:moveTo>
                  <a:cubicBezTo>
                    <a:pt x="71" y="24"/>
                    <a:pt x="24" y="71"/>
                    <a:pt x="24" y="128"/>
                  </a:cubicBezTo>
                  <a:cubicBezTo>
                    <a:pt x="24" y="155"/>
                    <a:pt x="34" y="179"/>
                    <a:pt x="51" y="198"/>
                  </a:cubicBezTo>
                  <a:cubicBezTo>
                    <a:pt x="66" y="190"/>
                    <a:pt x="61" y="196"/>
                    <a:pt x="80" y="188"/>
                  </a:cubicBezTo>
                  <a:cubicBezTo>
                    <a:pt x="100" y="180"/>
                    <a:pt x="105" y="177"/>
                    <a:pt x="105" y="177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5" y="158"/>
                    <a:pt x="98" y="152"/>
                    <a:pt x="95" y="134"/>
                  </a:cubicBezTo>
                  <a:cubicBezTo>
                    <a:pt x="91" y="136"/>
                    <a:pt x="89" y="129"/>
                    <a:pt x="89" y="124"/>
                  </a:cubicBezTo>
                  <a:cubicBezTo>
                    <a:pt x="89" y="120"/>
                    <a:pt x="86" y="107"/>
                    <a:pt x="92" y="108"/>
                  </a:cubicBezTo>
                  <a:cubicBezTo>
                    <a:pt x="91" y="99"/>
                    <a:pt x="90" y="92"/>
                    <a:pt x="90" y="87"/>
                  </a:cubicBezTo>
                  <a:cubicBezTo>
                    <a:pt x="92" y="73"/>
                    <a:pt x="106" y="57"/>
                    <a:pt x="128" y="56"/>
                  </a:cubicBezTo>
                  <a:cubicBezTo>
                    <a:pt x="154" y="57"/>
                    <a:pt x="164" y="73"/>
                    <a:pt x="166" y="87"/>
                  </a:cubicBezTo>
                  <a:cubicBezTo>
                    <a:pt x="166" y="92"/>
                    <a:pt x="165" y="99"/>
                    <a:pt x="164" y="108"/>
                  </a:cubicBezTo>
                  <a:cubicBezTo>
                    <a:pt x="170" y="107"/>
                    <a:pt x="167" y="120"/>
                    <a:pt x="167" y="124"/>
                  </a:cubicBezTo>
                  <a:cubicBezTo>
                    <a:pt x="167" y="129"/>
                    <a:pt x="165" y="136"/>
                    <a:pt x="161" y="134"/>
                  </a:cubicBezTo>
                  <a:cubicBezTo>
                    <a:pt x="158" y="152"/>
                    <a:pt x="151" y="158"/>
                    <a:pt x="151" y="158"/>
                  </a:cubicBezTo>
                  <a:cubicBezTo>
                    <a:pt x="151" y="177"/>
                    <a:pt x="151" y="177"/>
                    <a:pt x="151" y="177"/>
                  </a:cubicBezTo>
                  <a:cubicBezTo>
                    <a:pt x="151" y="177"/>
                    <a:pt x="156" y="180"/>
                    <a:pt x="176" y="188"/>
                  </a:cubicBezTo>
                  <a:cubicBezTo>
                    <a:pt x="195" y="196"/>
                    <a:pt x="190" y="190"/>
                    <a:pt x="205" y="198"/>
                  </a:cubicBezTo>
                  <a:cubicBezTo>
                    <a:pt x="222" y="179"/>
                    <a:pt x="232" y="155"/>
                    <a:pt x="232" y="128"/>
                  </a:cubicBezTo>
                  <a:cubicBezTo>
                    <a:pt x="232" y="71"/>
                    <a:pt x="185" y="24"/>
                    <a:pt x="128" y="2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874944" y="4356247"/>
            <a:ext cx="910423" cy="1159980"/>
            <a:chOff x="5874944" y="4356247"/>
            <a:chExt cx="910423" cy="1159980"/>
          </a:xfrm>
        </p:grpSpPr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5874944" y="4356247"/>
              <a:ext cx="910423" cy="1159980"/>
            </a:xfrm>
            <a:custGeom>
              <a:avLst/>
              <a:gdLst>
                <a:gd name="T0" fmla="*/ 58 w 270"/>
                <a:gd name="T1" fmla="*/ 0 h 343"/>
                <a:gd name="T2" fmla="*/ 270 w 270"/>
                <a:gd name="T3" fmla="*/ 254 h 343"/>
                <a:gd name="T4" fmla="*/ 0 w 270"/>
                <a:gd name="T5" fmla="*/ 326 h 343"/>
                <a:gd name="T6" fmla="*/ 58 w 270"/>
                <a:gd name="T7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343">
                  <a:moveTo>
                    <a:pt x="58" y="0"/>
                  </a:moveTo>
                  <a:cubicBezTo>
                    <a:pt x="270" y="254"/>
                    <a:pt x="270" y="254"/>
                    <a:pt x="270" y="254"/>
                  </a:cubicBezTo>
                  <a:cubicBezTo>
                    <a:pt x="195" y="317"/>
                    <a:pt x="96" y="343"/>
                    <a:pt x="0" y="326"/>
                  </a:cubicBezTo>
                  <a:lnTo>
                    <a:pt x="58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81BDB9"/>
                </a:gs>
                <a:gs pos="85000">
                  <a:srgbClr val="3F7975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55" name="Freeform 234"/>
            <p:cNvSpPr>
              <a:spLocks/>
            </p:cNvSpPr>
            <p:nvPr/>
          </p:nvSpPr>
          <p:spPr bwMode="auto">
            <a:xfrm>
              <a:off x="6126070" y="5039225"/>
              <a:ext cx="288014" cy="253452"/>
            </a:xfrm>
            <a:custGeom>
              <a:avLst/>
              <a:gdLst>
                <a:gd name="T0" fmla="*/ 184 w 256"/>
                <a:gd name="T1" fmla="*/ 0 h 224"/>
                <a:gd name="T2" fmla="*/ 136 w 256"/>
                <a:gd name="T3" fmla="*/ 21 h 224"/>
                <a:gd name="T4" fmla="*/ 136 w 256"/>
                <a:gd name="T5" fmla="*/ 21 h 224"/>
                <a:gd name="T6" fmla="*/ 136 w 256"/>
                <a:gd name="T7" fmla="*/ 21 h 224"/>
                <a:gd name="T8" fmla="*/ 128 w 256"/>
                <a:gd name="T9" fmla="*/ 30 h 224"/>
                <a:gd name="T10" fmla="*/ 120 w 256"/>
                <a:gd name="T11" fmla="*/ 21 h 224"/>
                <a:gd name="T12" fmla="*/ 120 w 256"/>
                <a:gd name="T13" fmla="*/ 21 h 224"/>
                <a:gd name="T14" fmla="*/ 120 w 256"/>
                <a:gd name="T15" fmla="*/ 21 h 224"/>
                <a:gd name="T16" fmla="*/ 72 w 256"/>
                <a:gd name="T17" fmla="*/ 0 h 224"/>
                <a:gd name="T18" fmla="*/ 21 w 256"/>
                <a:gd name="T19" fmla="*/ 21 h 224"/>
                <a:gd name="T20" fmla="*/ 0 w 256"/>
                <a:gd name="T21" fmla="*/ 72 h 224"/>
                <a:gd name="T22" fmla="*/ 21 w 256"/>
                <a:gd name="T23" fmla="*/ 123 h 224"/>
                <a:gd name="T24" fmla="*/ 117 w 256"/>
                <a:gd name="T25" fmla="*/ 219 h 224"/>
                <a:gd name="T26" fmla="*/ 128 w 256"/>
                <a:gd name="T27" fmla="*/ 224 h 224"/>
                <a:gd name="T28" fmla="*/ 139 w 256"/>
                <a:gd name="T29" fmla="*/ 219 h 224"/>
                <a:gd name="T30" fmla="*/ 235 w 256"/>
                <a:gd name="T31" fmla="*/ 123 h 224"/>
                <a:gd name="T32" fmla="*/ 256 w 256"/>
                <a:gd name="T33" fmla="*/ 72 h 224"/>
                <a:gd name="T34" fmla="*/ 235 w 256"/>
                <a:gd name="T35" fmla="*/ 21 h 224"/>
                <a:gd name="T36" fmla="*/ 184 w 256"/>
                <a:gd name="T37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6" h="224">
                  <a:moveTo>
                    <a:pt x="184" y="0"/>
                  </a:moveTo>
                  <a:cubicBezTo>
                    <a:pt x="165" y="0"/>
                    <a:pt x="149" y="7"/>
                    <a:pt x="136" y="21"/>
                  </a:cubicBezTo>
                  <a:cubicBezTo>
                    <a:pt x="136" y="21"/>
                    <a:pt x="136" y="21"/>
                    <a:pt x="136" y="21"/>
                  </a:cubicBezTo>
                  <a:cubicBezTo>
                    <a:pt x="136" y="21"/>
                    <a:pt x="136" y="21"/>
                    <a:pt x="136" y="21"/>
                  </a:cubicBezTo>
                  <a:cubicBezTo>
                    <a:pt x="128" y="30"/>
                    <a:pt x="128" y="30"/>
                    <a:pt x="128" y="30"/>
                  </a:cubicBezTo>
                  <a:cubicBezTo>
                    <a:pt x="120" y="21"/>
                    <a:pt x="120" y="21"/>
                    <a:pt x="120" y="21"/>
                  </a:cubicBezTo>
                  <a:cubicBezTo>
                    <a:pt x="120" y="21"/>
                    <a:pt x="120" y="21"/>
                    <a:pt x="120" y="21"/>
                  </a:cubicBezTo>
                  <a:cubicBezTo>
                    <a:pt x="120" y="21"/>
                    <a:pt x="120" y="21"/>
                    <a:pt x="120" y="21"/>
                  </a:cubicBezTo>
                  <a:cubicBezTo>
                    <a:pt x="107" y="7"/>
                    <a:pt x="91" y="0"/>
                    <a:pt x="72" y="0"/>
                  </a:cubicBezTo>
                  <a:cubicBezTo>
                    <a:pt x="53" y="0"/>
                    <a:pt x="35" y="7"/>
                    <a:pt x="21" y="21"/>
                  </a:cubicBezTo>
                  <a:cubicBezTo>
                    <a:pt x="7" y="35"/>
                    <a:pt x="0" y="53"/>
                    <a:pt x="0" y="72"/>
                  </a:cubicBezTo>
                  <a:cubicBezTo>
                    <a:pt x="0" y="91"/>
                    <a:pt x="7" y="109"/>
                    <a:pt x="21" y="123"/>
                  </a:cubicBezTo>
                  <a:cubicBezTo>
                    <a:pt x="117" y="219"/>
                    <a:pt x="117" y="219"/>
                    <a:pt x="117" y="219"/>
                  </a:cubicBezTo>
                  <a:cubicBezTo>
                    <a:pt x="120" y="222"/>
                    <a:pt x="124" y="224"/>
                    <a:pt x="128" y="224"/>
                  </a:cubicBezTo>
                  <a:cubicBezTo>
                    <a:pt x="132" y="224"/>
                    <a:pt x="136" y="222"/>
                    <a:pt x="139" y="219"/>
                  </a:cubicBezTo>
                  <a:cubicBezTo>
                    <a:pt x="235" y="123"/>
                    <a:pt x="235" y="123"/>
                    <a:pt x="235" y="123"/>
                  </a:cubicBezTo>
                  <a:cubicBezTo>
                    <a:pt x="249" y="109"/>
                    <a:pt x="256" y="91"/>
                    <a:pt x="256" y="72"/>
                  </a:cubicBezTo>
                  <a:cubicBezTo>
                    <a:pt x="256" y="53"/>
                    <a:pt x="249" y="35"/>
                    <a:pt x="235" y="21"/>
                  </a:cubicBezTo>
                  <a:cubicBezTo>
                    <a:pt x="221" y="7"/>
                    <a:pt x="203" y="0"/>
                    <a:pt x="18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069044" y="4353936"/>
            <a:ext cx="1118387" cy="857277"/>
            <a:chOff x="6069044" y="4353936"/>
            <a:chExt cx="1118387" cy="857277"/>
          </a:xfrm>
        </p:grpSpPr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6069044" y="4353936"/>
              <a:ext cx="1118387" cy="857277"/>
            </a:xfrm>
            <a:custGeom>
              <a:avLst/>
              <a:gdLst>
                <a:gd name="T0" fmla="*/ 0 w 331"/>
                <a:gd name="T1" fmla="*/ 1 h 254"/>
                <a:gd name="T2" fmla="*/ 331 w 331"/>
                <a:gd name="T3" fmla="*/ 0 h 254"/>
                <a:gd name="T4" fmla="*/ 214 w 331"/>
                <a:gd name="T5" fmla="*/ 254 h 254"/>
                <a:gd name="T6" fmla="*/ 0 w 331"/>
                <a:gd name="T7" fmla="*/ 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1" h="254">
                  <a:moveTo>
                    <a:pt x="0" y="1"/>
                  </a:moveTo>
                  <a:cubicBezTo>
                    <a:pt x="331" y="0"/>
                    <a:pt x="331" y="0"/>
                    <a:pt x="331" y="0"/>
                  </a:cubicBezTo>
                  <a:cubicBezTo>
                    <a:pt x="331" y="98"/>
                    <a:pt x="288" y="191"/>
                    <a:pt x="214" y="254"/>
                  </a:cubicBez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F0D378"/>
                </a:gs>
                <a:gs pos="100000">
                  <a:srgbClr val="BB9315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56" name="Freeform 258"/>
            <p:cNvSpPr>
              <a:spLocks noEditPoints="1"/>
            </p:cNvSpPr>
            <p:nvPr/>
          </p:nvSpPr>
          <p:spPr bwMode="auto">
            <a:xfrm>
              <a:off x="6692652" y="4558424"/>
              <a:ext cx="270905" cy="270905"/>
            </a:xfrm>
            <a:custGeom>
              <a:avLst/>
              <a:gdLst>
                <a:gd name="T0" fmla="*/ 229 w 256"/>
                <a:gd name="T1" fmla="*/ 140 h 256"/>
                <a:gd name="T2" fmla="*/ 59 w 256"/>
                <a:gd name="T3" fmla="*/ 53 h 256"/>
                <a:gd name="T4" fmla="*/ 84 w 256"/>
                <a:gd name="T5" fmla="*/ 39 h 256"/>
                <a:gd name="T6" fmla="*/ 86 w 256"/>
                <a:gd name="T7" fmla="*/ 43 h 256"/>
                <a:gd name="T8" fmla="*/ 85 w 256"/>
                <a:gd name="T9" fmla="*/ 47 h 256"/>
                <a:gd name="T10" fmla="*/ 88 w 256"/>
                <a:gd name="T11" fmla="*/ 51 h 256"/>
                <a:gd name="T12" fmla="*/ 77 w 256"/>
                <a:gd name="T13" fmla="*/ 59 h 256"/>
                <a:gd name="T14" fmla="*/ 73 w 256"/>
                <a:gd name="T15" fmla="*/ 67 h 256"/>
                <a:gd name="T16" fmla="*/ 69 w 256"/>
                <a:gd name="T17" fmla="*/ 74 h 256"/>
                <a:gd name="T18" fmla="*/ 61 w 256"/>
                <a:gd name="T19" fmla="*/ 71 h 256"/>
                <a:gd name="T20" fmla="*/ 58 w 256"/>
                <a:gd name="T21" fmla="*/ 67 h 256"/>
                <a:gd name="T22" fmla="*/ 58 w 256"/>
                <a:gd name="T23" fmla="*/ 60 h 256"/>
                <a:gd name="T24" fmla="*/ 58 w 256"/>
                <a:gd name="T25" fmla="*/ 56 h 256"/>
                <a:gd name="T26" fmla="*/ 47 w 256"/>
                <a:gd name="T27" fmla="*/ 66 h 256"/>
                <a:gd name="T28" fmla="*/ 40 w 256"/>
                <a:gd name="T29" fmla="*/ 74 h 256"/>
                <a:gd name="T30" fmla="*/ 53 w 256"/>
                <a:gd name="T31" fmla="*/ 94 h 256"/>
                <a:gd name="T32" fmla="*/ 48 w 256"/>
                <a:gd name="T33" fmla="*/ 103 h 256"/>
                <a:gd name="T34" fmla="*/ 42 w 256"/>
                <a:gd name="T35" fmla="*/ 103 h 256"/>
                <a:gd name="T36" fmla="*/ 34 w 256"/>
                <a:gd name="T37" fmla="*/ 113 h 256"/>
                <a:gd name="T38" fmla="*/ 32 w 256"/>
                <a:gd name="T39" fmla="*/ 113 h 256"/>
                <a:gd name="T40" fmla="*/ 32 w 256"/>
                <a:gd name="T41" fmla="*/ 116 h 256"/>
                <a:gd name="T42" fmla="*/ 29 w 256"/>
                <a:gd name="T43" fmla="*/ 134 h 256"/>
                <a:gd name="T44" fmla="*/ 44 w 256"/>
                <a:gd name="T45" fmla="*/ 154 h 256"/>
                <a:gd name="T46" fmla="*/ 69 w 256"/>
                <a:gd name="T47" fmla="*/ 187 h 256"/>
                <a:gd name="T48" fmla="*/ 222 w 256"/>
                <a:gd name="T49" fmla="*/ 132 h 256"/>
                <a:gd name="T50" fmla="*/ 204 w 256"/>
                <a:gd name="T51" fmla="*/ 140 h 256"/>
                <a:gd name="T52" fmla="*/ 168 w 256"/>
                <a:gd name="T53" fmla="*/ 115 h 256"/>
                <a:gd name="T54" fmla="*/ 166 w 256"/>
                <a:gd name="T55" fmla="*/ 135 h 256"/>
                <a:gd name="T56" fmla="*/ 143 w 256"/>
                <a:gd name="T57" fmla="*/ 104 h 256"/>
                <a:gd name="T58" fmla="*/ 156 w 256"/>
                <a:gd name="T59" fmla="*/ 93 h 256"/>
                <a:gd name="T60" fmla="*/ 143 w 256"/>
                <a:gd name="T61" fmla="*/ 101 h 256"/>
                <a:gd name="T62" fmla="*/ 139 w 256"/>
                <a:gd name="T63" fmla="*/ 105 h 256"/>
                <a:gd name="T64" fmla="*/ 129 w 256"/>
                <a:gd name="T65" fmla="*/ 98 h 256"/>
                <a:gd name="T66" fmla="*/ 111 w 256"/>
                <a:gd name="T67" fmla="*/ 105 h 256"/>
                <a:gd name="T68" fmla="*/ 110 w 256"/>
                <a:gd name="T69" fmla="*/ 91 h 256"/>
                <a:gd name="T70" fmla="*/ 120 w 256"/>
                <a:gd name="T71" fmla="*/ 81 h 256"/>
                <a:gd name="T72" fmla="*/ 132 w 256"/>
                <a:gd name="T73" fmla="*/ 79 h 256"/>
                <a:gd name="T74" fmla="*/ 141 w 256"/>
                <a:gd name="T75" fmla="*/ 70 h 256"/>
                <a:gd name="T76" fmla="*/ 134 w 256"/>
                <a:gd name="T77" fmla="*/ 71 h 256"/>
                <a:gd name="T78" fmla="*/ 124 w 256"/>
                <a:gd name="T79" fmla="*/ 72 h 256"/>
                <a:gd name="T80" fmla="*/ 119 w 256"/>
                <a:gd name="T81" fmla="*/ 67 h 256"/>
                <a:gd name="T82" fmla="*/ 136 w 256"/>
                <a:gd name="T83" fmla="*/ 53 h 256"/>
                <a:gd name="T84" fmla="*/ 161 w 256"/>
                <a:gd name="T85" fmla="*/ 59 h 256"/>
                <a:gd name="T86" fmla="*/ 181 w 256"/>
                <a:gd name="T87" fmla="*/ 41 h 256"/>
                <a:gd name="T88" fmla="*/ 173 w 256"/>
                <a:gd name="T89" fmla="*/ 91 h 256"/>
                <a:gd name="T90" fmla="*/ 175 w 256"/>
                <a:gd name="T91" fmla="*/ 100 h 256"/>
                <a:gd name="T92" fmla="*/ 138 w 256"/>
                <a:gd name="T93" fmla="*/ 28 h 256"/>
                <a:gd name="T94" fmla="*/ 133 w 256"/>
                <a:gd name="T95" fmla="*/ 30 h 256"/>
                <a:gd name="T96" fmla="*/ 106 w 256"/>
                <a:gd name="T97" fmla="*/ 76 h 256"/>
                <a:gd name="T98" fmla="*/ 100 w 256"/>
                <a:gd name="T99" fmla="*/ 84 h 256"/>
                <a:gd name="T100" fmla="*/ 121 w 256"/>
                <a:gd name="T101" fmla="*/ 106 h 256"/>
                <a:gd name="T102" fmla="*/ 159 w 256"/>
                <a:gd name="T103" fmla="*/ 133 h 256"/>
                <a:gd name="T104" fmla="*/ 156 w 256"/>
                <a:gd name="T105" fmla="*/ 171 h 256"/>
                <a:gd name="T106" fmla="*/ 127 w 256"/>
                <a:gd name="T107" fmla="*/ 166 h 256"/>
                <a:gd name="T108" fmla="*/ 100 w 256"/>
                <a:gd name="T109" fmla="*/ 143 h 256"/>
                <a:gd name="T110" fmla="*/ 84 w 256"/>
                <a:gd name="T111" fmla="*/ 62 h 256"/>
                <a:gd name="T112" fmla="*/ 165 w 256"/>
                <a:gd name="T113" fmla="*/ 169 h 256"/>
                <a:gd name="T114" fmla="*/ 140 w 256"/>
                <a:gd name="T115" fmla="*/ 107 h 256"/>
                <a:gd name="T116" fmla="*/ 123 w 256"/>
                <a:gd name="T117" fmla="*/ 99 h 256"/>
                <a:gd name="T118" fmla="*/ 85 w 256"/>
                <a:gd name="T119" fmla="*/ 48 h 256"/>
                <a:gd name="T120" fmla="*/ 57 w 256"/>
                <a:gd name="T121" fmla="*/ 96 h 256"/>
                <a:gd name="T122" fmla="*/ 41 w 256"/>
                <a:gd name="T123" fmla="*/ 137 h 256"/>
                <a:gd name="T124" fmla="*/ 206 w 256"/>
                <a:gd name="T125" fmla="*/ 14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200" y="53"/>
                  </a:moveTo>
                  <a:cubicBezTo>
                    <a:pt x="199" y="53"/>
                    <a:pt x="199" y="53"/>
                    <a:pt x="198" y="53"/>
                  </a:cubicBezTo>
                  <a:cubicBezTo>
                    <a:pt x="198" y="53"/>
                    <a:pt x="198" y="52"/>
                    <a:pt x="198" y="52"/>
                  </a:cubicBezTo>
                  <a:cubicBezTo>
                    <a:pt x="198" y="52"/>
                    <a:pt x="198" y="52"/>
                    <a:pt x="198" y="51"/>
                  </a:cubicBezTo>
                  <a:cubicBezTo>
                    <a:pt x="198" y="51"/>
                    <a:pt x="197" y="51"/>
                    <a:pt x="197" y="50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7" y="51"/>
                    <a:pt x="197" y="51"/>
                    <a:pt x="197" y="52"/>
                  </a:cubicBezTo>
                  <a:cubicBezTo>
                    <a:pt x="197" y="52"/>
                    <a:pt x="197" y="53"/>
                    <a:pt x="197" y="53"/>
                  </a:cubicBezTo>
                  <a:cubicBezTo>
                    <a:pt x="197" y="54"/>
                    <a:pt x="197" y="54"/>
                    <a:pt x="198" y="54"/>
                  </a:cubicBezTo>
                  <a:cubicBezTo>
                    <a:pt x="198" y="55"/>
                    <a:pt x="198" y="55"/>
                    <a:pt x="197" y="55"/>
                  </a:cubicBezTo>
                  <a:cubicBezTo>
                    <a:pt x="197" y="55"/>
                    <a:pt x="197" y="56"/>
                    <a:pt x="197" y="56"/>
                  </a:cubicBezTo>
                  <a:cubicBezTo>
                    <a:pt x="197" y="56"/>
                    <a:pt x="197" y="57"/>
                    <a:pt x="196" y="57"/>
                  </a:cubicBezTo>
                  <a:cubicBezTo>
                    <a:pt x="196" y="57"/>
                    <a:pt x="196" y="57"/>
                    <a:pt x="195" y="57"/>
                  </a:cubicBezTo>
                  <a:cubicBezTo>
                    <a:pt x="195" y="58"/>
                    <a:pt x="196" y="58"/>
                    <a:pt x="196" y="58"/>
                  </a:cubicBezTo>
                  <a:cubicBezTo>
                    <a:pt x="195" y="58"/>
                    <a:pt x="195" y="58"/>
                    <a:pt x="195" y="58"/>
                  </a:cubicBezTo>
                  <a:cubicBezTo>
                    <a:pt x="195" y="58"/>
                    <a:pt x="194" y="58"/>
                    <a:pt x="194" y="58"/>
                  </a:cubicBezTo>
                  <a:cubicBezTo>
                    <a:pt x="194" y="58"/>
                    <a:pt x="193" y="58"/>
                    <a:pt x="193" y="58"/>
                  </a:cubicBezTo>
                  <a:cubicBezTo>
                    <a:pt x="193" y="59"/>
                    <a:pt x="194" y="59"/>
                    <a:pt x="195" y="59"/>
                  </a:cubicBezTo>
                  <a:cubicBezTo>
                    <a:pt x="195" y="59"/>
                    <a:pt x="195" y="59"/>
                    <a:pt x="195" y="59"/>
                  </a:cubicBezTo>
                  <a:cubicBezTo>
                    <a:pt x="196" y="59"/>
                    <a:pt x="196" y="59"/>
                    <a:pt x="196" y="59"/>
                  </a:cubicBezTo>
                  <a:cubicBezTo>
                    <a:pt x="197" y="58"/>
                    <a:pt x="197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199" y="56"/>
                    <a:pt x="199" y="56"/>
                    <a:pt x="199" y="56"/>
                  </a:cubicBezTo>
                  <a:cubicBezTo>
                    <a:pt x="199" y="55"/>
                    <a:pt x="199" y="55"/>
                    <a:pt x="199" y="55"/>
                  </a:cubicBezTo>
                  <a:cubicBezTo>
                    <a:pt x="199" y="54"/>
                    <a:pt x="200" y="54"/>
                    <a:pt x="201" y="54"/>
                  </a:cubicBezTo>
                  <a:cubicBezTo>
                    <a:pt x="201" y="54"/>
                    <a:pt x="200" y="53"/>
                    <a:pt x="200" y="53"/>
                  </a:cubicBezTo>
                  <a:cubicBezTo>
                    <a:pt x="200" y="53"/>
                    <a:pt x="200" y="53"/>
                    <a:pt x="200" y="53"/>
                  </a:cubicBezTo>
                  <a:moveTo>
                    <a:pt x="203" y="56"/>
                  </a:moveTo>
                  <a:cubicBezTo>
                    <a:pt x="203" y="56"/>
                    <a:pt x="203" y="56"/>
                    <a:pt x="202" y="56"/>
                  </a:cubicBezTo>
                  <a:cubicBezTo>
                    <a:pt x="202" y="56"/>
                    <a:pt x="202" y="56"/>
                    <a:pt x="202" y="56"/>
                  </a:cubicBezTo>
                  <a:cubicBezTo>
                    <a:pt x="202" y="56"/>
                    <a:pt x="203" y="56"/>
                    <a:pt x="203" y="56"/>
                  </a:cubicBezTo>
                  <a:cubicBezTo>
                    <a:pt x="202" y="55"/>
                    <a:pt x="202" y="55"/>
                    <a:pt x="202" y="55"/>
                  </a:cubicBezTo>
                  <a:cubicBezTo>
                    <a:pt x="202" y="55"/>
                    <a:pt x="202" y="56"/>
                    <a:pt x="202" y="56"/>
                  </a:cubicBezTo>
                  <a:cubicBezTo>
                    <a:pt x="202" y="57"/>
                    <a:pt x="203" y="57"/>
                    <a:pt x="203" y="56"/>
                  </a:cubicBezTo>
                  <a:cubicBezTo>
                    <a:pt x="203" y="56"/>
                    <a:pt x="203" y="56"/>
                    <a:pt x="203" y="56"/>
                  </a:cubicBezTo>
                  <a:moveTo>
                    <a:pt x="231" y="143"/>
                  </a:moveTo>
                  <a:cubicBezTo>
                    <a:pt x="231" y="141"/>
                    <a:pt x="231" y="138"/>
                    <a:pt x="232" y="136"/>
                  </a:cubicBezTo>
                  <a:cubicBezTo>
                    <a:pt x="232" y="136"/>
                    <a:pt x="232" y="136"/>
                    <a:pt x="232" y="136"/>
                  </a:cubicBezTo>
                  <a:cubicBezTo>
                    <a:pt x="231" y="136"/>
                    <a:pt x="231" y="136"/>
                    <a:pt x="231" y="136"/>
                  </a:cubicBezTo>
                  <a:cubicBezTo>
                    <a:pt x="231" y="135"/>
                    <a:pt x="231" y="136"/>
                    <a:pt x="230" y="136"/>
                  </a:cubicBezTo>
                  <a:cubicBezTo>
                    <a:pt x="230" y="136"/>
                    <a:pt x="230" y="136"/>
                    <a:pt x="230" y="136"/>
                  </a:cubicBezTo>
                  <a:cubicBezTo>
                    <a:pt x="230" y="135"/>
                    <a:pt x="230" y="135"/>
                    <a:pt x="230" y="135"/>
                  </a:cubicBezTo>
                  <a:cubicBezTo>
                    <a:pt x="229" y="135"/>
                    <a:pt x="229" y="135"/>
                    <a:pt x="229" y="135"/>
                  </a:cubicBezTo>
                  <a:cubicBezTo>
                    <a:pt x="229" y="135"/>
                    <a:pt x="229" y="135"/>
                    <a:pt x="229" y="136"/>
                  </a:cubicBezTo>
                  <a:cubicBezTo>
                    <a:pt x="229" y="136"/>
                    <a:pt x="229" y="136"/>
                    <a:pt x="229" y="136"/>
                  </a:cubicBezTo>
                  <a:cubicBezTo>
                    <a:pt x="228" y="137"/>
                    <a:pt x="227" y="139"/>
                    <a:pt x="228" y="140"/>
                  </a:cubicBezTo>
                  <a:cubicBezTo>
                    <a:pt x="228" y="140"/>
                    <a:pt x="228" y="140"/>
                    <a:pt x="229" y="140"/>
                  </a:cubicBezTo>
                  <a:cubicBezTo>
                    <a:pt x="229" y="140"/>
                    <a:pt x="229" y="140"/>
                    <a:pt x="229" y="141"/>
                  </a:cubicBezTo>
                  <a:cubicBezTo>
                    <a:pt x="229" y="140"/>
                    <a:pt x="229" y="140"/>
                    <a:pt x="229" y="140"/>
                  </a:cubicBezTo>
                  <a:cubicBezTo>
                    <a:pt x="229" y="142"/>
                    <a:pt x="229" y="143"/>
                    <a:pt x="231" y="142"/>
                  </a:cubicBezTo>
                  <a:cubicBezTo>
                    <a:pt x="231" y="143"/>
                    <a:pt x="231" y="143"/>
                    <a:pt x="231" y="143"/>
                  </a:cubicBezTo>
                  <a:moveTo>
                    <a:pt x="28" y="153"/>
                  </a:moveTo>
                  <a:cubicBezTo>
                    <a:pt x="28" y="152"/>
                    <a:pt x="27" y="152"/>
                    <a:pt x="28" y="151"/>
                  </a:cubicBezTo>
                  <a:cubicBezTo>
                    <a:pt x="28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2"/>
                  </a:cubicBezTo>
                  <a:cubicBezTo>
                    <a:pt x="29" y="152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31" y="151"/>
                    <a:pt x="31" y="151"/>
                  </a:cubicBezTo>
                  <a:cubicBezTo>
                    <a:pt x="31" y="150"/>
                    <a:pt x="30" y="150"/>
                    <a:pt x="30" y="150"/>
                  </a:cubicBezTo>
                  <a:cubicBezTo>
                    <a:pt x="30" y="149"/>
                    <a:pt x="31" y="150"/>
                    <a:pt x="31" y="150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31" y="149"/>
                    <a:pt x="31" y="149"/>
                    <a:pt x="31" y="149"/>
                  </a:cubicBezTo>
                  <a:cubicBezTo>
                    <a:pt x="31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29" y="149"/>
                  </a:cubicBezTo>
                  <a:cubicBezTo>
                    <a:pt x="29" y="149"/>
                    <a:pt x="29" y="149"/>
                    <a:pt x="29" y="149"/>
                  </a:cubicBezTo>
                  <a:cubicBezTo>
                    <a:pt x="28" y="149"/>
                    <a:pt x="28" y="149"/>
                    <a:pt x="28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7" y="150"/>
                    <a:pt x="27" y="150"/>
                    <a:pt x="27" y="150"/>
                  </a:cubicBezTo>
                  <a:cubicBezTo>
                    <a:pt x="27" y="150"/>
                    <a:pt x="27" y="150"/>
                    <a:pt x="27" y="150"/>
                  </a:cubicBezTo>
                  <a:cubicBezTo>
                    <a:pt x="27" y="150"/>
                    <a:pt x="27" y="150"/>
                    <a:pt x="27" y="150"/>
                  </a:cubicBezTo>
                  <a:cubicBezTo>
                    <a:pt x="27" y="150"/>
                    <a:pt x="27" y="150"/>
                    <a:pt x="26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1"/>
                    <a:pt x="27" y="152"/>
                    <a:pt x="27" y="153"/>
                  </a:cubicBezTo>
                  <a:cubicBezTo>
                    <a:pt x="27" y="153"/>
                    <a:pt x="27" y="153"/>
                    <a:pt x="28" y="153"/>
                  </a:cubicBezTo>
                  <a:moveTo>
                    <a:pt x="32" y="112"/>
                  </a:moveTo>
                  <a:cubicBezTo>
                    <a:pt x="32" y="112"/>
                    <a:pt x="32" y="112"/>
                    <a:pt x="32" y="112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2"/>
                    <a:pt x="32" y="112"/>
                    <a:pt x="32" y="112"/>
                  </a:cubicBezTo>
                  <a:moveTo>
                    <a:pt x="30" y="94"/>
                  </a:moveTo>
                  <a:cubicBezTo>
                    <a:pt x="30" y="94"/>
                    <a:pt x="30" y="94"/>
                    <a:pt x="30" y="94"/>
                  </a:cubicBezTo>
                  <a:cubicBezTo>
                    <a:pt x="30" y="94"/>
                    <a:pt x="30" y="93"/>
                    <a:pt x="30" y="93"/>
                  </a:cubicBezTo>
                  <a:cubicBezTo>
                    <a:pt x="30" y="93"/>
                    <a:pt x="30" y="94"/>
                    <a:pt x="30" y="94"/>
                  </a:cubicBezTo>
                  <a:moveTo>
                    <a:pt x="59" y="53"/>
                  </a:moveTo>
                  <a:cubicBezTo>
                    <a:pt x="59" y="53"/>
                    <a:pt x="59" y="53"/>
                    <a:pt x="59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8" y="53"/>
                    <a:pt x="58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53"/>
                    <a:pt x="58" y="53"/>
                    <a:pt x="58" y="53"/>
                  </a:cubicBezTo>
                  <a:cubicBezTo>
                    <a:pt x="58" y="53"/>
                    <a:pt x="58" y="53"/>
                    <a:pt x="59" y="52"/>
                  </a:cubicBezTo>
                  <a:cubicBezTo>
                    <a:pt x="58" y="52"/>
                    <a:pt x="57" y="52"/>
                    <a:pt x="57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7" y="52"/>
                    <a:pt x="57" y="52"/>
                    <a:pt x="56" y="53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7" y="53"/>
                    <a:pt x="58" y="53"/>
                    <a:pt x="58" y="53"/>
                  </a:cubicBezTo>
                  <a:cubicBezTo>
                    <a:pt x="58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moveTo>
                    <a:pt x="54" y="55"/>
                  </a:move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4" y="55"/>
                    <a:pt x="54" y="55"/>
                  </a:cubicBezTo>
                  <a:moveTo>
                    <a:pt x="83" y="34"/>
                  </a:moveTo>
                  <a:cubicBezTo>
                    <a:pt x="83" y="34"/>
                    <a:pt x="83" y="34"/>
                    <a:pt x="83" y="34"/>
                  </a:cubicBezTo>
                  <a:cubicBezTo>
                    <a:pt x="83" y="35"/>
                    <a:pt x="84" y="35"/>
                    <a:pt x="84" y="35"/>
                  </a:cubicBezTo>
                  <a:cubicBezTo>
                    <a:pt x="84" y="35"/>
                    <a:pt x="83" y="35"/>
                    <a:pt x="83" y="35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3" y="35"/>
                    <a:pt x="82" y="35"/>
                    <a:pt x="82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2" y="35"/>
                    <a:pt x="82" y="36"/>
                    <a:pt x="81" y="36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1" y="36"/>
                    <a:pt x="82" y="36"/>
                    <a:pt x="82" y="36"/>
                  </a:cubicBezTo>
                  <a:cubicBezTo>
                    <a:pt x="82" y="36"/>
                    <a:pt x="82" y="35"/>
                    <a:pt x="82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3" y="35"/>
                    <a:pt x="83" y="36"/>
                    <a:pt x="83" y="36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4" y="36"/>
                    <a:pt x="84" y="37"/>
                    <a:pt x="84" y="37"/>
                  </a:cubicBezTo>
                  <a:cubicBezTo>
                    <a:pt x="84" y="37"/>
                    <a:pt x="84" y="36"/>
                    <a:pt x="84" y="36"/>
                  </a:cubicBezTo>
                  <a:cubicBezTo>
                    <a:pt x="83" y="36"/>
                    <a:pt x="83" y="37"/>
                    <a:pt x="83" y="37"/>
                  </a:cubicBezTo>
                  <a:cubicBezTo>
                    <a:pt x="83" y="37"/>
                    <a:pt x="83" y="37"/>
                    <a:pt x="82" y="36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37"/>
                    <a:pt x="82" y="37"/>
                    <a:pt x="83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3" y="37"/>
                    <a:pt x="82" y="37"/>
                    <a:pt x="82" y="37"/>
                  </a:cubicBezTo>
                  <a:cubicBezTo>
                    <a:pt x="82" y="37"/>
                    <a:pt x="83" y="38"/>
                    <a:pt x="83" y="38"/>
                  </a:cubicBezTo>
                  <a:cubicBezTo>
                    <a:pt x="83" y="37"/>
                    <a:pt x="83" y="37"/>
                    <a:pt x="84" y="37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5" y="38"/>
                    <a:pt x="85" y="37"/>
                    <a:pt x="85" y="37"/>
                  </a:cubicBezTo>
                  <a:cubicBezTo>
                    <a:pt x="85" y="37"/>
                    <a:pt x="86" y="37"/>
                    <a:pt x="86" y="38"/>
                  </a:cubicBezTo>
                  <a:cubicBezTo>
                    <a:pt x="86" y="38"/>
                    <a:pt x="86" y="38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4" y="38"/>
                    <a:pt x="83" y="38"/>
                    <a:pt x="83" y="38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83" y="38"/>
                    <a:pt x="84" y="39"/>
                    <a:pt x="84" y="39"/>
                  </a:cubicBezTo>
                  <a:cubicBezTo>
                    <a:pt x="84" y="39"/>
                    <a:pt x="83" y="39"/>
                    <a:pt x="83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7" y="40"/>
                    <a:pt x="86" y="40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85" y="40"/>
                    <a:pt x="85" y="41"/>
                    <a:pt x="85" y="41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4" y="41"/>
                    <a:pt x="83" y="41"/>
                    <a:pt x="83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41"/>
                    <a:pt x="84" y="41"/>
                    <a:pt x="84" y="41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3" y="40"/>
                    <a:pt x="83" y="41"/>
                    <a:pt x="83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41"/>
                    <a:pt x="82" y="41"/>
                    <a:pt x="82" y="41"/>
                  </a:cubicBezTo>
                  <a:cubicBezTo>
                    <a:pt x="82" y="41"/>
                    <a:pt x="83" y="41"/>
                    <a:pt x="83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41"/>
                    <a:pt x="82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3"/>
                    <a:pt x="80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2" y="43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3" y="42"/>
                    <a:pt x="83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3" y="43"/>
                    <a:pt x="83" y="43"/>
                    <a:pt x="82" y="43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2" y="43"/>
                    <a:pt x="82" y="43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84" y="43"/>
                    <a:pt x="84" y="43"/>
                  </a:cubicBezTo>
                  <a:cubicBezTo>
                    <a:pt x="84" y="43"/>
                    <a:pt x="84" y="43"/>
                    <a:pt x="84" y="43"/>
                  </a:cubicBezTo>
                  <a:cubicBezTo>
                    <a:pt x="84" y="43"/>
                    <a:pt x="84" y="43"/>
                    <a:pt x="84" y="43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4" y="44"/>
                    <a:pt x="84" y="43"/>
                    <a:pt x="85" y="43"/>
                  </a:cubicBezTo>
                  <a:cubicBezTo>
                    <a:pt x="85" y="43"/>
                    <a:pt x="85" y="43"/>
                    <a:pt x="86" y="43"/>
                  </a:cubicBezTo>
                  <a:cubicBezTo>
                    <a:pt x="86" y="44"/>
                    <a:pt x="86" y="43"/>
                    <a:pt x="87" y="43"/>
                  </a:cubicBezTo>
                  <a:cubicBezTo>
                    <a:pt x="87" y="43"/>
                    <a:pt x="87" y="44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4"/>
                    <a:pt x="88" y="44"/>
                    <a:pt x="88" y="45"/>
                  </a:cubicBezTo>
                  <a:cubicBezTo>
                    <a:pt x="88" y="45"/>
                    <a:pt x="88" y="44"/>
                    <a:pt x="88" y="44"/>
                  </a:cubicBezTo>
                  <a:cubicBezTo>
                    <a:pt x="88" y="44"/>
                    <a:pt x="88" y="44"/>
                    <a:pt x="89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9" y="44"/>
                    <a:pt x="89" y="44"/>
                    <a:pt x="89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90" y="46"/>
                    <a:pt x="91" y="46"/>
                    <a:pt x="90" y="46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0" y="46"/>
                    <a:pt x="89" y="46"/>
                    <a:pt x="89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46"/>
                    <a:pt x="90" y="46"/>
                    <a:pt x="89" y="46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9" y="46"/>
                    <a:pt x="89" y="47"/>
                    <a:pt x="88" y="46"/>
                  </a:cubicBezTo>
                  <a:cubicBezTo>
                    <a:pt x="88" y="46"/>
                    <a:pt x="88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4" y="45"/>
                    <a:pt x="84" y="46"/>
                    <a:pt x="84" y="46"/>
                  </a:cubicBezTo>
                  <a:cubicBezTo>
                    <a:pt x="83" y="45"/>
                    <a:pt x="83" y="45"/>
                    <a:pt x="82" y="45"/>
                  </a:cubicBezTo>
                  <a:cubicBezTo>
                    <a:pt x="82" y="45"/>
                    <a:pt x="82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2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5"/>
                    <a:pt x="83" y="45"/>
                    <a:pt x="83" y="46"/>
                  </a:cubicBezTo>
                  <a:cubicBezTo>
                    <a:pt x="83" y="46"/>
                    <a:pt x="83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85" y="46"/>
                    <a:pt x="85" y="45"/>
                    <a:pt x="85" y="45"/>
                  </a:cubicBezTo>
                  <a:cubicBezTo>
                    <a:pt x="85" y="45"/>
                    <a:pt x="85" y="46"/>
                    <a:pt x="85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5" y="46"/>
                    <a:pt x="85" y="47"/>
                    <a:pt x="85" y="47"/>
                  </a:cubicBezTo>
                  <a:cubicBezTo>
                    <a:pt x="85" y="47"/>
                    <a:pt x="84" y="47"/>
                    <a:pt x="84" y="47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4" y="47"/>
                    <a:pt x="83" y="47"/>
                    <a:pt x="83" y="47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4" y="48"/>
                    <a:pt x="83" y="48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3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5" y="48"/>
                    <a:pt x="85" y="48"/>
                  </a:cubicBezTo>
                  <a:cubicBezTo>
                    <a:pt x="85" y="48"/>
                    <a:pt x="85" y="49"/>
                    <a:pt x="85" y="49"/>
                  </a:cubicBezTo>
                  <a:cubicBezTo>
                    <a:pt x="85" y="49"/>
                    <a:pt x="84" y="49"/>
                    <a:pt x="84" y="4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4" y="49"/>
                    <a:pt x="84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6" y="49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7" y="48"/>
                    <a:pt x="87" y="47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47"/>
                    <a:pt x="87" y="47"/>
                    <a:pt x="87" y="48"/>
                  </a:cubicBezTo>
                  <a:cubicBezTo>
                    <a:pt x="87" y="48"/>
                    <a:pt x="88" y="47"/>
                    <a:pt x="88" y="47"/>
                  </a:cubicBezTo>
                  <a:cubicBezTo>
                    <a:pt x="88" y="47"/>
                    <a:pt x="89" y="47"/>
                    <a:pt x="89" y="47"/>
                  </a:cubicBezTo>
                  <a:cubicBezTo>
                    <a:pt x="89" y="47"/>
                    <a:pt x="89" y="47"/>
                    <a:pt x="90" y="47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90" y="47"/>
                    <a:pt x="90" y="47"/>
                    <a:pt x="90" y="46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7"/>
                    <a:pt x="90" y="47"/>
                    <a:pt x="90" y="47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90" y="47"/>
                    <a:pt x="90" y="47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89" y="48"/>
                    <a:pt x="89" y="48"/>
                  </a:cubicBezTo>
                  <a:cubicBezTo>
                    <a:pt x="89" y="49"/>
                    <a:pt x="89" y="49"/>
                    <a:pt x="90" y="4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9" y="49"/>
                    <a:pt x="89" y="50"/>
                    <a:pt x="89" y="50"/>
                  </a:cubicBezTo>
                  <a:cubicBezTo>
                    <a:pt x="89" y="50"/>
                    <a:pt x="89" y="50"/>
                    <a:pt x="88" y="50"/>
                  </a:cubicBezTo>
                  <a:cubicBezTo>
                    <a:pt x="89" y="50"/>
                    <a:pt x="89" y="50"/>
                    <a:pt x="89" y="50"/>
                  </a:cubicBezTo>
                  <a:cubicBezTo>
                    <a:pt x="89" y="50"/>
                    <a:pt x="89" y="50"/>
                    <a:pt x="89" y="50"/>
                  </a:cubicBezTo>
                  <a:cubicBezTo>
                    <a:pt x="89" y="50"/>
                    <a:pt x="89" y="51"/>
                    <a:pt x="89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8" y="51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86" y="53"/>
                    <a:pt x="86" y="53"/>
                    <a:pt x="85" y="53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5" y="53"/>
                    <a:pt x="84" y="53"/>
                    <a:pt x="84" y="53"/>
                  </a:cubicBezTo>
                  <a:cubicBezTo>
                    <a:pt x="84" y="53"/>
                    <a:pt x="85" y="53"/>
                    <a:pt x="85" y="53"/>
                  </a:cubicBezTo>
                  <a:cubicBezTo>
                    <a:pt x="85" y="54"/>
                    <a:pt x="84" y="54"/>
                    <a:pt x="84" y="54"/>
                  </a:cubicBezTo>
                  <a:cubicBezTo>
                    <a:pt x="84" y="53"/>
                    <a:pt x="84" y="54"/>
                    <a:pt x="84" y="53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3" y="54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3" y="54"/>
                    <a:pt x="82" y="54"/>
                  </a:cubicBezTo>
                  <a:cubicBezTo>
                    <a:pt x="82" y="54"/>
                    <a:pt x="82" y="54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2" y="54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3" y="54"/>
                    <a:pt x="82" y="55"/>
                    <a:pt x="82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82" y="55"/>
                    <a:pt x="82" y="55"/>
                    <a:pt x="81" y="55"/>
                  </a:cubicBezTo>
                  <a:cubicBezTo>
                    <a:pt x="81" y="56"/>
                    <a:pt x="82" y="56"/>
                    <a:pt x="81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81" y="56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1" y="58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8"/>
                    <a:pt x="81" y="58"/>
                    <a:pt x="81" y="59"/>
                  </a:cubicBezTo>
                  <a:cubicBezTo>
                    <a:pt x="81" y="59"/>
                    <a:pt x="81" y="59"/>
                    <a:pt x="80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79" y="59"/>
                    <a:pt x="79" y="59"/>
                  </a:cubicBezTo>
                  <a:cubicBezTo>
                    <a:pt x="79" y="59"/>
                    <a:pt x="80" y="59"/>
                    <a:pt x="80" y="59"/>
                  </a:cubicBezTo>
                  <a:cubicBezTo>
                    <a:pt x="80" y="59"/>
                    <a:pt x="79" y="59"/>
                    <a:pt x="79" y="59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0"/>
                    <a:pt x="78" y="60"/>
                    <a:pt x="78" y="60"/>
                  </a:cubicBezTo>
                  <a:cubicBezTo>
                    <a:pt x="78" y="60"/>
                    <a:pt x="78" y="60"/>
                    <a:pt x="78" y="60"/>
                  </a:cubicBezTo>
                  <a:cubicBezTo>
                    <a:pt x="78" y="60"/>
                    <a:pt x="78" y="60"/>
                    <a:pt x="78" y="60"/>
                  </a:cubicBezTo>
                  <a:cubicBezTo>
                    <a:pt x="78" y="60"/>
                    <a:pt x="78" y="60"/>
                    <a:pt x="78" y="60"/>
                  </a:cubicBezTo>
                  <a:cubicBezTo>
                    <a:pt x="78" y="60"/>
                    <a:pt x="78" y="61"/>
                    <a:pt x="77" y="61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7" y="61"/>
                    <a:pt x="77" y="61"/>
                    <a:pt x="77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7" y="60"/>
                    <a:pt x="77" y="59"/>
                  </a:cubicBezTo>
                  <a:cubicBezTo>
                    <a:pt x="77" y="60"/>
                    <a:pt x="77" y="60"/>
                    <a:pt x="77" y="59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6" y="60"/>
                    <a:pt x="76" y="60"/>
                  </a:cubicBezTo>
                  <a:cubicBezTo>
                    <a:pt x="76" y="60"/>
                    <a:pt x="76" y="60"/>
                    <a:pt x="76" y="61"/>
                  </a:cubicBezTo>
                  <a:cubicBezTo>
                    <a:pt x="76" y="61"/>
                    <a:pt x="77" y="61"/>
                    <a:pt x="76" y="61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76" y="61"/>
                    <a:pt x="76" y="61"/>
                    <a:pt x="76" y="62"/>
                  </a:cubicBezTo>
                  <a:cubicBezTo>
                    <a:pt x="76" y="62"/>
                    <a:pt x="76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1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5" y="61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4" y="62"/>
                    <a:pt x="75" y="62"/>
                    <a:pt x="74" y="62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4" y="62"/>
                    <a:pt x="74" y="62"/>
                    <a:pt x="75" y="62"/>
                  </a:cubicBezTo>
                  <a:cubicBezTo>
                    <a:pt x="75" y="62"/>
                    <a:pt x="75" y="63"/>
                    <a:pt x="75" y="63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4" y="63"/>
                    <a:pt x="74" y="63"/>
                    <a:pt x="73" y="63"/>
                  </a:cubicBezTo>
                  <a:cubicBezTo>
                    <a:pt x="73" y="63"/>
                    <a:pt x="73" y="63"/>
                    <a:pt x="73" y="63"/>
                  </a:cubicBezTo>
                  <a:cubicBezTo>
                    <a:pt x="73" y="64"/>
                    <a:pt x="74" y="63"/>
                    <a:pt x="74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64"/>
                    <a:pt x="74" y="64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3" y="65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5"/>
                    <a:pt x="73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6"/>
                    <a:pt x="74" y="66"/>
                  </a:cubicBezTo>
                  <a:cubicBezTo>
                    <a:pt x="74" y="66"/>
                    <a:pt x="75" y="66"/>
                    <a:pt x="75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3" y="66"/>
                    <a:pt x="73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7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4" y="67"/>
                    <a:pt x="74" y="67"/>
                    <a:pt x="73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3" y="67"/>
                    <a:pt x="74" y="67"/>
                    <a:pt x="74" y="67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3" y="67"/>
                    <a:pt x="73" y="67"/>
                    <a:pt x="74" y="67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3" y="68"/>
                    <a:pt x="73" y="67"/>
                    <a:pt x="73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2" y="68"/>
                    <a:pt x="72" y="69"/>
                    <a:pt x="72" y="69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2" y="69"/>
                    <a:pt x="73" y="69"/>
                    <a:pt x="73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69"/>
                    <a:pt x="72" y="69"/>
                    <a:pt x="72" y="69"/>
                  </a:cubicBezTo>
                  <a:cubicBezTo>
                    <a:pt x="72" y="69"/>
                    <a:pt x="72" y="69"/>
                    <a:pt x="73" y="70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3" y="70"/>
                    <a:pt x="73" y="71"/>
                    <a:pt x="73" y="71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2"/>
                    <a:pt x="72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2" y="72"/>
                    <a:pt x="73" y="72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3"/>
                    <a:pt x="72" y="73"/>
                    <a:pt x="73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3" y="73"/>
                    <a:pt x="72" y="74"/>
                    <a:pt x="71" y="74"/>
                  </a:cubicBezTo>
                  <a:cubicBezTo>
                    <a:pt x="71" y="74"/>
                    <a:pt x="72" y="74"/>
                    <a:pt x="72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2" y="74"/>
                    <a:pt x="73" y="74"/>
                    <a:pt x="72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2" y="74"/>
                    <a:pt x="72" y="74"/>
                    <a:pt x="71" y="74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0" y="74"/>
                    <a:pt x="70" y="75"/>
                    <a:pt x="70" y="75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69" y="75"/>
                    <a:pt x="70" y="74"/>
                    <a:pt x="69" y="74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70" y="74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8" y="74"/>
                    <a:pt x="69" y="74"/>
                    <a:pt x="68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3"/>
                    <a:pt x="68" y="73"/>
                  </a:cubicBezTo>
                  <a:cubicBezTo>
                    <a:pt x="68" y="73"/>
                    <a:pt x="69" y="73"/>
                    <a:pt x="69" y="73"/>
                  </a:cubicBezTo>
                  <a:cubicBezTo>
                    <a:pt x="69" y="73"/>
                    <a:pt x="68" y="73"/>
                    <a:pt x="68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3"/>
                    <a:pt x="67" y="73"/>
                    <a:pt x="67" y="73"/>
                  </a:cubicBezTo>
                  <a:cubicBezTo>
                    <a:pt x="67" y="73"/>
                    <a:pt x="68" y="73"/>
                    <a:pt x="68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3"/>
                    <a:pt x="68" y="72"/>
                    <a:pt x="67" y="72"/>
                  </a:cubicBezTo>
                  <a:cubicBezTo>
                    <a:pt x="67" y="72"/>
                    <a:pt x="67" y="73"/>
                    <a:pt x="67" y="73"/>
                  </a:cubicBezTo>
                  <a:cubicBezTo>
                    <a:pt x="67" y="73"/>
                    <a:pt x="67" y="73"/>
                    <a:pt x="67" y="73"/>
                  </a:cubicBezTo>
                  <a:cubicBezTo>
                    <a:pt x="67" y="73"/>
                    <a:pt x="67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5" y="73"/>
                  </a:cubicBezTo>
                  <a:cubicBezTo>
                    <a:pt x="65" y="73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4" y="74"/>
                    <a:pt x="64" y="74"/>
                  </a:cubicBezTo>
                  <a:cubicBezTo>
                    <a:pt x="64" y="74"/>
                    <a:pt x="65" y="74"/>
                    <a:pt x="65" y="73"/>
                  </a:cubicBezTo>
                  <a:cubicBezTo>
                    <a:pt x="65" y="73"/>
                    <a:pt x="64" y="73"/>
                    <a:pt x="64" y="73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64" y="73"/>
                    <a:pt x="63" y="73"/>
                    <a:pt x="63" y="73"/>
                  </a:cubicBezTo>
                  <a:cubicBezTo>
                    <a:pt x="63" y="73"/>
                    <a:pt x="63" y="72"/>
                    <a:pt x="63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3" y="73"/>
                    <a:pt x="63" y="72"/>
                    <a:pt x="63" y="72"/>
                  </a:cubicBezTo>
                  <a:cubicBezTo>
                    <a:pt x="63" y="72"/>
                    <a:pt x="63" y="73"/>
                    <a:pt x="63" y="73"/>
                  </a:cubicBezTo>
                  <a:cubicBezTo>
                    <a:pt x="62" y="73"/>
                    <a:pt x="62" y="73"/>
                    <a:pt x="62" y="72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2" y="72"/>
                    <a:pt x="63" y="72"/>
                    <a:pt x="62" y="71"/>
                  </a:cubicBezTo>
                  <a:cubicBezTo>
                    <a:pt x="62" y="72"/>
                    <a:pt x="62" y="72"/>
                    <a:pt x="61" y="72"/>
                  </a:cubicBezTo>
                  <a:cubicBezTo>
                    <a:pt x="62" y="72"/>
                    <a:pt x="62" y="72"/>
                    <a:pt x="62" y="71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2" y="71"/>
                    <a:pt x="62" y="71"/>
                    <a:pt x="62" y="72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1" y="71"/>
                    <a:pt x="61" y="71"/>
                    <a:pt x="60" y="71"/>
                  </a:cubicBezTo>
                  <a:cubicBezTo>
                    <a:pt x="60" y="71"/>
                    <a:pt x="60" y="71"/>
                    <a:pt x="60" y="70"/>
                  </a:cubicBezTo>
                  <a:cubicBezTo>
                    <a:pt x="60" y="70"/>
                    <a:pt x="60" y="70"/>
                    <a:pt x="61" y="70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0" y="69"/>
                    <a:pt x="60" y="70"/>
                    <a:pt x="60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60" y="69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69"/>
                    <a:pt x="60" y="70"/>
                    <a:pt x="60" y="70"/>
                  </a:cubicBezTo>
                  <a:cubicBezTo>
                    <a:pt x="59" y="69"/>
                    <a:pt x="60" y="69"/>
                    <a:pt x="60" y="69"/>
                  </a:cubicBezTo>
                  <a:cubicBezTo>
                    <a:pt x="60" y="69"/>
                    <a:pt x="60" y="69"/>
                    <a:pt x="59" y="69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59" y="68"/>
                    <a:pt x="59" y="68"/>
                    <a:pt x="60" y="68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59" y="68"/>
                    <a:pt x="59" y="68"/>
                    <a:pt x="58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8"/>
                    <a:pt x="58" y="67"/>
                    <a:pt x="58" y="67"/>
                  </a:cubicBezTo>
                  <a:cubicBezTo>
                    <a:pt x="58" y="67"/>
                    <a:pt x="58" y="67"/>
                    <a:pt x="59" y="67"/>
                  </a:cubicBezTo>
                  <a:cubicBezTo>
                    <a:pt x="59" y="67"/>
                    <a:pt x="59" y="67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0" y="67"/>
                    <a:pt x="60" y="67"/>
                    <a:pt x="60" y="66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8" y="67"/>
                    <a:pt x="59" y="67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60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0" y="66"/>
                    <a:pt x="61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1" y="66"/>
                    <a:pt x="60" y="66"/>
                    <a:pt x="60" y="66"/>
                  </a:cubicBezTo>
                  <a:cubicBezTo>
                    <a:pt x="60" y="66"/>
                    <a:pt x="60" y="66"/>
                    <a:pt x="60" y="65"/>
                  </a:cubicBezTo>
                  <a:cubicBezTo>
                    <a:pt x="60" y="65"/>
                    <a:pt x="60" y="66"/>
                    <a:pt x="59" y="66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5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8" y="66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66"/>
                    <a:pt x="58" y="67"/>
                    <a:pt x="58" y="67"/>
                  </a:cubicBezTo>
                  <a:cubicBezTo>
                    <a:pt x="58" y="67"/>
                    <a:pt x="57" y="67"/>
                    <a:pt x="57" y="67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7" y="67"/>
                    <a:pt x="57" y="66"/>
                  </a:cubicBezTo>
                  <a:cubicBezTo>
                    <a:pt x="57" y="66"/>
                    <a:pt x="57" y="66"/>
                    <a:pt x="58" y="65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7" y="64"/>
                    <a:pt x="57" y="64"/>
                    <a:pt x="56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6" y="64"/>
                    <a:pt x="56" y="63"/>
                    <a:pt x="56" y="63"/>
                  </a:cubicBezTo>
                  <a:cubicBezTo>
                    <a:pt x="56" y="63"/>
                    <a:pt x="56" y="63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63"/>
                    <a:pt x="56" y="63"/>
                    <a:pt x="56" y="63"/>
                  </a:cubicBezTo>
                  <a:cubicBezTo>
                    <a:pt x="56" y="63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9" y="61"/>
                    <a:pt x="59" y="61"/>
                    <a:pt x="60" y="61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61"/>
                    <a:pt x="58" y="61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8" y="61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6" y="62"/>
                    <a:pt x="56" y="63"/>
                  </a:cubicBezTo>
                  <a:cubicBezTo>
                    <a:pt x="56" y="63"/>
                    <a:pt x="56" y="63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63"/>
                    <a:pt x="55" y="63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6" y="62"/>
                    <a:pt x="56" y="62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6" y="62"/>
                    <a:pt x="56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6" y="61"/>
                    <a:pt x="57" y="62"/>
                    <a:pt x="57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1"/>
                    <a:pt x="56" y="61"/>
                    <a:pt x="56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6" y="60"/>
                    <a:pt x="57" y="60"/>
                    <a:pt x="58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8" y="60"/>
                    <a:pt x="58" y="60"/>
                    <a:pt x="57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6" y="60"/>
                    <a:pt x="55" y="60"/>
                    <a:pt x="55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6" y="60"/>
                    <a:pt x="56" y="60"/>
                    <a:pt x="56" y="59"/>
                  </a:cubicBezTo>
                  <a:cubicBezTo>
                    <a:pt x="56" y="59"/>
                    <a:pt x="56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59"/>
                    <a:pt x="58" y="59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59"/>
                    <a:pt x="58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6" y="59"/>
                    <a:pt x="56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6" y="59"/>
                    <a:pt x="55" y="60"/>
                    <a:pt x="55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0"/>
                    <a:pt x="55" y="59"/>
                    <a:pt x="55" y="59"/>
                  </a:cubicBezTo>
                  <a:cubicBezTo>
                    <a:pt x="55" y="59"/>
                    <a:pt x="55" y="59"/>
                    <a:pt x="56" y="59"/>
                  </a:cubicBezTo>
                  <a:cubicBezTo>
                    <a:pt x="56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6" y="59"/>
                    <a:pt x="56" y="59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7" y="58"/>
                  </a:cubicBezTo>
                  <a:cubicBezTo>
                    <a:pt x="57" y="58"/>
                    <a:pt x="57" y="59"/>
                    <a:pt x="57" y="59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58"/>
                    <a:pt x="59" y="59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8"/>
                    <a:pt x="58" y="58"/>
                    <a:pt x="58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57"/>
                    <a:pt x="58" y="57"/>
                    <a:pt x="59" y="57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57"/>
                    <a:pt x="58" y="57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9" y="56"/>
                    <a:pt x="59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6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4"/>
                    <a:pt x="59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54"/>
                    <a:pt x="56" y="54"/>
                    <a:pt x="56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6" y="54"/>
                    <a:pt x="55" y="54"/>
                    <a:pt x="55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6" y="54"/>
                    <a:pt x="56" y="54"/>
                    <a:pt x="57" y="55"/>
                  </a:cubicBezTo>
                  <a:cubicBezTo>
                    <a:pt x="57" y="55"/>
                    <a:pt x="58" y="55"/>
                    <a:pt x="57" y="55"/>
                  </a:cubicBezTo>
                  <a:cubicBezTo>
                    <a:pt x="57" y="55"/>
                    <a:pt x="57" y="56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5" y="55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1" y="58"/>
                    <a:pt x="48" y="61"/>
                    <a:pt x="46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7" y="64"/>
                    <a:pt x="47" y="65"/>
                    <a:pt x="47" y="65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5"/>
                    <a:pt x="47" y="65"/>
                    <a:pt x="47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7" y="66"/>
                    <a:pt x="48" y="66"/>
                    <a:pt x="48" y="66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0" y="66"/>
                    <a:pt x="50" y="67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8"/>
                    <a:pt x="49" y="67"/>
                    <a:pt x="49" y="67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49" y="68"/>
                    <a:pt x="50" y="68"/>
                    <a:pt x="50" y="68"/>
                  </a:cubicBezTo>
                  <a:cubicBezTo>
                    <a:pt x="49" y="68"/>
                    <a:pt x="49" y="68"/>
                    <a:pt x="49" y="69"/>
                  </a:cubicBezTo>
                  <a:cubicBezTo>
                    <a:pt x="48" y="69"/>
                    <a:pt x="48" y="68"/>
                    <a:pt x="48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8" y="69"/>
                    <a:pt x="48" y="70"/>
                    <a:pt x="48" y="70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8" y="70"/>
                    <a:pt x="47" y="70"/>
                    <a:pt x="47" y="70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47" y="69"/>
                    <a:pt x="46" y="69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46" y="68"/>
                    <a:pt x="46" y="68"/>
                    <a:pt x="45" y="68"/>
                  </a:cubicBezTo>
                  <a:cubicBezTo>
                    <a:pt x="45" y="68"/>
                    <a:pt x="44" y="67"/>
                    <a:pt x="44" y="67"/>
                  </a:cubicBezTo>
                  <a:cubicBezTo>
                    <a:pt x="44" y="67"/>
                    <a:pt x="43" y="68"/>
                    <a:pt x="43" y="68"/>
                  </a:cubicBezTo>
                  <a:cubicBezTo>
                    <a:pt x="43" y="68"/>
                    <a:pt x="43" y="68"/>
                    <a:pt x="44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3" y="68"/>
                    <a:pt x="43" y="68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4" y="69"/>
                    <a:pt x="44" y="70"/>
                    <a:pt x="44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44" y="70"/>
                    <a:pt x="45" y="70"/>
                  </a:cubicBezTo>
                  <a:cubicBezTo>
                    <a:pt x="45" y="70"/>
                    <a:pt x="45" y="71"/>
                    <a:pt x="45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2"/>
                    <a:pt x="47" y="72"/>
                    <a:pt x="47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3"/>
                    <a:pt x="46" y="72"/>
                    <a:pt x="46" y="72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4"/>
                    <a:pt x="46" y="74"/>
                    <a:pt x="46" y="75"/>
                  </a:cubicBezTo>
                  <a:cubicBezTo>
                    <a:pt x="46" y="74"/>
                    <a:pt x="46" y="74"/>
                    <a:pt x="45" y="74"/>
                  </a:cubicBezTo>
                  <a:cubicBezTo>
                    <a:pt x="44" y="74"/>
                    <a:pt x="44" y="73"/>
                    <a:pt x="43" y="72"/>
                  </a:cubicBezTo>
                  <a:cubicBezTo>
                    <a:pt x="43" y="72"/>
                    <a:pt x="43" y="73"/>
                    <a:pt x="43" y="73"/>
                  </a:cubicBezTo>
                  <a:cubicBezTo>
                    <a:pt x="42" y="73"/>
                    <a:pt x="42" y="72"/>
                    <a:pt x="42" y="72"/>
                  </a:cubicBezTo>
                  <a:cubicBezTo>
                    <a:pt x="42" y="73"/>
                    <a:pt x="43" y="74"/>
                    <a:pt x="43" y="74"/>
                  </a:cubicBezTo>
                  <a:cubicBezTo>
                    <a:pt x="44" y="74"/>
                    <a:pt x="45" y="75"/>
                    <a:pt x="45" y="76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2" y="75"/>
                    <a:pt x="42" y="75"/>
                    <a:pt x="41" y="75"/>
                  </a:cubicBezTo>
                  <a:cubicBezTo>
                    <a:pt x="41" y="75"/>
                    <a:pt x="41" y="74"/>
                    <a:pt x="41" y="74"/>
                  </a:cubicBezTo>
                  <a:cubicBezTo>
                    <a:pt x="41" y="74"/>
                    <a:pt x="40" y="74"/>
                    <a:pt x="40" y="74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0" y="74"/>
                    <a:pt x="39" y="74"/>
                    <a:pt x="39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75"/>
                    <a:pt x="38" y="75"/>
                    <a:pt x="38" y="76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9" y="77"/>
                    <a:pt x="40" y="77"/>
                    <a:pt x="40" y="78"/>
                  </a:cubicBezTo>
                  <a:cubicBezTo>
                    <a:pt x="41" y="78"/>
                    <a:pt x="41" y="77"/>
                    <a:pt x="41" y="77"/>
                  </a:cubicBezTo>
                  <a:cubicBezTo>
                    <a:pt x="41" y="77"/>
                    <a:pt x="41" y="78"/>
                    <a:pt x="41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8"/>
                    <a:pt x="41" y="80"/>
                    <a:pt x="41" y="81"/>
                  </a:cubicBezTo>
                  <a:cubicBezTo>
                    <a:pt x="41" y="81"/>
                    <a:pt x="41" y="81"/>
                    <a:pt x="40" y="81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1" y="81"/>
                    <a:pt x="42" y="81"/>
                    <a:pt x="43" y="82"/>
                  </a:cubicBezTo>
                  <a:cubicBezTo>
                    <a:pt x="43" y="82"/>
                    <a:pt x="43" y="82"/>
                    <a:pt x="42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1"/>
                    <a:pt x="44" y="81"/>
                  </a:cubicBezTo>
                  <a:cubicBezTo>
                    <a:pt x="45" y="81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6" y="80"/>
                  </a:cubicBezTo>
                  <a:cubicBezTo>
                    <a:pt x="45" y="79"/>
                    <a:pt x="46" y="80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7" y="79"/>
                    <a:pt x="47" y="79"/>
                    <a:pt x="47" y="79"/>
                  </a:cubicBezTo>
                  <a:cubicBezTo>
                    <a:pt x="47" y="79"/>
                    <a:pt x="48" y="81"/>
                    <a:pt x="49" y="81"/>
                  </a:cubicBezTo>
                  <a:cubicBezTo>
                    <a:pt x="49" y="82"/>
                    <a:pt x="48" y="82"/>
                    <a:pt x="48" y="82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9" y="83"/>
                    <a:pt x="50" y="82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0" y="84"/>
                    <a:pt x="50" y="84"/>
                    <a:pt x="50" y="85"/>
                  </a:cubicBezTo>
                  <a:cubicBezTo>
                    <a:pt x="50" y="85"/>
                    <a:pt x="50" y="84"/>
                    <a:pt x="49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5"/>
                    <a:pt x="50" y="85"/>
                    <a:pt x="50" y="86"/>
                  </a:cubicBezTo>
                  <a:cubicBezTo>
                    <a:pt x="50" y="86"/>
                    <a:pt x="50" y="86"/>
                    <a:pt x="50" y="86"/>
                  </a:cubicBezTo>
                  <a:cubicBezTo>
                    <a:pt x="51" y="86"/>
                    <a:pt x="52" y="86"/>
                    <a:pt x="52" y="87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3" y="87"/>
                    <a:pt x="53" y="88"/>
                    <a:pt x="54" y="88"/>
                  </a:cubicBezTo>
                  <a:cubicBezTo>
                    <a:pt x="54" y="88"/>
                    <a:pt x="54" y="88"/>
                    <a:pt x="55" y="88"/>
                  </a:cubicBezTo>
                  <a:cubicBezTo>
                    <a:pt x="55" y="89"/>
                    <a:pt x="54" y="89"/>
                    <a:pt x="54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90"/>
                    <a:pt x="53" y="90"/>
                    <a:pt x="53" y="90"/>
                  </a:cubicBezTo>
                  <a:cubicBezTo>
                    <a:pt x="54" y="89"/>
                    <a:pt x="54" y="88"/>
                    <a:pt x="55" y="89"/>
                  </a:cubicBezTo>
                  <a:cubicBezTo>
                    <a:pt x="55" y="89"/>
                    <a:pt x="55" y="90"/>
                    <a:pt x="55" y="90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0"/>
                    <a:pt x="57" y="90"/>
                    <a:pt x="57" y="90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7" y="92"/>
                    <a:pt x="56" y="93"/>
                    <a:pt x="56" y="93"/>
                  </a:cubicBezTo>
                  <a:cubicBezTo>
                    <a:pt x="55" y="93"/>
                    <a:pt x="54" y="93"/>
                    <a:pt x="54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5"/>
                    <a:pt x="51" y="95"/>
                    <a:pt x="50" y="95"/>
                  </a:cubicBezTo>
                  <a:cubicBezTo>
                    <a:pt x="50" y="95"/>
                    <a:pt x="49" y="95"/>
                    <a:pt x="48" y="95"/>
                  </a:cubicBezTo>
                  <a:cubicBezTo>
                    <a:pt x="48" y="95"/>
                    <a:pt x="47" y="95"/>
                    <a:pt x="46" y="95"/>
                  </a:cubicBezTo>
                  <a:cubicBezTo>
                    <a:pt x="46" y="95"/>
                    <a:pt x="45" y="95"/>
                    <a:pt x="44" y="95"/>
                  </a:cubicBezTo>
                  <a:cubicBezTo>
                    <a:pt x="44" y="95"/>
                    <a:pt x="44" y="96"/>
                    <a:pt x="43" y="96"/>
                  </a:cubicBezTo>
                  <a:cubicBezTo>
                    <a:pt x="43" y="96"/>
                    <a:pt x="43" y="96"/>
                    <a:pt x="42" y="97"/>
                  </a:cubicBezTo>
                  <a:cubicBezTo>
                    <a:pt x="41" y="97"/>
                    <a:pt x="40" y="99"/>
                    <a:pt x="39" y="100"/>
                  </a:cubicBezTo>
                  <a:cubicBezTo>
                    <a:pt x="40" y="100"/>
                    <a:pt x="40" y="99"/>
                    <a:pt x="41" y="98"/>
                  </a:cubicBezTo>
                  <a:cubicBezTo>
                    <a:pt x="42" y="98"/>
                    <a:pt x="43" y="97"/>
                    <a:pt x="44" y="97"/>
                  </a:cubicBezTo>
                  <a:cubicBezTo>
                    <a:pt x="45" y="96"/>
                    <a:pt x="47" y="96"/>
                    <a:pt x="47" y="97"/>
                  </a:cubicBezTo>
                  <a:cubicBezTo>
                    <a:pt x="47" y="98"/>
                    <a:pt x="46" y="98"/>
                    <a:pt x="46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8"/>
                    <a:pt x="45" y="98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5" y="98"/>
                    <a:pt x="45" y="98"/>
                    <a:pt x="45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6" y="99"/>
                    <a:pt x="46" y="99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6" y="101"/>
                    <a:pt x="47" y="101"/>
                    <a:pt x="48" y="101"/>
                  </a:cubicBezTo>
                  <a:cubicBezTo>
                    <a:pt x="48" y="101"/>
                    <a:pt x="48" y="101"/>
                    <a:pt x="47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7" y="101"/>
                    <a:pt x="48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48" y="101"/>
                    <a:pt x="48" y="102"/>
                    <a:pt x="48" y="102"/>
                  </a:cubicBezTo>
                  <a:cubicBezTo>
                    <a:pt x="48" y="102"/>
                    <a:pt x="49" y="101"/>
                    <a:pt x="49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9" y="102"/>
                    <a:pt x="49" y="101"/>
                    <a:pt x="50" y="101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0" y="102"/>
                    <a:pt x="51" y="102"/>
                    <a:pt x="50" y="102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2"/>
                    <a:pt x="50" y="102"/>
                    <a:pt x="50" y="103"/>
                  </a:cubicBezTo>
                  <a:cubicBezTo>
                    <a:pt x="50" y="103"/>
                    <a:pt x="50" y="102"/>
                    <a:pt x="50" y="102"/>
                  </a:cubicBezTo>
                  <a:cubicBezTo>
                    <a:pt x="50" y="103"/>
                    <a:pt x="50" y="103"/>
                    <a:pt x="50" y="103"/>
                  </a:cubicBezTo>
                  <a:cubicBezTo>
                    <a:pt x="49" y="103"/>
                    <a:pt x="49" y="103"/>
                    <a:pt x="48" y="103"/>
                  </a:cubicBezTo>
                  <a:cubicBezTo>
                    <a:pt x="48" y="103"/>
                    <a:pt x="48" y="103"/>
                    <a:pt x="48" y="103"/>
                  </a:cubicBezTo>
                  <a:cubicBezTo>
                    <a:pt x="48" y="103"/>
                    <a:pt x="48" y="103"/>
                    <a:pt x="48" y="103"/>
                  </a:cubicBezTo>
                  <a:cubicBezTo>
                    <a:pt x="48" y="103"/>
                    <a:pt x="48" y="103"/>
                    <a:pt x="48" y="103"/>
                  </a:cubicBezTo>
                  <a:cubicBezTo>
                    <a:pt x="48" y="103"/>
                    <a:pt x="48" y="103"/>
                    <a:pt x="48" y="103"/>
                  </a:cubicBezTo>
                  <a:cubicBezTo>
                    <a:pt x="48" y="103"/>
                    <a:pt x="48" y="103"/>
                    <a:pt x="48" y="103"/>
                  </a:cubicBezTo>
                  <a:cubicBezTo>
                    <a:pt x="48" y="103"/>
                    <a:pt x="48" y="103"/>
                    <a:pt x="47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7" y="104"/>
                    <a:pt x="46" y="104"/>
                    <a:pt x="46" y="104"/>
                  </a:cubicBezTo>
                  <a:cubicBezTo>
                    <a:pt x="46" y="104"/>
                    <a:pt x="46" y="104"/>
                    <a:pt x="46" y="104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5" y="105"/>
                    <a:pt x="45" y="105"/>
                    <a:pt x="45" y="104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5" y="104"/>
                    <a:pt x="45" y="104"/>
                    <a:pt x="4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3"/>
                    <a:pt x="45" y="103"/>
                    <a:pt x="45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3"/>
                    <a:pt x="47" y="102"/>
                    <a:pt x="47" y="102"/>
                  </a:cubicBezTo>
                  <a:cubicBezTo>
                    <a:pt x="47" y="102"/>
                    <a:pt x="47" y="102"/>
                    <a:pt x="47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102"/>
                    <a:pt x="48" y="102"/>
                    <a:pt x="48" y="102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47" y="102"/>
                    <a:pt x="47" y="102"/>
                    <a:pt x="46" y="102"/>
                  </a:cubicBezTo>
                  <a:cubicBezTo>
                    <a:pt x="46" y="102"/>
                    <a:pt x="46" y="102"/>
                    <a:pt x="46" y="102"/>
                  </a:cubicBezTo>
                  <a:cubicBezTo>
                    <a:pt x="47" y="102"/>
                    <a:pt x="47" y="102"/>
                    <a:pt x="47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7" y="101"/>
                    <a:pt x="47" y="102"/>
                  </a:cubicBezTo>
                  <a:cubicBezTo>
                    <a:pt x="47" y="102"/>
                    <a:pt x="46" y="102"/>
                    <a:pt x="46" y="102"/>
                  </a:cubicBezTo>
                  <a:cubicBezTo>
                    <a:pt x="46" y="102"/>
                    <a:pt x="46" y="102"/>
                    <a:pt x="45" y="102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02"/>
                    <a:pt x="45" y="103"/>
                    <a:pt x="44" y="103"/>
                  </a:cubicBezTo>
                  <a:cubicBezTo>
                    <a:pt x="44" y="102"/>
                    <a:pt x="44" y="102"/>
                    <a:pt x="44" y="103"/>
                  </a:cubicBezTo>
                  <a:cubicBezTo>
                    <a:pt x="44" y="103"/>
                    <a:pt x="44" y="102"/>
                    <a:pt x="44" y="102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4" y="103"/>
                    <a:pt x="43" y="103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03"/>
                    <a:pt x="43" y="104"/>
                    <a:pt x="43" y="104"/>
                  </a:cubicBezTo>
                  <a:cubicBezTo>
                    <a:pt x="43" y="104"/>
                    <a:pt x="42" y="103"/>
                    <a:pt x="42" y="103"/>
                  </a:cubicBezTo>
                  <a:cubicBezTo>
                    <a:pt x="42" y="103"/>
                    <a:pt x="42" y="104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4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4"/>
                    <a:pt x="41" y="104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1" y="104"/>
                    <a:pt x="41" y="104"/>
                    <a:pt x="40" y="105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5"/>
                    <a:pt x="40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5"/>
                    <a:pt x="39" y="106"/>
                    <a:pt x="39" y="106"/>
                  </a:cubicBezTo>
                  <a:cubicBezTo>
                    <a:pt x="39" y="106"/>
                    <a:pt x="39" y="106"/>
                    <a:pt x="40" y="106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39" y="106"/>
                    <a:pt x="39" y="106"/>
                    <a:pt x="39" y="107"/>
                  </a:cubicBezTo>
                  <a:cubicBezTo>
                    <a:pt x="39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8"/>
                    <a:pt x="40" y="108"/>
                  </a:cubicBezTo>
                  <a:cubicBezTo>
                    <a:pt x="40" y="107"/>
                    <a:pt x="40" y="107"/>
                    <a:pt x="39" y="107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39" y="108"/>
                    <a:pt x="39" y="107"/>
                    <a:pt x="39" y="107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37" y="108"/>
                    <a:pt x="36" y="108"/>
                    <a:pt x="36" y="109"/>
                  </a:cubicBezTo>
                  <a:cubicBezTo>
                    <a:pt x="36" y="109"/>
                    <a:pt x="36" y="108"/>
                    <a:pt x="36" y="108"/>
                  </a:cubicBezTo>
                  <a:cubicBezTo>
                    <a:pt x="36" y="108"/>
                    <a:pt x="36" y="109"/>
                    <a:pt x="36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5" y="109"/>
                    <a:pt x="35" y="109"/>
                    <a:pt x="36" y="109"/>
                  </a:cubicBezTo>
                  <a:cubicBezTo>
                    <a:pt x="36" y="110"/>
                    <a:pt x="35" y="110"/>
                    <a:pt x="35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1"/>
                    <a:pt x="34" y="111"/>
                    <a:pt x="34" y="111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4" y="111"/>
                    <a:pt x="34" y="111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4" y="113"/>
                    <a:pt x="33" y="113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3"/>
                  </a:cubicBezTo>
                  <a:cubicBezTo>
                    <a:pt x="33" y="113"/>
                    <a:pt x="34" y="113"/>
                    <a:pt x="34" y="113"/>
                  </a:cubicBezTo>
                  <a:cubicBezTo>
                    <a:pt x="34" y="112"/>
                    <a:pt x="34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2"/>
                    <a:pt x="34" y="112"/>
                    <a:pt x="34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1"/>
                    <a:pt x="33" y="111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0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2" y="112"/>
                    <a:pt x="32" y="112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2"/>
                    <a:pt x="33" y="112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2" y="113"/>
                    <a:pt x="32" y="113"/>
                  </a:cubicBezTo>
                  <a:cubicBezTo>
                    <a:pt x="32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2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2" y="114"/>
                    <a:pt x="32" y="113"/>
                  </a:cubicBezTo>
                  <a:cubicBezTo>
                    <a:pt x="32" y="113"/>
                    <a:pt x="32" y="113"/>
                    <a:pt x="32" y="113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2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4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2" y="115"/>
                    <a:pt x="32" y="115"/>
                  </a:cubicBezTo>
                  <a:cubicBezTo>
                    <a:pt x="32" y="115"/>
                    <a:pt x="32" y="115"/>
                    <a:pt x="32" y="115"/>
                  </a:cubicBezTo>
                  <a:cubicBezTo>
                    <a:pt x="32" y="115"/>
                    <a:pt x="32" y="115"/>
                    <a:pt x="32" y="115"/>
                  </a:cubicBezTo>
                  <a:cubicBezTo>
                    <a:pt x="32" y="115"/>
                    <a:pt x="32" y="115"/>
                    <a:pt x="32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4" y="115"/>
                    <a:pt x="34" y="115"/>
                    <a:pt x="34" y="116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2" y="116"/>
                    <a:pt x="32" y="116"/>
                    <a:pt x="32" y="116"/>
                  </a:cubicBezTo>
                  <a:cubicBezTo>
                    <a:pt x="32" y="116"/>
                    <a:pt x="32" y="116"/>
                    <a:pt x="32" y="116"/>
                  </a:cubicBezTo>
                  <a:cubicBezTo>
                    <a:pt x="32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2" y="117"/>
                  </a:cubicBezTo>
                  <a:cubicBezTo>
                    <a:pt x="32" y="116"/>
                    <a:pt x="32" y="116"/>
                    <a:pt x="32" y="116"/>
                  </a:cubicBezTo>
                  <a:cubicBezTo>
                    <a:pt x="32" y="116"/>
                    <a:pt x="32" y="116"/>
                    <a:pt x="32" y="117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32" y="117"/>
                    <a:pt x="33" y="116"/>
                    <a:pt x="33" y="116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31" y="117"/>
                    <a:pt x="31" y="118"/>
                    <a:pt x="31" y="118"/>
                  </a:cubicBezTo>
                  <a:cubicBezTo>
                    <a:pt x="31" y="118"/>
                    <a:pt x="30" y="118"/>
                    <a:pt x="30" y="118"/>
                  </a:cubicBezTo>
                  <a:cubicBezTo>
                    <a:pt x="30" y="118"/>
                    <a:pt x="30" y="119"/>
                    <a:pt x="29" y="119"/>
                  </a:cubicBezTo>
                  <a:cubicBezTo>
                    <a:pt x="29" y="119"/>
                    <a:pt x="28" y="120"/>
                    <a:pt x="28" y="120"/>
                  </a:cubicBezTo>
                  <a:cubicBezTo>
                    <a:pt x="28" y="120"/>
                    <a:pt x="27" y="121"/>
                    <a:pt x="27" y="121"/>
                  </a:cubicBezTo>
                  <a:cubicBezTo>
                    <a:pt x="27" y="121"/>
                    <a:pt x="27" y="122"/>
                    <a:pt x="27" y="122"/>
                  </a:cubicBezTo>
                  <a:cubicBezTo>
                    <a:pt x="27" y="123"/>
                    <a:pt x="28" y="124"/>
                    <a:pt x="28" y="125"/>
                  </a:cubicBezTo>
                  <a:cubicBezTo>
                    <a:pt x="28" y="125"/>
                    <a:pt x="28" y="126"/>
                    <a:pt x="28" y="126"/>
                  </a:cubicBezTo>
                  <a:cubicBezTo>
                    <a:pt x="28" y="126"/>
                    <a:pt x="28" y="127"/>
                    <a:pt x="28" y="127"/>
                  </a:cubicBezTo>
                  <a:cubicBezTo>
                    <a:pt x="29" y="128"/>
                    <a:pt x="28" y="129"/>
                    <a:pt x="28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28" y="129"/>
                    <a:pt x="28" y="129"/>
                    <a:pt x="27" y="129"/>
                  </a:cubicBezTo>
                  <a:cubicBezTo>
                    <a:pt x="27" y="129"/>
                    <a:pt x="27" y="128"/>
                    <a:pt x="27" y="128"/>
                  </a:cubicBezTo>
                  <a:cubicBezTo>
                    <a:pt x="26" y="128"/>
                    <a:pt x="27" y="128"/>
                    <a:pt x="26" y="128"/>
                  </a:cubicBezTo>
                  <a:cubicBezTo>
                    <a:pt x="26" y="128"/>
                    <a:pt x="26" y="127"/>
                    <a:pt x="26" y="127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26" y="127"/>
                    <a:pt x="26" y="126"/>
                    <a:pt x="25" y="126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26" y="126"/>
                    <a:pt x="25" y="126"/>
                    <a:pt x="25" y="126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25"/>
                    <a:pt x="25" y="125"/>
                    <a:pt x="25" y="124"/>
                  </a:cubicBezTo>
                  <a:cubicBezTo>
                    <a:pt x="25" y="124"/>
                    <a:pt x="25" y="124"/>
                    <a:pt x="25" y="124"/>
                  </a:cubicBezTo>
                  <a:cubicBezTo>
                    <a:pt x="25" y="124"/>
                    <a:pt x="25" y="123"/>
                    <a:pt x="24" y="123"/>
                  </a:cubicBezTo>
                  <a:cubicBezTo>
                    <a:pt x="24" y="125"/>
                    <a:pt x="24" y="126"/>
                    <a:pt x="24" y="128"/>
                  </a:cubicBezTo>
                  <a:cubicBezTo>
                    <a:pt x="24" y="129"/>
                    <a:pt x="24" y="131"/>
                    <a:pt x="24" y="132"/>
                  </a:cubicBezTo>
                  <a:cubicBezTo>
                    <a:pt x="24" y="132"/>
                    <a:pt x="25" y="132"/>
                    <a:pt x="25" y="132"/>
                  </a:cubicBezTo>
                  <a:cubicBezTo>
                    <a:pt x="25" y="132"/>
                    <a:pt x="26" y="132"/>
                    <a:pt x="26" y="132"/>
                  </a:cubicBezTo>
                  <a:cubicBezTo>
                    <a:pt x="27" y="132"/>
                    <a:pt x="27" y="132"/>
                    <a:pt x="28" y="132"/>
                  </a:cubicBezTo>
                  <a:cubicBezTo>
                    <a:pt x="28" y="132"/>
                    <a:pt x="28" y="132"/>
                    <a:pt x="28" y="132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0" y="133"/>
                    <a:pt x="31" y="133"/>
                    <a:pt x="31" y="133"/>
                  </a:cubicBezTo>
                  <a:cubicBezTo>
                    <a:pt x="31" y="133"/>
                    <a:pt x="31" y="134"/>
                    <a:pt x="32" y="134"/>
                  </a:cubicBezTo>
                  <a:cubicBezTo>
                    <a:pt x="32" y="134"/>
                    <a:pt x="33" y="134"/>
                    <a:pt x="34" y="134"/>
                  </a:cubicBezTo>
                  <a:cubicBezTo>
                    <a:pt x="33" y="134"/>
                    <a:pt x="33" y="135"/>
                    <a:pt x="33" y="135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4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4" y="136"/>
                    <a:pt x="34" y="136"/>
                  </a:cubicBezTo>
                  <a:cubicBezTo>
                    <a:pt x="33" y="136"/>
                    <a:pt x="33" y="136"/>
                    <a:pt x="33" y="135"/>
                  </a:cubicBezTo>
                  <a:cubicBezTo>
                    <a:pt x="32" y="135"/>
                    <a:pt x="32" y="136"/>
                    <a:pt x="31" y="136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1" y="136"/>
                    <a:pt x="31" y="135"/>
                    <a:pt x="31" y="135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31" y="135"/>
                    <a:pt x="31" y="135"/>
                    <a:pt x="30" y="134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30" y="133"/>
                    <a:pt x="29" y="134"/>
                    <a:pt x="29" y="134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27" y="133"/>
                    <a:pt x="26" y="133"/>
                    <a:pt x="26" y="133"/>
                  </a:cubicBezTo>
                  <a:cubicBezTo>
                    <a:pt x="26" y="133"/>
                    <a:pt x="26" y="133"/>
                    <a:pt x="26" y="132"/>
                  </a:cubicBezTo>
                  <a:cubicBezTo>
                    <a:pt x="26" y="132"/>
                    <a:pt x="26" y="132"/>
                    <a:pt x="26" y="132"/>
                  </a:cubicBezTo>
                  <a:cubicBezTo>
                    <a:pt x="26" y="132"/>
                    <a:pt x="26" y="132"/>
                    <a:pt x="26" y="132"/>
                  </a:cubicBezTo>
                  <a:cubicBezTo>
                    <a:pt x="25" y="132"/>
                    <a:pt x="25" y="132"/>
                    <a:pt x="24" y="133"/>
                  </a:cubicBezTo>
                  <a:cubicBezTo>
                    <a:pt x="24" y="133"/>
                    <a:pt x="24" y="133"/>
                    <a:pt x="24" y="133"/>
                  </a:cubicBezTo>
                  <a:cubicBezTo>
                    <a:pt x="24" y="138"/>
                    <a:pt x="25" y="144"/>
                    <a:pt x="26" y="149"/>
                  </a:cubicBezTo>
                  <a:cubicBezTo>
                    <a:pt x="26" y="149"/>
                    <a:pt x="26" y="149"/>
                    <a:pt x="27" y="149"/>
                  </a:cubicBezTo>
                  <a:cubicBezTo>
                    <a:pt x="27" y="149"/>
                    <a:pt x="27" y="149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48"/>
                    <a:pt x="29" y="148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1" y="148"/>
                    <a:pt x="31" y="149"/>
                    <a:pt x="32" y="150"/>
                  </a:cubicBezTo>
                  <a:cubicBezTo>
                    <a:pt x="32" y="150"/>
                    <a:pt x="31" y="150"/>
                    <a:pt x="31" y="150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31" y="150"/>
                    <a:pt x="31" y="150"/>
                    <a:pt x="31" y="151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32" y="150"/>
                    <a:pt x="32" y="149"/>
                    <a:pt x="32" y="150"/>
                  </a:cubicBezTo>
                  <a:cubicBezTo>
                    <a:pt x="33" y="150"/>
                    <a:pt x="33" y="150"/>
                    <a:pt x="33" y="150"/>
                  </a:cubicBezTo>
                  <a:cubicBezTo>
                    <a:pt x="33" y="150"/>
                    <a:pt x="33" y="150"/>
                    <a:pt x="33" y="150"/>
                  </a:cubicBezTo>
                  <a:cubicBezTo>
                    <a:pt x="32" y="150"/>
                    <a:pt x="32" y="150"/>
                    <a:pt x="32" y="151"/>
                  </a:cubicBezTo>
                  <a:cubicBezTo>
                    <a:pt x="32" y="151"/>
                    <a:pt x="32" y="151"/>
                    <a:pt x="32" y="152"/>
                  </a:cubicBezTo>
                  <a:cubicBezTo>
                    <a:pt x="32" y="152"/>
                    <a:pt x="32" y="152"/>
                    <a:pt x="32" y="153"/>
                  </a:cubicBezTo>
                  <a:cubicBezTo>
                    <a:pt x="32" y="153"/>
                    <a:pt x="32" y="153"/>
                    <a:pt x="32" y="154"/>
                  </a:cubicBezTo>
                  <a:cubicBezTo>
                    <a:pt x="33" y="154"/>
                    <a:pt x="33" y="153"/>
                    <a:pt x="33" y="153"/>
                  </a:cubicBezTo>
                  <a:cubicBezTo>
                    <a:pt x="33" y="153"/>
                    <a:pt x="33" y="152"/>
                    <a:pt x="32" y="152"/>
                  </a:cubicBezTo>
                  <a:cubicBezTo>
                    <a:pt x="32" y="152"/>
                    <a:pt x="32" y="152"/>
                    <a:pt x="32" y="151"/>
                  </a:cubicBezTo>
                  <a:cubicBezTo>
                    <a:pt x="32" y="151"/>
                    <a:pt x="32" y="151"/>
                    <a:pt x="32" y="151"/>
                  </a:cubicBezTo>
                  <a:cubicBezTo>
                    <a:pt x="33" y="151"/>
                    <a:pt x="34" y="151"/>
                    <a:pt x="34" y="151"/>
                  </a:cubicBezTo>
                  <a:cubicBezTo>
                    <a:pt x="34" y="151"/>
                    <a:pt x="34" y="150"/>
                    <a:pt x="34" y="150"/>
                  </a:cubicBezTo>
                  <a:cubicBezTo>
                    <a:pt x="34" y="150"/>
                    <a:pt x="34" y="150"/>
                    <a:pt x="34" y="150"/>
                  </a:cubicBezTo>
                  <a:cubicBezTo>
                    <a:pt x="34" y="150"/>
                    <a:pt x="34" y="150"/>
                    <a:pt x="34" y="150"/>
                  </a:cubicBezTo>
                  <a:cubicBezTo>
                    <a:pt x="34" y="150"/>
                    <a:pt x="34" y="150"/>
                    <a:pt x="34" y="150"/>
                  </a:cubicBezTo>
                  <a:cubicBezTo>
                    <a:pt x="34" y="150"/>
                    <a:pt x="34" y="150"/>
                    <a:pt x="35" y="151"/>
                  </a:cubicBezTo>
                  <a:cubicBezTo>
                    <a:pt x="35" y="151"/>
                    <a:pt x="36" y="151"/>
                    <a:pt x="36" y="151"/>
                  </a:cubicBezTo>
                  <a:cubicBezTo>
                    <a:pt x="36" y="152"/>
                    <a:pt x="36" y="152"/>
                    <a:pt x="36" y="152"/>
                  </a:cubicBezTo>
                  <a:cubicBezTo>
                    <a:pt x="37" y="152"/>
                    <a:pt x="38" y="152"/>
                    <a:pt x="38" y="152"/>
                  </a:cubicBezTo>
                  <a:cubicBezTo>
                    <a:pt x="39" y="152"/>
                    <a:pt x="39" y="153"/>
                    <a:pt x="40" y="152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2" y="152"/>
                    <a:pt x="43" y="152"/>
                    <a:pt x="43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52"/>
                    <a:pt x="43" y="152"/>
                    <a:pt x="42" y="152"/>
                  </a:cubicBezTo>
                  <a:cubicBezTo>
                    <a:pt x="42" y="152"/>
                    <a:pt x="42" y="152"/>
                    <a:pt x="42" y="152"/>
                  </a:cubicBezTo>
                  <a:cubicBezTo>
                    <a:pt x="43" y="152"/>
                    <a:pt x="43" y="152"/>
                    <a:pt x="43" y="153"/>
                  </a:cubicBezTo>
                  <a:cubicBezTo>
                    <a:pt x="43" y="153"/>
                    <a:pt x="43" y="153"/>
                    <a:pt x="43" y="153"/>
                  </a:cubicBezTo>
                  <a:cubicBezTo>
                    <a:pt x="43" y="153"/>
                    <a:pt x="43" y="153"/>
                    <a:pt x="43" y="152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3"/>
                    <a:pt x="45" y="153"/>
                    <a:pt x="45" y="153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4" y="153"/>
                    <a:pt x="45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5" y="154"/>
                  </a:cubicBezTo>
                  <a:cubicBezTo>
                    <a:pt x="45" y="154"/>
                    <a:pt x="45" y="154"/>
                    <a:pt x="46" y="154"/>
                  </a:cubicBezTo>
                  <a:cubicBezTo>
                    <a:pt x="46" y="154"/>
                    <a:pt x="47" y="155"/>
                    <a:pt x="47" y="155"/>
                  </a:cubicBezTo>
                  <a:cubicBezTo>
                    <a:pt x="48" y="156"/>
                    <a:pt x="48" y="156"/>
                    <a:pt x="48" y="157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7"/>
                    <a:pt x="49" y="157"/>
                  </a:cubicBezTo>
                  <a:cubicBezTo>
                    <a:pt x="49" y="157"/>
                    <a:pt x="49" y="157"/>
                    <a:pt x="49" y="157"/>
                  </a:cubicBezTo>
                  <a:cubicBezTo>
                    <a:pt x="49" y="157"/>
                    <a:pt x="49" y="157"/>
                    <a:pt x="49" y="157"/>
                  </a:cubicBezTo>
                  <a:cubicBezTo>
                    <a:pt x="50" y="157"/>
                    <a:pt x="50" y="157"/>
                    <a:pt x="51" y="157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1" y="157"/>
                    <a:pt x="52" y="157"/>
                    <a:pt x="53" y="157"/>
                  </a:cubicBezTo>
                  <a:cubicBezTo>
                    <a:pt x="53" y="158"/>
                    <a:pt x="54" y="158"/>
                    <a:pt x="54" y="158"/>
                  </a:cubicBezTo>
                  <a:cubicBezTo>
                    <a:pt x="54" y="158"/>
                    <a:pt x="56" y="159"/>
                    <a:pt x="56" y="159"/>
                  </a:cubicBezTo>
                  <a:cubicBezTo>
                    <a:pt x="56" y="159"/>
                    <a:pt x="56" y="159"/>
                    <a:pt x="56" y="159"/>
                  </a:cubicBezTo>
                  <a:cubicBezTo>
                    <a:pt x="56" y="159"/>
                    <a:pt x="56" y="160"/>
                    <a:pt x="56" y="160"/>
                  </a:cubicBezTo>
                  <a:cubicBezTo>
                    <a:pt x="56" y="161"/>
                    <a:pt x="57" y="162"/>
                    <a:pt x="58" y="162"/>
                  </a:cubicBezTo>
                  <a:cubicBezTo>
                    <a:pt x="58" y="162"/>
                    <a:pt x="58" y="163"/>
                    <a:pt x="58" y="163"/>
                  </a:cubicBezTo>
                  <a:cubicBezTo>
                    <a:pt x="57" y="163"/>
                    <a:pt x="57" y="164"/>
                    <a:pt x="57" y="164"/>
                  </a:cubicBezTo>
                  <a:cubicBezTo>
                    <a:pt x="57" y="164"/>
                    <a:pt x="56" y="164"/>
                    <a:pt x="56" y="165"/>
                  </a:cubicBezTo>
                  <a:cubicBezTo>
                    <a:pt x="55" y="165"/>
                    <a:pt x="55" y="166"/>
                    <a:pt x="55" y="166"/>
                  </a:cubicBezTo>
                  <a:cubicBezTo>
                    <a:pt x="55" y="166"/>
                    <a:pt x="55" y="166"/>
                    <a:pt x="55" y="166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57" y="166"/>
                    <a:pt x="57" y="166"/>
                    <a:pt x="57" y="166"/>
                  </a:cubicBezTo>
                  <a:cubicBezTo>
                    <a:pt x="57" y="167"/>
                    <a:pt x="58" y="166"/>
                    <a:pt x="58" y="166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9" y="166"/>
                    <a:pt x="59" y="166"/>
                    <a:pt x="59" y="166"/>
                  </a:cubicBezTo>
                  <a:cubicBezTo>
                    <a:pt x="60" y="166"/>
                    <a:pt x="60" y="165"/>
                    <a:pt x="60" y="165"/>
                  </a:cubicBezTo>
                  <a:cubicBezTo>
                    <a:pt x="60" y="165"/>
                    <a:pt x="61" y="165"/>
                    <a:pt x="61" y="165"/>
                  </a:cubicBezTo>
                  <a:cubicBezTo>
                    <a:pt x="61" y="165"/>
                    <a:pt x="61" y="165"/>
                    <a:pt x="61" y="165"/>
                  </a:cubicBezTo>
                  <a:cubicBezTo>
                    <a:pt x="62" y="166"/>
                    <a:pt x="63" y="166"/>
                    <a:pt x="63" y="166"/>
                  </a:cubicBezTo>
                  <a:cubicBezTo>
                    <a:pt x="63" y="166"/>
                    <a:pt x="63" y="166"/>
                    <a:pt x="63" y="166"/>
                  </a:cubicBezTo>
                  <a:cubicBezTo>
                    <a:pt x="63" y="166"/>
                    <a:pt x="63" y="166"/>
                    <a:pt x="63" y="166"/>
                  </a:cubicBezTo>
                  <a:cubicBezTo>
                    <a:pt x="64" y="166"/>
                    <a:pt x="64" y="167"/>
                    <a:pt x="64" y="167"/>
                  </a:cubicBezTo>
                  <a:cubicBezTo>
                    <a:pt x="64" y="167"/>
                    <a:pt x="64" y="167"/>
                    <a:pt x="64" y="168"/>
                  </a:cubicBezTo>
                  <a:cubicBezTo>
                    <a:pt x="64" y="168"/>
                    <a:pt x="65" y="167"/>
                    <a:pt x="65" y="167"/>
                  </a:cubicBezTo>
                  <a:cubicBezTo>
                    <a:pt x="66" y="167"/>
                    <a:pt x="66" y="167"/>
                    <a:pt x="67" y="168"/>
                  </a:cubicBezTo>
                  <a:cubicBezTo>
                    <a:pt x="67" y="168"/>
                    <a:pt x="67" y="168"/>
                    <a:pt x="68" y="168"/>
                  </a:cubicBezTo>
                  <a:cubicBezTo>
                    <a:pt x="68" y="168"/>
                    <a:pt x="69" y="167"/>
                    <a:pt x="70" y="168"/>
                  </a:cubicBezTo>
                  <a:cubicBezTo>
                    <a:pt x="71" y="168"/>
                    <a:pt x="71" y="169"/>
                    <a:pt x="72" y="170"/>
                  </a:cubicBezTo>
                  <a:cubicBezTo>
                    <a:pt x="73" y="170"/>
                    <a:pt x="74" y="170"/>
                    <a:pt x="74" y="170"/>
                  </a:cubicBezTo>
                  <a:cubicBezTo>
                    <a:pt x="75" y="170"/>
                    <a:pt x="75" y="173"/>
                    <a:pt x="75" y="173"/>
                  </a:cubicBezTo>
                  <a:cubicBezTo>
                    <a:pt x="75" y="175"/>
                    <a:pt x="74" y="176"/>
                    <a:pt x="73" y="177"/>
                  </a:cubicBezTo>
                  <a:cubicBezTo>
                    <a:pt x="73" y="177"/>
                    <a:pt x="73" y="177"/>
                    <a:pt x="72" y="177"/>
                  </a:cubicBezTo>
                  <a:cubicBezTo>
                    <a:pt x="72" y="177"/>
                    <a:pt x="72" y="177"/>
                    <a:pt x="72" y="178"/>
                  </a:cubicBezTo>
                  <a:cubicBezTo>
                    <a:pt x="72" y="178"/>
                    <a:pt x="72" y="179"/>
                    <a:pt x="71" y="179"/>
                  </a:cubicBezTo>
                  <a:cubicBezTo>
                    <a:pt x="71" y="179"/>
                    <a:pt x="71" y="179"/>
                    <a:pt x="71" y="179"/>
                  </a:cubicBezTo>
                  <a:cubicBezTo>
                    <a:pt x="71" y="179"/>
                    <a:pt x="71" y="179"/>
                    <a:pt x="71" y="179"/>
                  </a:cubicBezTo>
                  <a:cubicBezTo>
                    <a:pt x="71" y="179"/>
                    <a:pt x="71" y="179"/>
                    <a:pt x="71" y="179"/>
                  </a:cubicBezTo>
                  <a:cubicBezTo>
                    <a:pt x="71" y="180"/>
                    <a:pt x="70" y="180"/>
                    <a:pt x="70" y="181"/>
                  </a:cubicBezTo>
                  <a:cubicBezTo>
                    <a:pt x="70" y="182"/>
                    <a:pt x="70" y="182"/>
                    <a:pt x="70" y="183"/>
                  </a:cubicBezTo>
                  <a:cubicBezTo>
                    <a:pt x="71" y="183"/>
                    <a:pt x="70" y="184"/>
                    <a:pt x="70" y="184"/>
                  </a:cubicBezTo>
                  <a:cubicBezTo>
                    <a:pt x="70" y="185"/>
                    <a:pt x="70" y="185"/>
                    <a:pt x="70" y="185"/>
                  </a:cubicBezTo>
                  <a:cubicBezTo>
                    <a:pt x="70" y="185"/>
                    <a:pt x="69" y="186"/>
                    <a:pt x="69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69" y="188"/>
                    <a:pt x="69" y="188"/>
                    <a:pt x="69" y="188"/>
                  </a:cubicBezTo>
                  <a:cubicBezTo>
                    <a:pt x="69" y="188"/>
                    <a:pt x="69" y="188"/>
                    <a:pt x="69" y="189"/>
                  </a:cubicBezTo>
                  <a:cubicBezTo>
                    <a:pt x="68" y="189"/>
                    <a:pt x="68" y="189"/>
                    <a:pt x="68" y="190"/>
                  </a:cubicBezTo>
                  <a:cubicBezTo>
                    <a:pt x="68" y="190"/>
                    <a:pt x="68" y="190"/>
                    <a:pt x="68" y="190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6" y="192"/>
                    <a:pt x="66" y="192"/>
                    <a:pt x="65" y="192"/>
                  </a:cubicBezTo>
                  <a:cubicBezTo>
                    <a:pt x="65" y="192"/>
                    <a:pt x="64" y="192"/>
                    <a:pt x="64" y="192"/>
                  </a:cubicBezTo>
                  <a:cubicBezTo>
                    <a:pt x="64" y="192"/>
                    <a:pt x="64" y="192"/>
                    <a:pt x="63" y="192"/>
                  </a:cubicBezTo>
                  <a:cubicBezTo>
                    <a:pt x="63" y="192"/>
                    <a:pt x="63" y="192"/>
                    <a:pt x="63" y="193"/>
                  </a:cubicBezTo>
                  <a:cubicBezTo>
                    <a:pt x="63" y="193"/>
                    <a:pt x="63" y="192"/>
                    <a:pt x="62" y="192"/>
                  </a:cubicBezTo>
                  <a:cubicBezTo>
                    <a:pt x="62" y="193"/>
                    <a:pt x="60" y="194"/>
                    <a:pt x="60" y="194"/>
                  </a:cubicBezTo>
                  <a:cubicBezTo>
                    <a:pt x="60" y="194"/>
                    <a:pt x="60" y="195"/>
                    <a:pt x="59" y="195"/>
                  </a:cubicBezTo>
                  <a:cubicBezTo>
                    <a:pt x="59" y="195"/>
                    <a:pt x="59" y="195"/>
                    <a:pt x="59" y="195"/>
                  </a:cubicBezTo>
                  <a:cubicBezTo>
                    <a:pt x="60" y="195"/>
                    <a:pt x="59" y="196"/>
                    <a:pt x="59" y="196"/>
                  </a:cubicBezTo>
                  <a:cubicBezTo>
                    <a:pt x="59" y="196"/>
                    <a:pt x="59" y="196"/>
                    <a:pt x="59" y="196"/>
                  </a:cubicBezTo>
                  <a:cubicBezTo>
                    <a:pt x="60" y="199"/>
                    <a:pt x="58" y="199"/>
                    <a:pt x="58" y="200"/>
                  </a:cubicBezTo>
                  <a:cubicBezTo>
                    <a:pt x="57" y="200"/>
                    <a:pt x="57" y="201"/>
                    <a:pt x="57" y="201"/>
                  </a:cubicBezTo>
                  <a:cubicBezTo>
                    <a:pt x="57" y="202"/>
                    <a:pt x="56" y="202"/>
                    <a:pt x="56" y="203"/>
                  </a:cubicBezTo>
                  <a:cubicBezTo>
                    <a:pt x="56" y="202"/>
                    <a:pt x="57" y="201"/>
                    <a:pt x="57" y="201"/>
                  </a:cubicBezTo>
                  <a:cubicBezTo>
                    <a:pt x="57" y="201"/>
                    <a:pt x="57" y="201"/>
                    <a:pt x="57" y="201"/>
                  </a:cubicBezTo>
                  <a:cubicBezTo>
                    <a:pt x="57" y="201"/>
                    <a:pt x="56" y="201"/>
                    <a:pt x="56" y="201"/>
                  </a:cubicBezTo>
                  <a:cubicBezTo>
                    <a:pt x="56" y="201"/>
                    <a:pt x="56" y="201"/>
                    <a:pt x="56" y="201"/>
                  </a:cubicBezTo>
                  <a:cubicBezTo>
                    <a:pt x="56" y="201"/>
                    <a:pt x="56" y="201"/>
                    <a:pt x="56" y="202"/>
                  </a:cubicBezTo>
                  <a:cubicBezTo>
                    <a:pt x="56" y="202"/>
                    <a:pt x="55" y="202"/>
                    <a:pt x="55" y="202"/>
                  </a:cubicBezTo>
                  <a:cubicBezTo>
                    <a:pt x="74" y="221"/>
                    <a:pt x="100" y="232"/>
                    <a:pt x="128" y="232"/>
                  </a:cubicBezTo>
                  <a:cubicBezTo>
                    <a:pt x="179" y="232"/>
                    <a:pt x="221" y="195"/>
                    <a:pt x="230" y="147"/>
                  </a:cubicBezTo>
                  <a:cubicBezTo>
                    <a:pt x="230" y="147"/>
                    <a:pt x="230" y="146"/>
                    <a:pt x="230" y="146"/>
                  </a:cubicBezTo>
                  <a:cubicBezTo>
                    <a:pt x="230" y="146"/>
                    <a:pt x="230" y="146"/>
                    <a:pt x="230" y="146"/>
                  </a:cubicBezTo>
                  <a:cubicBezTo>
                    <a:pt x="229" y="146"/>
                    <a:pt x="230" y="145"/>
                    <a:pt x="230" y="145"/>
                  </a:cubicBezTo>
                  <a:cubicBezTo>
                    <a:pt x="229" y="145"/>
                    <a:pt x="229" y="145"/>
                    <a:pt x="229" y="145"/>
                  </a:cubicBezTo>
                  <a:cubicBezTo>
                    <a:pt x="229" y="144"/>
                    <a:pt x="229" y="143"/>
                    <a:pt x="229" y="143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28" y="143"/>
                    <a:pt x="228" y="143"/>
                    <a:pt x="228" y="143"/>
                  </a:cubicBezTo>
                  <a:cubicBezTo>
                    <a:pt x="228" y="142"/>
                    <a:pt x="228" y="142"/>
                    <a:pt x="228" y="142"/>
                  </a:cubicBezTo>
                  <a:cubicBezTo>
                    <a:pt x="228" y="142"/>
                    <a:pt x="228" y="142"/>
                    <a:pt x="228" y="142"/>
                  </a:cubicBezTo>
                  <a:cubicBezTo>
                    <a:pt x="228" y="141"/>
                    <a:pt x="227" y="141"/>
                    <a:pt x="227" y="141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27" y="140"/>
                    <a:pt x="227" y="139"/>
                    <a:pt x="227" y="139"/>
                  </a:cubicBezTo>
                  <a:cubicBezTo>
                    <a:pt x="227" y="138"/>
                    <a:pt x="227" y="138"/>
                    <a:pt x="227" y="138"/>
                  </a:cubicBezTo>
                  <a:cubicBezTo>
                    <a:pt x="227" y="138"/>
                    <a:pt x="227" y="137"/>
                    <a:pt x="228" y="137"/>
                  </a:cubicBezTo>
                  <a:cubicBezTo>
                    <a:pt x="227" y="137"/>
                    <a:pt x="227" y="137"/>
                    <a:pt x="227" y="137"/>
                  </a:cubicBezTo>
                  <a:cubicBezTo>
                    <a:pt x="227" y="136"/>
                    <a:pt x="227" y="136"/>
                    <a:pt x="227" y="135"/>
                  </a:cubicBezTo>
                  <a:cubicBezTo>
                    <a:pt x="227" y="134"/>
                    <a:pt x="226" y="134"/>
                    <a:pt x="226" y="133"/>
                  </a:cubicBezTo>
                  <a:cubicBezTo>
                    <a:pt x="226" y="133"/>
                    <a:pt x="226" y="132"/>
                    <a:pt x="226" y="131"/>
                  </a:cubicBezTo>
                  <a:cubicBezTo>
                    <a:pt x="226" y="131"/>
                    <a:pt x="226" y="130"/>
                    <a:pt x="225" y="130"/>
                  </a:cubicBezTo>
                  <a:cubicBezTo>
                    <a:pt x="225" y="130"/>
                    <a:pt x="225" y="130"/>
                    <a:pt x="225" y="130"/>
                  </a:cubicBezTo>
                  <a:cubicBezTo>
                    <a:pt x="225" y="131"/>
                    <a:pt x="225" y="131"/>
                    <a:pt x="224" y="131"/>
                  </a:cubicBezTo>
                  <a:cubicBezTo>
                    <a:pt x="224" y="132"/>
                    <a:pt x="224" y="132"/>
                    <a:pt x="223" y="132"/>
                  </a:cubicBezTo>
                  <a:cubicBezTo>
                    <a:pt x="223" y="132"/>
                    <a:pt x="223" y="132"/>
                    <a:pt x="223" y="132"/>
                  </a:cubicBezTo>
                  <a:cubicBezTo>
                    <a:pt x="223" y="132"/>
                    <a:pt x="223" y="132"/>
                    <a:pt x="223" y="132"/>
                  </a:cubicBezTo>
                  <a:cubicBezTo>
                    <a:pt x="223" y="132"/>
                    <a:pt x="223" y="132"/>
                    <a:pt x="223" y="132"/>
                  </a:cubicBezTo>
                  <a:cubicBezTo>
                    <a:pt x="223" y="132"/>
                    <a:pt x="223" y="132"/>
                    <a:pt x="223" y="132"/>
                  </a:cubicBezTo>
                  <a:cubicBezTo>
                    <a:pt x="223" y="132"/>
                    <a:pt x="223" y="131"/>
                    <a:pt x="223" y="131"/>
                  </a:cubicBezTo>
                  <a:cubicBezTo>
                    <a:pt x="222" y="131"/>
                    <a:pt x="222" y="132"/>
                    <a:pt x="222" y="132"/>
                  </a:cubicBezTo>
                  <a:cubicBezTo>
                    <a:pt x="222" y="132"/>
                    <a:pt x="222" y="132"/>
                    <a:pt x="222" y="132"/>
                  </a:cubicBezTo>
                  <a:cubicBezTo>
                    <a:pt x="222" y="131"/>
                    <a:pt x="222" y="131"/>
                    <a:pt x="222" y="130"/>
                  </a:cubicBezTo>
                  <a:cubicBezTo>
                    <a:pt x="223" y="129"/>
                    <a:pt x="222" y="128"/>
                    <a:pt x="222" y="128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1" y="128"/>
                    <a:pt x="221" y="128"/>
                    <a:pt x="222" y="128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2" y="127"/>
                    <a:pt x="221" y="127"/>
                    <a:pt x="221" y="127"/>
                  </a:cubicBezTo>
                  <a:cubicBezTo>
                    <a:pt x="221" y="127"/>
                    <a:pt x="221" y="127"/>
                    <a:pt x="221" y="127"/>
                  </a:cubicBezTo>
                  <a:cubicBezTo>
                    <a:pt x="221" y="126"/>
                    <a:pt x="221" y="126"/>
                    <a:pt x="221" y="126"/>
                  </a:cubicBezTo>
                  <a:cubicBezTo>
                    <a:pt x="220" y="126"/>
                    <a:pt x="220" y="126"/>
                    <a:pt x="220" y="126"/>
                  </a:cubicBezTo>
                  <a:cubicBezTo>
                    <a:pt x="219" y="126"/>
                    <a:pt x="220" y="124"/>
                    <a:pt x="219" y="123"/>
                  </a:cubicBezTo>
                  <a:cubicBezTo>
                    <a:pt x="219" y="124"/>
                    <a:pt x="219" y="124"/>
                    <a:pt x="218" y="124"/>
                  </a:cubicBezTo>
                  <a:cubicBezTo>
                    <a:pt x="218" y="123"/>
                    <a:pt x="218" y="123"/>
                    <a:pt x="218" y="123"/>
                  </a:cubicBezTo>
                  <a:cubicBezTo>
                    <a:pt x="218" y="123"/>
                    <a:pt x="218" y="123"/>
                    <a:pt x="218" y="123"/>
                  </a:cubicBezTo>
                  <a:cubicBezTo>
                    <a:pt x="218" y="123"/>
                    <a:pt x="218" y="123"/>
                    <a:pt x="218" y="124"/>
                  </a:cubicBezTo>
                  <a:cubicBezTo>
                    <a:pt x="218" y="124"/>
                    <a:pt x="218" y="124"/>
                    <a:pt x="218" y="124"/>
                  </a:cubicBezTo>
                  <a:cubicBezTo>
                    <a:pt x="218" y="124"/>
                    <a:pt x="218" y="124"/>
                    <a:pt x="218" y="125"/>
                  </a:cubicBezTo>
                  <a:cubicBezTo>
                    <a:pt x="217" y="125"/>
                    <a:pt x="217" y="125"/>
                    <a:pt x="217" y="125"/>
                  </a:cubicBezTo>
                  <a:cubicBezTo>
                    <a:pt x="217" y="125"/>
                    <a:pt x="217" y="124"/>
                    <a:pt x="217" y="124"/>
                  </a:cubicBezTo>
                  <a:cubicBezTo>
                    <a:pt x="217" y="124"/>
                    <a:pt x="217" y="124"/>
                    <a:pt x="217" y="124"/>
                  </a:cubicBezTo>
                  <a:cubicBezTo>
                    <a:pt x="217" y="124"/>
                    <a:pt x="217" y="125"/>
                    <a:pt x="217" y="125"/>
                  </a:cubicBezTo>
                  <a:cubicBezTo>
                    <a:pt x="217" y="125"/>
                    <a:pt x="217" y="125"/>
                    <a:pt x="217" y="125"/>
                  </a:cubicBezTo>
                  <a:cubicBezTo>
                    <a:pt x="217" y="125"/>
                    <a:pt x="217" y="125"/>
                    <a:pt x="217" y="124"/>
                  </a:cubicBezTo>
                  <a:cubicBezTo>
                    <a:pt x="217" y="124"/>
                    <a:pt x="217" y="125"/>
                    <a:pt x="216" y="125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215" y="125"/>
                    <a:pt x="215" y="125"/>
                    <a:pt x="215" y="125"/>
                  </a:cubicBezTo>
                  <a:cubicBezTo>
                    <a:pt x="215" y="125"/>
                    <a:pt x="215" y="125"/>
                    <a:pt x="215" y="125"/>
                  </a:cubicBezTo>
                  <a:cubicBezTo>
                    <a:pt x="215" y="125"/>
                    <a:pt x="215" y="125"/>
                    <a:pt x="215" y="125"/>
                  </a:cubicBezTo>
                  <a:cubicBezTo>
                    <a:pt x="215" y="125"/>
                    <a:pt x="215" y="125"/>
                    <a:pt x="215" y="124"/>
                  </a:cubicBezTo>
                  <a:cubicBezTo>
                    <a:pt x="215" y="125"/>
                    <a:pt x="215" y="125"/>
                    <a:pt x="215" y="125"/>
                  </a:cubicBezTo>
                  <a:cubicBezTo>
                    <a:pt x="214" y="125"/>
                    <a:pt x="214" y="125"/>
                    <a:pt x="213" y="125"/>
                  </a:cubicBezTo>
                  <a:cubicBezTo>
                    <a:pt x="213" y="126"/>
                    <a:pt x="214" y="126"/>
                    <a:pt x="214" y="126"/>
                  </a:cubicBezTo>
                  <a:cubicBezTo>
                    <a:pt x="213" y="126"/>
                    <a:pt x="213" y="127"/>
                    <a:pt x="213" y="127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1" y="128"/>
                    <a:pt x="211" y="128"/>
                    <a:pt x="210" y="129"/>
                  </a:cubicBezTo>
                  <a:cubicBezTo>
                    <a:pt x="210" y="129"/>
                    <a:pt x="210" y="129"/>
                    <a:pt x="210" y="129"/>
                  </a:cubicBezTo>
                  <a:cubicBezTo>
                    <a:pt x="210" y="129"/>
                    <a:pt x="209" y="130"/>
                    <a:pt x="209" y="130"/>
                  </a:cubicBezTo>
                  <a:cubicBezTo>
                    <a:pt x="209" y="130"/>
                    <a:pt x="209" y="130"/>
                    <a:pt x="208" y="130"/>
                  </a:cubicBezTo>
                  <a:cubicBezTo>
                    <a:pt x="208" y="130"/>
                    <a:pt x="208" y="131"/>
                    <a:pt x="208" y="131"/>
                  </a:cubicBezTo>
                  <a:cubicBezTo>
                    <a:pt x="208" y="131"/>
                    <a:pt x="207" y="131"/>
                    <a:pt x="207" y="131"/>
                  </a:cubicBezTo>
                  <a:cubicBezTo>
                    <a:pt x="207" y="132"/>
                    <a:pt x="207" y="132"/>
                    <a:pt x="207" y="132"/>
                  </a:cubicBezTo>
                  <a:cubicBezTo>
                    <a:pt x="206" y="132"/>
                    <a:pt x="206" y="132"/>
                    <a:pt x="206" y="132"/>
                  </a:cubicBezTo>
                  <a:cubicBezTo>
                    <a:pt x="206" y="132"/>
                    <a:pt x="206" y="132"/>
                    <a:pt x="206" y="133"/>
                  </a:cubicBezTo>
                  <a:cubicBezTo>
                    <a:pt x="205" y="133"/>
                    <a:pt x="206" y="134"/>
                    <a:pt x="206" y="134"/>
                  </a:cubicBezTo>
                  <a:cubicBezTo>
                    <a:pt x="206" y="135"/>
                    <a:pt x="205" y="136"/>
                    <a:pt x="205" y="137"/>
                  </a:cubicBezTo>
                  <a:cubicBezTo>
                    <a:pt x="205" y="137"/>
                    <a:pt x="205" y="138"/>
                    <a:pt x="205" y="138"/>
                  </a:cubicBezTo>
                  <a:cubicBezTo>
                    <a:pt x="205" y="138"/>
                    <a:pt x="205" y="138"/>
                    <a:pt x="205" y="139"/>
                  </a:cubicBezTo>
                  <a:cubicBezTo>
                    <a:pt x="204" y="139"/>
                    <a:pt x="204" y="139"/>
                    <a:pt x="204" y="139"/>
                  </a:cubicBezTo>
                  <a:cubicBezTo>
                    <a:pt x="204" y="139"/>
                    <a:pt x="204" y="140"/>
                    <a:pt x="204" y="140"/>
                  </a:cubicBezTo>
                  <a:cubicBezTo>
                    <a:pt x="204" y="140"/>
                    <a:pt x="204" y="140"/>
                    <a:pt x="204" y="140"/>
                  </a:cubicBezTo>
                  <a:cubicBezTo>
                    <a:pt x="203" y="140"/>
                    <a:pt x="203" y="140"/>
                    <a:pt x="203" y="141"/>
                  </a:cubicBezTo>
                  <a:cubicBezTo>
                    <a:pt x="203" y="141"/>
                    <a:pt x="203" y="141"/>
                    <a:pt x="202" y="141"/>
                  </a:cubicBezTo>
                  <a:cubicBezTo>
                    <a:pt x="202" y="141"/>
                    <a:pt x="202" y="141"/>
                    <a:pt x="202" y="140"/>
                  </a:cubicBezTo>
                  <a:cubicBezTo>
                    <a:pt x="202" y="140"/>
                    <a:pt x="201" y="139"/>
                    <a:pt x="201" y="139"/>
                  </a:cubicBezTo>
                  <a:cubicBezTo>
                    <a:pt x="201" y="138"/>
                    <a:pt x="201" y="138"/>
                    <a:pt x="200" y="137"/>
                  </a:cubicBezTo>
                  <a:cubicBezTo>
                    <a:pt x="200" y="137"/>
                    <a:pt x="200" y="137"/>
                    <a:pt x="200" y="136"/>
                  </a:cubicBezTo>
                  <a:cubicBezTo>
                    <a:pt x="200" y="136"/>
                    <a:pt x="200" y="136"/>
                    <a:pt x="200" y="135"/>
                  </a:cubicBezTo>
                  <a:cubicBezTo>
                    <a:pt x="199" y="135"/>
                    <a:pt x="199" y="134"/>
                    <a:pt x="199" y="134"/>
                  </a:cubicBezTo>
                  <a:cubicBezTo>
                    <a:pt x="199" y="133"/>
                    <a:pt x="198" y="132"/>
                    <a:pt x="198" y="131"/>
                  </a:cubicBezTo>
                  <a:cubicBezTo>
                    <a:pt x="198" y="130"/>
                    <a:pt x="198" y="129"/>
                    <a:pt x="197" y="128"/>
                  </a:cubicBezTo>
                  <a:cubicBezTo>
                    <a:pt x="197" y="128"/>
                    <a:pt x="197" y="127"/>
                    <a:pt x="197" y="127"/>
                  </a:cubicBezTo>
                  <a:cubicBezTo>
                    <a:pt x="197" y="126"/>
                    <a:pt x="197" y="126"/>
                    <a:pt x="197" y="126"/>
                  </a:cubicBezTo>
                  <a:cubicBezTo>
                    <a:pt x="198" y="126"/>
                    <a:pt x="197" y="126"/>
                    <a:pt x="197" y="125"/>
                  </a:cubicBezTo>
                  <a:cubicBezTo>
                    <a:pt x="197" y="125"/>
                    <a:pt x="197" y="125"/>
                    <a:pt x="197" y="124"/>
                  </a:cubicBezTo>
                  <a:cubicBezTo>
                    <a:pt x="197" y="124"/>
                    <a:pt x="197" y="124"/>
                    <a:pt x="196" y="124"/>
                  </a:cubicBezTo>
                  <a:cubicBezTo>
                    <a:pt x="196" y="124"/>
                    <a:pt x="196" y="125"/>
                    <a:pt x="196" y="125"/>
                  </a:cubicBezTo>
                  <a:cubicBezTo>
                    <a:pt x="197" y="125"/>
                    <a:pt x="196" y="126"/>
                    <a:pt x="195" y="126"/>
                  </a:cubicBezTo>
                  <a:cubicBezTo>
                    <a:pt x="195" y="126"/>
                    <a:pt x="195" y="126"/>
                    <a:pt x="195" y="126"/>
                  </a:cubicBezTo>
                  <a:cubicBezTo>
                    <a:pt x="194" y="126"/>
                    <a:pt x="193" y="124"/>
                    <a:pt x="193" y="124"/>
                  </a:cubicBezTo>
                  <a:cubicBezTo>
                    <a:pt x="193" y="124"/>
                    <a:pt x="193" y="124"/>
                    <a:pt x="193" y="124"/>
                  </a:cubicBezTo>
                  <a:cubicBezTo>
                    <a:pt x="193" y="124"/>
                    <a:pt x="194" y="124"/>
                    <a:pt x="194" y="124"/>
                  </a:cubicBezTo>
                  <a:cubicBezTo>
                    <a:pt x="194" y="124"/>
                    <a:pt x="194" y="124"/>
                    <a:pt x="194" y="123"/>
                  </a:cubicBezTo>
                  <a:cubicBezTo>
                    <a:pt x="193" y="124"/>
                    <a:pt x="192" y="123"/>
                    <a:pt x="192" y="123"/>
                  </a:cubicBezTo>
                  <a:cubicBezTo>
                    <a:pt x="192" y="123"/>
                    <a:pt x="192" y="122"/>
                    <a:pt x="192" y="122"/>
                  </a:cubicBezTo>
                  <a:cubicBezTo>
                    <a:pt x="191" y="122"/>
                    <a:pt x="191" y="122"/>
                    <a:pt x="191" y="122"/>
                  </a:cubicBezTo>
                  <a:cubicBezTo>
                    <a:pt x="191" y="122"/>
                    <a:pt x="191" y="121"/>
                    <a:pt x="190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0" y="120"/>
                    <a:pt x="190" y="120"/>
                    <a:pt x="190" y="120"/>
                  </a:cubicBezTo>
                  <a:cubicBezTo>
                    <a:pt x="189" y="120"/>
                    <a:pt x="187" y="121"/>
                    <a:pt x="187" y="120"/>
                  </a:cubicBezTo>
                  <a:cubicBezTo>
                    <a:pt x="187" y="120"/>
                    <a:pt x="186" y="120"/>
                    <a:pt x="186" y="120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85" y="121"/>
                    <a:pt x="184" y="121"/>
                    <a:pt x="184" y="121"/>
                  </a:cubicBezTo>
                  <a:cubicBezTo>
                    <a:pt x="183" y="121"/>
                    <a:pt x="183" y="120"/>
                    <a:pt x="183" y="120"/>
                  </a:cubicBezTo>
                  <a:cubicBezTo>
                    <a:pt x="182" y="120"/>
                    <a:pt x="182" y="120"/>
                    <a:pt x="181" y="120"/>
                  </a:cubicBezTo>
                  <a:cubicBezTo>
                    <a:pt x="181" y="120"/>
                    <a:pt x="181" y="120"/>
                    <a:pt x="181" y="120"/>
                  </a:cubicBezTo>
                  <a:cubicBezTo>
                    <a:pt x="180" y="120"/>
                    <a:pt x="180" y="120"/>
                    <a:pt x="180" y="120"/>
                  </a:cubicBezTo>
                  <a:cubicBezTo>
                    <a:pt x="179" y="120"/>
                    <a:pt x="179" y="120"/>
                    <a:pt x="179" y="120"/>
                  </a:cubicBezTo>
                  <a:cubicBezTo>
                    <a:pt x="179" y="119"/>
                    <a:pt x="179" y="119"/>
                    <a:pt x="179" y="119"/>
                  </a:cubicBezTo>
                  <a:cubicBezTo>
                    <a:pt x="178" y="119"/>
                    <a:pt x="178" y="118"/>
                    <a:pt x="178" y="118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8" y="118"/>
                    <a:pt x="177" y="118"/>
                    <a:pt x="177" y="118"/>
                  </a:cubicBezTo>
                  <a:cubicBezTo>
                    <a:pt x="177" y="118"/>
                    <a:pt x="176" y="119"/>
                    <a:pt x="176" y="119"/>
                  </a:cubicBezTo>
                  <a:cubicBezTo>
                    <a:pt x="176" y="119"/>
                    <a:pt x="175" y="119"/>
                    <a:pt x="175" y="119"/>
                  </a:cubicBezTo>
                  <a:cubicBezTo>
                    <a:pt x="175" y="118"/>
                    <a:pt x="174" y="118"/>
                    <a:pt x="174" y="118"/>
                  </a:cubicBezTo>
                  <a:cubicBezTo>
                    <a:pt x="174" y="118"/>
                    <a:pt x="173" y="118"/>
                    <a:pt x="173" y="117"/>
                  </a:cubicBezTo>
                  <a:cubicBezTo>
                    <a:pt x="173" y="117"/>
                    <a:pt x="172" y="117"/>
                    <a:pt x="172" y="117"/>
                  </a:cubicBezTo>
                  <a:cubicBezTo>
                    <a:pt x="172" y="117"/>
                    <a:pt x="171" y="116"/>
                    <a:pt x="171" y="116"/>
                  </a:cubicBezTo>
                  <a:cubicBezTo>
                    <a:pt x="171" y="115"/>
                    <a:pt x="171" y="115"/>
                    <a:pt x="171" y="115"/>
                  </a:cubicBezTo>
                  <a:cubicBezTo>
                    <a:pt x="171" y="115"/>
                    <a:pt x="171" y="115"/>
                    <a:pt x="171" y="114"/>
                  </a:cubicBezTo>
                  <a:cubicBezTo>
                    <a:pt x="170" y="114"/>
                    <a:pt x="170" y="114"/>
                    <a:pt x="170" y="114"/>
                  </a:cubicBezTo>
                  <a:cubicBezTo>
                    <a:pt x="170" y="114"/>
                    <a:pt x="170" y="114"/>
                    <a:pt x="170" y="114"/>
                  </a:cubicBezTo>
                  <a:cubicBezTo>
                    <a:pt x="169" y="114"/>
                    <a:pt x="169" y="114"/>
                    <a:pt x="169" y="114"/>
                  </a:cubicBezTo>
                  <a:cubicBezTo>
                    <a:pt x="169" y="114"/>
                    <a:pt x="169" y="114"/>
                    <a:pt x="169" y="114"/>
                  </a:cubicBezTo>
                  <a:cubicBezTo>
                    <a:pt x="169" y="114"/>
                    <a:pt x="168" y="114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6"/>
                    <a:pt x="169" y="117"/>
                    <a:pt x="169" y="117"/>
                  </a:cubicBezTo>
                  <a:cubicBezTo>
                    <a:pt x="169" y="117"/>
                    <a:pt x="169" y="117"/>
                    <a:pt x="170" y="118"/>
                  </a:cubicBezTo>
                  <a:cubicBezTo>
                    <a:pt x="170" y="118"/>
                    <a:pt x="169" y="118"/>
                    <a:pt x="170" y="118"/>
                  </a:cubicBezTo>
                  <a:cubicBezTo>
                    <a:pt x="170" y="118"/>
                    <a:pt x="170" y="118"/>
                    <a:pt x="171" y="118"/>
                  </a:cubicBezTo>
                  <a:cubicBezTo>
                    <a:pt x="171" y="119"/>
                    <a:pt x="171" y="119"/>
                    <a:pt x="170" y="119"/>
                  </a:cubicBezTo>
                  <a:cubicBezTo>
                    <a:pt x="170" y="119"/>
                    <a:pt x="171" y="119"/>
                    <a:pt x="171" y="119"/>
                  </a:cubicBezTo>
                  <a:cubicBezTo>
                    <a:pt x="170" y="119"/>
                    <a:pt x="171" y="120"/>
                    <a:pt x="171" y="120"/>
                  </a:cubicBezTo>
                  <a:cubicBezTo>
                    <a:pt x="171" y="120"/>
                    <a:pt x="171" y="120"/>
                    <a:pt x="171" y="120"/>
                  </a:cubicBezTo>
                  <a:cubicBezTo>
                    <a:pt x="171" y="120"/>
                    <a:pt x="171" y="121"/>
                    <a:pt x="171" y="121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171" y="120"/>
                    <a:pt x="172" y="120"/>
                    <a:pt x="172" y="119"/>
                  </a:cubicBezTo>
                  <a:cubicBezTo>
                    <a:pt x="172" y="119"/>
                    <a:pt x="172" y="119"/>
                    <a:pt x="172" y="119"/>
                  </a:cubicBezTo>
                  <a:cubicBezTo>
                    <a:pt x="172" y="120"/>
                    <a:pt x="172" y="119"/>
                    <a:pt x="172" y="120"/>
                  </a:cubicBezTo>
                  <a:cubicBezTo>
                    <a:pt x="172" y="120"/>
                    <a:pt x="172" y="121"/>
                    <a:pt x="172" y="121"/>
                  </a:cubicBezTo>
                  <a:cubicBezTo>
                    <a:pt x="172" y="121"/>
                    <a:pt x="172" y="121"/>
                    <a:pt x="172" y="122"/>
                  </a:cubicBezTo>
                  <a:cubicBezTo>
                    <a:pt x="172" y="122"/>
                    <a:pt x="172" y="122"/>
                    <a:pt x="172" y="122"/>
                  </a:cubicBezTo>
                  <a:cubicBezTo>
                    <a:pt x="173" y="122"/>
                    <a:pt x="173" y="122"/>
                    <a:pt x="173" y="122"/>
                  </a:cubicBezTo>
                  <a:cubicBezTo>
                    <a:pt x="173" y="122"/>
                    <a:pt x="173" y="122"/>
                    <a:pt x="173" y="122"/>
                  </a:cubicBezTo>
                  <a:cubicBezTo>
                    <a:pt x="174" y="122"/>
                    <a:pt x="175" y="122"/>
                    <a:pt x="175" y="122"/>
                  </a:cubicBezTo>
                  <a:cubicBezTo>
                    <a:pt x="175" y="122"/>
                    <a:pt x="175" y="122"/>
                    <a:pt x="175" y="122"/>
                  </a:cubicBezTo>
                  <a:cubicBezTo>
                    <a:pt x="175" y="122"/>
                    <a:pt x="175" y="122"/>
                    <a:pt x="176" y="122"/>
                  </a:cubicBezTo>
                  <a:cubicBezTo>
                    <a:pt x="176" y="122"/>
                    <a:pt x="176" y="122"/>
                    <a:pt x="176" y="121"/>
                  </a:cubicBezTo>
                  <a:cubicBezTo>
                    <a:pt x="176" y="121"/>
                    <a:pt x="176" y="121"/>
                    <a:pt x="176" y="121"/>
                  </a:cubicBezTo>
                  <a:cubicBezTo>
                    <a:pt x="177" y="120"/>
                    <a:pt x="177" y="120"/>
                    <a:pt x="177" y="120"/>
                  </a:cubicBezTo>
                  <a:cubicBezTo>
                    <a:pt x="178" y="120"/>
                    <a:pt x="178" y="119"/>
                    <a:pt x="178" y="119"/>
                  </a:cubicBezTo>
                  <a:cubicBezTo>
                    <a:pt x="178" y="119"/>
                    <a:pt x="178" y="119"/>
                    <a:pt x="178" y="119"/>
                  </a:cubicBezTo>
                  <a:cubicBezTo>
                    <a:pt x="178" y="120"/>
                    <a:pt x="178" y="120"/>
                    <a:pt x="178" y="120"/>
                  </a:cubicBezTo>
                  <a:cubicBezTo>
                    <a:pt x="178" y="120"/>
                    <a:pt x="178" y="120"/>
                    <a:pt x="178" y="120"/>
                  </a:cubicBezTo>
                  <a:cubicBezTo>
                    <a:pt x="178" y="120"/>
                    <a:pt x="178" y="121"/>
                    <a:pt x="178" y="121"/>
                  </a:cubicBezTo>
                  <a:cubicBezTo>
                    <a:pt x="178" y="121"/>
                    <a:pt x="179" y="122"/>
                    <a:pt x="179" y="122"/>
                  </a:cubicBezTo>
                  <a:cubicBezTo>
                    <a:pt x="179" y="122"/>
                    <a:pt x="180" y="122"/>
                    <a:pt x="180" y="123"/>
                  </a:cubicBezTo>
                  <a:cubicBezTo>
                    <a:pt x="180" y="123"/>
                    <a:pt x="180" y="122"/>
                    <a:pt x="181" y="123"/>
                  </a:cubicBezTo>
                  <a:cubicBezTo>
                    <a:pt x="181" y="123"/>
                    <a:pt x="181" y="123"/>
                    <a:pt x="181" y="124"/>
                  </a:cubicBezTo>
                  <a:cubicBezTo>
                    <a:pt x="181" y="124"/>
                    <a:pt x="182" y="124"/>
                    <a:pt x="182" y="124"/>
                  </a:cubicBezTo>
                  <a:cubicBezTo>
                    <a:pt x="182" y="124"/>
                    <a:pt x="182" y="125"/>
                    <a:pt x="181" y="125"/>
                  </a:cubicBezTo>
                  <a:cubicBezTo>
                    <a:pt x="181" y="125"/>
                    <a:pt x="181" y="125"/>
                    <a:pt x="181" y="125"/>
                  </a:cubicBezTo>
                  <a:cubicBezTo>
                    <a:pt x="181" y="126"/>
                    <a:pt x="181" y="126"/>
                    <a:pt x="180" y="126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180" y="127"/>
                    <a:pt x="180" y="128"/>
                    <a:pt x="180" y="128"/>
                  </a:cubicBezTo>
                  <a:cubicBezTo>
                    <a:pt x="179" y="128"/>
                    <a:pt x="178" y="128"/>
                    <a:pt x="178" y="129"/>
                  </a:cubicBezTo>
                  <a:cubicBezTo>
                    <a:pt x="178" y="129"/>
                    <a:pt x="178" y="129"/>
                    <a:pt x="178" y="129"/>
                  </a:cubicBezTo>
                  <a:cubicBezTo>
                    <a:pt x="178" y="129"/>
                    <a:pt x="177" y="129"/>
                    <a:pt x="177" y="129"/>
                  </a:cubicBezTo>
                  <a:cubicBezTo>
                    <a:pt x="177" y="129"/>
                    <a:pt x="177" y="130"/>
                    <a:pt x="177" y="130"/>
                  </a:cubicBezTo>
                  <a:cubicBezTo>
                    <a:pt x="176" y="130"/>
                    <a:pt x="176" y="130"/>
                    <a:pt x="176" y="130"/>
                  </a:cubicBezTo>
                  <a:cubicBezTo>
                    <a:pt x="176" y="130"/>
                    <a:pt x="176" y="130"/>
                    <a:pt x="175" y="130"/>
                  </a:cubicBezTo>
                  <a:cubicBezTo>
                    <a:pt x="175" y="131"/>
                    <a:pt x="174" y="131"/>
                    <a:pt x="174" y="131"/>
                  </a:cubicBezTo>
                  <a:cubicBezTo>
                    <a:pt x="174" y="131"/>
                    <a:pt x="173" y="131"/>
                    <a:pt x="173" y="132"/>
                  </a:cubicBezTo>
                  <a:cubicBezTo>
                    <a:pt x="173" y="132"/>
                    <a:pt x="173" y="132"/>
                    <a:pt x="173" y="132"/>
                  </a:cubicBezTo>
                  <a:cubicBezTo>
                    <a:pt x="172" y="133"/>
                    <a:pt x="171" y="133"/>
                    <a:pt x="170" y="133"/>
                  </a:cubicBezTo>
                  <a:cubicBezTo>
                    <a:pt x="169" y="133"/>
                    <a:pt x="169" y="134"/>
                    <a:pt x="169" y="134"/>
                  </a:cubicBezTo>
                  <a:cubicBezTo>
                    <a:pt x="169" y="134"/>
                    <a:pt x="168" y="134"/>
                    <a:pt x="168" y="134"/>
                  </a:cubicBezTo>
                  <a:cubicBezTo>
                    <a:pt x="168" y="134"/>
                    <a:pt x="167" y="134"/>
                    <a:pt x="167" y="135"/>
                  </a:cubicBezTo>
                  <a:cubicBezTo>
                    <a:pt x="166" y="135"/>
                    <a:pt x="166" y="135"/>
                    <a:pt x="166" y="135"/>
                  </a:cubicBezTo>
                  <a:cubicBezTo>
                    <a:pt x="165" y="135"/>
                    <a:pt x="165" y="135"/>
                    <a:pt x="165" y="135"/>
                  </a:cubicBezTo>
                  <a:cubicBezTo>
                    <a:pt x="164" y="136"/>
                    <a:pt x="163" y="136"/>
                    <a:pt x="163" y="135"/>
                  </a:cubicBezTo>
                  <a:cubicBezTo>
                    <a:pt x="163" y="134"/>
                    <a:pt x="163" y="134"/>
                    <a:pt x="163" y="134"/>
                  </a:cubicBezTo>
                  <a:cubicBezTo>
                    <a:pt x="162" y="134"/>
                    <a:pt x="162" y="133"/>
                    <a:pt x="162" y="132"/>
                  </a:cubicBezTo>
                  <a:cubicBezTo>
                    <a:pt x="162" y="132"/>
                    <a:pt x="162" y="132"/>
                    <a:pt x="162" y="132"/>
                  </a:cubicBezTo>
                  <a:cubicBezTo>
                    <a:pt x="162" y="131"/>
                    <a:pt x="162" y="131"/>
                    <a:pt x="162" y="131"/>
                  </a:cubicBezTo>
                  <a:cubicBezTo>
                    <a:pt x="162" y="130"/>
                    <a:pt x="161" y="130"/>
                    <a:pt x="161" y="129"/>
                  </a:cubicBezTo>
                  <a:cubicBezTo>
                    <a:pt x="161" y="129"/>
                    <a:pt x="161" y="129"/>
                    <a:pt x="161" y="129"/>
                  </a:cubicBezTo>
                  <a:cubicBezTo>
                    <a:pt x="160" y="127"/>
                    <a:pt x="160" y="127"/>
                    <a:pt x="160" y="127"/>
                  </a:cubicBezTo>
                  <a:cubicBezTo>
                    <a:pt x="159" y="127"/>
                    <a:pt x="159" y="127"/>
                    <a:pt x="158" y="126"/>
                  </a:cubicBezTo>
                  <a:cubicBezTo>
                    <a:pt x="158" y="126"/>
                    <a:pt x="158" y="126"/>
                    <a:pt x="158" y="125"/>
                  </a:cubicBezTo>
                  <a:cubicBezTo>
                    <a:pt x="158" y="125"/>
                    <a:pt x="158" y="124"/>
                    <a:pt x="158" y="123"/>
                  </a:cubicBezTo>
                  <a:cubicBezTo>
                    <a:pt x="157" y="123"/>
                    <a:pt x="157" y="123"/>
                    <a:pt x="157" y="122"/>
                  </a:cubicBezTo>
                  <a:cubicBezTo>
                    <a:pt x="156" y="122"/>
                    <a:pt x="156" y="122"/>
                    <a:pt x="156" y="121"/>
                  </a:cubicBezTo>
                  <a:cubicBezTo>
                    <a:pt x="156" y="120"/>
                    <a:pt x="155" y="120"/>
                    <a:pt x="155" y="119"/>
                  </a:cubicBezTo>
                  <a:cubicBezTo>
                    <a:pt x="154" y="119"/>
                    <a:pt x="154" y="118"/>
                    <a:pt x="154" y="118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6"/>
                    <a:pt x="153" y="116"/>
                    <a:pt x="153" y="115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4"/>
                    <a:pt x="152" y="114"/>
                    <a:pt x="152" y="113"/>
                  </a:cubicBezTo>
                  <a:cubicBezTo>
                    <a:pt x="152" y="112"/>
                    <a:pt x="152" y="112"/>
                    <a:pt x="153" y="111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53" y="110"/>
                    <a:pt x="153" y="109"/>
                    <a:pt x="154" y="109"/>
                  </a:cubicBezTo>
                  <a:cubicBezTo>
                    <a:pt x="154" y="108"/>
                    <a:pt x="154" y="108"/>
                    <a:pt x="154" y="107"/>
                  </a:cubicBezTo>
                  <a:cubicBezTo>
                    <a:pt x="154" y="107"/>
                    <a:pt x="154" y="107"/>
                    <a:pt x="154" y="107"/>
                  </a:cubicBezTo>
                  <a:cubicBezTo>
                    <a:pt x="154" y="107"/>
                    <a:pt x="154" y="106"/>
                    <a:pt x="154" y="106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4" y="106"/>
                    <a:pt x="154" y="106"/>
                    <a:pt x="153" y="106"/>
                  </a:cubicBezTo>
                  <a:cubicBezTo>
                    <a:pt x="153" y="106"/>
                    <a:pt x="153" y="106"/>
                    <a:pt x="152" y="106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1" y="106"/>
                    <a:pt x="151" y="107"/>
                    <a:pt x="150" y="107"/>
                  </a:cubicBezTo>
                  <a:cubicBezTo>
                    <a:pt x="150" y="106"/>
                    <a:pt x="150" y="106"/>
                    <a:pt x="149" y="106"/>
                  </a:cubicBezTo>
                  <a:cubicBezTo>
                    <a:pt x="149" y="106"/>
                    <a:pt x="148" y="105"/>
                    <a:pt x="148" y="106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8" y="106"/>
                    <a:pt x="148" y="106"/>
                    <a:pt x="147" y="106"/>
                  </a:cubicBezTo>
                  <a:cubicBezTo>
                    <a:pt x="147" y="106"/>
                    <a:pt x="147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5" y="105"/>
                    <a:pt x="145" y="105"/>
                    <a:pt x="145" y="105"/>
                  </a:cubicBezTo>
                  <a:cubicBezTo>
                    <a:pt x="145" y="105"/>
                    <a:pt x="145" y="105"/>
                    <a:pt x="145" y="105"/>
                  </a:cubicBezTo>
                  <a:cubicBezTo>
                    <a:pt x="145" y="105"/>
                    <a:pt x="144" y="105"/>
                    <a:pt x="144" y="105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3" y="104"/>
                    <a:pt x="143" y="104"/>
                    <a:pt x="143" y="104"/>
                  </a:cubicBezTo>
                  <a:cubicBezTo>
                    <a:pt x="143" y="104"/>
                    <a:pt x="143" y="104"/>
                    <a:pt x="143" y="104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44" y="103"/>
                    <a:pt x="144" y="103"/>
                    <a:pt x="143" y="103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43" y="103"/>
                    <a:pt x="144" y="103"/>
                    <a:pt x="144" y="103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4" y="102"/>
                  </a:cubicBezTo>
                  <a:cubicBezTo>
                    <a:pt x="144" y="102"/>
                    <a:pt x="144" y="102"/>
                    <a:pt x="144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43" y="101"/>
                    <a:pt x="144" y="101"/>
                    <a:pt x="144" y="100"/>
                  </a:cubicBezTo>
                  <a:cubicBezTo>
                    <a:pt x="144" y="101"/>
                    <a:pt x="144" y="101"/>
                    <a:pt x="145" y="101"/>
                  </a:cubicBezTo>
                  <a:cubicBezTo>
                    <a:pt x="145" y="101"/>
                    <a:pt x="145" y="101"/>
                    <a:pt x="145" y="101"/>
                  </a:cubicBezTo>
                  <a:cubicBezTo>
                    <a:pt x="145" y="101"/>
                    <a:pt x="144" y="101"/>
                    <a:pt x="144" y="101"/>
                  </a:cubicBezTo>
                  <a:cubicBezTo>
                    <a:pt x="144" y="100"/>
                    <a:pt x="144" y="100"/>
                    <a:pt x="144" y="100"/>
                  </a:cubicBezTo>
                  <a:cubicBezTo>
                    <a:pt x="145" y="100"/>
                    <a:pt x="145" y="100"/>
                    <a:pt x="145" y="100"/>
                  </a:cubicBezTo>
                  <a:cubicBezTo>
                    <a:pt x="145" y="101"/>
                    <a:pt x="145" y="101"/>
                    <a:pt x="145" y="101"/>
                  </a:cubicBezTo>
                  <a:cubicBezTo>
                    <a:pt x="145" y="101"/>
                    <a:pt x="146" y="101"/>
                    <a:pt x="146" y="101"/>
                  </a:cubicBezTo>
                  <a:cubicBezTo>
                    <a:pt x="146" y="101"/>
                    <a:pt x="146" y="101"/>
                    <a:pt x="146" y="101"/>
                  </a:cubicBezTo>
                  <a:cubicBezTo>
                    <a:pt x="146" y="101"/>
                    <a:pt x="146" y="101"/>
                    <a:pt x="146" y="101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0"/>
                    <a:pt x="147" y="100"/>
                    <a:pt x="147" y="100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47" y="100"/>
                    <a:pt x="147" y="100"/>
                    <a:pt x="146" y="100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99"/>
                    <a:pt x="146" y="99"/>
                    <a:pt x="146" y="99"/>
                  </a:cubicBezTo>
                  <a:cubicBezTo>
                    <a:pt x="146" y="99"/>
                    <a:pt x="147" y="100"/>
                    <a:pt x="147" y="100"/>
                  </a:cubicBezTo>
                  <a:cubicBezTo>
                    <a:pt x="147" y="100"/>
                    <a:pt x="147" y="99"/>
                    <a:pt x="147" y="99"/>
                  </a:cubicBezTo>
                  <a:cubicBezTo>
                    <a:pt x="148" y="100"/>
                    <a:pt x="148" y="100"/>
                    <a:pt x="149" y="100"/>
                  </a:cubicBezTo>
                  <a:cubicBezTo>
                    <a:pt x="149" y="99"/>
                    <a:pt x="149" y="99"/>
                    <a:pt x="149" y="99"/>
                  </a:cubicBezTo>
                  <a:cubicBezTo>
                    <a:pt x="149" y="99"/>
                    <a:pt x="150" y="99"/>
                    <a:pt x="151" y="98"/>
                  </a:cubicBezTo>
                  <a:cubicBezTo>
                    <a:pt x="152" y="98"/>
                    <a:pt x="152" y="99"/>
                    <a:pt x="153" y="98"/>
                  </a:cubicBezTo>
                  <a:cubicBezTo>
                    <a:pt x="153" y="98"/>
                    <a:pt x="153" y="99"/>
                    <a:pt x="153" y="99"/>
                  </a:cubicBezTo>
                  <a:cubicBezTo>
                    <a:pt x="154" y="99"/>
                    <a:pt x="154" y="99"/>
                    <a:pt x="154" y="99"/>
                  </a:cubicBezTo>
                  <a:cubicBezTo>
                    <a:pt x="154" y="99"/>
                    <a:pt x="154" y="99"/>
                    <a:pt x="155" y="99"/>
                  </a:cubicBezTo>
                  <a:cubicBezTo>
                    <a:pt x="155" y="99"/>
                    <a:pt x="155" y="100"/>
                    <a:pt x="156" y="100"/>
                  </a:cubicBezTo>
                  <a:cubicBezTo>
                    <a:pt x="156" y="100"/>
                    <a:pt x="157" y="100"/>
                    <a:pt x="157" y="100"/>
                  </a:cubicBezTo>
                  <a:cubicBezTo>
                    <a:pt x="157" y="100"/>
                    <a:pt x="158" y="100"/>
                    <a:pt x="158" y="100"/>
                  </a:cubicBezTo>
                  <a:cubicBezTo>
                    <a:pt x="158" y="100"/>
                    <a:pt x="159" y="100"/>
                    <a:pt x="159" y="100"/>
                  </a:cubicBezTo>
                  <a:cubicBezTo>
                    <a:pt x="160" y="100"/>
                    <a:pt x="161" y="99"/>
                    <a:pt x="161" y="98"/>
                  </a:cubicBezTo>
                  <a:cubicBezTo>
                    <a:pt x="161" y="98"/>
                    <a:pt x="160" y="98"/>
                    <a:pt x="160" y="97"/>
                  </a:cubicBezTo>
                  <a:cubicBezTo>
                    <a:pt x="160" y="97"/>
                    <a:pt x="159" y="97"/>
                    <a:pt x="159" y="97"/>
                  </a:cubicBezTo>
                  <a:cubicBezTo>
                    <a:pt x="159" y="96"/>
                    <a:pt x="159" y="96"/>
                    <a:pt x="159" y="96"/>
                  </a:cubicBezTo>
                  <a:cubicBezTo>
                    <a:pt x="159" y="96"/>
                    <a:pt x="158" y="96"/>
                    <a:pt x="158" y="96"/>
                  </a:cubicBezTo>
                  <a:cubicBezTo>
                    <a:pt x="158" y="95"/>
                    <a:pt x="158" y="95"/>
                    <a:pt x="157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6" y="95"/>
                    <a:pt x="156" y="94"/>
                    <a:pt x="156" y="94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6" y="94"/>
                    <a:pt x="155" y="94"/>
                    <a:pt x="155" y="94"/>
                  </a:cubicBezTo>
                  <a:cubicBezTo>
                    <a:pt x="155" y="94"/>
                    <a:pt x="156" y="94"/>
                    <a:pt x="156" y="93"/>
                  </a:cubicBezTo>
                  <a:cubicBezTo>
                    <a:pt x="156" y="93"/>
                    <a:pt x="156" y="93"/>
                    <a:pt x="156" y="93"/>
                  </a:cubicBezTo>
                  <a:cubicBezTo>
                    <a:pt x="157" y="93"/>
                    <a:pt x="157" y="93"/>
                    <a:pt x="157" y="92"/>
                  </a:cubicBezTo>
                  <a:cubicBezTo>
                    <a:pt x="157" y="92"/>
                    <a:pt x="156" y="92"/>
                    <a:pt x="156" y="92"/>
                  </a:cubicBezTo>
                  <a:cubicBezTo>
                    <a:pt x="156" y="92"/>
                    <a:pt x="156" y="92"/>
                    <a:pt x="156" y="92"/>
                  </a:cubicBezTo>
                  <a:cubicBezTo>
                    <a:pt x="157" y="92"/>
                    <a:pt x="157" y="91"/>
                    <a:pt x="158" y="91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157" y="91"/>
                    <a:pt x="157" y="91"/>
                    <a:pt x="157" y="91"/>
                  </a:cubicBezTo>
                  <a:cubicBezTo>
                    <a:pt x="157" y="91"/>
                    <a:pt x="157" y="91"/>
                    <a:pt x="157" y="91"/>
                  </a:cubicBezTo>
                  <a:cubicBezTo>
                    <a:pt x="156" y="91"/>
                    <a:pt x="156" y="91"/>
                    <a:pt x="156" y="91"/>
                  </a:cubicBezTo>
                  <a:cubicBezTo>
                    <a:pt x="156" y="91"/>
                    <a:pt x="156" y="91"/>
                    <a:pt x="155" y="91"/>
                  </a:cubicBezTo>
                  <a:cubicBezTo>
                    <a:pt x="155" y="92"/>
                    <a:pt x="154" y="92"/>
                    <a:pt x="154" y="92"/>
                  </a:cubicBezTo>
                  <a:cubicBezTo>
                    <a:pt x="154" y="92"/>
                    <a:pt x="154" y="92"/>
                    <a:pt x="154" y="92"/>
                  </a:cubicBezTo>
                  <a:cubicBezTo>
                    <a:pt x="153" y="92"/>
                    <a:pt x="153" y="92"/>
                    <a:pt x="153" y="92"/>
                  </a:cubicBezTo>
                  <a:cubicBezTo>
                    <a:pt x="153" y="92"/>
                    <a:pt x="153" y="92"/>
                    <a:pt x="153" y="92"/>
                  </a:cubicBezTo>
                  <a:cubicBezTo>
                    <a:pt x="153" y="92"/>
                    <a:pt x="153" y="92"/>
                    <a:pt x="153" y="92"/>
                  </a:cubicBezTo>
                  <a:cubicBezTo>
                    <a:pt x="153" y="92"/>
                    <a:pt x="153" y="92"/>
                    <a:pt x="153" y="92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2" y="93"/>
                    <a:pt x="153" y="93"/>
                    <a:pt x="153" y="94"/>
                  </a:cubicBezTo>
                  <a:cubicBezTo>
                    <a:pt x="153" y="94"/>
                    <a:pt x="154" y="94"/>
                    <a:pt x="154" y="94"/>
                  </a:cubicBezTo>
                  <a:cubicBezTo>
                    <a:pt x="154" y="94"/>
                    <a:pt x="154" y="94"/>
                    <a:pt x="155" y="94"/>
                  </a:cubicBezTo>
                  <a:cubicBezTo>
                    <a:pt x="155" y="94"/>
                    <a:pt x="154" y="94"/>
                    <a:pt x="154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4" y="94"/>
                    <a:pt x="154" y="94"/>
                    <a:pt x="153" y="94"/>
                  </a:cubicBezTo>
                  <a:cubicBezTo>
                    <a:pt x="153" y="94"/>
                    <a:pt x="153" y="94"/>
                    <a:pt x="153" y="94"/>
                  </a:cubicBezTo>
                  <a:cubicBezTo>
                    <a:pt x="153" y="94"/>
                    <a:pt x="153" y="94"/>
                    <a:pt x="152" y="94"/>
                  </a:cubicBezTo>
                  <a:cubicBezTo>
                    <a:pt x="152" y="95"/>
                    <a:pt x="152" y="95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ubicBezTo>
                    <a:pt x="151" y="94"/>
                    <a:pt x="151" y="94"/>
                    <a:pt x="150" y="94"/>
                  </a:cubicBezTo>
                  <a:cubicBezTo>
                    <a:pt x="150" y="94"/>
                    <a:pt x="150" y="94"/>
                    <a:pt x="150" y="94"/>
                  </a:cubicBezTo>
                  <a:cubicBezTo>
                    <a:pt x="150" y="93"/>
                    <a:pt x="151" y="93"/>
                    <a:pt x="151" y="93"/>
                  </a:cubicBezTo>
                  <a:cubicBezTo>
                    <a:pt x="151" y="93"/>
                    <a:pt x="151" y="93"/>
                    <a:pt x="151" y="92"/>
                  </a:cubicBezTo>
                  <a:cubicBezTo>
                    <a:pt x="150" y="92"/>
                    <a:pt x="150" y="93"/>
                    <a:pt x="149" y="92"/>
                  </a:cubicBezTo>
                  <a:cubicBezTo>
                    <a:pt x="149" y="92"/>
                    <a:pt x="149" y="92"/>
                    <a:pt x="149" y="92"/>
                  </a:cubicBezTo>
                  <a:cubicBezTo>
                    <a:pt x="149" y="92"/>
                    <a:pt x="149" y="92"/>
                    <a:pt x="150" y="9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49" y="92"/>
                    <a:pt x="149" y="92"/>
                    <a:pt x="149" y="91"/>
                  </a:cubicBezTo>
                  <a:cubicBezTo>
                    <a:pt x="149" y="91"/>
                    <a:pt x="149" y="92"/>
                    <a:pt x="149" y="92"/>
                  </a:cubicBezTo>
                  <a:cubicBezTo>
                    <a:pt x="149" y="92"/>
                    <a:pt x="149" y="92"/>
                    <a:pt x="149" y="92"/>
                  </a:cubicBezTo>
                  <a:cubicBezTo>
                    <a:pt x="148" y="92"/>
                    <a:pt x="148" y="92"/>
                    <a:pt x="147" y="93"/>
                  </a:cubicBezTo>
                  <a:cubicBezTo>
                    <a:pt x="147" y="93"/>
                    <a:pt x="146" y="93"/>
                    <a:pt x="147" y="93"/>
                  </a:cubicBezTo>
                  <a:cubicBezTo>
                    <a:pt x="147" y="94"/>
                    <a:pt x="147" y="94"/>
                    <a:pt x="147" y="94"/>
                  </a:cubicBezTo>
                  <a:cubicBezTo>
                    <a:pt x="147" y="94"/>
                    <a:pt x="147" y="94"/>
                    <a:pt x="146" y="94"/>
                  </a:cubicBezTo>
                  <a:cubicBezTo>
                    <a:pt x="146" y="94"/>
                    <a:pt x="145" y="95"/>
                    <a:pt x="145" y="96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6"/>
                    <a:pt x="145" y="96"/>
                    <a:pt x="145" y="97"/>
                  </a:cubicBezTo>
                  <a:cubicBezTo>
                    <a:pt x="145" y="97"/>
                    <a:pt x="145" y="97"/>
                    <a:pt x="145" y="97"/>
                  </a:cubicBezTo>
                  <a:cubicBezTo>
                    <a:pt x="144" y="97"/>
                    <a:pt x="144" y="98"/>
                    <a:pt x="144" y="98"/>
                  </a:cubicBezTo>
                  <a:cubicBezTo>
                    <a:pt x="144" y="98"/>
                    <a:pt x="144" y="98"/>
                    <a:pt x="144" y="98"/>
                  </a:cubicBezTo>
                  <a:cubicBezTo>
                    <a:pt x="144" y="98"/>
                    <a:pt x="145" y="99"/>
                    <a:pt x="145" y="99"/>
                  </a:cubicBezTo>
                  <a:cubicBezTo>
                    <a:pt x="145" y="99"/>
                    <a:pt x="146" y="99"/>
                    <a:pt x="146" y="99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5" y="100"/>
                    <a:pt x="145" y="100"/>
                    <a:pt x="145" y="100"/>
                  </a:cubicBezTo>
                  <a:cubicBezTo>
                    <a:pt x="144" y="100"/>
                    <a:pt x="144" y="100"/>
                    <a:pt x="144" y="100"/>
                  </a:cubicBezTo>
                  <a:cubicBezTo>
                    <a:pt x="144" y="100"/>
                    <a:pt x="144" y="100"/>
                    <a:pt x="144" y="100"/>
                  </a:cubicBezTo>
                  <a:cubicBezTo>
                    <a:pt x="144" y="100"/>
                    <a:pt x="143" y="100"/>
                    <a:pt x="143" y="101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3" y="100"/>
                    <a:pt x="143" y="100"/>
                    <a:pt x="142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2" y="100"/>
                    <a:pt x="141" y="100"/>
                    <a:pt x="141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1" y="100"/>
                    <a:pt x="141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39" y="101"/>
                    <a:pt x="139" y="101"/>
                  </a:cubicBezTo>
                  <a:cubicBezTo>
                    <a:pt x="139" y="101"/>
                    <a:pt x="139" y="101"/>
                    <a:pt x="139" y="101"/>
                  </a:cubicBezTo>
                  <a:cubicBezTo>
                    <a:pt x="139" y="101"/>
                    <a:pt x="139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39" y="101"/>
                    <a:pt x="139" y="101"/>
                    <a:pt x="139" y="101"/>
                  </a:cubicBezTo>
                  <a:cubicBezTo>
                    <a:pt x="139" y="101"/>
                    <a:pt x="139" y="101"/>
                    <a:pt x="139" y="101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9" y="100"/>
                    <a:pt x="138" y="100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2"/>
                    <a:pt x="139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9" y="102"/>
                    <a:pt x="139" y="102"/>
                    <a:pt x="139" y="103"/>
                  </a:cubicBezTo>
                  <a:cubicBezTo>
                    <a:pt x="139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9" y="103"/>
                    <a:pt x="140" y="104"/>
                    <a:pt x="140" y="104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40" y="104"/>
                    <a:pt x="140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39" y="105"/>
                    <a:pt x="139" y="105"/>
                    <a:pt x="138" y="105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9" y="105"/>
                    <a:pt x="139" y="105"/>
                    <a:pt x="139" y="106"/>
                  </a:cubicBezTo>
                  <a:cubicBezTo>
                    <a:pt x="139" y="106"/>
                    <a:pt x="138" y="106"/>
                    <a:pt x="138" y="106"/>
                  </a:cubicBezTo>
                  <a:cubicBezTo>
                    <a:pt x="138" y="106"/>
                    <a:pt x="138" y="106"/>
                    <a:pt x="138" y="106"/>
                  </a:cubicBezTo>
                  <a:cubicBezTo>
                    <a:pt x="138" y="106"/>
                    <a:pt x="138" y="106"/>
                    <a:pt x="138" y="106"/>
                  </a:cubicBezTo>
                  <a:cubicBezTo>
                    <a:pt x="138" y="106"/>
                    <a:pt x="138" y="105"/>
                    <a:pt x="138" y="105"/>
                  </a:cubicBezTo>
                  <a:cubicBezTo>
                    <a:pt x="138" y="105"/>
                    <a:pt x="138" y="105"/>
                    <a:pt x="137" y="106"/>
                  </a:cubicBezTo>
                  <a:cubicBezTo>
                    <a:pt x="137" y="105"/>
                    <a:pt x="137" y="105"/>
                    <a:pt x="137" y="105"/>
                  </a:cubicBezTo>
                  <a:cubicBezTo>
                    <a:pt x="137" y="105"/>
                    <a:pt x="137" y="105"/>
                    <a:pt x="137" y="105"/>
                  </a:cubicBezTo>
                  <a:cubicBezTo>
                    <a:pt x="137" y="105"/>
                    <a:pt x="137" y="104"/>
                    <a:pt x="137" y="104"/>
                  </a:cubicBezTo>
                  <a:cubicBezTo>
                    <a:pt x="137" y="104"/>
                    <a:pt x="137" y="104"/>
                    <a:pt x="137" y="104"/>
                  </a:cubicBezTo>
                  <a:cubicBezTo>
                    <a:pt x="137" y="104"/>
                    <a:pt x="138" y="104"/>
                    <a:pt x="138" y="104"/>
                  </a:cubicBezTo>
                  <a:cubicBezTo>
                    <a:pt x="138" y="104"/>
                    <a:pt x="139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4"/>
                    <a:pt x="138" y="103"/>
                    <a:pt x="138" y="103"/>
                  </a:cubicBezTo>
                  <a:cubicBezTo>
                    <a:pt x="138" y="103"/>
                    <a:pt x="137" y="103"/>
                    <a:pt x="137" y="103"/>
                  </a:cubicBezTo>
                  <a:cubicBezTo>
                    <a:pt x="137" y="103"/>
                    <a:pt x="136" y="103"/>
                    <a:pt x="136" y="103"/>
                  </a:cubicBezTo>
                  <a:cubicBezTo>
                    <a:pt x="136" y="103"/>
                    <a:pt x="136" y="103"/>
                    <a:pt x="136" y="103"/>
                  </a:cubicBezTo>
                  <a:cubicBezTo>
                    <a:pt x="136" y="103"/>
                    <a:pt x="137" y="103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7" y="103"/>
                    <a:pt x="137" y="103"/>
                    <a:pt x="137" y="102"/>
                  </a:cubicBezTo>
                  <a:cubicBezTo>
                    <a:pt x="136" y="103"/>
                    <a:pt x="136" y="102"/>
                    <a:pt x="135" y="102"/>
                  </a:cubicBezTo>
                  <a:cubicBezTo>
                    <a:pt x="135" y="102"/>
                    <a:pt x="135" y="102"/>
                    <a:pt x="135" y="101"/>
                  </a:cubicBezTo>
                  <a:cubicBezTo>
                    <a:pt x="135" y="101"/>
                    <a:pt x="135" y="101"/>
                    <a:pt x="135" y="101"/>
                  </a:cubicBezTo>
                  <a:cubicBezTo>
                    <a:pt x="135" y="101"/>
                    <a:pt x="135" y="101"/>
                    <a:pt x="135" y="101"/>
                  </a:cubicBezTo>
                  <a:cubicBezTo>
                    <a:pt x="135" y="101"/>
                    <a:pt x="135" y="101"/>
                    <a:pt x="135" y="100"/>
                  </a:cubicBezTo>
                  <a:cubicBezTo>
                    <a:pt x="135" y="100"/>
                    <a:pt x="135" y="100"/>
                    <a:pt x="135" y="100"/>
                  </a:cubicBezTo>
                  <a:cubicBezTo>
                    <a:pt x="135" y="100"/>
                    <a:pt x="135" y="99"/>
                    <a:pt x="135" y="99"/>
                  </a:cubicBezTo>
                  <a:cubicBezTo>
                    <a:pt x="135" y="99"/>
                    <a:pt x="135" y="99"/>
                    <a:pt x="135" y="99"/>
                  </a:cubicBezTo>
                  <a:cubicBezTo>
                    <a:pt x="135" y="99"/>
                    <a:pt x="135" y="99"/>
                    <a:pt x="134" y="99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134" y="98"/>
                    <a:pt x="133" y="98"/>
                    <a:pt x="132" y="97"/>
                  </a:cubicBezTo>
                  <a:cubicBezTo>
                    <a:pt x="132" y="97"/>
                    <a:pt x="132" y="97"/>
                    <a:pt x="132" y="97"/>
                  </a:cubicBezTo>
                  <a:cubicBezTo>
                    <a:pt x="132" y="97"/>
                    <a:pt x="131" y="96"/>
                    <a:pt x="131" y="96"/>
                  </a:cubicBezTo>
                  <a:cubicBezTo>
                    <a:pt x="131" y="96"/>
                    <a:pt x="131" y="96"/>
                    <a:pt x="131" y="96"/>
                  </a:cubicBezTo>
                  <a:cubicBezTo>
                    <a:pt x="130" y="96"/>
                    <a:pt x="130" y="96"/>
                    <a:pt x="130" y="95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29" y="95"/>
                    <a:pt x="130" y="94"/>
                    <a:pt x="129" y="94"/>
                  </a:cubicBezTo>
                  <a:cubicBezTo>
                    <a:pt x="129" y="94"/>
                    <a:pt x="129" y="94"/>
                    <a:pt x="129" y="94"/>
                  </a:cubicBezTo>
                  <a:cubicBezTo>
                    <a:pt x="128" y="94"/>
                    <a:pt x="128" y="94"/>
                    <a:pt x="128" y="95"/>
                  </a:cubicBezTo>
                  <a:cubicBezTo>
                    <a:pt x="128" y="94"/>
                    <a:pt x="128" y="94"/>
                    <a:pt x="128" y="94"/>
                  </a:cubicBezTo>
                  <a:cubicBezTo>
                    <a:pt x="128" y="94"/>
                    <a:pt x="128" y="93"/>
                    <a:pt x="128" y="93"/>
                  </a:cubicBezTo>
                  <a:cubicBezTo>
                    <a:pt x="128" y="93"/>
                    <a:pt x="128" y="93"/>
                    <a:pt x="128" y="93"/>
                  </a:cubicBezTo>
                  <a:cubicBezTo>
                    <a:pt x="128" y="93"/>
                    <a:pt x="128" y="93"/>
                    <a:pt x="127" y="93"/>
                  </a:cubicBezTo>
                  <a:cubicBezTo>
                    <a:pt x="127" y="93"/>
                    <a:pt x="127" y="93"/>
                    <a:pt x="127" y="93"/>
                  </a:cubicBezTo>
                  <a:cubicBezTo>
                    <a:pt x="127" y="93"/>
                    <a:pt x="127" y="94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6" y="94"/>
                    <a:pt x="127" y="94"/>
                    <a:pt x="127" y="94"/>
                  </a:cubicBezTo>
                  <a:cubicBezTo>
                    <a:pt x="127" y="95"/>
                    <a:pt x="126" y="95"/>
                    <a:pt x="126" y="95"/>
                  </a:cubicBezTo>
                  <a:cubicBezTo>
                    <a:pt x="127" y="95"/>
                    <a:pt x="127" y="96"/>
                    <a:pt x="127" y="96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8" y="98"/>
                    <a:pt x="129" y="98"/>
                    <a:pt x="129" y="98"/>
                  </a:cubicBezTo>
                  <a:cubicBezTo>
                    <a:pt x="130" y="99"/>
                    <a:pt x="131" y="98"/>
                    <a:pt x="131" y="99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2" y="100"/>
                    <a:pt x="133" y="100"/>
                    <a:pt x="134" y="101"/>
                  </a:cubicBezTo>
                  <a:cubicBezTo>
                    <a:pt x="134" y="101"/>
                    <a:pt x="134" y="101"/>
                    <a:pt x="133" y="102"/>
                  </a:cubicBezTo>
                  <a:cubicBezTo>
                    <a:pt x="133" y="101"/>
                    <a:pt x="133" y="101"/>
                    <a:pt x="133" y="101"/>
                  </a:cubicBezTo>
                  <a:cubicBezTo>
                    <a:pt x="133" y="101"/>
                    <a:pt x="133" y="101"/>
                    <a:pt x="133" y="101"/>
                  </a:cubicBezTo>
                  <a:cubicBezTo>
                    <a:pt x="133" y="101"/>
                    <a:pt x="132" y="101"/>
                    <a:pt x="132" y="101"/>
                  </a:cubicBezTo>
                  <a:cubicBezTo>
                    <a:pt x="132" y="100"/>
                    <a:pt x="131" y="101"/>
                    <a:pt x="131" y="102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2" y="102"/>
                    <a:pt x="132" y="102"/>
                    <a:pt x="132" y="103"/>
                  </a:cubicBezTo>
                  <a:cubicBezTo>
                    <a:pt x="132" y="103"/>
                    <a:pt x="132" y="103"/>
                    <a:pt x="132" y="103"/>
                  </a:cubicBezTo>
                  <a:cubicBezTo>
                    <a:pt x="132" y="103"/>
                    <a:pt x="132" y="103"/>
                    <a:pt x="131" y="103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1" y="104"/>
                    <a:pt x="131" y="104"/>
                    <a:pt x="131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1" y="104"/>
                    <a:pt x="131" y="103"/>
                    <a:pt x="131" y="103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1" y="103"/>
                    <a:pt x="130" y="101"/>
                    <a:pt x="130" y="101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30" y="101"/>
                    <a:pt x="130" y="101"/>
                    <a:pt x="129" y="101"/>
                  </a:cubicBezTo>
                  <a:cubicBezTo>
                    <a:pt x="129" y="101"/>
                    <a:pt x="130" y="101"/>
                    <a:pt x="129" y="101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00"/>
                    <a:pt x="129" y="100"/>
                    <a:pt x="128" y="100"/>
                  </a:cubicBezTo>
                  <a:cubicBezTo>
                    <a:pt x="128" y="99"/>
                    <a:pt x="128" y="100"/>
                    <a:pt x="127" y="99"/>
                  </a:cubicBezTo>
                  <a:cubicBezTo>
                    <a:pt x="126" y="99"/>
                    <a:pt x="126" y="98"/>
                    <a:pt x="125" y="98"/>
                  </a:cubicBezTo>
                  <a:cubicBezTo>
                    <a:pt x="124" y="97"/>
                    <a:pt x="124" y="96"/>
                    <a:pt x="123" y="95"/>
                  </a:cubicBezTo>
                  <a:cubicBezTo>
                    <a:pt x="123" y="95"/>
                    <a:pt x="122" y="95"/>
                    <a:pt x="122" y="95"/>
                  </a:cubicBezTo>
                  <a:cubicBezTo>
                    <a:pt x="122" y="95"/>
                    <a:pt x="121" y="96"/>
                    <a:pt x="121" y="96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0" y="96"/>
                    <a:pt x="120" y="97"/>
                    <a:pt x="119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8" y="96"/>
                    <a:pt x="118" y="97"/>
                    <a:pt x="117" y="97"/>
                  </a:cubicBezTo>
                  <a:cubicBezTo>
                    <a:pt x="117" y="97"/>
                    <a:pt x="117" y="96"/>
                    <a:pt x="116" y="97"/>
                  </a:cubicBezTo>
                  <a:cubicBezTo>
                    <a:pt x="115" y="97"/>
                    <a:pt x="116" y="98"/>
                    <a:pt x="116" y="99"/>
                  </a:cubicBezTo>
                  <a:cubicBezTo>
                    <a:pt x="115" y="99"/>
                    <a:pt x="115" y="99"/>
                    <a:pt x="115" y="99"/>
                  </a:cubicBezTo>
                  <a:cubicBezTo>
                    <a:pt x="115" y="99"/>
                    <a:pt x="114" y="99"/>
                    <a:pt x="114" y="99"/>
                  </a:cubicBezTo>
                  <a:cubicBezTo>
                    <a:pt x="114" y="100"/>
                    <a:pt x="113" y="99"/>
                    <a:pt x="113" y="100"/>
                  </a:cubicBezTo>
                  <a:cubicBezTo>
                    <a:pt x="113" y="100"/>
                    <a:pt x="113" y="100"/>
                    <a:pt x="113" y="100"/>
                  </a:cubicBezTo>
                  <a:cubicBezTo>
                    <a:pt x="113" y="100"/>
                    <a:pt x="113" y="100"/>
                    <a:pt x="113" y="100"/>
                  </a:cubicBezTo>
                  <a:cubicBezTo>
                    <a:pt x="112" y="100"/>
                    <a:pt x="112" y="101"/>
                    <a:pt x="112" y="102"/>
                  </a:cubicBezTo>
                  <a:cubicBezTo>
                    <a:pt x="112" y="102"/>
                    <a:pt x="112" y="102"/>
                    <a:pt x="112" y="103"/>
                  </a:cubicBezTo>
                  <a:cubicBezTo>
                    <a:pt x="112" y="103"/>
                    <a:pt x="112" y="103"/>
                    <a:pt x="112" y="103"/>
                  </a:cubicBezTo>
                  <a:cubicBezTo>
                    <a:pt x="112" y="103"/>
                    <a:pt x="112" y="103"/>
                    <a:pt x="112" y="103"/>
                  </a:cubicBezTo>
                  <a:cubicBezTo>
                    <a:pt x="112" y="103"/>
                    <a:pt x="111" y="104"/>
                    <a:pt x="111" y="104"/>
                  </a:cubicBezTo>
                  <a:cubicBezTo>
                    <a:pt x="111" y="104"/>
                    <a:pt x="111" y="104"/>
                    <a:pt x="111" y="105"/>
                  </a:cubicBezTo>
                  <a:cubicBezTo>
                    <a:pt x="111" y="105"/>
                    <a:pt x="110" y="105"/>
                    <a:pt x="110" y="105"/>
                  </a:cubicBezTo>
                  <a:cubicBezTo>
                    <a:pt x="110" y="105"/>
                    <a:pt x="110" y="105"/>
                    <a:pt x="109" y="106"/>
                  </a:cubicBezTo>
                  <a:cubicBezTo>
                    <a:pt x="109" y="106"/>
                    <a:pt x="109" y="106"/>
                    <a:pt x="109" y="106"/>
                  </a:cubicBezTo>
                  <a:cubicBezTo>
                    <a:pt x="109" y="106"/>
                    <a:pt x="109" y="106"/>
                    <a:pt x="109" y="106"/>
                  </a:cubicBezTo>
                  <a:cubicBezTo>
                    <a:pt x="108" y="106"/>
                    <a:pt x="107" y="106"/>
                    <a:pt x="107" y="106"/>
                  </a:cubicBezTo>
                  <a:cubicBezTo>
                    <a:pt x="107" y="106"/>
                    <a:pt x="107" y="106"/>
                    <a:pt x="106" y="106"/>
                  </a:cubicBezTo>
                  <a:cubicBezTo>
                    <a:pt x="106" y="106"/>
                    <a:pt x="106" y="106"/>
                    <a:pt x="106" y="107"/>
                  </a:cubicBezTo>
                  <a:cubicBezTo>
                    <a:pt x="106" y="107"/>
                    <a:pt x="106" y="107"/>
                    <a:pt x="106" y="107"/>
                  </a:cubicBezTo>
                  <a:cubicBezTo>
                    <a:pt x="106" y="107"/>
                    <a:pt x="106" y="106"/>
                    <a:pt x="106" y="106"/>
                  </a:cubicBezTo>
                  <a:cubicBezTo>
                    <a:pt x="106" y="106"/>
                    <a:pt x="106" y="106"/>
                    <a:pt x="106" y="106"/>
                  </a:cubicBezTo>
                  <a:cubicBezTo>
                    <a:pt x="106" y="107"/>
                    <a:pt x="106" y="107"/>
                    <a:pt x="106" y="107"/>
                  </a:cubicBezTo>
                  <a:cubicBezTo>
                    <a:pt x="105" y="107"/>
                    <a:pt x="105" y="106"/>
                    <a:pt x="105" y="106"/>
                  </a:cubicBezTo>
                  <a:cubicBezTo>
                    <a:pt x="105" y="106"/>
                    <a:pt x="105" y="106"/>
                    <a:pt x="104" y="106"/>
                  </a:cubicBezTo>
                  <a:cubicBezTo>
                    <a:pt x="104" y="105"/>
                    <a:pt x="104" y="105"/>
                    <a:pt x="103" y="105"/>
                  </a:cubicBezTo>
                  <a:cubicBezTo>
                    <a:pt x="103" y="105"/>
                    <a:pt x="103" y="105"/>
                    <a:pt x="103" y="105"/>
                  </a:cubicBezTo>
                  <a:cubicBezTo>
                    <a:pt x="103" y="105"/>
                    <a:pt x="102" y="105"/>
                    <a:pt x="102" y="105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1" y="105"/>
                    <a:pt x="102" y="105"/>
                    <a:pt x="102" y="105"/>
                  </a:cubicBezTo>
                  <a:cubicBezTo>
                    <a:pt x="102" y="104"/>
                    <a:pt x="102" y="104"/>
                    <a:pt x="102" y="104"/>
                  </a:cubicBezTo>
                  <a:cubicBezTo>
                    <a:pt x="102" y="104"/>
                    <a:pt x="102" y="104"/>
                    <a:pt x="102" y="104"/>
                  </a:cubicBezTo>
                  <a:cubicBezTo>
                    <a:pt x="102" y="104"/>
                    <a:pt x="102" y="104"/>
                    <a:pt x="102" y="103"/>
                  </a:cubicBezTo>
                  <a:cubicBezTo>
                    <a:pt x="102" y="103"/>
                    <a:pt x="102" y="103"/>
                    <a:pt x="102" y="103"/>
                  </a:cubicBezTo>
                  <a:cubicBezTo>
                    <a:pt x="102" y="103"/>
                    <a:pt x="101" y="103"/>
                    <a:pt x="101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1" y="103"/>
                    <a:pt x="101" y="103"/>
                    <a:pt x="102" y="103"/>
                  </a:cubicBezTo>
                  <a:cubicBezTo>
                    <a:pt x="102" y="103"/>
                    <a:pt x="102" y="103"/>
                    <a:pt x="101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1" y="103"/>
                    <a:pt x="101" y="102"/>
                    <a:pt x="101" y="102"/>
                  </a:cubicBezTo>
                  <a:cubicBezTo>
                    <a:pt x="102" y="102"/>
                    <a:pt x="102" y="100"/>
                    <a:pt x="102" y="99"/>
                  </a:cubicBezTo>
                  <a:cubicBezTo>
                    <a:pt x="102" y="99"/>
                    <a:pt x="102" y="98"/>
                    <a:pt x="102" y="98"/>
                  </a:cubicBezTo>
                  <a:cubicBezTo>
                    <a:pt x="102" y="98"/>
                    <a:pt x="102" y="97"/>
                    <a:pt x="101" y="97"/>
                  </a:cubicBezTo>
                  <a:cubicBezTo>
                    <a:pt x="101" y="97"/>
                    <a:pt x="101" y="97"/>
                    <a:pt x="101" y="97"/>
                  </a:cubicBezTo>
                  <a:cubicBezTo>
                    <a:pt x="101" y="97"/>
                    <a:pt x="102" y="97"/>
                    <a:pt x="102" y="97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3" y="96"/>
                    <a:pt x="103" y="96"/>
                    <a:pt x="104" y="96"/>
                  </a:cubicBezTo>
                  <a:cubicBezTo>
                    <a:pt x="104" y="96"/>
                    <a:pt x="105" y="96"/>
                    <a:pt x="105" y="96"/>
                  </a:cubicBezTo>
                  <a:cubicBezTo>
                    <a:pt x="105" y="96"/>
                    <a:pt x="106" y="96"/>
                    <a:pt x="106" y="96"/>
                  </a:cubicBezTo>
                  <a:cubicBezTo>
                    <a:pt x="107" y="96"/>
                    <a:pt x="108" y="97"/>
                    <a:pt x="109" y="96"/>
                  </a:cubicBezTo>
                  <a:cubicBezTo>
                    <a:pt x="109" y="96"/>
                    <a:pt x="109" y="97"/>
                    <a:pt x="110" y="97"/>
                  </a:cubicBezTo>
                  <a:cubicBezTo>
                    <a:pt x="110" y="96"/>
                    <a:pt x="110" y="95"/>
                    <a:pt x="110" y="95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5"/>
                    <a:pt x="111" y="95"/>
                    <a:pt x="110" y="95"/>
                  </a:cubicBezTo>
                  <a:cubicBezTo>
                    <a:pt x="110" y="94"/>
                    <a:pt x="111" y="94"/>
                    <a:pt x="111" y="93"/>
                  </a:cubicBezTo>
                  <a:cubicBezTo>
                    <a:pt x="111" y="93"/>
                    <a:pt x="111" y="93"/>
                    <a:pt x="111" y="93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11" y="94"/>
                    <a:pt x="111" y="93"/>
                    <a:pt x="111" y="93"/>
                  </a:cubicBezTo>
                  <a:cubicBezTo>
                    <a:pt x="111" y="93"/>
                    <a:pt x="111" y="93"/>
                    <a:pt x="111" y="93"/>
                  </a:cubicBezTo>
                  <a:cubicBezTo>
                    <a:pt x="110" y="92"/>
                    <a:pt x="111" y="92"/>
                    <a:pt x="110" y="92"/>
                  </a:cubicBezTo>
                  <a:cubicBezTo>
                    <a:pt x="110" y="92"/>
                    <a:pt x="110" y="92"/>
                    <a:pt x="110" y="91"/>
                  </a:cubicBezTo>
                  <a:cubicBezTo>
                    <a:pt x="110" y="91"/>
                    <a:pt x="110" y="91"/>
                    <a:pt x="110" y="91"/>
                  </a:cubicBezTo>
                  <a:cubicBezTo>
                    <a:pt x="109" y="91"/>
                    <a:pt x="109" y="91"/>
                    <a:pt x="109" y="91"/>
                  </a:cubicBezTo>
                  <a:cubicBezTo>
                    <a:pt x="109" y="91"/>
                    <a:pt x="109" y="91"/>
                    <a:pt x="109" y="91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90"/>
                    <a:pt x="109" y="91"/>
                    <a:pt x="109" y="91"/>
                  </a:cubicBezTo>
                  <a:cubicBezTo>
                    <a:pt x="108" y="90"/>
                    <a:pt x="108" y="90"/>
                    <a:pt x="107" y="90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90"/>
                    <a:pt x="107" y="90"/>
                    <a:pt x="107" y="89"/>
                  </a:cubicBezTo>
                  <a:cubicBezTo>
                    <a:pt x="107" y="89"/>
                    <a:pt x="107" y="89"/>
                    <a:pt x="107" y="89"/>
                  </a:cubicBezTo>
                  <a:cubicBezTo>
                    <a:pt x="107" y="89"/>
                    <a:pt x="107" y="89"/>
                    <a:pt x="107" y="89"/>
                  </a:cubicBezTo>
                  <a:cubicBezTo>
                    <a:pt x="107" y="89"/>
                    <a:pt x="107" y="89"/>
                    <a:pt x="106" y="89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7" y="89"/>
                    <a:pt x="107" y="89"/>
                    <a:pt x="107" y="89"/>
                  </a:cubicBezTo>
                  <a:cubicBezTo>
                    <a:pt x="107" y="89"/>
                    <a:pt x="107" y="89"/>
                    <a:pt x="107" y="89"/>
                  </a:cubicBezTo>
                  <a:cubicBezTo>
                    <a:pt x="107" y="89"/>
                    <a:pt x="108" y="89"/>
                    <a:pt x="108" y="89"/>
                  </a:cubicBezTo>
                  <a:cubicBezTo>
                    <a:pt x="108" y="89"/>
                    <a:pt x="108" y="89"/>
                    <a:pt x="108" y="89"/>
                  </a:cubicBezTo>
                  <a:cubicBezTo>
                    <a:pt x="108" y="89"/>
                    <a:pt x="108" y="88"/>
                    <a:pt x="108" y="88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89"/>
                    <a:pt x="110" y="89"/>
                    <a:pt x="110" y="89"/>
                  </a:cubicBezTo>
                  <a:cubicBezTo>
                    <a:pt x="110" y="89"/>
                    <a:pt x="110" y="89"/>
                    <a:pt x="110" y="89"/>
                  </a:cubicBezTo>
                  <a:cubicBezTo>
                    <a:pt x="110" y="89"/>
                    <a:pt x="110" y="89"/>
                    <a:pt x="110" y="89"/>
                  </a:cubicBezTo>
                  <a:cubicBezTo>
                    <a:pt x="110" y="89"/>
                    <a:pt x="110" y="88"/>
                    <a:pt x="110" y="88"/>
                  </a:cubicBezTo>
                  <a:cubicBezTo>
                    <a:pt x="110" y="88"/>
                    <a:pt x="110" y="88"/>
                    <a:pt x="110" y="87"/>
                  </a:cubicBezTo>
                  <a:cubicBezTo>
                    <a:pt x="110" y="87"/>
                    <a:pt x="110" y="87"/>
                    <a:pt x="111" y="87"/>
                  </a:cubicBezTo>
                  <a:cubicBezTo>
                    <a:pt x="111" y="87"/>
                    <a:pt x="111" y="88"/>
                    <a:pt x="111" y="88"/>
                  </a:cubicBezTo>
                  <a:cubicBezTo>
                    <a:pt x="111" y="87"/>
                    <a:pt x="112" y="88"/>
                    <a:pt x="112" y="88"/>
                  </a:cubicBezTo>
                  <a:cubicBezTo>
                    <a:pt x="112" y="88"/>
                    <a:pt x="112" y="88"/>
                    <a:pt x="112" y="88"/>
                  </a:cubicBezTo>
                  <a:cubicBezTo>
                    <a:pt x="112" y="87"/>
                    <a:pt x="112" y="87"/>
                    <a:pt x="112" y="87"/>
                  </a:cubicBezTo>
                  <a:cubicBezTo>
                    <a:pt x="112" y="87"/>
                    <a:pt x="113" y="87"/>
                    <a:pt x="114" y="87"/>
                  </a:cubicBezTo>
                  <a:cubicBezTo>
                    <a:pt x="114" y="86"/>
                    <a:pt x="114" y="86"/>
                    <a:pt x="114" y="85"/>
                  </a:cubicBezTo>
                  <a:cubicBezTo>
                    <a:pt x="114" y="85"/>
                    <a:pt x="114" y="85"/>
                    <a:pt x="114" y="85"/>
                  </a:cubicBezTo>
                  <a:cubicBezTo>
                    <a:pt x="115" y="85"/>
                    <a:pt x="115" y="85"/>
                    <a:pt x="115" y="85"/>
                  </a:cubicBezTo>
                  <a:cubicBezTo>
                    <a:pt x="115" y="85"/>
                    <a:pt x="115" y="85"/>
                    <a:pt x="116" y="85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16" y="84"/>
                    <a:pt x="117" y="84"/>
                    <a:pt x="117" y="84"/>
                  </a:cubicBezTo>
                  <a:cubicBezTo>
                    <a:pt x="117" y="83"/>
                    <a:pt x="117" y="83"/>
                    <a:pt x="117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2"/>
                    <a:pt x="118" y="83"/>
                  </a:cubicBezTo>
                  <a:cubicBezTo>
                    <a:pt x="118" y="83"/>
                    <a:pt x="118" y="83"/>
                    <a:pt x="118" y="83"/>
                  </a:cubicBezTo>
                  <a:cubicBezTo>
                    <a:pt x="118" y="83"/>
                    <a:pt x="118" y="83"/>
                    <a:pt x="118" y="83"/>
                  </a:cubicBezTo>
                  <a:cubicBezTo>
                    <a:pt x="118" y="83"/>
                    <a:pt x="118" y="83"/>
                    <a:pt x="118" y="83"/>
                  </a:cubicBezTo>
                  <a:cubicBezTo>
                    <a:pt x="118" y="83"/>
                    <a:pt x="118" y="83"/>
                    <a:pt x="118" y="83"/>
                  </a:cubicBezTo>
                  <a:cubicBezTo>
                    <a:pt x="119" y="83"/>
                    <a:pt x="119" y="83"/>
                    <a:pt x="119" y="83"/>
                  </a:cubicBezTo>
                  <a:cubicBezTo>
                    <a:pt x="119" y="83"/>
                    <a:pt x="119" y="83"/>
                    <a:pt x="118" y="83"/>
                  </a:cubicBezTo>
                  <a:cubicBezTo>
                    <a:pt x="118" y="83"/>
                    <a:pt x="119" y="83"/>
                    <a:pt x="119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9" y="82"/>
                    <a:pt x="119" y="81"/>
                    <a:pt x="120" y="82"/>
                  </a:cubicBezTo>
                  <a:cubicBezTo>
                    <a:pt x="120" y="82"/>
                    <a:pt x="120" y="82"/>
                    <a:pt x="120" y="82"/>
                  </a:cubicBezTo>
                  <a:cubicBezTo>
                    <a:pt x="120" y="82"/>
                    <a:pt x="120" y="82"/>
                    <a:pt x="120" y="82"/>
                  </a:cubicBezTo>
                  <a:cubicBezTo>
                    <a:pt x="120" y="82"/>
                    <a:pt x="120" y="82"/>
                    <a:pt x="120" y="82"/>
                  </a:cubicBezTo>
                  <a:cubicBezTo>
                    <a:pt x="120" y="82"/>
                    <a:pt x="120" y="82"/>
                    <a:pt x="120" y="81"/>
                  </a:cubicBezTo>
                  <a:cubicBezTo>
                    <a:pt x="120" y="81"/>
                    <a:pt x="120" y="81"/>
                    <a:pt x="120" y="81"/>
                  </a:cubicBezTo>
                  <a:cubicBezTo>
                    <a:pt x="121" y="81"/>
                    <a:pt x="121" y="81"/>
                    <a:pt x="121" y="81"/>
                  </a:cubicBezTo>
                  <a:cubicBezTo>
                    <a:pt x="121" y="81"/>
                    <a:pt x="121" y="81"/>
                    <a:pt x="121" y="82"/>
                  </a:cubicBezTo>
                  <a:cubicBezTo>
                    <a:pt x="121" y="82"/>
                    <a:pt x="121" y="82"/>
                    <a:pt x="122" y="82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22" y="82"/>
                    <a:pt x="122" y="82"/>
                    <a:pt x="122" y="81"/>
                  </a:cubicBezTo>
                  <a:cubicBezTo>
                    <a:pt x="122" y="81"/>
                    <a:pt x="122" y="81"/>
                    <a:pt x="122" y="81"/>
                  </a:cubicBezTo>
                  <a:cubicBezTo>
                    <a:pt x="122" y="81"/>
                    <a:pt x="122" y="81"/>
                    <a:pt x="122" y="81"/>
                  </a:cubicBezTo>
                  <a:cubicBezTo>
                    <a:pt x="122" y="81"/>
                    <a:pt x="122" y="81"/>
                    <a:pt x="122" y="81"/>
                  </a:cubicBezTo>
                  <a:cubicBezTo>
                    <a:pt x="122" y="81"/>
                    <a:pt x="122" y="81"/>
                    <a:pt x="123" y="81"/>
                  </a:cubicBezTo>
                  <a:cubicBezTo>
                    <a:pt x="123" y="81"/>
                    <a:pt x="122" y="81"/>
                    <a:pt x="122" y="81"/>
                  </a:cubicBezTo>
                  <a:cubicBezTo>
                    <a:pt x="122" y="81"/>
                    <a:pt x="122" y="81"/>
                    <a:pt x="122" y="81"/>
                  </a:cubicBezTo>
                  <a:cubicBezTo>
                    <a:pt x="122" y="81"/>
                    <a:pt x="122" y="81"/>
                    <a:pt x="122" y="80"/>
                  </a:cubicBezTo>
                  <a:cubicBezTo>
                    <a:pt x="122" y="80"/>
                    <a:pt x="122" y="80"/>
                    <a:pt x="122" y="80"/>
                  </a:cubicBezTo>
                  <a:cubicBezTo>
                    <a:pt x="122" y="80"/>
                    <a:pt x="122" y="80"/>
                    <a:pt x="122" y="80"/>
                  </a:cubicBezTo>
                  <a:cubicBezTo>
                    <a:pt x="122" y="80"/>
                    <a:pt x="122" y="80"/>
                    <a:pt x="122" y="80"/>
                  </a:cubicBezTo>
                  <a:cubicBezTo>
                    <a:pt x="122" y="80"/>
                    <a:pt x="122" y="80"/>
                    <a:pt x="122" y="80"/>
                  </a:cubicBezTo>
                  <a:cubicBezTo>
                    <a:pt x="122" y="80"/>
                    <a:pt x="122" y="79"/>
                    <a:pt x="122" y="79"/>
                  </a:cubicBezTo>
                  <a:cubicBezTo>
                    <a:pt x="122" y="79"/>
                    <a:pt x="122" y="79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1" y="78"/>
                    <a:pt x="121" y="78"/>
                  </a:cubicBezTo>
                  <a:cubicBezTo>
                    <a:pt x="121" y="78"/>
                    <a:pt x="122" y="78"/>
                    <a:pt x="122" y="78"/>
                  </a:cubicBezTo>
                  <a:cubicBezTo>
                    <a:pt x="122" y="77"/>
                    <a:pt x="121" y="77"/>
                    <a:pt x="122" y="77"/>
                  </a:cubicBezTo>
                  <a:cubicBezTo>
                    <a:pt x="122" y="76"/>
                    <a:pt x="122" y="77"/>
                    <a:pt x="122" y="77"/>
                  </a:cubicBezTo>
                  <a:cubicBezTo>
                    <a:pt x="122" y="77"/>
                    <a:pt x="122" y="76"/>
                    <a:pt x="123" y="76"/>
                  </a:cubicBezTo>
                  <a:cubicBezTo>
                    <a:pt x="123" y="76"/>
                    <a:pt x="123" y="76"/>
                    <a:pt x="123" y="77"/>
                  </a:cubicBezTo>
                  <a:cubicBezTo>
                    <a:pt x="123" y="76"/>
                    <a:pt x="123" y="76"/>
                    <a:pt x="123" y="76"/>
                  </a:cubicBezTo>
                  <a:cubicBezTo>
                    <a:pt x="123" y="76"/>
                    <a:pt x="123" y="76"/>
                    <a:pt x="123" y="76"/>
                  </a:cubicBezTo>
                  <a:cubicBezTo>
                    <a:pt x="123" y="76"/>
                    <a:pt x="124" y="76"/>
                    <a:pt x="124" y="76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24" y="76"/>
                    <a:pt x="124" y="77"/>
                    <a:pt x="125" y="77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4" y="77"/>
                    <a:pt x="124" y="77"/>
                    <a:pt x="124" y="77"/>
                  </a:cubicBezTo>
                  <a:cubicBezTo>
                    <a:pt x="124" y="77"/>
                    <a:pt x="124" y="77"/>
                    <a:pt x="124" y="77"/>
                  </a:cubicBezTo>
                  <a:cubicBezTo>
                    <a:pt x="124" y="77"/>
                    <a:pt x="124" y="77"/>
                    <a:pt x="124" y="77"/>
                  </a:cubicBezTo>
                  <a:cubicBezTo>
                    <a:pt x="124" y="78"/>
                    <a:pt x="124" y="78"/>
                    <a:pt x="124" y="78"/>
                  </a:cubicBezTo>
                  <a:cubicBezTo>
                    <a:pt x="124" y="78"/>
                    <a:pt x="123" y="78"/>
                    <a:pt x="123" y="78"/>
                  </a:cubicBezTo>
                  <a:cubicBezTo>
                    <a:pt x="123" y="78"/>
                    <a:pt x="123" y="78"/>
                    <a:pt x="123" y="78"/>
                  </a:cubicBezTo>
                  <a:cubicBezTo>
                    <a:pt x="123" y="78"/>
                    <a:pt x="123" y="79"/>
                    <a:pt x="123" y="79"/>
                  </a:cubicBezTo>
                  <a:cubicBezTo>
                    <a:pt x="123" y="79"/>
                    <a:pt x="124" y="79"/>
                    <a:pt x="124" y="80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5" y="80"/>
                    <a:pt x="125" y="80"/>
                    <a:pt x="125" y="80"/>
                  </a:cubicBezTo>
                  <a:cubicBezTo>
                    <a:pt x="125" y="80"/>
                    <a:pt x="125" y="80"/>
                    <a:pt x="125" y="80"/>
                  </a:cubicBezTo>
                  <a:cubicBezTo>
                    <a:pt x="125" y="80"/>
                    <a:pt x="125" y="80"/>
                    <a:pt x="125" y="81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80"/>
                    <a:pt x="127" y="80"/>
                    <a:pt x="127" y="80"/>
                  </a:cubicBezTo>
                  <a:cubicBezTo>
                    <a:pt x="127" y="81"/>
                    <a:pt x="128" y="80"/>
                    <a:pt x="128" y="80"/>
                  </a:cubicBezTo>
                  <a:cubicBezTo>
                    <a:pt x="128" y="81"/>
                    <a:pt x="128" y="81"/>
                    <a:pt x="128" y="81"/>
                  </a:cubicBezTo>
                  <a:cubicBezTo>
                    <a:pt x="128" y="81"/>
                    <a:pt x="129" y="81"/>
                    <a:pt x="129" y="81"/>
                  </a:cubicBezTo>
                  <a:cubicBezTo>
                    <a:pt x="129" y="81"/>
                    <a:pt x="129" y="81"/>
                    <a:pt x="129" y="81"/>
                  </a:cubicBezTo>
                  <a:cubicBezTo>
                    <a:pt x="130" y="81"/>
                    <a:pt x="131" y="80"/>
                    <a:pt x="132" y="79"/>
                  </a:cubicBezTo>
                  <a:cubicBezTo>
                    <a:pt x="133" y="79"/>
                    <a:pt x="133" y="79"/>
                    <a:pt x="133" y="80"/>
                  </a:cubicBezTo>
                  <a:cubicBezTo>
                    <a:pt x="134" y="80"/>
                    <a:pt x="134" y="80"/>
                    <a:pt x="134" y="80"/>
                  </a:cubicBezTo>
                  <a:cubicBezTo>
                    <a:pt x="134" y="80"/>
                    <a:pt x="135" y="80"/>
                    <a:pt x="135" y="80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6" y="79"/>
                    <a:pt x="136" y="79"/>
                    <a:pt x="137" y="79"/>
                  </a:cubicBezTo>
                  <a:cubicBezTo>
                    <a:pt x="137" y="79"/>
                    <a:pt x="137" y="79"/>
                    <a:pt x="137" y="79"/>
                  </a:cubicBezTo>
                  <a:cubicBezTo>
                    <a:pt x="137" y="79"/>
                    <a:pt x="137" y="79"/>
                    <a:pt x="137" y="79"/>
                  </a:cubicBezTo>
                  <a:cubicBezTo>
                    <a:pt x="137" y="78"/>
                    <a:pt x="137" y="79"/>
                    <a:pt x="137" y="78"/>
                  </a:cubicBezTo>
                  <a:cubicBezTo>
                    <a:pt x="137" y="78"/>
                    <a:pt x="136" y="77"/>
                    <a:pt x="137" y="76"/>
                  </a:cubicBezTo>
                  <a:cubicBezTo>
                    <a:pt x="137" y="76"/>
                    <a:pt x="137" y="76"/>
                    <a:pt x="137" y="76"/>
                  </a:cubicBezTo>
                  <a:cubicBezTo>
                    <a:pt x="137" y="76"/>
                    <a:pt x="137" y="75"/>
                    <a:pt x="137" y="75"/>
                  </a:cubicBezTo>
                  <a:cubicBezTo>
                    <a:pt x="137" y="75"/>
                    <a:pt x="137" y="75"/>
                    <a:pt x="137" y="75"/>
                  </a:cubicBezTo>
                  <a:cubicBezTo>
                    <a:pt x="138" y="75"/>
                    <a:pt x="138" y="75"/>
                    <a:pt x="138" y="75"/>
                  </a:cubicBezTo>
                  <a:cubicBezTo>
                    <a:pt x="138" y="75"/>
                    <a:pt x="138" y="75"/>
                    <a:pt x="138" y="75"/>
                  </a:cubicBezTo>
                  <a:cubicBezTo>
                    <a:pt x="139" y="75"/>
                    <a:pt x="139" y="75"/>
                    <a:pt x="139" y="75"/>
                  </a:cubicBezTo>
                  <a:cubicBezTo>
                    <a:pt x="139" y="75"/>
                    <a:pt x="139" y="75"/>
                    <a:pt x="139" y="76"/>
                  </a:cubicBezTo>
                  <a:cubicBezTo>
                    <a:pt x="140" y="76"/>
                    <a:pt x="140" y="76"/>
                    <a:pt x="140" y="75"/>
                  </a:cubicBezTo>
                  <a:cubicBezTo>
                    <a:pt x="140" y="75"/>
                    <a:pt x="140" y="74"/>
                    <a:pt x="141" y="74"/>
                  </a:cubicBezTo>
                  <a:cubicBezTo>
                    <a:pt x="141" y="74"/>
                    <a:pt x="140" y="73"/>
                    <a:pt x="140" y="73"/>
                  </a:cubicBezTo>
                  <a:cubicBezTo>
                    <a:pt x="140" y="74"/>
                    <a:pt x="140" y="74"/>
                    <a:pt x="140" y="74"/>
                  </a:cubicBezTo>
                  <a:cubicBezTo>
                    <a:pt x="140" y="74"/>
                    <a:pt x="140" y="74"/>
                    <a:pt x="140" y="74"/>
                  </a:cubicBezTo>
                  <a:cubicBezTo>
                    <a:pt x="140" y="73"/>
                    <a:pt x="140" y="73"/>
                    <a:pt x="140" y="73"/>
                  </a:cubicBezTo>
                  <a:cubicBezTo>
                    <a:pt x="140" y="73"/>
                    <a:pt x="140" y="73"/>
                    <a:pt x="139" y="73"/>
                  </a:cubicBezTo>
                  <a:cubicBezTo>
                    <a:pt x="139" y="73"/>
                    <a:pt x="139" y="73"/>
                    <a:pt x="139" y="72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1" y="72"/>
                    <a:pt x="141" y="72"/>
                    <a:pt x="141" y="72"/>
                  </a:cubicBezTo>
                  <a:cubicBezTo>
                    <a:pt x="141" y="72"/>
                    <a:pt x="141" y="71"/>
                    <a:pt x="141" y="71"/>
                  </a:cubicBezTo>
                  <a:cubicBezTo>
                    <a:pt x="141" y="71"/>
                    <a:pt x="141" y="72"/>
                    <a:pt x="142" y="72"/>
                  </a:cubicBezTo>
                  <a:cubicBezTo>
                    <a:pt x="142" y="71"/>
                    <a:pt x="142" y="71"/>
                    <a:pt x="142" y="71"/>
                  </a:cubicBezTo>
                  <a:cubicBezTo>
                    <a:pt x="142" y="71"/>
                    <a:pt x="142" y="71"/>
                    <a:pt x="143" y="71"/>
                  </a:cubicBezTo>
                  <a:cubicBezTo>
                    <a:pt x="143" y="72"/>
                    <a:pt x="144" y="72"/>
                    <a:pt x="144" y="72"/>
                  </a:cubicBezTo>
                  <a:cubicBezTo>
                    <a:pt x="145" y="72"/>
                    <a:pt x="145" y="71"/>
                    <a:pt x="145" y="71"/>
                  </a:cubicBezTo>
                  <a:cubicBezTo>
                    <a:pt x="145" y="71"/>
                    <a:pt x="145" y="71"/>
                    <a:pt x="145" y="72"/>
                  </a:cubicBezTo>
                  <a:cubicBezTo>
                    <a:pt x="145" y="71"/>
                    <a:pt x="145" y="71"/>
                    <a:pt x="145" y="71"/>
                  </a:cubicBezTo>
                  <a:cubicBezTo>
                    <a:pt x="145" y="71"/>
                    <a:pt x="145" y="71"/>
                    <a:pt x="145" y="71"/>
                  </a:cubicBezTo>
                  <a:cubicBezTo>
                    <a:pt x="145" y="71"/>
                    <a:pt x="145" y="71"/>
                    <a:pt x="145" y="71"/>
                  </a:cubicBezTo>
                  <a:cubicBezTo>
                    <a:pt x="145" y="71"/>
                    <a:pt x="145" y="71"/>
                    <a:pt x="145" y="71"/>
                  </a:cubicBezTo>
                  <a:cubicBezTo>
                    <a:pt x="145" y="71"/>
                    <a:pt x="145" y="71"/>
                    <a:pt x="145" y="71"/>
                  </a:cubicBezTo>
                  <a:cubicBezTo>
                    <a:pt x="145" y="71"/>
                    <a:pt x="145" y="71"/>
                    <a:pt x="146" y="71"/>
                  </a:cubicBezTo>
                  <a:cubicBezTo>
                    <a:pt x="146" y="71"/>
                    <a:pt x="146" y="71"/>
                    <a:pt x="146" y="70"/>
                  </a:cubicBezTo>
                  <a:cubicBezTo>
                    <a:pt x="146" y="71"/>
                    <a:pt x="147" y="71"/>
                    <a:pt x="147" y="71"/>
                  </a:cubicBezTo>
                  <a:cubicBezTo>
                    <a:pt x="147" y="71"/>
                    <a:pt x="147" y="71"/>
                    <a:pt x="147" y="71"/>
                  </a:cubicBezTo>
                  <a:cubicBezTo>
                    <a:pt x="147" y="70"/>
                    <a:pt x="146" y="71"/>
                    <a:pt x="145" y="70"/>
                  </a:cubicBezTo>
                  <a:cubicBezTo>
                    <a:pt x="145" y="70"/>
                    <a:pt x="145" y="69"/>
                    <a:pt x="145" y="69"/>
                  </a:cubicBezTo>
                  <a:cubicBezTo>
                    <a:pt x="145" y="69"/>
                    <a:pt x="145" y="69"/>
                    <a:pt x="145" y="69"/>
                  </a:cubicBezTo>
                  <a:cubicBezTo>
                    <a:pt x="145" y="69"/>
                    <a:pt x="144" y="70"/>
                    <a:pt x="144" y="70"/>
                  </a:cubicBezTo>
                  <a:cubicBezTo>
                    <a:pt x="144" y="70"/>
                    <a:pt x="144" y="70"/>
                    <a:pt x="144" y="70"/>
                  </a:cubicBezTo>
                  <a:cubicBezTo>
                    <a:pt x="144" y="70"/>
                    <a:pt x="144" y="70"/>
                    <a:pt x="143" y="70"/>
                  </a:cubicBezTo>
                  <a:cubicBezTo>
                    <a:pt x="143" y="70"/>
                    <a:pt x="143" y="70"/>
                    <a:pt x="143" y="70"/>
                  </a:cubicBezTo>
                  <a:cubicBezTo>
                    <a:pt x="143" y="70"/>
                    <a:pt x="143" y="70"/>
                    <a:pt x="143" y="70"/>
                  </a:cubicBezTo>
                  <a:cubicBezTo>
                    <a:pt x="143" y="70"/>
                    <a:pt x="143" y="70"/>
                    <a:pt x="143" y="70"/>
                  </a:cubicBezTo>
                  <a:cubicBezTo>
                    <a:pt x="143" y="70"/>
                    <a:pt x="142" y="70"/>
                    <a:pt x="142" y="70"/>
                  </a:cubicBezTo>
                  <a:cubicBezTo>
                    <a:pt x="142" y="70"/>
                    <a:pt x="142" y="70"/>
                    <a:pt x="142" y="70"/>
                  </a:cubicBezTo>
                  <a:cubicBezTo>
                    <a:pt x="142" y="70"/>
                    <a:pt x="142" y="70"/>
                    <a:pt x="142" y="70"/>
                  </a:cubicBezTo>
                  <a:cubicBezTo>
                    <a:pt x="142" y="70"/>
                    <a:pt x="141" y="70"/>
                    <a:pt x="141" y="70"/>
                  </a:cubicBezTo>
                  <a:cubicBezTo>
                    <a:pt x="141" y="70"/>
                    <a:pt x="141" y="70"/>
                    <a:pt x="141" y="70"/>
                  </a:cubicBezTo>
                  <a:cubicBezTo>
                    <a:pt x="141" y="70"/>
                    <a:pt x="141" y="70"/>
                    <a:pt x="141" y="71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1"/>
                    <a:pt x="139" y="71"/>
                    <a:pt x="139" y="71"/>
                  </a:cubicBezTo>
                  <a:cubicBezTo>
                    <a:pt x="139" y="71"/>
                    <a:pt x="139" y="71"/>
                    <a:pt x="139" y="70"/>
                  </a:cubicBezTo>
                  <a:cubicBezTo>
                    <a:pt x="139" y="70"/>
                    <a:pt x="139" y="70"/>
                    <a:pt x="139" y="70"/>
                  </a:cubicBezTo>
                  <a:cubicBezTo>
                    <a:pt x="139" y="70"/>
                    <a:pt x="138" y="70"/>
                    <a:pt x="138" y="70"/>
                  </a:cubicBezTo>
                  <a:cubicBezTo>
                    <a:pt x="138" y="70"/>
                    <a:pt x="138" y="70"/>
                    <a:pt x="138" y="70"/>
                  </a:cubicBezTo>
                  <a:cubicBezTo>
                    <a:pt x="138" y="70"/>
                    <a:pt x="138" y="70"/>
                    <a:pt x="138" y="70"/>
                  </a:cubicBezTo>
                  <a:cubicBezTo>
                    <a:pt x="137" y="70"/>
                    <a:pt x="137" y="69"/>
                    <a:pt x="137" y="68"/>
                  </a:cubicBezTo>
                  <a:cubicBezTo>
                    <a:pt x="137" y="68"/>
                    <a:pt x="137" y="68"/>
                    <a:pt x="137" y="68"/>
                  </a:cubicBezTo>
                  <a:cubicBezTo>
                    <a:pt x="137" y="68"/>
                    <a:pt x="137" y="67"/>
                    <a:pt x="137" y="67"/>
                  </a:cubicBezTo>
                  <a:cubicBezTo>
                    <a:pt x="137" y="67"/>
                    <a:pt x="137" y="67"/>
                    <a:pt x="137" y="66"/>
                  </a:cubicBezTo>
                  <a:cubicBezTo>
                    <a:pt x="137" y="66"/>
                    <a:pt x="137" y="66"/>
                    <a:pt x="137" y="66"/>
                  </a:cubicBezTo>
                  <a:cubicBezTo>
                    <a:pt x="137" y="66"/>
                    <a:pt x="137" y="65"/>
                    <a:pt x="137" y="65"/>
                  </a:cubicBezTo>
                  <a:cubicBezTo>
                    <a:pt x="137" y="65"/>
                    <a:pt x="137" y="65"/>
                    <a:pt x="137" y="65"/>
                  </a:cubicBezTo>
                  <a:cubicBezTo>
                    <a:pt x="137" y="65"/>
                    <a:pt x="138" y="65"/>
                    <a:pt x="138" y="65"/>
                  </a:cubicBezTo>
                  <a:cubicBezTo>
                    <a:pt x="138" y="65"/>
                    <a:pt x="138" y="64"/>
                    <a:pt x="138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38" y="64"/>
                    <a:pt x="138" y="64"/>
                    <a:pt x="139" y="64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39" y="64"/>
                    <a:pt x="141" y="62"/>
                    <a:pt x="141" y="62"/>
                  </a:cubicBezTo>
                  <a:cubicBezTo>
                    <a:pt x="141" y="62"/>
                    <a:pt x="141" y="62"/>
                    <a:pt x="142" y="62"/>
                  </a:cubicBezTo>
                  <a:cubicBezTo>
                    <a:pt x="142" y="62"/>
                    <a:pt x="142" y="62"/>
                    <a:pt x="142" y="61"/>
                  </a:cubicBezTo>
                  <a:cubicBezTo>
                    <a:pt x="142" y="61"/>
                    <a:pt x="141" y="61"/>
                    <a:pt x="141" y="61"/>
                  </a:cubicBezTo>
                  <a:cubicBezTo>
                    <a:pt x="141" y="61"/>
                    <a:pt x="142" y="61"/>
                    <a:pt x="141" y="61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1" y="60"/>
                    <a:pt x="141" y="60"/>
                    <a:pt x="140" y="60"/>
                  </a:cubicBezTo>
                  <a:cubicBezTo>
                    <a:pt x="140" y="60"/>
                    <a:pt x="139" y="60"/>
                    <a:pt x="139" y="60"/>
                  </a:cubicBezTo>
                  <a:cubicBezTo>
                    <a:pt x="139" y="60"/>
                    <a:pt x="139" y="60"/>
                    <a:pt x="138" y="60"/>
                  </a:cubicBezTo>
                  <a:cubicBezTo>
                    <a:pt x="138" y="60"/>
                    <a:pt x="138" y="60"/>
                    <a:pt x="138" y="61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7" y="62"/>
                    <a:pt x="137" y="62"/>
                    <a:pt x="136" y="62"/>
                  </a:cubicBezTo>
                  <a:cubicBezTo>
                    <a:pt x="136" y="62"/>
                    <a:pt x="136" y="62"/>
                    <a:pt x="137" y="62"/>
                  </a:cubicBezTo>
                  <a:cubicBezTo>
                    <a:pt x="137" y="62"/>
                    <a:pt x="137" y="62"/>
                    <a:pt x="137" y="63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3"/>
                    <a:pt x="136" y="63"/>
                    <a:pt x="136" y="64"/>
                  </a:cubicBezTo>
                  <a:cubicBezTo>
                    <a:pt x="136" y="64"/>
                    <a:pt x="135" y="64"/>
                    <a:pt x="135" y="64"/>
                  </a:cubicBezTo>
                  <a:cubicBezTo>
                    <a:pt x="135" y="64"/>
                    <a:pt x="135" y="64"/>
                    <a:pt x="135" y="64"/>
                  </a:cubicBezTo>
                  <a:cubicBezTo>
                    <a:pt x="134" y="64"/>
                    <a:pt x="134" y="65"/>
                    <a:pt x="134" y="65"/>
                  </a:cubicBezTo>
                  <a:cubicBezTo>
                    <a:pt x="134" y="65"/>
                    <a:pt x="134" y="65"/>
                    <a:pt x="133" y="66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66"/>
                    <a:pt x="132" y="66"/>
                    <a:pt x="132" y="66"/>
                  </a:cubicBezTo>
                  <a:cubicBezTo>
                    <a:pt x="132" y="67"/>
                    <a:pt x="133" y="67"/>
                    <a:pt x="132" y="68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2" y="68"/>
                    <a:pt x="132" y="69"/>
                    <a:pt x="132" y="69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32" y="69"/>
                    <a:pt x="133" y="69"/>
                    <a:pt x="133" y="69"/>
                  </a:cubicBezTo>
                  <a:cubicBezTo>
                    <a:pt x="133" y="69"/>
                    <a:pt x="133" y="69"/>
                    <a:pt x="133" y="69"/>
                  </a:cubicBezTo>
                  <a:cubicBezTo>
                    <a:pt x="133" y="70"/>
                    <a:pt x="133" y="70"/>
                    <a:pt x="134" y="70"/>
                  </a:cubicBezTo>
                  <a:cubicBezTo>
                    <a:pt x="134" y="71"/>
                    <a:pt x="134" y="71"/>
                    <a:pt x="134" y="71"/>
                  </a:cubicBezTo>
                  <a:cubicBezTo>
                    <a:pt x="134" y="71"/>
                    <a:pt x="134" y="71"/>
                    <a:pt x="134" y="71"/>
                  </a:cubicBezTo>
                  <a:cubicBezTo>
                    <a:pt x="134" y="71"/>
                    <a:pt x="133" y="72"/>
                    <a:pt x="133" y="72"/>
                  </a:cubicBezTo>
                  <a:cubicBezTo>
                    <a:pt x="133" y="71"/>
                    <a:pt x="131" y="71"/>
                    <a:pt x="131" y="71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32" y="71"/>
                    <a:pt x="132" y="72"/>
                    <a:pt x="132" y="72"/>
                  </a:cubicBezTo>
                  <a:cubicBezTo>
                    <a:pt x="133" y="72"/>
                    <a:pt x="133" y="71"/>
                    <a:pt x="134" y="72"/>
                  </a:cubicBezTo>
                  <a:cubicBezTo>
                    <a:pt x="134" y="72"/>
                    <a:pt x="134" y="72"/>
                    <a:pt x="134" y="72"/>
                  </a:cubicBezTo>
                  <a:cubicBezTo>
                    <a:pt x="134" y="72"/>
                    <a:pt x="134" y="72"/>
                    <a:pt x="134" y="72"/>
                  </a:cubicBezTo>
                  <a:cubicBezTo>
                    <a:pt x="134" y="72"/>
                    <a:pt x="134" y="72"/>
                    <a:pt x="134" y="72"/>
                  </a:cubicBezTo>
                  <a:cubicBezTo>
                    <a:pt x="134" y="72"/>
                    <a:pt x="134" y="72"/>
                    <a:pt x="134" y="72"/>
                  </a:cubicBezTo>
                  <a:cubicBezTo>
                    <a:pt x="134" y="72"/>
                    <a:pt x="133" y="72"/>
                    <a:pt x="133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2" y="72"/>
                    <a:pt x="133" y="73"/>
                    <a:pt x="132" y="73"/>
                  </a:cubicBezTo>
                  <a:cubicBezTo>
                    <a:pt x="132" y="73"/>
                    <a:pt x="132" y="73"/>
                    <a:pt x="132" y="73"/>
                  </a:cubicBezTo>
                  <a:cubicBezTo>
                    <a:pt x="132" y="73"/>
                    <a:pt x="131" y="73"/>
                    <a:pt x="131" y="73"/>
                  </a:cubicBezTo>
                  <a:cubicBezTo>
                    <a:pt x="131" y="73"/>
                    <a:pt x="132" y="74"/>
                    <a:pt x="132" y="74"/>
                  </a:cubicBezTo>
                  <a:cubicBezTo>
                    <a:pt x="131" y="74"/>
                    <a:pt x="131" y="74"/>
                    <a:pt x="131" y="74"/>
                  </a:cubicBezTo>
                  <a:cubicBezTo>
                    <a:pt x="131" y="74"/>
                    <a:pt x="131" y="74"/>
                    <a:pt x="131" y="74"/>
                  </a:cubicBezTo>
                  <a:cubicBezTo>
                    <a:pt x="131" y="74"/>
                    <a:pt x="131" y="74"/>
                    <a:pt x="131" y="75"/>
                  </a:cubicBezTo>
                  <a:cubicBezTo>
                    <a:pt x="131" y="75"/>
                    <a:pt x="131" y="75"/>
                    <a:pt x="131" y="75"/>
                  </a:cubicBezTo>
                  <a:cubicBezTo>
                    <a:pt x="131" y="75"/>
                    <a:pt x="131" y="75"/>
                    <a:pt x="131" y="75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31" y="76"/>
                    <a:pt x="131" y="77"/>
                    <a:pt x="130" y="77"/>
                  </a:cubicBezTo>
                  <a:cubicBezTo>
                    <a:pt x="130" y="77"/>
                    <a:pt x="130" y="77"/>
                    <a:pt x="130" y="77"/>
                  </a:cubicBezTo>
                  <a:cubicBezTo>
                    <a:pt x="130" y="77"/>
                    <a:pt x="130" y="77"/>
                    <a:pt x="130" y="77"/>
                  </a:cubicBezTo>
                  <a:cubicBezTo>
                    <a:pt x="130" y="77"/>
                    <a:pt x="130" y="77"/>
                    <a:pt x="129" y="77"/>
                  </a:cubicBezTo>
                  <a:cubicBezTo>
                    <a:pt x="129" y="77"/>
                    <a:pt x="129" y="77"/>
                    <a:pt x="129" y="77"/>
                  </a:cubicBezTo>
                  <a:cubicBezTo>
                    <a:pt x="129" y="77"/>
                    <a:pt x="129" y="77"/>
                    <a:pt x="129" y="77"/>
                  </a:cubicBezTo>
                  <a:cubicBezTo>
                    <a:pt x="129" y="77"/>
                    <a:pt x="129" y="78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8"/>
                    <a:pt x="129" y="78"/>
                    <a:pt x="128" y="78"/>
                  </a:cubicBezTo>
                  <a:cubicBezTo>
                    <a:pt x="128" y="78"/>
                    <a:pt x="128" y="78"/>
                    <a:pt x="127" y="78"/>
                  </a:cubicBezTo>
                  <a:cubicBezTo>
                    <a:pt x="127" y="78"/>
                    <a:pt x="127" y="78"/>
                    <a:pt x="127" y="78"/>
                  </a:cubicBezTo>
                  <a:cubicBezTo>
                    <a:pt x="127" y="78"/>
                    <a:pt x="127" y="77"/>
                    <a:pt x="127" y="77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7" y="77"/>
                    <a:pt x="127" y="76"/>
                    <a:pt x="127" y="76"/>
                  </a:cubicBezTo>
                  <a:cubicBezTo>
                    <a:pt x="127" y="76"/>
                    <a:pt x="126" y="76"/>
                    <a:pt x="126" y="75"/>
                  </a:cubicBezTo>
                  <a:cubicBezTo>
                    <a:pt x="126" y="75"/>
                    <a:pt x="126" y="75"/>
                    <a:pt x="126" y="75"/>
                  </a:cubicBezTo>
                  <a:cubicBezTo>
                    <a:pt x="126" y="75"/>
                    <a:pt x="126" y="74"/>
                    <a:pt x="126" y="74"/>
                  </a:cubicBezTo>
                  <a:cubicBezTo>
                    <a:pt x="126" y="74"/>
                    <a:pt x="126" y="74"/>
                    <a:pt x="126" y="74"/>
                  </a:cubicBezTo>
                  <a:cubicBezTo>
                    <a:pt x="126" y="74"/>
                    <a:pt x="126" y="74"/>
                    <a:pt x="125" y="74"/>
                  </a:cubicBezTo>
                  <a:cubicBezTo>
                    <a:pt x="125" y="74"/>
                    <a:pt x="125" y="73"/>
                    <a:pt x="125" y="73"/>
                  </a:cubicBezTo>
                  <a:cubicBezTo>
                    <a:pt x="125" y="73"/>
                    <a:pt x="125" y="73"/>
                    <a:pt x="125" y="73"/>
                  </a:cubicBezTo>
                  <a:cubicBezTo>
                    <a:pt x="125" y="73"/>
                    <a:pt x="125" y="73"/>
                    <a:pt x="125" y="72"/>
                  </a:cubicBezTo>
                  <a:cubicBezTo>
                    <a:pt x="125" y="72"/>
                    <a:pt x="125" y="72"/>
                    <a:pt x="125" y="72"/>
                  </a:cubicBezTo>
                  <a:cubicBezTo>
                    <a:pt x="125" y="72"/>
                    <a:pt x="125" y="72"/>
                    <a:pt x="125" y="72"/>
                  </a:cubicBezTo>
                  <a:cubicBezTo>
                    <a:pt x="125" y="72"/>
                    <a:pt x="125" y="72"/>
                    <a:pt x="124" y="72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4" y="72"/>
                    <a:pt x="123" y="72"/>
                    <a:pt x="123" y="72"/>
                  </a:cubicBezTo>
                  <a:cubicBezTo>
                    <a:pt x="123" y="72"/>
                    <a:pt x="123" y="73"/>
                    <a:pt x="123" y="73"/>
                  </a:cubicBezTo>
                  <a:cubicBezTo>
                    <a:pt x="122" y="73"/>
                    <a:pt x="122" y="73"/>
                    <a:pt x="121" y="74"/>
                  </a:cubicBezTo>
                  <a:cubicBezTo>
                    <a:pt x="121" y="74"/>
                    <a:pt x="120" y="74"/>
                    <a:pt x="120" y="74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8" y="73"/>
                    <a:pt x="118" y="72"/>
                    <a:pt x="118" y="72"/>
                  </a:cubicBezTo>
                  <a:cubicBezTo>
                    <a:pt x="118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3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1"/>
                    <a:pt x="119" y="71"/>
                  </a:cubicBezTo>
                  <a:cubicBezTo>
                    <a:pt x="119" y="71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1"/>
                    <a:pt x="119" y="71"/>
                    <a:pt x="119" y="71"/>
                  </a:cubicBezTo>
                  <a:cubicBezTo>
                    <a:pt x="119" y="71"/>
                    <a:pt x="119" y="72"/>
                    <a:pt x="119" y="72"/>
                  </a:cubicBezTo>
                  <a:cubicBezTo>
                    <a:pt x="119" y="72"/>
                    <a:pt x="118" y="72"/>
                    <a:pt x="118" y="72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18" y="72"/>
                    <a:pt x="118" y="71"/>
                    <a:pt x="118" y="71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8" y="71"/>
                    <a:pt x="119" y="71"/>
                    <a:pt x="119" y="71"/>
                  </a:cubicBezTo>
                  <a:cubicBezTo>
                    <a:pt x="119" y="71"/>
                    <a:pt x="119" y="71"/>
                    <a:pt x="119" y="71"/>
                  </a:cubicBezTo>
                  <a:cubicBezTo>
                    <a:pt x="119" y="71"/>
                    <a:pt x="119" y="71"/>
                    <a:pt x="119" y="71"/>
                  </a:cubicBezTo>
                  <a:cubicBezTo>
                    <a:pt x="119" y="71"/>
                    <a:pt x="119" y="71"/>
                    <a:pt x="119" y="71"/>
                  </a:cubicBezTo>
                  <a:cubicBezTo>
                    <a:pt x="119" y="71"/>
                    <a:pt x="119" y="71"/>
                    <a:pt x="118" y="71"/>
                  </a:cubicBezTo>
                  <a:cubicBezTo>
                    <a:pt x="119" y="71"/>
                    <a:pt x="119" y="71"/>
                    <a:pt x="119" y="71"/>
                  </a:cubicBezTo>
                  <a:cubicBezTo>
                    <a:pt x="119" y="71"/>
                    <a:pt x="119" y="70"/>
                    <a:pt x="119" y="70"/>
                  </a:cubicBezTo>
                  <a:cubicBezTo>
                    <a:pt x="118" y="70"/>
                    <a:pt x="118" y="70"/>
                    <a:pt x="118" y="70"/>
                  </a:cubicBezTo>
                  <a:cubicBezTo>
                    <a:pt x="118" y="70"/>
                    <a:pt x="118" y="70"/>
                    <a:pt x="118" y="70"/>
                  </a:cubicBezTo>
                  <a:cubicBezTo>
                    <a:pt x="118" y="70"/>
                    <a:pt x="118" y="69"/>
                    <a:pt x="118" y="69"/>
                  </a:cubicBezTo>
                  <a:cubicBezTo>
                    <a:pt x="118" y="70"/>
                    <a:pt x="118" y="69"/>
                    <a:pt x="118" y="69"/>
                  </a:cubicBezTo>
                  <a:cubicBezTo>
                    <a:pt x="118" y="69"/>
                    <a:pt x="118" y="69"/>
                    <a:pt x="118" y="69"/>
                  </a:cubicBezTo>
                  <a:cubicBezTo>
                    <a:pt x="118" y="69"/>
                    <a:pt x="118" y="69"/>
                    <a:pt x="118" y="69"/>
                  </a:cubicBezTo>
                  <a:cubicBezTo>
                    <a:pt x="118" y="69"/>
                    <a:pt x="118" y="69"/>
                    <a:pt x="118" y="69"/>
                  </a:cubicBezTo>
                  <a:cubicBezTo>
                    <a:pt x="118" y="69"/>
                    <a:pt x="118" y="68"/>
                    <a:pt x="118" y="68"/>
                  </a:cubicBezTo>
                  <a:cubicBezTo>
                    <a:pt x="118" y="68"/>
                    <a:pt x="118" y="68"/>
                    <a:pt x="118" y="67"/>
                  </a:cubicBezTo>
                  <a:cubicBezTo>
                    <a:pt x="118" y="67"/>
                    <a:pt x="119" y="67"/>
                    <a:pt x="119" y="67"/>
                  </a:cubicBezTo>
                  <a:cubicBezTo>
                    <a:pt x="119" y="67"/>
                    <a:pt x="119" y="67"/>
                    <a:pt x="119" y="67"/>
                  </a:cubicBezTo>
                  <a:cubicBezTo>
                    <a:pt x="119" y="67"/>
                    <a:pt x="118" y="67"/>
                    <a:pt x="118" y="67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119" y="67"/>
                    <a:pt x="119" y="66"/>
                    <a:pt x="119" y="66"/>
                  </a:cubicBezTo>
                  <a:cubicBezTo>
                    <a:pt x="120" y="66"/>
                    <a:pt x="120" y="66"/>
                    <a:pt x="120" y="66"/>
                  </a:cubicBezTo>
                  <a:cubicBezTo>
                    <a:pt x="120" y="66"/>
                    <a:pt x="121" y="66"/>
                    <a:pt x="121" y="66"/>
                  </a:cubicBezTo>
                  <a:cubicBezTo>
                    <a:pt x="121" y="66"/>
                    <a:pt x="120" y="66"/>
                    <a:pt x="120" y="65"/>
                  </a:cubicBezTo>
                  <a:cubicBezTo>
                    <a:pt x="120" y="65"/>
                    <a:pt x="120" y="65"/>
                    <a:pt x="120" y="65"/>
                  </a:cubicBezTo>
                  <a:cubicBezTo>
                    <a:pt x="121" y="65"/>
                    <a:pt x="121" y="65"/>
                    <a:pt x="122" y="65"/>
                  </a:cubicBezTo>
                  <a:cubicBezTo>
                    <a:pt x="122" y="65"/>
                    <a:pt x="122" y="64"/>
                    <a:pt x="123" y="64"/>
                  </a:cubicBezTo>
                  <a:cubicBezTo>
                    <a:pt x="123" y="64"/>
                    <a:pt x="123" y="65"/>
                    <a:pt x="123" y="65"/>
                  </a:cubicBezTo>
                  <a:cubicBezTo>
                    <a:pt x="123" y="65"/>
                    <a:pt x="123" y="65"/>
                    <a:pt x="123" y="65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23" y="64"/>
                    <a:pt x="124" y="64"/>
                    <a:pt x="124" y="63"/>
                  </a:cubicBezTo>
                  <a:cubicBezTo>
                    <a:pt x="124" y="63"/>
                    <a:pt x="124" y="63"/>
                    <a:pt x="125" y="62"/>
                  </a:cubicBezTo>
                  <a:cubicBezTo>
                    <a:pt x="125" y="62"/>
                    <a:pt x="125" y="63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6" y="62"/>
                    <a:pt x="126" y="61"/>
                    <a:pt x="126" y="61"/>
                  </a:cubicBezTo>
                  <a:cubicBezTo>
                    <a:pt x="126" y="61"/>
                    <a:pt x="126" y="61"/>
                    <a:pt x="127" y="61"/>
                  </a:cubicBezTo>
                  <a:cubicBezTo>
                    <a:pt x="127" y="61"/>
                    <a:pt x="127" y="61"/>
                    <a:pt x="127" y="61"/>
                  </a:cubicBezTo>
                  <a:cubicBezTo>
                    <a:pt x="127" y="61"/>
                    <a:pt x="126" y="61"/>
                    <a:pt x="126" y="61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7" y="60"/>
                    <a:pt x="127" y="59"/>
                    <a:pt x="127" y="5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9"/>
                    <a:pt x="128" y="59"/>
                    <a:pt x="127" y="59"/>
                  </a:cubicBezTo>
                  <a:cubicBezTo>
                    <a:pt x="127" y="58"/>
                    <a:pt x="128" y="58"/>
                    <a:pt x="128" y="58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7"/>
                    <a:pt x="129" y="57"/>
                    <a:pt x="129" y="57"/>
                  </a:cubicBezTo>
                  <a:cubicBezTo>
                    <a:pt x="129" y="57"/>
                    <a:pt x="129" y="57"/>
                    <a:pt x="129" y="57"/>
                  </a:cubicBezTo>
                  <a:cubicBezTo>
                    <a:pt x="129" y="57"/>
                    <a:pt x="129" y="57"/>
                    <a:pt x="129" y="56"/>
                  </a:cubicBezTo>
                  <a:cubicBezTo>
                    <a:pt x="130" y="56"/>
                    <a:pt x="130" y="57"/>
                    <a:pt x="130" y="57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0" y="56"/>
                    <a:pt x="131" y="55"/>
                    <a:pt x="131" y="55"/>
                  </a:cubicBezTo>
                  <a:cubicBezTo>
                    <a:pt x="131" y="55"/>
                    <a:pt x="131" y="55"/>
                    <a:pt x="131" y="55"/>
                  </a:cubicBezTo>
                  <a:cubicBezTo>
                    <a:pt x="131" y="56"/>
                    <a:pt x="131" y="56"/>
                    <a:pt x="131" y="56"/>
                  </a:cubicBezTo>
                  <a:cubicBezTo>
                    <a:pt x="131" y="56"/>
                    <a:pt x="131" y="56"/>
                    <a:pt x="131" y="56"/>
                  </a:cubicBezTo>
                  <a:cubicBezTo>
                    <a:pt x="131" y="56"/>
                    <a:pt x="131" y="56"/>
                    <a:pt x="131" y="55"/>
                  </a:cubicBezTo>
                  <a:cubicBezTo>
                    <a:pt x="131" y="55"/>
                    <a:pt x="131" y="55"/>
                    <a:pt x="131" y="55"/>
                  </a:cubicBezTo>
                  <a:cubicBezTo>
                    <a:pt x="132" y="55"/>
                    <a:pt x="132" y="55"/>
                    <a:pt x="132" y="55"/>
                  </a:cubicBezTo>
                  <a:cubicBezTo>
                    <a:pt x="132" y="55"/>
                    <a:pt x="132" y="55"/>
                    <a:pt x="132" y="55"/>
                  </a:cubicBezTo>
                  <a:cubicBezTo>
                    <a:pt x="132" y="55"/>
                    <a:pt x="132" y="55"/>
                    <a:pt x="132" y="54"/>
                  </a:cubicBezTo>
                  <a:cubicBezTo>
                    <a:pt x="132" y="54"/>
                    <a:pt x="132" y="54"/>
                    <a:pt x="132" y="54"/>
                  </a:cubicBezTo>
                  <a:cubicBezTo>
                    <a:pt x="132" y="54"/>
                    <a:pt x="132" y="54"/>
                    <a:pt x="133" y="54"/>
                  </a:cubicBezTo>
                  <a:cubicBezTo>
                    <a:pt x="133" y="53"/>
                    <a:pt x="133" y="54"/>
                    <a:pt x="133" y="53"/>
                  </a:cubicBezTo>
                  <a:cubicBezTo>
                    <a:pt x="133" y="53"/>
                    <a:pt x="134" y="53"/>
                    <a:pt x="134" y="53"/>
                  </a:cubicBezTo>
                  <a:cubicBezTo>
                    <a:pt x="134" y="53"/>
                    <a:pt x="134" y="53"/>
                    <a:pt x="135" y="53"/>
                  </a:cubicBezTo>
                  <a:cubicBezTo>
                    <a:pt x="135" y="53"/>
                    <a:pt x="135" y="52"/>
                    <a:pt x="136" y="52"/>
                  </a:cubicBezTo>
                  <a:cubicBezTo>
                    <a:pt x="136" y="52"/>
                    <a:pt x="136" y="52"/>
                    <a:pt x="136" y="52"/>
                  </a:cubicBezTo>
                  <a:cubicBezTo>
                    <a:pt x="136" y="52"/>
                    <a:pt x="136" y="52"/>
                    <a:pt x="136" y="52"/>
                  </a:cubicBezTo>
                  <a:cubicBezTo>
                    <a:pt x="136" y="52"/>
                    <a:pt x="136" y="53"/>
                    <a:pt x="136" y="53"/>
                  </a:cubicBezTo>
                  <a:cubicBezTo>
                    <a:pt x="136" y="53"/>
                    <a:pt x="136" y="52"/>
                    <a:pt x="136" y="52"/>
                  </a:cubicBezTo>
                  <a:cubicBezTo>
                    <a:pt x="137" y="52"/>
                    <a:pt x="137" y="52"/>
                    <a:pt x="137" y="51"/>
                  </a:cubicBezTo>
                  <a:cubicBezTo>
                    <a:pt x="137" y="51"/>
                    <a:pt x="137" y="51"/>
                    <a:pt x="137" y="51"/>
                  </a:cubicBezTo>
                  <a:cubicBezTo>
                    <a:pt x="137" y="52"/>
                    <a:pt x="137" y="52"/>
                    <a:pt x="138" y="52"/>
                  </a:cubicBezTo>
                  <a:cubicBezTo>
                    <a:pt x="138" y="50"/>
                    <a:pt x="138" y="51"/>
                    <a:pt x="139" y="51"/>
                  </a:cubicBezTo>
                  <a:cubicBezTo>
                    <a:pt x="139" y="51"/>
                    <a:pt x="140" y="51"/>
                    <a:pt x="140" y="50"/>
                  </a:cubicBezTo>
                  <a:cubicBezTo>
                    <a:pt x="140" y="50"/>
                    <a:pt x="140" y="50"/>
                    <a:pt x="140" y="50"/>
                  </a:cubicBezTo>
                  <a:cubicBezTo>
                    <a:pt x="141" y="50"/>
                    <a:pt x="141" y="49"/>
                    <a:pt x="142" y="50"/>
                  </a:cubicBezTo>
                  <a:cubicBezTo>
                    <a:pt x="142" y="50"/>
                    <a:pt x="141" y="50"/>
                    <a:pt x="141" y="51"/>
                  </a:cubicBezTo>
                  <a:cubicBezTo>
                    <a:pt x="141" y="51"/>
                    <a:pt x="141" y="51"/>
                    <a:pt x="142" y="51"/>
                  </a:cubicBezTo>
                  <a:cubicBezTo>
                    <a:pt x="142" y="51"/>
                    <a:pt x="143" y="50"/>
                    <a:pt x="143" y="49"/>
                  </a:cubicBezTo>
                  <a:cubicBezTo>
                    <a:pt x="143" y="50"/>
                    <a:pt x="143" y="50"/>
                    <a:pt x="143" y="51"/>
                  </a:cubicBezTo>
                  <a:cubicBezTo>
                    <a:pt x="144" y="50"/>
                    <a:pt x="144" y="50"/>
                    <a:pt x="144" y="49"/>
                  </a:cubicBezTo>
                  <a:cubicBezTo>
                    <a:pt x="144" y="49"/>
                    <a:pt x="145" y="49"/>
                    <a:pt x="145" y="49"/>
                  </a:cubicBezTo>
                  <a:cubicBezTo>
                    <a:pt x="145" y="50"/>
                    <a:pt x="145" y="50"/>
                    <a:pt x="145" y="51"/>
                  </a:cubicBezTo>
                  <a:cubicBezTo>
                    <a:pt x="145" y="51"/>
                    <a:pt x="145" y="51"/>
                    <a:pt x="145" y="51"/>
                  </a:cubicBezTo>
                  <a:cubicBezTo>
                    <a:pt x="145" y="50"/>
                    <a:pt x="145" y="50"/>
                    <a:pt x="146" y="50"/>
                  </a:cubicBezTo>
                  <a:cubicBezTo>
                    <a:pt x="146" y="50"/>
                    <a:pt x="146" y="50"/>
                    <a:pt x="147" y="50"/>
                  </a:cubicBezTo>
                  <a:cubicBezTo>
                    <a:pt x="147" y="50"/>
                    <a:pt x="147" y="50"/>
                    <a:pt x="148" y="50"/>
                  </a:cubicBezTo>
                  <a:cubicBezTo>
                    <a:pt x="148" y="50"/>
                    <a:pt x="148" y="50"/>
                    <a:pt x="148" y="50"/>
                  </a:cubicBezTo>
                  <a:cubicBezTo>
                    <a:pt x="148" y="51"/>
                    <a:pt x="148" y="51"/>
                    <a:pt x="148" y="51"/>
                  </a:cubicBezTo>
                  <a:cubicBezTo>
                    <a:pt x="147" y="51"/>
                    <a:pt x="147" y="51"/>
                    <a:pt x="146" y="51"/>
                  </a:cubicBezTo>
                  <a:cubicBezTo>
                    <a:pt x="146" y="52"/>
                    <a:pt x="146" y="52"/>
                    <a:pt x="147" y="52"/>
                  </a:cubicBezTo>
                  <a:cubicBezTo>
                    <a:pt x="147" y="52"/>
                    <a:pt x="148" y="52"/>
                    <a:pt x="148" y="52"/>
                  </a:cubicBezTo>
                  <a:cubicBezTo>
                    <a:pt x="148" y="52"/>
                    <a:pt x="149" y="52"/>
                    <a:pt x="149" y="52"/>
                  </a:cubicBezTo>
                  <a:cubicBezTo>
                    <a:pt x="149" y="52"/>
                    <a:pt x="149" y="52"/>
                    <a:pt x="150" y="52"/>
                  </a:cubicBezTo>
                  <a:cubicBezTo>
                    <a:pt x="150" y="52"/>
                    <a:pt x="150" y="53"/>
                    <a:pt x="151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2" y="53"/>
                    <a:pt x="153" y="53"/>
                    <a:pt x="153" y="53"/>
                  </a:cubicBezTo>
                  <a:cubicBezTo>
                    <a:pt x="154" y="53"/>
                    <a:pt x="154" y="53"/>
                    <a:pt x="155" y="54"/>
                  </a:cubicBezTo>
                  <a:cubicBezTo>
                    <a:pt x="155" y="54"/>
                    <a:pt x="155" y="54"/>
                    <a:pt x="156" y="54"/>
                  </a:cubicBezTo>
                  <a:cubicBezTo>
                    <a:pt x="156" y="54"/>
                    <a:pt x="157" y="55"/>
                    <a:pt x="157" y="55"/>
                  </a:cubicBezTo>
                  <a:cubicBezTo>
                    <a:pt x="158" y="55"/>
                    <a:pt x="158" y="55"/>
                    <a:pt x="159" y="55"/>
                  </a:cubicBezTo>
                  <a:cubicBezTo>
                    <a:pt x="159" y="56"/>
                    <a:pt x="160" y="56"/>
                    <a:pt x="160" y="56"/>
                  </a:cubicBezTo>
                  <a:cubicBezTo>
                    <a:pt x="160" y="57"/>
                    <a:pt x="160" y="57"/>
                    <a:pt x="160" y="57"/>
                  </a:cubicBezTo>
                  <a:cubicBezTo>
                    <a:pt x="160" y="58"/>
                    <a:pt x="160" y="58"/>
                    <a:pt x="159" y="59"/>
                  </a:cubicBezTo>
                  <a:cubicBezTo>
                    <a:pt x="157" y="60"/>
                    <a:pt x="154" y="59"/>
                    <a:pt x="152" y="58"/>
                  </a:cubicBezTo>
                  <a:cubicBezTo>
                    <a:pt x="152" y="58"/>
                    <a:pt x="151" y="58"/>
                    <a:pt x="151" y="58"/>
                  </a:cubicBezTo>
                  <a:cubicBezTo>
                    <a:pt x="151" y="58"/>
                    <a:pt x="151" y="57"/>
                    <a:pt x="150" y="57"/>
                  </a:cubicBezTo>
                  <a:cubicBezTo>
                    <a:pt x="150" y="58"/>
                    <a:pt x="151" y="58"/>
                    <a:pt x="151" y="59"/>
                  </a:cubicBezTo>
                  <a:cubicBezTo>
                    <a:pt x="151" y="59"/>
                    <a:pt x="152" y="59"/>
                    <a:pt x="152" y="59"/>
                  </a:cubicBezTo>
                  <a:cubicBezTo>
                    <a:pt x="153" y="60"/>
                    <a:pt x="153" y="60"/>
                    <a:pt x="152" y="60"/>
                  </a:cubicBezTo>
                  <a:cubicBezTo>
                    <a:pt x="152" y="61"/>
                    <a:pt x="153" y="62"/>
                    <a:pt x="153" y="63"/>
                  </a:cubicBezTo>
                  <a:cubicBezTo>
                    <a:pt x="153" y="63"/>
                    <a:pt x="154" y="63"/>
                    <a:pt x="154" y="63"/>
                  </a:cubicBezTo>
                  <a:cubicBezTo>
                    <a:pt x="154" y="63"/>
                    <a:pt x="154" y="63"/>
                    <a:pt x="154" y="63"/>
                  </a:cubicBezTo>
                  <a:cubicBezTo>
                    <a:pt x="155" y="63"/>
                    <a:pt x="155" y="63"/>
                    <a:pt x="155" y="63"/>
                  </a:cubicBezTo>
                  <a:cubicBezTo>
                    <a:pt x="156" y="64"/>
                    <a:pt x="157" y="64"/>
                    <a:pt x="156" y="63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5" y="62"/>
                    <a:pt x="155" y="62"/>
                    <a:pt x="155" y="62"/>
                  </a:cubicBezTo>
                  <a:cubicBezTo>
                    <a:pt x="155" y="61"/>
                    <a:pt x="155" y="61"/>
                    <a:pt x="155" y="61"/>
                  </a:cubicBezTo>
                  <a:cubicBezTo>
                    <a:pt x="156" y="62"/>
                    <a:pt x="157" y="62"/>
                    <a:pt x="158" y="62"/>
                  </a:cubicBezTo>
                  <a:cubicBezTo>
                    <a:pt x="158" y="62"/>
                    <a:pt x="158" y="62"/>
                    <a:pt x="159" y="62"/>
                  </a:cubicBezTo>
                  <a:cubicBezTo>
                    <a:pt x="159" y="62"/>
                    <a:pt x="159" y="62"/>
                    <a:pt x="159" y="62"/>
                  </a:cubicBezTo>
                  <a:cubicBezTo>
                    <a:pt x="160" y="61"/>
                    <a:pt x="159" y="61"/>
                    <a:pt x="159" y="60"/>
                  </a:cubicBezTo>
                  <a:cubicBezTo>
                    <a:pt x="159" y="59"/>
                    <a:pt x="161" y="60"/>
                    <a:pt x="161" y="59"/>
                  </a:cubicBezTo>
                  <a:cubicBezTo>
                    <a:pt x="162" y="58"/>
                    <a:pt x="163" y="59"/>
                    <a:pt x="163" y="59"/>
                  </a:cubicBezTo>
                  <a:cubicBezTo>
                    <a:pt x="163" y="59"/>
                    <a:pt x="163" y="59"/>
                    <a:pt x="163" y="59"/>
                  </a:cubicBezTo>
                  <a:cubicBezTo>
                    <a:pt x="163" y="59"/>
                    <a:pt x="164" y="59"/>
                    <a:pt x="164" y="59"/>
                  </a:cubicBezTo>
                  <a:cubicBezTo>
                    <a:pt x="164" y="58"/>
                    <a:pt x="164" y="58"/>
                    <a:pt x="164" y="57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3" y="56"/>
                    <a:pt x="164" y="56"/>
                    <a:pt x="164" y="56"/>
                  </a:cubicBezTo>
                  <a:cubicBezTo>
                    <a:pt x="164" y="55"/>
                    <a:pt x="163" y="55"/>
                    <a:pt x="163" y="54"/>
                  </a:cubicBezTo>
                  <a:cubicBezTo>
                    <a:pt x="164" y="54"/>
                    <a:pt x="164" y="55"/>
                    <a:pt x="164" y="55"/>
                  </a:cubicBezTo>
                  <a:cubicBezTo>
                    <a:pt x="164" y="55"/>
                    <a:pt x="165" y="55"/>
                    <a:pt x="165" y="54"/>
                  </a:cubicBezTo>
                  <a:cubicBezTo>
                    <a:pt x="166" y="55"/>
                    <a:pt x="166" y="56"/>
                    <a:pt x="166" y="56"/>
                  </a:cubicBezTo>
                  <a:cubicBezTo>
                    <a:pt x="166" y="56"/>
                    <a:pt x="165" y="56"/>
                    <a:pt x="164" y="57"/>
                  </a:cubicBezTo>
                  <a:cubicBezTo>
                    <a:pt x="165" y="57"/>
                    <a:pt x="166" y="58"/>
                    <a:pt x="167" y="58"/>
                  </a:cubicBezTo>
                  <a:cubicBezTo>
                    <a:pt x="167" y="58"/>
                    <a:pt x="167" y="58"/>
                    <a:pt x="168" y="58"/>
                  </a:cubicBezTo>
                  <a:cubicBezTo>
                    <a:pt x="168" y="57"/>
                    <a:pt x="168" y="57"/>
                    <a:pt x="168" y="56"/>
                  </a:cubicBezTo>
                  <a:cubicBezTo>
                    <a:pt x="168" y="56"/>
                    <a:pt x="169" y="56"/>
                    <a:pt x="169" y="56"/>
                  </a:cubicBezTo>
                  <a:cubicBezTo>
                    <a:pt x="170" y="56"/>
                    <a:pt x="171" y="55"/>
                    <a:pt x="171" y="55"/>
                  </a:cubicBezTo>
                  <a:cubicBezTo>
                    <a:pt x="172" y="55"/>
                    <a:pt x="173" y="55"/>
                    <a:pt x="173" y="54"/>
                  </a:cubicBezTo>
                  <a:cubicBezTo>
                    <a:pt x="173" y="54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4" y="55"/>
                    <a:pt x="173" y="54"/>
                    <a:pt x="175" y="54"/>
                  </a:cubicBezTo>
                  <a:cubicBezTo>
                    <a:pt x="175" y="54"/>
                    <a:pt x="175" y="54"/>
                    <a:pt x="175" y="55"/>
                  </a:cubicBezTo>
                  <a:cubicBezTo>
                    <a:pt x="175" y="55"/>
                    <a:pt x="175" y="55"/>
                    <a:pt x="174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5" y="55"/>
                    <a:pt x="175" y="55"/>
                    <a:pt x="176" y="55"/>
                  </a:cubicBezTo>
                  <a:cubicBezTo>
                    <a:pt x="176" y="55"/>
                    <a:pt x="176" y="55"/>
                    <a:pt x="176" y="55"/>
                  </a:cubicBezTo>
                  <a:cubicBezTo>
                    <a:pt x="176" y="55"/>
                    <a:pt x="176" y="55"/>
                    <a:pt x="177" y="54"/>
                  </a:cubicBezTo>
                  <a:cubicBezTo>
                    <a:pt x="177" y="54"/>
                    <a:pt x="178" y="54"/>
                    <a:pt x="178" y="54"/>
                  </a:cubicBezTo>
                  <a:cubicBezTo>
                    <a:pt x="178" y="54"/>
                    <a:pt x="179" y="55"/>
                    <a:pt x="179" y="54"/>
                  </a:cubicBezTo>
                  <a:cubicBezTo>
                    <a:pt x="179" y="54"/>
                    <a:pt x="179" y="54"/>
                    <a:pt x="180" y="54"/>
                  </a:cubicBezTo>
                  <a:cubicBezTo>
                    <a:pt x="180" y="54"/>
                    <a:pt x="181" y="54"/>
                    <a:pt x="181" y="54"/>
                  </a:cubicBezTo>
                  <a:cubicBezTo>
                    <a:pt x="181" y="54"/>
                    <a:pt x="181" y="54"/>
                    <a:pt x="181" y="54"/>
                  </a:cubicBezTo>
                  <a:cubicBezTo>
                    <a:pt x="181" y="55"/>
                    <a:pt x="181" y="55"/>
                    <a:pt x="182" y="55"/>
                  </a:cubicBezTo>
                  <a:cubicBezTo>
                    <a:pt x="182" y="55"/>
                    <a:pt x="182" y="54"/>
                    <a:pt x="182" y="54"/>
                  </a:cubicBezTo>
                  <a:cubicBezTo>
                    <a:pt x="183" y="54"/>
                    <a:pt x="183" y="54"/>
                    <a:pt x="183" y="53"/>
                  </a:cubicBezTo>
                  <a:cubicBezTo>
                    <a:pt x="183" y="53"/>
                    <a:pt x="183" y="53"/>
                    <a:pt x="183" y="52"/>
                  </a:cubicBezTo>
                  <a:cubicBezTo>
                    <a:pt x="183" y="52"/>
                    <a:pt x="183" y="52"/>
                    <a:pt x="183" y="52"/>
                  </a:cubicBezTo>
                  <a:cubicBezTo>
                    <a:pt x="183" y="52"/>
                    <a:pt x="183" y="52"/>
                    <a:pt x="183" y="52"/>
                  </a:cubicBezTo>
                  <a:cubicBezTo>
                    <a:pt x="184" y="52"/>
                    <a:pt x="185" y="52"/>
                    <a:pt x="186" y="52"/>
                  </a:cubicBezTo>
                  <a:cubicBezTo>
                    <a:pt x="188" y="53"/>
                    <a:pt x="190" y="54"/>
                    <a:pt x="192" y="55"/>
                  </a:cubicBezTo>
                  <a:cubicBezTo>
                    <a:pt x="192" y="55"/>
                    <a:pt x="192" y="55"/>
                    <a:pt x="192" y="55"/>
                  </a:cubicBezTo>
                  <a:cubicBezTo>
                    <a:pt x="192" y="55"/>
                    <a:pt x="193" y="54"/>
                    <a:pt x="193" y="54"/>
                  </a:cubicBezTo>
                  <a:cubicBezTo>
                    <a:pt x="192" y="54"/>
                    <a:pt x="192" y="54"/>
                    <a:pt x="192" y="53"/>
                  </a:cubicBezTo>
                  <a:cubicBezTo>
                    <a:pt x="191" y="53"/>
                    <a:pt x="192" y="53"/>
                    <a:pt x="192" y="52"/>
                  </a:cubicBezTo>
                  <a:cubicBezTo>
                    <a:pt x="191" y="52"/>
                    <a:pt x="190" y="52"/>
                    <a:pt x="190" y="52"/>
                  </a:cubicBezTo>
                  <a:cubicBezTo>
                    <a:pt x="190" y="51"/>
                    <a:pt x="191" y="51"/>
                    <a:pt x="191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0" y="49"/>
                    <a:pt x="191" y="48"/>
                    <a:pt x="192" y="48"/>
                  </a:cubicBezTo>
                  <a:cubicBezTo>
                    <a:pt x="192" y="47"/>
                    <a:pt x="192" y="47"/>
                    <a:pt x="192" y="47"/>
                  </a:cubicBezTo>
                  <a:cubicBezTo>
                    <a:pt x="192" y="47"/>
                    <a:pt x="192" y="47"/>
                    <a:pt x="192" y="46"/>
                  </a:cubicBezTo>
                  <a:cubicBezTo>
                    <a:pt x="189" y="44"/>
                    <a:pt x="186" y="42"/>
                    <a:pt x="183" y="40"/>
                  </a:cubicBezTo>
                  <a:cubicBezTo>
                    <a:pt x="183" y="40"/>
                    <a:pt x="183" y="40"/>
                    <a:pt x="183" y="40"/>
                  </a:cubicBezTo>
                  <a:cubicBezTo>
                    <a:pt x="183" y="40"/>
                    <a:pt x="183" y="40"/>
                    <a:pt x="183" y="40"/>
                  </a:cubicBezTo>
                  <a:cubicBezTo>
                    <a:pt x="183" y="40"/>
                    <a:pt x="183" y="41"/>
                    <a:pt x="183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82" y="41"/>
                    <a:pt x="181" y="41"/>
                    <a:pt x="181" y="41"/>
                  </a:cubicBezTo>
                  <a:cubicBezTo>
                    <a:pt x="181" y="41"/>
                    <a:pt x="181" y="41"/>
                    <a:pt x="181" y="41"/>
                  </a:cubicBezTo>
                  <a:cubicBezTo>
                    <a:pt x="181" y="41"/>
                    <a:pt x="180" y="41"/>
                    <a:pt x="181" y="41"/>
                  </a:cubicBezTo>
                  <a:cubicBezTo>
                    <a:pt x="181" y="41"/>
                    <a:pt x="181" y="42"/>
                    <a:pt x="181" y="42"/>
                  </a:cubicBezTo>
                  <a:cubicBezTo>
                    <a:pt x="181" y="42"/>
                    <a:pt x="181" y="42"/>
                    <a:pt x="181" y="42"/>
                  </a:cubicBezTo>
                  <a:cubicBezTo>
                    <a:pt x="181" y="42"/>
                    <a:pt x="180" y="42"/>
                    <a:pt x="180" y="42"/>
                  </a:cubicBezTo>
                  <a:cubicBezTo>
                    <a:pt x="180" y="42"/>
                    <a:pt x="180" y="42"/>
                    <a:pt x="179" y="42"/>
                  </a:cubicBezTo>
                  <a:cubicBezTo>
                    <a:pt x="179" y="42"/>
                    <a:pt x="179" y="42"/>
                    <a:pt x="179" y="42"/>
                  </a:cubicBezTo>
                  <a:cubicBezTo>
                    <a:pt x="179" y="42"/>
                    <a:pt x="179" y="42"/>
                    <a:pt x="179" y="42"/>
                  </a:cubicBezTo>
                  <a:cubicBezTo>
                    <a:pt x="179" y="43"/>
                    <a:pt x="179" y="43"/>
                    <a:pt x="180" y="43"/>
                  </a:cubicBezTo>
                  <a:cubicBezTo>
                    <a:pt x="180" y="43"/>
                    <a:pt x="180" y="43"/>
                    <a:pt x="180" y="43"/>
                  </a:cubicBezTo>
                  <a:cubicBezTo>
                    <a:pt x="179" y="43"/>
                    <a:pt x="179" y="44"/>
                    <a:pt x="179" y="44"/>
                  </a:cubicBezTo>
                  <a:cubicBezTo>
                    <a:pt x="178" y="44"/>
                    <a:pt x="178" y="44"/>
                    <a:pt x="177" y="44"/>
                  </a:cubicBezTo>
                  <a:cubicBezTo>
                    <a:pt x="176" y="43"/>
                    <a:pt x="176" y="44"/>
                    <a:pt x="175" y="43"/>
                  </a:cubicBezTo>
                  <a:cubicBezTo>
                    <a:pt x="175" y="43"/>
                    <a:pt x="175" y="43"/>
                    <a:pt x="175" y="43"/>
                  </a:cubicBezTo>
                  <a:cubicBezTo>
                    <a:pt x="176" y="43"/>
                    <a:pt x="176" y="42"/>
                    <a:pt x="177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7" y="41"/>
                    <a:pt x="178" y="41"/>
                    <a:pt x="178" y="41"/>
                  </a:cubicBezTo>
                  <a:cubicBezTo>
                    <a:pt x="178" y="41"/>
                    <a:pt x="178" y="41"/>
                    <a:pt x="178" y="41"/>
                  </a:cubicBezTo>
                  <a:cubicBezTo>
                    <a:pt x="178" y="40"/>
                    <a:pt x="178" y="40"/>
                    <a:pt x="178" y="40"/>
                  </a:cubicBezTo>
                  <a:cubicBezTo>
                    <a:pt x="178" y="40"/>
                    <a:pt x="179" y="40"/>
                    <a:pt x="179" y="39"/>
                  </a:cubicBezTo>
                  <a:cubicBezTo>
                    <a:pt x="179" y="39"/>
                    <a:pt x="179" y="40"/>
                    <a:pt x="179" y="40"/>
                  </a:cubicBezTo>
                  <a:cubicBezTo>
                    <a:pt x="180" y="39"/>
                    <a:pt x="180" y="39"/>
                    <a:pt x="181" y="38"/>
                  </a:cubicBezTo>
                  <a:cubicBezTo>
                    <a:pt x="165" y="29"/>
                    <a:pt x="147" y="24"/>
                    <a:pt x="128" y="24"/>
                  </a:cubicBezTo>
                  <a:cubicBezTo>
                    <a:pt x="112" y="24"/>
                    <a:pt x="97" y="28"/>
                    <a:pt x="83" y="34"/>
                  </a:cubicBezTo>
                  <a:moveTo>
                    <a:pt x="84" y="39"/>
                  </a:move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moveTo>
                    <a:pt x="174" y="99"/>
                  </a:moveTo>
                  <a:cubicBezTo>
                    <a:pt x="174" y="99"/>
                    <a:pt x="174" y="99"/>
                    <a:pt x="173" y="99"/>
                  </a:cubicBezTo>
                  <a:cubicBezTo>
                    <a:pt x="173" y="99"/>
                    <a:pt x="173" y="98"/>
                    <a:pt x="173" y="98"/>
                  </a:cubicBezTo>
                  <a:cubicBezTo>
                    <a:pt x="174" y="98"/>
                    <a:pt x="174" y="98"/>
                    <a:pt x="174" y="97"/>
                  </a:cubicBezTo>
                  <a:cubicBezTo>
                    <a:pt x="174" y="97"/>
                    <a:pt x="173" y="97"/>
                    <a:pt x="173" y="97"/>
                  </a:cubicBezTo>
                  <a:cubicBezTo>
                    <a:pt x="173" y="97"/>
                    <a:pt x="173" y="97"/>
                    <a:pt x="172" y="97"/>
                  </a:cubicBezTo>
                  <a:cubicBezTo>
                    <a:pt x="172" y="97"/>
                    <a:pt x="172" y="97"/>
                    <a:pt x="172" y="97"/>
                  </a:cubicBezTo>
                  <a:cubicBezTo>
                    <a:pt x="172" y="96"/>
                    <a:pt x="172" y="96"/>
                    <a:pt x="172" y="95"/>
                  </a:cubicBezTo>
                  <a:cubicBezTo>
                    <a:pt x="171" y="95"/>
                    <a:pt x="171" y="95"/>
                    <a:pt x="171" y="95"/>
                  </a:cubicBezTo>
                  <a:cubicBezTo>
                    <a:pt x="171" y="95"/>
                    <a:pt x="171" y="95"/>
                    <a:pt x="171" y="95"/>
                  </a:cubicBezTo>
                  <a:cubicBezTo>
                    <a:pt x="171" y="95"/>
                    <a:pt x="171" y="95"/>
                    <a:pt x="171" y="95"/>
                  </a:cubicBezTo>
                  <a:cubicBezTo>
                    <a:pt x="171" y="95"/>
                    <a:pt x="172" y="95"/>
                    <a:pt x="172" y="95"/>
                  </a:cubicBezTo>
                  <a:cubicBezTo>
                    <a:pt x="172" y="95"/>
                    <a:pt x="172" y="95"/>
                    <a:pt x="172" y="95"/>
                  </a:cubicBezTo>
                  <a:cubicBezTo>
                    <a:pt x="172" y="95"/>
                    <a:pt x="172" y="94"/>
                    <a:pt x="172" y="94"/>
                  </a:cubicBezTo>
                  <a:cubicBezTo>
                    <a:pt x="172" y="94"/>
                    <a:pt x="172" y="94"/>
                    <a:pt x="172" y="94"/>
                  </a:cubicBezTo>
                  <a:cubicBezTo>
                    <a:pt x="172" y="94"/>
                    <a:pt x="172" y="94"/>
                    <a:pt x="172" y="94"/>
                  </a:cubicBezTo>
                  <a:cubicBezTo>
                    <a:pt x="172" y="94"/>
                    <a:pt x="172" y="93"/>
                    <a:pt x="173" y="93"/>
                  </a:cubicBezTo>
                  <a:cubicBezTo>
                    <a:pt x="173" y="93"/>
                    <a:pt x="174" y="94"/>
                    <a:pt x="174" y="94"/>
                  </a:cubicBezTo>
                  <a:cubicBezTo>
                    <a:pt x="174" y="94"/>
                    <a:pt x="174" y="94"/>
                    <a:pt x="174" y="94"/>
                  </a:cubicBezTo>
                  <a:cubicBezTo>
                    <a:pt x="174" y="93"/>
                    <a:pt x="174" y="93"/>
                    <a:pt x="174" y="93"/>
                  </a:cubicBezTo>
                  <a:cubicBezTo>
                    <a:pt x="174" y="93"/>
                    <a:pt x="174" y="92"/>
                    <a:pt x="174" y="92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4" y="92"/>
                    <a:pt x="174" y="91"/>
                    <a:pt x="174" y="91"/>
                  </a:cubicBezTo>
                  <a:cubicBezTo>
                    <a:pt x="174" y="91"/>
                    <a:pt x="174" y="91"/>
                    <a:pt x="173" y="91"/>
                  </a:cubicBezTo>
                  <a:cubicBezTo>
                    <a:pt x="173" y="91"/>
                    <a:pt x="173" y="91"/>
                    <a:pt x="173" y="91"/>
                  </a:cubicBezTo>
                  <a:cubicBezTo>
                    <a:pt x="173" y="91"/>
                    <a:pt x="172" y="91"/>
                    <a:pt x="172" y="91"/>
                  </a:cubicBezTo>
                  <a:cubicBezTo>
                    <a:pt x="171" y="91"/>
                    <a:pt x="171" y="92"/>
                    <a:pt x="170" y="92"/>
                  </a:cubicBezTo>
                  <a:cubicBezTo>
                    <a:pt x="170" y="92"/>
                    <a:pt x="170" y="92"/>
                    <a:pt x="170" y="92"/>
                  </a:cubicBezTo>
                  <a:cubicBezTo>
                    <a:pt x="170" y="92"/>
                    <a:pt x="169" y="92"/>
                    <a:pt x="169" y="92"/>
                  </a:cubicBezTo>
                  <a:cubicBezTo>
                    <a:pt x="169" y="93"/>
                    <a:pt x="169" y="93"/>
                    <a:pt x="169" y="93"/>
                  </a:cubicBezTo>
                  <a:cubicBezTo>
                    <a:pt x="169" y="93"/>
                    <a:pt x="169" y="93"/>
                    <a:pt x="169" y="93"/>
                  </a:cubicBezTo>
                  <a:cubicBezTo>
                    <a:pt x="169" y="93"/>
                    <a:pt x="168" y="93"/>
                    <a:pt x="168" y="93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3"/>
                    <a:pt x="167" y="94"/>
                    <a:pt x="167" y="94"/>
                  </a:cubicBezTo>
                  <a:cubicBezTo>
                    <a:pt x="167" y="94"/>
                    <a:pt x="167" y="94"/>
                    <a:pt x="167" y="95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7" y="95"/>
                    <a:pt x="168" y="96"/>
                    <a:pt x="168" y="96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168" y="96"/>
                    <a:pt x="167" y="97"/>
                    <a:pt x="168" y="97"/>
                  </a:cubicBezTo>
                  <a:cubicBezTo>
                    <a:pt x="168" y="97"/>
                    <a:pt x="168" y="97"/>
                    <a:pt x="168" y="97"/>
                  </a:cubicBezTo>
                  <a:cubicBezTo>
                    <a:pt x="168" y="97"/>
                    <a:pt x="168" y="97"/>
                    <a:pt x="168" y="97"/>
                  </a:cubicBezTo>
                  <a:cubicBezTo>
                    <a:pt x="168" y="98"/>
                    <a:pt x="168" y="98"/>
                    <a:pt x="169" y="98"/>
                  </a:cubicBezTo>
                  <a:cubicBezTo>
                    <a:pt x="169" y="98"/>
                    <a:pt x="169" y="98"/>
                    <a:pt x="169" y="98"/>
                  </a:cubicBezTo>
                  <a:cubicBezTo>
                    <a:pt x="169" y="99"/>
                    <a:pt x="169" y="99"/>
                    <a:pt x="169" y="99"/>
                  </a:cubicBezTo>
                  <a:cubicBezTo>
                    <a:pt x="170" y="99"/>
                    <a:pt x="170" y="99"/>
                    <a:pt x="170" y="100"/>
                  </a:cubicBezTo>
                  <a:cubicBezTo>
                    <a:pt x="170" y="100"/>
                    <a:pt x="170" y="100"/>
                    <a:pt x="170" y="100"/>
                  </a:cubicBezTo>
                  <a:cubicBezTo>
                    <a:pt x="170" y="100"/>
                    <a:pt x="171" y="100"/>
                    <a:pt x="171" y="101"/>
                  </a:cubicBezTo>
                  <a:cubicBezTo>
                    <a:pt x="171" y="101"/>
                    <a:pt x="171" y="101"/>
                    <a:pt x="171" y="101"/>
                  </a:cubicBezTo>
                  <a:cubicBezTo>
                    <a:pt x="171" y="101"/>
                    <a:pt x="171" y="101"/>
                    <a:pt x="171" y="101"/>
                  </a:cubicBezTo>
                  <a:cubicBezTo>
                    <a:pt x="170" y="100"/>
                    <a:pt x="170" y="101"/>
                    <a:pt x="170" y="102"/>
                  </a:cubicBezTo>
                  <a:cubicBezTo>
                    <a:pt x="170" y="102"/>
                    <a:pt x="170" y="102"/>
                    <a:pt x="170" y="102"/>
                  </a:cubicBezTo>
                  <a:cubicBezTo>
                    <a:pt x="170" y="102"/>
                    <a:pt x="170" y="102"/>
                    <a:pt x="170" y="102"/>
                  </a:cubicBezTo>
                  <a:cubicBezTo>
                    <a:pt x="170" y="102"/>
                    <a:pt x="170" y="102"/>
                    <a:pt x="170" y="102"/>
                  </a:cubicBezTo>
                  <a:cubicBezTo>
                    <a:pt x="170" y="102"/>
                    <a:pt x="170" y="102"/>
                    <a:pt x="169" y="102"/>
                  </a:cubicBezTo>
                  <a:cubicBezTo>
                    <a:pt x="169" y="102"/>
                    <a:pt x="169" y="102"/>
                    <a:pt x="169" y="102"/>
                  </a:cubicBezTo>
                  <a:cubicBezTo>
                    <a:pt x="169" y="103"/>
                    <a:pt x="169" y="104"/>
                    <a:pt x="169" y="105"/>
                  </a:cubicBezTo>
                  <a:cubicBezTo>
                    <a:pt x="170" y="105"/>
                    <a:pt x="170" y="105"/>
                    <a:pt x="171" y="105"/>
                  </a:cubicBezTo>
                  <a:cubicBezTo>
                    <a:pt x="171" y="106"/>
                    <a:pt x="173" y="106"/>
                    <a:pt x="174" y="106"/>
                  </a:cubicBezTo>
                  <a:cubicBezTo>
                    <a:pt x="174" y="106"/>
                    <a:pt x="175" y="106"/>
                    <a:pt x="175" y="106"/>
                  </a:cubicBezTo>
                  <a:cubicBezTo>
                    <a:pt x="175" y="105"/>
                    <a:pt x="175" y="104"/>
                    <a:pt x="175" y="104"/>
                  </a:cubicBezTo>
                  <a:cubicBezTo>
                    <a:pt x="175" y="104"/>
                    <a:pt x="175" y="104"/>
                    <a:pt x="175" y="103"/>
                  </a:cubicBezTo>
                  <a:cubicBezTo>
                    <a:pt x="175" y="103"/>
                    <a:pt x="175" y="103"/>
                    <a:pt x="175" y="103"/>
                  </a:cubicBezTo>
                  <a:cubicBezTo>
                    <a:pt x="175" y="102"/>
                    <a:pt x="175" y="102"/>
                    <a:pt x="175" y="102"/>
                  </a:cubicBezTo>
                  <a:cubicBezTo>
                    <a:pt x="175" y="102"/>
                    <a:pt x="174" y="102"/>
                    <a:pt x="174" y="102"/>
                  </a:cubicBezTo>
                  <a:cubicBezTo>
                    <a:pt x="174" y="102"/>
                    <a:pt x="174" y="102"/>
                    <a:pt x="174" y="102"/>
                  </a:cubicBezTo>
                  <a:cubicBezTo>
                    <a:pt x="174" y="102"/>
                    <a:pt x="174" y="102"/>
                    <a:pt x="174" y="102"/>
                  </a:cubicBezTo>
                  <a:cubicBezTo>
                    <a:pt x="175" y="102"/>
                    <a:pt x="175" y="102"/>
                    <a:pt x="175" y="102"/>
                  </a:cubicBezTo>
                  <a:cubicBezTo>
                    <a:pt x="175" y="102"/>
                    <a:pt x="175" y="102"/>
                    <a:pt x="175" y="102"/>
                  </a:cubicBezTo>
                  <a:cubicBezTo>
                    <a:pt x="175" y="102"/>
                    <a:pt x="175" y="102"/>
                    <a:pt x="175" y="102"/>
                  </a:cubicBezTo>
                  <a:cubicBezTo>
                    <a:pt x="175" y="101"/>
                    <a:pt x="175" y="101"/>
                    <a:pt x="175" y="101"/>
                  </a:cubicBezTo>
                  <a:cubicBezTo>
                    <a:pt x="175" y="101"/>
                    <a:pt x="175" y="101"/>
                    <a:pt x="175" y="101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4" y="101"/>
                    <a:pt x="174" y="100"/>
                    <a:pt x="174" y="100"/>
                  </a:cubicBezTo>
                  <a:cubicBezTo>
                    <a:pt x="174" y="100"/>
                    <a:pt x="174" y="100"/>
                    <a:pt x="174" y="100"/>
                  </a:cubicBezTo>
                  <a:cubicBezTo>
                    <a:pt x="174" y="100"/>
                    <a:pt x="175" y="100"/>
                    <a:pt x="175" y="100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99"/>
                    <a:pt x="176" y="99"/>
                    <a:pt x="175" y="99"/>
                  </a:cubicBezTo>
                  <a:cubicBezTo>
                    <a:pt x="175" y="99"/>
                    <a:pt x="175" y="98"/>
                    <a:pt x="175" y="98"/>
                  </a:cubicBezTo>
                  <a:cubicBezTo>
                    <a:pt x="175" y="98"/>
                    <a:pt x="174" y="98"/>
                    <a:pt x="174" y="98"/>
                  </a:cubicBezTo>
                  <a:cubicBezTo>
                    <a:pt x="174" y="99"/>
                    <a:pt x="174" y="99"/>
                    <a:pt x="174" y="100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moveTo>
                    <a:pt x="143" y="99"/>
                  </a:moveTo>
                  <a:cubicBezTo>
                    <a:pt x="143" y="99"/>
                    <a:pt x="143" y="99"/>
                    <a:pt x="143" y="99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3" y="99"/>
                    <a:pt x="143" y="99"/>
                    <a:pt x="143" y="99"/>
                  </a:cubicBezTo>
                  <a:moveTo>
                    <a:pt x="177" y="44"/>
                  </a:moveTo>
                  <a:cubicBezTo>
                    <a:pt x="178" y="44"/>
                    <a:pt x="178" y="44"/>
                    <a:pt x="178" y="44"/>
                  </a:cubicBezTo>
                  <a:cubicBezTo>
                    <a:pt x="178" y="46"/>
                    <a:pt x="177" y="45"/>
                    <a:pt x="177" y="47"/>
                  </a:cubicBezTo>
                  <a:cubicBezTo>
                    <a:pt x="177" y="48"/>
                    <a:pt x="177" y="49"/>
                    <a:pt x="178" y="49"/>
                  </a:cubicBezTo>
                  <a:cubicBezTo>
                    <a:pt x="178" y="49"/>
                    <a:pt x="179" y="49"/>
                    <a:pt x="179" y="50"/>
                  </a:cubicBezTo>
                  <a:cubicBezTo>
                    <a:pt x="178" y="50"/>
                    <a:pt x="178" y="50"/>
                    <a:pt x="177" y="50"/>
                  </a:cubicBezTo>
                  <a:cubicBezTo>
                    <a:pt x="177" y="50"/>
                    <a:pt x="177" y="50"/>
                    <a:pt x="176" y="50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49"/>
                    <a:pt x="175" y="49"/>
                    <a:pt x="175" y="49"/>
                  </a:cubicBezTo>
                  <a:cubicBezTo>
                    <a:pt x="175" y="49"/>
                    <a:pt x="175" y="49"/>
                    <a:pt x="176" y="49"/>
                  </a:cubicBezTo>
                  <a:cubicBezTo>
                    <a:pt x="175" y="49"/>
                    <a:pt x="174" y="48"/>
                    <a:pt x="174" y="48"/>
                  </a:cubicBezTo>
                  <a:cubicBezTo>
                    <a:pt x="173" y="48"/>
                    <a:pt x="173" y="48"/>
                    <a:pt x="172" y="48"/>
                  </a:cubicBezTo>
                  <a:cubicBezTo>
                    <a:pt x="172" y="48"/>
                    <a:pt x="172" y="48"/>
                    <a:pt x="172" y="48"/>
                  </a:cubicBezTo>
                  <a:cubicBezTo>
                    <a:pt x="172" y="47"/>
                    <a:pt x="172" y="47"/>
                    <a:pt x="172" y="47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4" y="47"/>
                    <a:pt x="174" y="46"/>
                    <a:pt x="174" y="46"/>
                  </a:cubicBezTo>
                  <a:cubicBezTo>
                    <a:pt x="174" y="46"/>
                    <a:pt x="174" y="46"/>
                    <a:pt x="173" y="45"/>
                  </a:cubicBezTo>
                  <a:cubicBezTo>
                    <a:pt x="173" y="45"/>
                    <a:pt x="174" y="45"/>
                    <a:pt x="174" y="45"/>
                  </a:cubicBezTo>
                  <a:cubicBezTo>
                    <a:pt x="174" y="45"/>
                    <a:pt x="174" y="45"/>
                    <a:pt x="174" y="45"/>
                  </a:cubicBezTo>
                  <a:cubicBezTo>
                    <a:pt x="175" y="45"/>
                    <a:pt x="175" y="44"/>
                    <a:pt x="175" y="44"/>
                  </a:cubicBezTo>
                  <a:cubicBezTo>
                    <a:pt x="176" y="44"/>
                    <a:pt x="177" y="44"/>
                    <a:pt x="177" y="44"/>
                  </a:cubicBezTo>
                  <a:moveTo>
                    <a:pt x="143" y="29"/>
                  </a:moveTo>
                  <a:cubicBezTo>
                    <a:pt x="142" y="29"/>
                    <a:pt x="142" y="29"/>
                    <a:pt x="142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40" y="30"/>
                    <a:pt x="140" y="30"/>
                    <a:pt x="140" y="30"/>
                  </a:cubicBezTo>
                  <a:cubicBezTo>
                    <a:pt x="139" y="30"/>
                    <a:pt x="138" y="30"/>
                    <a:pt x="137" y="30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7" y="29"/>
                    <a:pt x="137" y="29"/>
                    <a:pt x="138" y="28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6" y="28"/>
                    <a:pt x="134" y="29"/>
                    <a:pt x="133" y="28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4" y="28"/>
                    <a:pt x="134" y="28"/>
                    <a:pt x="134" y="27"/>
                  </a:cubicBezTo>
                  <a:cubicBezTo>
                    <a:pt x="135" y="27"/>
                    <a:pt x="135" y="27"/>
                    <a:pt x="135" y="26"/>
                  </a:cubicBezTo>
                  <a:cubicBezTo>
                    <a:pt x="135" y="26"/>
                    <a:pt x="136" y="27"/>
                    <a:pt x="136" y="27"/>
                  </a:cubicBezTo>
                  <a:cubicBezTo>
                    <a:pt x="137" y="28"/>
                    <a:pt x="137" y="27"/>
                    <a:pt x="138" y="28"/>
                  </a:cubicBezTo>
                  <a:cubicBezTo>
                    <a:pt x="138" y="28"/>
                    <a:pt x="138" y="27"/>
                    <a:pt x="138" y="27"/>
                  </a:cubicBezTo>
                  <a:cubicBezTo>
                    <a:pt x="139" y="27"/>
                    <a:pt x="139" y="27"/>
                    <a:pt x="139" y="26"/>
                  </a:cubicBezTo>
                  <a:cubicBezTo>
                    <a:pt x="139" y="27"/>
                    <a:pt x="139" y="27"/>
                    <a:pt x="139" y="28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40" y="27"/>
                    <a:pt x="140" y="27"/>
                    <a:pt x="141" y="27"/>
                  </a:cubicBezTo>
                  <a:cubicBezTo>
                    <a:pt x="141" y="27"/>
                    <a:pt x="141" y="27"/>
                    <a:pt x="141" y="27"/>
                  </a:cubicBezTo>
                  <a:cubicBezTo>
                    <a:pt x="141" y="27"/>
                    <a:pt x="141" y="27"/>
                    <a:pt x="141" y="27"/>
                  </a:cubicBezTo>
                  <a:cubicBezTo>
                    <a:pt x="142" y="27"/>
                    <a:pt x="142" y="27"/>
                    <a:pt x="143" y="27"/>
                  </a:cubicBezTo>
                  <a:cubicBezTo>
                    <a:pt x="143" y="27"/>
                    <a:pt x="143" y="28"/>
                    <a:pt x="144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3" y="28"/>
                    <a:pt x="143" y="29"/>
                    <a:pt x="143" y="29"/>
                  </a:cubicBezTo>
                  <a:moveTo>
                    <a:pt x="134" y="30"/>
                  </a:moveTo>
                  <a:cubicBezTo>
                    <a:pt x="135" y="30"/>
                    <a:pt x="135" y="30"/>
                    <a:pt x="135" y="30"/>
                  </a:cubicBezTo>
                  <a:cubicBezTo>
                    <a:pt x="136" y="30"/>
                    <a:pt x="136" y="31"/>
                    <a:pt x="136" y="31"/>
                  </a:cubicBezTo>
                  <a:cubicBezTo>
                    <a:pt x="136" y="31"/>
                    <a:pt x="136" y="31"/>
                    <a:pt x="136" y="31"/>
                  </a:cubicBezTo>
                  <a:cubicBezTo>
                    <a:pt x="135" y="31"/>
                    <a:pt x="135" y="32"/>
                    <a:pt x="135" y="32"/>
                  </a:cubicBezTo>
                  <a:cubicBezTo>
                    <a:pt x="134" y="32"/>
                    <a:pt x="134" y="33"/>
                    <a:pt x="134" y="33"/>
                  </a:cubicBezTo>
                  <a:cubicBezTo>
                    <a:pt x="134" y="34"/>
                    <a:pt x="134" y="34"/>
                    <a:pt x="134" y="34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2" y="35"/>
                    <a:pt x="132" y="35"/>
                    <a:pt x="132" y="36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1" y="36"/>
                    <a:pt x="129" y="35"/>
                    <a:pt x="129" y="35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129" y="35"/>
                    <a:pt x="129" y="34"/>
                    <a:pt x="129" y="34"/>
                  </a:cubicBezTo>
                  <a:cubicBezTo>
                    <a:pt x="130" y="34"/>
                    <a:pt x="131" y="34"/>
                    <a:pt x="132" y="34"/>
                  </a:cubicBezTo>
                  <a:cubicBezTo>
                    <a:pt x="131" y="34"/>
                    <a:pt x="131" y="33"/>
                    <a:pt x="131" y="33"/>
                  </a:cubicBezTo>
                  <a:cubicBezTo>
                    <a:pt x="130" y="33"/>
                    <a:pt x="130" y="34"/>
                    <a:pt x="129" y="34"/>
                  </a:cubicBezTo>
                  <a:cubicBezTo>
                    <a:pt x="128" y="34"/>
                    <a:pt x="128" y="33"/>
                    <a:pt x="128" y="33"/>
                  </a:cubicBezTo>
                  <a:cubicBezTo>
                    <a:pt x="128" y="33"/>
                    <a:pt x="128" y="33"/>
                    <a:pt x="128" y="33"/>
                  </a:cubicBezTo>
                  <a:cubicBezTo>
                    <a:pt x="129" y="33"/>
                    <a:pt x="131" y="33"/>
                    <a:pt x="131" y="32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1" y="32"/>
                    <a:pt x="130" y="31"/>
                    <a:pt x="130" y="31"/>
                  </a:cubicBezTo>
                  <a:cubicBezTo>
                    <a:pt x="129" y="31"/>
                    <a:pt x="129" y="32"/>
                    <a:pt x="128" y="32"/>
                  </a:cubicBezTo>
                  <a:cubicBezTo>
                    <a:pt x="127" y="33"/>
                    <a:pt x="126" y="31"/>
                    <a:pt x="126" y="31"/>
                  </a:cubicBezTo>
                  <a:cubicBezTo>
                    <a:pt x="126" y="31"/>
                    <a:pt x="126" y="31"/>
                    <a:pt x="127" y="30"/>
                  </a:cubicBezTo>
                  <a:cubicBezTo>
                    <a:pt x="127" y="30"/>
                    <a:pt x="126" y="30"/>
                    <a:pt x="126" y="30"/>
                  </a:cubicBezTo>
                  <a:cubicBezTo>
                    <a:pt x="126" y="30"/>
                    <a:pt x="126" y="30"/>
                    <a:pt x="125" y="30"/>
                  </a:cubicBezTo>
                  <a:cubicBezTo>
                    <a:pt x="125" y="30"/>
                    <a:pt x="125" y="29"/>
                    <a:pt x="125" y="29"/>
                  </a:cubicBezTo>
                  <a:cubicBezTo>
                    <a:pt x="125" y="29"/>
                    <a:pt x="125" y="29"/>
                    <a:pt x="126" y="29"/>
                  </a:cubicBezTo>
                  <a:cubicBezTo>
                    <a:pt x="126" y="29"/>
                    <a:pt x="126" y="29"/>
                    <a:pt x="127" y="29"/>
                  </a:cubicBezTo>
                  <a:cubicBezTo>
                    <a:pt x="127" y="29"/>
                    <a:pt x="127" y="28"/>
                    <a:pt x="128" y="28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28" y="29"/>
                    <a:pt x="128" y="30"/>
                    <a:pt x="129" y="30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28"/>
                    <a:pt x="129" y="28"/>
                    <a:pt x="129" y="29"/>
                  </a:cubicBezTo>
                  <a:cubicBezTo>
                    <a:pt x="130" y="29"/>
                    <a:pt x="130" y="30"/>
                    <a:pt x="131" y="30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1" y="30"/>
                    <a:pt x="130" y="29"/>
                    <a:pt x="131" y="28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1" y="28"/>
                    <a:pt x="132" y="28"/>
                    <a:pt x="132" y="28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29"/>
                    <a:pt x="133" y="29"/>
                    <a:pt x="134" y="29"/>
                  </a:cubicBezTo>
                  <a:cubicBezTo>
                    <a:pt x="134" y="29"/>
                    <a:pt x="134" y="30"/>
                    <a:pt x="134" y="30"/>
                  </a:cubicBezTo>
                  <a:moveTo>
                    <a:pt x="112" y="85"/>
                  </a:moveTo>
                  <a:cubicBezTo>
                    <a:pt x="112" y="85"/>
                    <a:pt x="112" y="85"/>
                    <a:pt x="112" y="85"/>
                  </a:cubicBezTo>
                  <a:cubicBezTo>
                    <a:pt x="113" y="85"/>
                    <a:pt x="114" y="85"/>
                    <a:pt x="114" y="85"/>
                  </a:cubicBezTo>
                  <a:cubicBezTo>
                    <a:pt x="114" y="85"/>
                    <a:pt x="114" y="85"/>
                    <a:pt x="114" y="85"/>
                  </a:cubicBezTo>
                  <a:cubicBezTo>
                    <a:pt x="114" y="85"/>
                    <a:pt x="114" y="85"/>
                    <a:pt x="114" y="85"/>
                  </a:cubicBezTo>
                  <a:cubicBezTo>
                    <a:pt x="113" y="85"/>
                    <a:pt x="113" y="85"/>
                    <a:pt x="113" y="85"/>
                  </a:cubicBezTo>
                  <a:cubicBezTo>
                    <a:pt x="113" y="85"/>
                    <a:pt x="113" y="86"/>
                    <a:pt x="112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11" y="86"/>
                    <a:pt x="111" y="86"/>
                    <a:pt x="111" y="86"/>
                  </a:cubicBezTo>
                  <a:cubicBezTo>
                    <a:pt x="111" y="86"/>
                    <a:pt x="111" y="86"/>
                    <a:pt x="111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09" y="86"/>
                    <a:pt x="109" y="86"/>
                    <a:pt x="108" y="86"/>
                  </a:cubicBezTo>
                  <a:cubicBezTo>
                    <a:pt x="108" y="87"/>
                    <a:pt x="108" y="86"/>
                    <a:pt x="107" y="86"/>
                  </a:cubicBezTo>
                  <a:cubicBezTo>
                    <a:pt x="107" y="86"/>
                    <a:pt x="107" y="86"/>
                    <a:pt x="107" y="86"/>
                  </a:cubicBezTo>
                  <a:cubicBezTo>
                    <a:pt x="106" y="86"/>
                    <a:pt x="106" y="87"/>
                    <a:pt x="106" y="87"/>
                  </a:cubicBezTo>
                  <a:cubicBezTo>
                    <a:pt x="106" y="87"/>
                    <a:pt x="106" y="87"/>
                    <a:pt x="106" y="87"/>
                  </a:cubicBezTo>
                  <a:cubicBezTo>
                    <a:pt x="106" y="87"/>
                    <a:pt x="105" y="87"/>
                    <a:pt x="105" y="87"/>
                  </a:cubicBezTo>
                  <a:cubicBezTo>
                    <a:pt x="105" y="87"/>
                    <a:pt x="105" y="87"/>
                    <a:pt x="105" y="86"/>
                  </a:cubicBezTo>
                  <a:cubicBezTo>
                    <a:pt x="106" y="86"/>
                    <a:pt x="107" y="86"/>
                    <a:pt x="107" y="8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108" y="85"/>
                    <a:pt x="109" y="84"/>
                    <a:pt x="109" y="84"/>
                  </a:cubicBezTo>
                  <a:cubicBezTo>
                    <a:pt x="109" y="84"/>
                    <a:pt x="108" y="85"/>
                    <a:pt x="108" y="85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108" y="84"/>
                    <a:pt x="107" y="84"/>
                    <a:pt x="107" y="84"/>
                  </a:cubicBezTo>
                  <a:cubicBezTo>
                    <a:pt x="107" y="84"/>
                    <a:pt x="107" y="84"/>
                    <a:pt x="106" y="84"/>
                  </a:cubicBezTo>
                  <a:cubicBezTo>
                    <a:pt x="106" y="84"/>
                    <a:pt x="106" y="84"/>
                    <a:pt x="106" y="84"/>
                  </a:cubicBezTo>
                  <a:cubicBezTo>
                    <a:pt x="106" y="84"/>
                    <a:pt x="106" y="84"/>
                    <a:pt x="106" y="84"/>
                  </a:cubicBezTo>
                  <a:cubicBezTo>
                    <a:pt x="106" y="84"/>
                    <a:pt x="107" y="84"/>
                    <a:pt x="107" y="83"/>
                  </a:cubicBezTo>
                  <a:cubicBezTo>
                    <a:pt x="107" y="83"/>
                    <a:pt x="107" y="83"/>
                    <a:pt x="107" y="82"/>
                  </a:cubicBezTo>
                  <a:cubicBezTo>
                    <a:pt x="107" y="82"/>
                    <a:pt x="107" y="82"/>
                    <a:pt x="107" y="82"/>
                  </a:cubicBezTo>
                  <a:cubicBezTo>
                    <a:pt x="107" y="82"/>
                    <a:pt x="107" y="82"/>
                    <a:pt x="107" y="82"/>
                  </a:cubicBezTo>
                  <a:cubicBezTo>
                    <a:pt x="107" y="82"/>
                    <a:pt x="107" y="82"/>
                    <a:pt x="107" y="82"/>
                  </a:cubicBezTo>
                  <a:cubicBezTo>
                    <a:pt x="107" y="82"/>
                    <a:pt x="108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8" y="81"/>
                    <a:pt x="109" y="81"/>
                    <a:pt x="109" y="80"/>
                  </a:cubicBezTo>
                  <a:cubicBezTo>
                    <a:pt x="109" y="80"/>
                    <a:pt x="109" y="80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0"/>
                    <a:pt x="108" y="79"/>
                    <a:pt x="108" y="79"/>
                  </a:cubicBezTo>
                  <a:cubicBezTo>
                    <a:pt x="108" y="79"/>
                    <a:pt x="108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6" y="79"/>
                    <a:pt x="106" y="79"/>
                    <a:pt x="106" y="79"/>
                  </a:cubicBezTo>
                  <a:cubicBezTo>
                    <a:pt x="106" y="79"/>
                    <a:pt x="107" y="78"/>
                    <a:pt x="107" y="78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6" y="78"/>
                    <a:pt x="107" y="78"/>
                    <a:pt x="107" y="77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6" y="77"/>
                    <a:pt x="106" y="77"/>
                    <a:pt x="106" y="77"/>
                  </a:cubicBezTo>
                  <a:cubicBezTo>
                    <a:pt x="106" y="77"/>
                    <a:pt x="106" y="77"/>
                    <a:pt x="106" y="78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5" y="77"/>
                    <a:pt x="106" y="77"/>
                    <a:pt x="106" y="76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05" y="76"/>
                    <a:pt x="105" y="76"/>
                    <a:pt x="105" y="77"/>
                  </a:cubicBezTo>
                  <a:cubicBezTo>
                    <a:pt x="105" y="77"/>
                    <a:pt x="105" y="77"/>
                    <a:pt x="105" y="76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5" y="75"/>
                    <a:pt x="106" y="75"/>
                    <a:pt x="106" y="75"/>
                  </a:cubicBezTo>
                  <a:cubicBezTo>
                    <a:pt x="106" y="75"/>
                    <a:pt x="105" y="75"/>
                    <a:pt x="105" y="75"/>
                  </a:cubicBezTo>
                  <a:cubicBezTo>
                    <a:pt x="105" y="74"/>
                    <a:pt x="105" y="74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6" y="73"/>
                    <a:pt x="106" y="73"/>
                    <a:pt x="106" y="73"/>
                  </a:cubicBezTo>
                  <a:cubicBezTo>
                    <a:pt x="106" y="73"/>
                    <a:pt x="106" y="73"/>
                    <a:pt x="106" y="73"/>
                  </a:cubicBezTo>
                  <a:cubicBezTo>
                    <a:pt x="106" y="73"/>
                    <a:pt x="107" y="73"/>
                    <a:pt x="107" y="73"/>
                  </a:cubicBezTo>
                  <a:cubicBezTo>
                    <a:pt x="107" y="73"/>
                    <a:pt x="108" y="73"/>
                    <a:pt x="108" y="73"/>
                  </a:cubicBezTo>
                  <a:cubicBezTo>
                    <a:pt x="108" y="73"/>
                    <a:pt x="109" y="73"/>
                    <a:pt x="108" y="73"/>
                  </a:cubicBezTo>
                  <a:cubicBezTo>
                    <a:pt x="108" y="74"/>
                    <a:pt x="107" y="74"/>
                    <a:pt x="107" y="75"/>
                  </a:cubicBezTo>
                  <a:cubicBezTo>
                    <a:pt x="107" y="75"/>
                    <a:pt x="107" y="75"/>
                    <a:pt x="107" y="75"/>
                  </a:cubicBezTo>
                  <a:cubicBezTo>
                    <a:pt x="108" y="75"/>
                    <a:pt x="109" y="74"/>
                    <a:pt x="110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09" y="76"/>
                    <a:pt x="109" y="77"/>
                    <a:pt x="108" y="77"/>
                  </a:cubicBezTo>
                  <a:cubicBezTo>
                    <a:pt x="108" y="77"/>
                    <a:pt x="108" y="77"/>
                    <a:pt x="108" y="77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8" y="77"/>
                    <a:pt x="108" y="77"/>
                  </a:cubicBezTo>
                  <a:cubicBezTo>
                    <a:pt x="108" y="77"/>
                    <a:pt x="108" y="77"/>
                    <a:pt x="108" y="77"/>
                  </a:cubicBezTo>
                  <a:cubicBezTo>
                    <a:pt x="108" y="78"/>
                    <a:pt x="108" y="77"/>
                    <a:pt x="109" y="77"/>
                  </a:cubicBezTo>
                  <a:cubicBezTo>
                    <a:pt x="109" y="77"/>
                    <a:pt x="110" y="78"/>
                    <a:pt x="110" y="78"/>
                  </a:cubicBezTo>
                  <a:cubicBezTo>
                    <a:pt x="110" y="79"/>
                    <a:pt x="110" y="79"/>
                    <a:pt x="110" y="79"/>
                  </a:cubicBezTo>
                  <a:cubicBezTo>
                    <a:pt x="111" y="80"/>
                    <a:pt x="111" y="79"/>
                    <a:pt x="111" y="80"/>
                  </a:cubicBezTo>
                  <a:cubicBezTo>
                    <a:pt x="111" y="80"/>
                    <a:pt x="111" y="80"/>
                    <a:pt x="112" y="80"/>
                  </a:cubicBezTo>
                  <a:cubicBezTo>
                    <a:pt x="112" y="81"/>
                    <a:pt x="112" y="81"/>
                    <a:pt x="112" y="81"/>
                  </a:cubicBezTo>
                  <a:cubicBezTo>
                    <a:pt x="112" y="82"/>
                    <a:pt x="113" y="82"/>
                    <a:pt x="112" y="82"/>
                  </a:cubicBezTo>
                  <a:cubicBezTo>
                    <a:pt x="112" y="82"/>
                    <a:pt x="112" y="83"/>
                    <a:pt x="112" y="83"/>
                  </a:cubicBezTo>
                  <a:cubicBezTo>
                    <a:pt x="113" y="82"/>
                    <a:pt x="114" y="82"/>
                    <a:pt x="114" y="83"/>
                  </a:cubicBezTo>
                  <a:cubicBezTo>
                    <a:pt x="114" y="83"/>
                    <a:pt x="114" y="83"/>
                    <a:pt x="114" y="83"/>
                  </a:cubicBezTo>
                  <a:cubicBezTo>
                    <a:pt x="114" y="84"/>
                    <a:pt x="113" y="84"/>
                    <a:pt x="112" y="85"/>
                  </a:cubicBezTo>
                  <a:moveTo>
                    <a:pt x="106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6" y="78"/>
                    <a:pt x="106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6" y="78"/>
                  </a:cubicBezTo>
                  <a:moveTo>
                    <a:pt x="105" y="80"/>
                  </a:moveTo>
                  <a:cubicBezTo>
                    <a:pt x="105" y="80"/>
                    <a:pt x="105" y="81"/>
                    <a:pt x="104" y="81"/>
                  </a:cubicBezTo>
                  <a:cubicBezTo>
                    <a:pt x="105" y="81"/>
                    <a:pt x="105" y="82"/>
                    <a:pt x="105" y="82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4" y="83"/>
                    <a:pt x="104" y="83"/>
                    <a:pt x="104" y="83"/>
                  </a:cubicBezTo>
                  <a:cubicBezTo>
                    <a:pt x="104" y="83"/>
                    <a:pt x="104" y="83"/>
                    <a:pt x="104" y="84"/>
                  </a:cubicBezTo>
                  <a:cubicBezTo>
                    <a:pt x="104" y="84"/>
                    <a:pt x="103" y="84"/>
                    <a:pt x="103" y="84"/>
                  </a:cubicBezTo>
                  <a:cubicBezTo>
                    <a:pt x="103" y="84"/>
                    <a:pt x="102" y="84"/>
                    <a:pt x="102" y="84"/>
                  </a:cubicBezTo>
                  <a:cubicBezTo>
                    <a:pt x="102" y="84"/>
                    <a:pt x="102" y="84"/>
                    <a:pt x="102" y="84"/>
                  </a:cubicBezTo>
                  <a:cubicBezTo>
                    <a:pt x="101" y="84"/>
                    <a:pt x="101" y="85"/>
                    <a:pt x="101" y="85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00" y="84"/>
                    <a:pt x="100" y="84"/>
                    <a:pt x="100" y="84"/>
                  </a:cubicBezTo>
                  <a:cubicBezTo>
                    <a:pt x="100" y="84"/>
                    <a:pt x="100" y="84"/>
                    <a:pt x="100" y="84"/>
                  </a:cubicBezTo>
                  <a:cubicBezTo>
                    <a:pt x="100" y="84"/>
                    <a:pt x="100" y="84"/>
                    <a:pt x="100" y="84"/>
                  </a:cubicBezTo>
                  <a:cubicBezTo>
                    <a:pt x="100" y="84"/>
                    <a:pt x="100" y="84"/>
                    <a:pt x="100" y="84"/>
                  </a:cubicBezTo>
                  <a:cubicBezTo>
                    <a:pt x="100" y="84"/>
                    <a:pt x="100" y="84"/>
                    <a:pt x="100" y="84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100" y="83"/>
                    <a:pt x="100" y="83"/>
                    <a:pt x="101" y="83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1" y="83"/>
                    <a:pt x="101" y="82"/>
                    <a:pt x="101" y="82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1" y="82"/>
                    <a:pt x="101" y="82"/>
                    <a:pt x="102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1" y="82"/>
                    <a:pt x="100" y="82"/>
                    <a:pt x="100" y="81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0" y="81"/>
                    <a:pt x="100" y="81"/>
                    <a:pt x="101" y="81"/>
                  </a:cubicBezTo>
                  <a:cubicBezTo>
                    <a:pt x="100" y="81"/>
                    <a:pt x="101" y="81"/>
                    <a:pt x="101" y="81"/>
                  </a:cubicBezTo>
                  <a:cubicBezTo>
                    <a:pt x="101" y="81"/>
                    <a:pt x="101" y="81"/>
                    <a:pt x="101" y="81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101" y="80"/>
                    <a:pt x="101" y="80"/>
                    <a:pt x="102" y="80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2" y="80"/>
                    <a:pt x="102" y="80"/>
                    <a:pt x="102" y="79"/>
                  </a:cubicBezTo>
                  <a:cubicBezTo>
                    <a:pt x="102" y="79"/>
                    <a:pt x="102" y="79"/>
                    <a:pt x="102" y="79"/>
                  </a:cubicBezTo>
                  <a:cubicBezTo>
                    <a:pt x="102" y="79"/>
                    <a:pt x="102" y="79"/>
                    <a:pt x="102" y="79"/>
                  </a:cubicBezTo>
                  <a:cubicBezTo>
                    <a:pt x="102" y="79"/>
                    <a:pt x="102" y="79"/>
                    <a:pt x="102" y="79"/>
                  </a:cubicBezTo>
                  <a:cubicBezTo>
                    <a:pt x="102" y="79"/>
                    <a:pt x="102" y="79"/>
                    <a:pt x="103" y="78"/>
                  </a:cubicBezTo>
                  <a:cubicBezTo>
                    <a:pt x="103" y="79"/>
                    <a:pt x="103" y="79"/>
                    <a:pt x="103" y="79"/>
                  </a:cubicBezTo>
                  <a:cubicBezTo>
                    <a:pt x="104" y="79"/>
                    <a:pt x="105" y="78"/>
                    <a:pt x="105" y="79"/>
                  </a:cubicBezTo>
                  <a:cubicBezTo>
                    <a:pt x="105" y="79"/>
                    <a:pt x="105" y="80"/>
                    <a:pt x="105" y="80"/>
                  </a:cubicBezTo>
                  <a:moveTo>
                    <a:pt x="100" y="113"/>
                  </a:moveTo>
                  <a:cubicBezTo>
                    <a:pt x="101" y="112"/>
                    <a:pt x="101" y="112"/>
                    <a:pt x="101" y="112"/>
                  </a:cubicBezTo>
                  <a:cubicBezTo>
                    <a:pt x="101" y="112"/>
                    <a:pt x="101" y="111"/>
                    <a:pt x="101" y="111"/>
                  </a:cubicBezTo>
                  <a:cubicBezTo>
                    <a:pt x="101" y="111"/>
                    <a:pt x="102" y="110"/>
                    <a:pt x="102" y="110"/>
                  </a:cubicBez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5" y="107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6" y="107"/>
                    <a:pt x="106" y="108"/>
                    <a:pt x="107" y="108"/>
                  </a:cubicBezTo>
                  <a:cubicBezTo>
                    <a:pt x="107" y="108"/>
                    <a:pt x="108" y="107"/>
                    <a:pt x="109" y="107"/>
                  </a:cubicBezTo>
                  <a:cubicBezTo>
                    <a:pt x="109" y="108"/>
                    <a:pt x="109" y="108"/>
                    <a:pt x="110" y="108"/>
                  </a:cubicBezTo>
                  <a:cubicBezTo>
                    <a:pt x="110" y="108"/>
                    <a:pt x="110" y="107"/>
                    <a:pt x="111" y="107"/>
                  </a:cubicBezTo>
                  <a:cubicBezTo>
                    <a:pt x="111" y="107"/>
                    <a:pt x="111" y="107"/>
                    <a:pt x="112" y="107"/>
                  </a:cubicBezTo>
                  <a:cubicBezTo>
                    <a:pt x="112" y="107"/>
                    <a:pt x="112" y="107"/>
                    <a:pt x="112" y="107"/>
                  </a:cubicBezTo>
                  <a:cubicBezTo>
                    <a:pt x="112" y="107"/>
                    <a:pt x="112" y="106"/>
                    <a:pt x="113" y="106"/>
                  </a:cubicBezTo>
                  <a:cubicBezTo>
                    <a:pt x="113" y="106"/>
                    <a:pt x="114" y="106"/>
                    <a:pt x="115" y="106"/>
                  </a:cubicBezTo>
                  <a:cubicBezTo>
                    <a:pt x="115" y="106"/>
                    <a:pt x="115" y="106"/>
                    <a:pt x="115" y="106"/>
                  </a:cubicBezTo>
                  <a:cubicBezTo>
                    <a:pt x="115" y="106"/>
                    <a:pt x="116" y="106"/>
                    <a:pt x="116" y="106"/>
                  </a:cubicBezTo>
                  <a:cubicBezTo>
                    <a:pt x="116" y="106"/>
                    <a:pt x="116" y="106"/>
                    <a:pt x="116" y="105"/>
                  </a:cubicBezTo>
                  <a:cubicBezTo>
                    <a:pt x="117" y="105"/>
                    <a:pt x="118" y="106"/>
                    <a:pt x="118" y="106"/>
                  </a:cubicBezTo>
                  <a:cubicBezTo>
                    <a:pt x="119" y="106"/>
                    <a:pt x="119" y="105"/>
                    <a:pt x="119" y="105"/>
                  </a:cubicBezTo>
                  <a:cubicBezTo>
                    <a:pt x="120" y="105"/>
                    <a:pt x="120" y="105"/>
                    <a:pt x="120" y="105"/>
                  </a:cubicBezTo>
                  <a:cubicBezTo>
                    <a:pt x="120" y="105"/>
                    <a:pt x="120" y="105"/>
                    <a:pt x="121" y="105"/>
                  </a:cubicBezTo>
                  <a:cubicBezTo>
                    <a:pt x="121" y="105"/>
                    <a:pt x="121" y="106"/>
                    <a:pt x="121" y="106"/>
                  </a:cubicBezTo>
                  <a:cubicBezTo>
                    <a:pt x="122" y="106"/>
                    <a:pt x="123" y="105"/>
                    <a:pt x="123" y="105"/>
                  </a:cubicBezTo>
                  <a:cubicBezTo>
                    <a:pt x="123" y="105"/>
                    <a:pt x="123" y="105"/>
                    <a:pt x="123" y="105"/>
                  </a:cubicBezTo>
                  <a:cubicBezTo>
                    <a:pt x="123" y="105"/>
                    <a:pt x="124" y="105"/>
                    <a:pt x="124" y="105"/>
                  </a:cubicBezTo>
                  <a:cubicBezTo>
                    <a:pt x="124" y="105"/>
                    <a:pt x="124" y="105"/>
                    <a:pt x="124" y="106"/>
                  </a:cubicBezTo>
                  <a:cubicBezTo>
                    <a:pt x="124" y="106"/>
                    <a:pt x="124" y="106"/>
                    <a:pt x="124" y="106"/>
                  </a:cubicBezTo>
                  <a:cubicBezTo>
                    <a:pt x="124" y="105"/>
                    <a:pt x="125" y="105"/>
                    <a:pt x="125" y="105"/>
                  </a:cubicBezTo>
                  <a:cubicBezTo>
                    <a:pt x="125" y="106"/>
                    <a:pt x="123" y="106"/>
                    <a:pt x="125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8"/>
                    <a:pt x="124" y="109"/>
                    <a:pt x="124" y="109"/>
                  </a:cubicBezTo>
                  <a:cubicBezTo>
                    <a:pt x="124" y="109"/>
                    <a:pt x="124" y="110"/>
                    <a:pt x="124" y="110"/>
                  </a:cubicBezTo>
                  <a:cubicBezTo>
                    <a:pt x="125" y="110"/>
                    <a:pt x="125" y="110"/>
                    <a:pt x="125" y="110"/>
                  </a:cubicBezTo>
                  <a:cubicBezTo>
                    <a:pt x="125" y="110"/>
                    <a:pt x="125" y="110"/>
                    <a:pt x="125" y="110"/>
                  </a:cubicBezTo>
                  <a:cubicBezTo>
                    <a:pt x="126" y="110"/>
                    <a:pt x="126" y="111"/>
                    <a:pt x="127" y="111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29" y="111"/>
                    <a:pt x="129" y="111"/>
                    <a:pt x="129" y="111"/>
                  </a:cubicBezTo>
                  <a:cubicBezTo>
                    <a:pt x="129" y="111"/>
                    <a:pt x="129" y="111"/>
                    <a:pt x="129" y="111"/>
                  </a:cubicBezTo>
                  <a:cubicBezTo>
                    <a:pt x="129" y="111"/>
                    <a:pt x="129" y="111"/>
                    <a:pt x="129" y="111"/>
                  </a:cubicBezTo>
                  <a:cubicBezTo>
                    <a:pt x="130" y="112"/>
                    <a:pt x="130" y="113"/>
                    <a:pt x="130" y="113"/>
                  </a:cubicBezTo>
                  <a:cubicBezTo>
                    <a:pt x="131" y="113"/>
                    <a:pt x="132" y="113"/>
                    <a:pt x="133" y="113"/>
                  </a:cubicBezTo>
                  <a:cubicBezTo>
                    <a:pt x="133" y="113"/>
                    <a:pt x="134" y="114"/>
                    <a:pt x="134" y="114"/>
                  </a:cubicBezTo>
                  <a:cubicBezTo>
                    <a:pt x="134" y="114"/>
                    <a:pt x="135" y="114"/>
                    <a:pt x="135" y="114"/>
                  </a:cubicBezTo>
                  <a:cubicBezTo>
                    <a:pt x="136" y="113"/>
                    <a:pt x="135" y="113"/>
                    <a:pt x="135" y="112"/>
                  </a:cubicBezTo>
                  <a:cubicBezTo>
                    <a:pt x="136" y="111"/>
                    <a:pt x="137" y="111"/>
                    <a:pt x="139" y="111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9" y="112"/>
                    <a:pt x="140" y="112"/>
                    <a:pt x="140" y="112"/>
                  </a:cubicBezTo>
                  <a:cubicBezTo>
                    <a:pt x="141" y="112"/>
                    <a:pt x="141" y="112"/>
                    <a:pt x="141" y="112"/>
                  </a:cubicBezTo>
                  <a:cubicBezTo>
                    <a:pt x="141" y="112"/>
                    <a:pt x="141" y="112"/>
                    <a:pt x="141" y="113"/>
                  </a:cubicBezTo>
                  <a:cubicBezTo>
                    <a:pt x="143" y="113"/>
                    <a:pt x="143" y="113"/>
                    <a:pt x="143" y="113"/>
                  </a:cubicBezTo>
                  <a:cubicBezTo>
                    <a:pt x="143" y="113"/>
                    <a:pt x="144" y="113"/>
                    <a:pt x="144" y="113"/>
                  </a:cubicBezTo>
                  <a:cubicBezTo>
                    <a:pt x="144" y="113"/>
                    <a:pt x="145" y="113"/>
                    <a:pt x="145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6" y="113"/>
                    <a:pt x="146" y="114"/>
                    <a:pt x="146" y="113"/>
                  </a:cubicBezTo>
                  <a:cubicBezTo>
                    <a:pt x="146" y="113"/>
                    <a:pt x="146" y="113"/>
                    <a:pt x="147" y="113"/>
                  </a:cubicBezTo>
                  <a:cubicBezTo>
                    <a:pt x="147" y="113"/>
                    <a:pt x="148" y="112"/>
                    <a:pt x="149" y="113"/>
                  </a:cubicBezTo>
                  <a:cubicBezTo>
                    <a:pt x="149" y="113"/>
                    <a:pt x="149" y="113"/>
                    <a:pt x="149" y="113"/>
                  </a:cubicBezTo>
                  <a:cubicBezTo>
                    <a:pt x="150" y="113"/>
                    <a:pt x="150" y="113"/>
                    <a:pt x="151" y="113"/>
                  </a:cubicBezTo>
                  <a:cubicBezTo>
                    <a:pt x="151" y="113"/>
                    <a:pt x="151" y="113"/>
                    <a:pt x="152" y="113"/>
                  </a:cubicBezTo>
                  <a:cubicBezTo>
                    <a:pt x="152" y="114"/>
                    <a:pt x="152" y="114"/>
                    <a:pt x="153" y="115"/>
                  </a:cubicBezTo>
                  <a:cubicBezTo>
                    <a:pt x="152" y="116"/>
                    <a:pt x="152" y="117"/>
                    <a:pt x="152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1" y="117"/>
                    <a:pt x="150" y="116"/>
                    <a:pt x="150" y="115"/>
                  </a:cubicBezTo>
                  <a:cubicBezTo>
                    <a:pt x="150" y="115"/>
                    <a:pt x="150" y="115"/>
                    <a:pt x="150" y="115"/>
                  </a:cubicBezTo>
                  <a:cubicBezTo>
                    <a:pt x="150" y="116"/>
                    <a:pt x="151" y="116"/>
                    <a:pt x="151" y="117"/>
                  </a:cubicBezTo>
                  <a:cubicBezTo>
                    <a:pt x="151" y="118"/>
                    <a:pt x="151" y="118"/>
                    <a:pt x="152" y="119"/>
                  </a:cubicBezTo>
                  <a:cubicBezTo>
                    <a:pt x="152" y="120"/>
                    <a:pt x="153" y="121"/>
                    <a:pt x="153" y="121"/>
                  </a:cubicBezTo>
                  <a:cubicBezTo>
                    <a:pt x="153" y="122"/>
                    <a:pt x="153" y="122"/>
                    <a:pt x="154" y="122"/>
                  </a:cubicBezTo>
                  <a:cubicBezTo>
                    <a:pt x="154" y="122"/>
                    <a:pt x="154" y="122"/>
                    <a:pt x="153" y="122"/>
                  </a:cubicBezTo>
                  <a:cubicBezTo>
                    <a:pt x="154" y="123"/>
                    <a:pt x="154" y="123"/>
                    <a:pt x="154" y="123"/>
                  </a:cubicBezTo>
                  <a:cubicBezTo>
                    <a:pt x="154" y="123"/>
                    <a:pt x="154" y="124"/>
                    <a:pt x="154" y="124"/>
                  </a:cubicBezTo>
                  <a:cubicBezTo>
                    <a:pt x="155" y="124"/>
                    <a:pt x="155" y="125"/>
                    <a:pt x="155" y="125"/>
                  </a:cubicBezTo>
                  <a:cubicBezTo>
                    <a:pt x="156" y="126"/>
                    <a:pt x="155" y="128"/>
                    <a:pt x="156" y="128"/>
                  </a:cubicBezTo>
                  <a:cubicBezTo>
                    <a:pt x="156" y="129"/>
                    <a:pt x="157" y="129"/>
                    <a:pt x="157" y="129"/>
                  </a:cubicBezTo>
                  <a:cubicBezTo>
                    <a:pt x="158" y="130"/>
                    <a:pt x="158" y="132"/>
                    <a:pt x="159" y="133"/>
                  </a:cubicBezTo>
                  <a:cubicBezTo>
                    <a:pt x="159" y="133"/>
                    <a:pt x="159" y="133"/>
                    <a:pt x="159" y="133"/>
                  </a:cubicBezTo>
                  <a:cubicBezTo>
                    <a:pt x="159" y="133"/>
                    <a:pt x="159" y="132"/>
                    <a:pt x="159" y="132"/>
                  </a:cubicBezTo>
                  <a:cubicBezTo>
                    <a:pt x="159" y="132"/>
                    <a:pt x="159" y="133"/>
                    <a:pt x="159" y="133"/>
                  </a:cubicBezTo>
                  <a:cubicBezTo>
                    <a:pt x="159" y="133"/>
                    <a:pt x="160" y="133"/>
                    <a:pt x="160" y="133"/>
                  </a:cubicBezTo>
                  <a:cubicBezTo>
                    <a:pt x="160" y="133"/>
                    <a:pt x="160" y="134"/>
                    <a:pt x="161" y="134"/>
                  </a:cubicBezTo>
                  <a:cubicBezTo>
                    <a:pt x="161" y="134"/>
                    <a:pt x="161" y="134"/>
                    <a:pt x="161" y="134"/>
                  </a:cubicBezTo>
                  <a:cubicBezTo>
                    <a:pt x="161" y="134"/>
                    <a:pt x="161" y="135"/>
                    <a:pt x="162" y="135"/>
                  </a:cubicBezTo>
                  <a:cubicBezTo>
                    <a:pt x="162" y="135"/>
                    <a:pt x="163" y="136"/>
                    <a:pt x="163" y="136"/>
                  </a:cubicBezTo>
                  <a:cubicBezTo>
                    <a:pt x="163" y="136"/>
                    <a:pt x="162" y="137"/>
                    <a:pt x="162" y="137"/>
                  </a:cubicBezTo>
                  <a:cubicBezTo>
                    <a:pt x="162" y="137"/>
                    <a:pt x="162" y="137"/>
                    <a:pt x="162" y="137"/>
                  </a:cubicBezTo>
                  <a:cubicBezTo>
                    <a:pt x="162" y="137"/>
                    <a:pt x="162" y="137"/>
                    <a:pt x="162" y="137"/>
                  </a:cubicBezTo>
                  <a:cubicBezTo>
                    <a:pt x="162" y="137"/>
                    <a:pt x="162" y="137"/>
                    <a:pt x="163" y="137"/>
                  </a:cubicBezTo>
                  <a:cubicBezTo>
                    <a:pt x="163" y="137"/>
                    <a:pt x="163" y="138"/>
                    <a:pt x="164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5" y="138"/>
                    <a:pt x="165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7" y="138"/>
                    <a:pt x="167" y="138"/>
                    <a:pt x="167" y="137"/>
                  </a:cubicBezTo>
                  <a:cubicBezTo>
                    <a:pt x="167" y="137"/>
                    <a:pt x="167" y="137"/>
                    <a:pt x="167" y="137"/>
                  </a:cubicBezTo>
                  <a:cubicBezTo>
                    <a:pt x="168" y="137"/>
                    <a:pt x="168" y="137"/>
                    <a:pt x="168" y="138"/>
                  </a:cubicBezTo>
                  <a:cubicBezTo>
                    <a:pt x="168" y="137"/>
                    <a:pt x="169" y="137"/>
                    <a:pt x="169" y="137"/>
                  </a:cubicBezTo>
                  <a:cubicBezTo>
                    <a:pt x="169" y="137"/>
                    <a:pt x="169" y="137"/>
                    <a:pt x="170" y="137"/>
                  </a:cubicBezTo>
                  <a:cubicBezTo>
                    <a:pt x="170" y="137"/>
                    <a:pt x="171" y="137"/>
                    <a:pt x="171" y="136"/>
                  </a:cubicBezTo>
                  <a:cubicBezTo>
                    <a:pt x="171" y="137"/>
                    <a:pt x="172" y="137"/>
                    <a:pt x="172" y="137"/>
                  </a:cubicBezTo>
                  <a:cubicBezTo>
                    <a:pt x="172" y="137"/>
                    <a:pt x="172" y="137"/>
                    <a:pt x="172" y="137"/>
                  </a:cubicBezTo>
                  <a:cubicBezTo>
                    <a:pt x="172" y="137"/>
                    <a:pt x="172" y="137"/>
                    <a:pt x="172" y="137"/>
                  </a:cubicBezTo>
                  <a:cubicBezTo>
                    <a:pt x="172" y="138"/>
                    <a:pt x="172" y="138"/>
                    <a:pt x="172" y="138"/>
                  </a:cubicBezTo>
                  <a:cubicBezTo>
                    <a:pt x="172" y="138"/>
                    <a:pt x="171" y="138"/>
                    <a:pt x="171" y="139"/>
                  </a:cubicBezTo>
                  <a:cubicBezTo>
                    <a:pt x="171" y="140"/>
                    <a:pt x="171" y="140"/>
                    <a:pt x="171" y="140"/>
                  </a:cubicBezTo>
                  <a:cubicBezTo>
                    <a:pt x="171" y="140"/>
                    <a:pt x="171" y="140"/>
                    <a:pt x="171" y="141"/>
                  </a:cubicBezTo>
                  <a:cubicBezTo>
                    <a:pt x="171" y="141"/>
                    <a:pt x="170" y="141"/>
                    <a:pt x="170" y="141"/>
                  </a:cubicBezTo>
                  <a:cubicBezTo>
                    <a:pt x="170" y="141"/>
                    <a:pt x="170" y="141"/>
                    <a:pt x="170" y="142"/>
                  </a:cubicBezTo>
                  <a:cubicBezTo>
                    <a:pt x="170" y="142"/>
                    <a:pt x="170" y="142"/>
                    <a:pt x="169" y="143"/>
                  </a:cubicBezTo>
                  <a:cubicBezTo>
                    <a:pt x="169" y="143"/>
                    <a:pt x="169" y="143"/>
                    <a:pt x="169" y="144"/>
                  </a:cubicBezTo>
                  <a:cubicBezTo>
                    <a:pt x="169" y="145"/>
                    <a:pt x="168" y="145"/>
                    <a:pt x="167" y="146"/>
                  </a:cubicBezTo>
                  <a:cubicBezTo>
                    <a:pt x="167" y="147"/>
                    <a:pt x="166" y="147"/>
                    <a:pt x="166" y="148"/>
                  </a:cubicBezTo>
                  <a:cubicBezTo>
                    <a:pt x="165" y="148"/>
                    <a:pt x="164" y="149"/>
                    <a:pt x="163" y="150"/>
                  </a:cubicBezTo>
                  <a:cubicBezTo>
                    <a:pt x="162" y="151"/>
                    <a:pt x="161" y="151"/>
                    <a:pt x="161" y="152"/>
                  </a:cubicBezTo>
                  <a:cubicBezTo>
                    <a:pt x="161" y="153"/>
                    <a:pt x="161" y="153"/>
                    <a:pt x="161" y="153"/>
                  </a:cubicBezTo>
                  <a:cubicBezTo>
                    <a:pt x="160" y="153"/>
                    <a:pt x="160" y="153"/>
                    <a:pt x="160" y="153"/>
                  </a:cubicBezTo>
                  <a:cubicBezTo>
                    <a:pt x="160" y="154"/>
                    <a:pt x="159" y="154"/>
                    <a:pt x="159" y="154"/>
                  </a:cubicBezTo>
                  <a:cubicBezTo>
                    <a:pt x="159" y="155"/>
                    <a:pt x="158" y="155"/>
                    <a:pt x="158" y="155"/>
                  </a:cubicBezTo>
                  <a:cubicBezTo>
                    <a:pt x="158" y="156"/>
                    <a:pt x="158" y="156"/>
                    <a:pt x="158" y="156"/>
                  </a:cubicBezTo>
                  <a:cubicBezTo>
                    <a:pt x="158" y="156"/>
                    <a:pt x="158" y="156"/>
                    <a:pt x="158" y="156"/>
                  </a:cubicBezTo>
                  <a:cubicBezTo>
                    <a:pt x="158" y="156"/>
                    <a:pt x="157" y="158"/>
                    <a:pt x="157" y="158"/>
                  </a:cubicBezTo>
                  <a:cubicBezTo>
                    <a:pt x="158" y="158"/>
                    <a:pt x="158" y="159"/>
                    <a:pt x="158" y="159"/>
                  </a:cubicBezTo>
                  <a:cubicBezTo>
                    <a:pt x="158" y="159"/>
                    <a:pt x="158" y="159"/>
                    <a:pt x="158" y="160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58" y="161"/>
                    <a:pt x="158" y="162"/>
                    <a:pt x="158" y="162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59" y="163"/>
                    <a:pt x="159" y="164"/>
                    <a:pt x="159" y="164"/>
                  </a:cubicBezTo>
                  <a:cubicBezTo>
                    <a:pt x="159" y="164"/>
                    <a:pt x="159" y="165"/>
                    <a:pt x="159" y="165"/>
                  </a:cubicBezTo>
                  <a:cubicBezTo>
                    <a:pt x="159" y="166"/>
                    <a:pt x="159" y="166"/>
                    <a:pt x="159" y="166"/>
                  </a:cubicBezTo>
                  <a:cubicBezTo>
                    <a:pt x="159" y="166"/>
                    <a:pt x="159" y="167"/>
                    <a:pt x="159" y="168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68"/>
                    <a:pt x="160" y="168"/>
                    <a:pt x="159" y="168"/>
                  </a:cubicBezTo>
                  <a:cubicBezTo>
                    <a:pt x="159" y="168"/>
                    <a:pt x="159" y="169"/>
                    <a:pt x="159" y="169"/>
                  </a:cubicBezTo>
                  <a:cubicBezTo>
                    <a:pt x="159" y="169"/>
                    <a:pt x="159" y="170"/>
                    <a:pt x="158" y="170"/>
                  </a:cubicBezTo>
                  <a:cubicBezTo>
                    <a:pt x="157" y="171"/>
                    <a:pt x="156" y="171"/>
                    <a:pt x="156" y="171"/>
                  </a:cubicBezTo>
                  <a:cubicBezTo>
                    <a:pt x="155" y="172"/>
                    <a:pt x="155" y="173"/>
                    <a:pt x="154" y="173"/>
                  </a:cubicBezTo>
                  <a:cubicBezTo>
                    <a:pt x="153" y="173"/>
                    <a:pt x="153" y="174"/>
                    <a:pt x="153" y="174"/>
                  </a:cubicBezTo>
                  <a:cubicBezTo>
                    <a:pt x="153" y="175"/>
                    <a:pt x="153" y="175"/>
                    <a:pt x="153" y="175"/>
                  </a:cubicBezTo>
                  <a:cubicBezTo>
                    <a:pt x="153" y="175"/>
                    <a:pt x="153" y="175"/>
                    <a:pt x="153" y="175"/>
                  </a:cubicBezTo>
                  <a:cubicBezTo>
                    <a:pt x="153" y="176"/>
                    <a:pt x="153" y="176"/>
                    <a:pt x="153" y="177"/>
                  </a:cubicBezTo>
                  <a:cubicBezTo>
                    <a:pt x="153" y="177"/>
                    <a:pt x="153" y="177"/>
                    <a:pt x="153" y="177"/>
                  </a:cubicBezTo>
                  <a:cubicBezTo>
                    <a:pt x="153" y="177"/>
                    <a:pt x="154" y="178"/>
                    <a:pt x="153" y="178"/>
                  </a:cubicBezTo>
                  <a:cubicBezTo>
                    <a:pt x="153" y="179"/>
                    <a:pt x="153" y="179"/>
                    <a:pt x="153" y="179"/>
                  </a:cubicBezTo>
                  <a:cubicBezTo>
                    <a:pt x="153" y="179"/>
                    <a:pt x="153" y="179"/>
                    <a:pt x="153" y="179"/>
                  </a:cubicBezTo>
                  <a:cubicBezTo>
                    <a:pt x="153" y="179"/>
                    <a:pt x="153" y="179"/>
                    <a:pt x="153" y="179"/>
                  </a:cubicBezTo>
                  <a:cubicBezTo>
                    <a:pt x="153" y="180"/>
                    <a:pt x="152" y="180"/>
                    <a:pt x="151" y="181"/>
                  </a:cubicBezTo>
                  <a:cubicBezTo>
                    <a:pt x="150" y="181"/>
                    <a:pt x="150" y="181"/>
                    <a:pt x="150" y="182"/>
                  </a:cubicBezTo>
                  <a:cubicBezTo>
                    <a:pt x="150" y="182"/>
                    <a:pt x="150" y="182"/>
                    <a:pt x="150" y="182"/>
                  </a:cubicBezTo>
                  <a:cubicBezTo>
                    <a:pt x="150" y="182"/>
                    <a:pt x="150" y="182"/>
                    <a:pt x="150" y="182"/>
                  </a:cubicBezTo>
                  <a:cubicBezTo>
                    <a:pt x="151" y="183"/>
                    <a:pt x="150" y="184"/>
                    <a:pt x="150" y="184"/>
                  </a:cubicBezTo>
                  <a:cubicBezTo>
                    <a:pt x="150" y="184"/>
                    <a:pt x="150" y="184"/>
                    <a:pt x="150" y="184"/>
                  </a:cubicBezTo>
                  <a:cubicBezTo>
                    <a:pt x="150" y="184"/>
                    <a:pt x="150" y="185"/>
                    <a:pt x="150" y="185"/>
                  </a:cubicBezTo>
                  <a:cubicBezTo>
                    <a:pt x="150" y="185"/>
                    <a:pt x="149" y="186"/>
                    <a:pt x="149" y="186"/>
                  </a:cubicBezTo>
                  <a:cubicBezTo>
                    <a:pt x="147" y="188"/>
                    <a:pt x="146" y="189"/>
                    <a:pt x="144" y="191"/>
                  </a:cubicBezTo>
                  <a:cubicBezTo>
                    <a:pt x="144" y="191"/>
                    <a:pt x="144" y="191"/>
                    <a:pt x="144" y="191"/>
                  </a:cubicBezTo>
                  <a:cubicBezTo>
                    <a:pt x="143" y="192"/>
                    <a:pt x="142" y="192"/>
                    <a:pt x="142" y="192"/>
                  </a:cubicBezTo>
                  <a:cubicBezTo>
                    <a:pt x="142" y="192"/>
                    <a:pt x="142" y="192"/>
                    <a:pt x="142" y="192"/>
                  </a:cubicBezTo>
                  <a:cubicBezTo>
                    <a:pt x="142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0" y="192"/>
                    <a:pt x="140" y="192"/>
                    <a:pt x="139" y="192"/>
                  </a:cubicBezTo>
                  <a:cubicBezTo>
                    <a:pt x="139" y="192"/>
                    <a:pt x="139" y="192"/>
                    <a:pt x="139" y="192"/>
                  </a:cubicBezTo>
                  <a:cubicBezTo>
                    <a:pt x="139" y="192"/>
                    <a:pt x="138" y="192"/>
                    <a:pt x="138" y="192"/>
                  </a:cubicBezTo>
                  <a:cubicBezTo>
                    <a:pt x="138" y="192"/>
                    <a:pt x="137" y="192"/>
                    <a:pt x="137" y="192"/>
                  </a:cubicBezTo>
                  <a:cubicBezTo>
                    <a:pt x="137" y="193"/>
                    <a:pt x="136" y="192"/>
                    <a:pt x="136" y="192"/>
                  </a:cubicBezTo>
                  <a:cubicBezTo>
                    <a:pt x="136" y="193"/>
                    <a:pt x="135" y="193"/>
                    <a:pt x="135" y="193"/>
                  </a:cubicBezTo>
                  <a:cubicBezTo>
                    <a:pt x="135" y="193"/>
                    <a:pt x="135" y="193"/>
                    <a:pt x="135" y="193"/>
                  </a:cubicBezTo>
                  <a:cubicBezTo>
                    <a:pt x="134" y="193"/>
                    <a:pt x="134" y="192"/>
                    <a:pt x="134" y="192"/>
                  </a:cubicBezTo>
                  <a:cubicBezTo>
                    <a:pt x="134" y="192"/>
                    <a:pt x="134" y="192"/>
                    <a:pt x="134" y="192"/>
                  </a:cubicBezTo>
                  <a:cubicBezTo>
                    <a:pt x="134" y="192"/>
                    <a:pt x="134" y="192"/>
                    <a:pt x="134" y="192"/>
                  </a:cubicBezTo>
                  <a:cubicBezTo>
                    <a:pt x="134" y="192"/>
                    <a:pt x="134" y="192"/>
                    <a:pt x="134" y="192"/>
                  </a:cubicBezTo>
                  <a:cubicBezTo>
                    <a:pt x="134" y="192"/>
                    <a:pt x="134" y="192"/>
                    <a:pt x="134" y="192"/>
                  </a:cubicBezTo>
                  <a:cubicBezTo>
                    <a:pt x="134" y="192"/>
                    <a:pt x="133" y="192"/>
                    <a:pt x="133" y="192"/>
                  </a:cubicBezTo>
                  <a:cubicBezTo>
                    <a:pt x="133" y="192"/>
                    <a:pt x="133" y="192"/>
                    <a:pt x="133" y="192"/>
                  </a:cubicBezTo>
                  <a:cubicBezTo>
                    <a:pt x="133" y="192"/>
                    <a:pt x="133" y="192"/>
                    <a:pt x="134" y="192"/>
                  </a:cubicBezTo>
                  <a:cubicBezTo>
                    <a:pt x="133" y="191"/>
                    <a:pt x="133" y="191"/>
                    <a:pt x="133" y="190"/>
                  </a:cubicBezTo>
                  <a:cubicBezTo>
                    <a:pt x="133" y="190"/>
                    <a:pt x="133" y="190"/>
                    <a:pt x="133" y="190"/>
                  </a:cubicBezTo>
                  <a:cubicBezTo>
                    <a:pt x="134" y="189"/>
                    <a:pt x="133" y="188"/>
                    <a:pt x="132" y="188"/>
                  </a:cubicBezTo>
                  <a:cubicBezTo>
                    <a:pt x="132" y="187"/>
                    <a:pt x="132" y="186"/>
                    <a:pt x="131" y="185"/>
                  </a:cubicBezTo>
                  <a:cubicBezTo>
                    <a:pt x="131" y="185"/>
                    <a:pt x="130" y="184"/>
                    <a:pt x="130" y="184"/>
                  </a:cubicBezTo>
                  <a:cubicBezTo>
                    <a:pt x="130" y="182"/>
                    <a:pt x="130" y="182"/>
                    <a:pt x="130" y="182"/>
                  </a:cubicBezTo>
                  <a:cubicBezTo>
                    <a:pt x="130" y="182"/>
                    <a:pt x="130" y="182"/>
                    <a:pt x="130" y="182"/>
                  </a:cubicBezTo>
                  <a:cubicBezTo>
                    <a:pt x="130" y="182"/>
                    <a:pt x="129" y="181"/>
                    <a:pt x="129" y="181"/>
                  </a:cubicBezTo>
                  <a:cubicBezTo>
                    <a:pt x="129" y="181"/>
                    <a:pt x="129" y="181"/>
                    <a:pt x="129" y="180"/>
                  </a:cubicBezTo>
                  <a:cubicBezTo>
                    <a:pt x="129" y="180"/>
                    <a:pt x="129" y="180"/>
                    <a:pt x="129" y="180"/>
                  </a:cubicBezTo>
                  <a:cubicBezTo>
                    <a:pt x="129" y="179"/>
                    <a:pt x="129" y="179"/>
                    <a:pt x="129" y="178"/>
                  </a:cubicBezTo>
                  <a:cubicBezTo>
                    <a:pt x="129" y="177"/>
                    <a:pt x="128" y="176"/>
                    <a:pt x="128" y="176"/>
                  </a:cubicBezTo>
                  <a:cubicBezTo>
                    <a:pt x="128" y="175"/>
                    <a:pt x="127" y="174"/>
                    <a:pt x="127" y="173"/>
                  </a:cubicBezTo>
                  <a:cubicBezTo>
                    <a:pt x="126" y="173"/>
                    <a:pt x="126" y="172"/>
                    <a:pt x="126" y="172"/>
                  </a:cubicBezTo>
                  <a:cubicBezTo>
                    <a:pt x="126" y="171"/>
                    <a:pt x="126" y="170"/>
                    <a:pt x="126" y="169"/>
                  </a:cubicBezTo>
                  <a:cubicBezTo>
                    <a:pt x="126" y="169"/>
                    <a:pt x="126" y="167"/>
                    <a:pt x="127" y="166"/>
                  </a:cubicBezTo>
                  <a:cubicBezTo>
                    <a:pt x="127" y="166"/>
                    <a:pt x="127" y="166"/>
                    <a:pt x="127" y="166"/>
                  </a:cubicBezTo>
                  <a:cubicBezTo>
                    <a:pt x="127" y="166"/>
                    <a:pt x="127" y="166"/>
                    <a:pt x="127" y="166"/>
                  </a:cubicBezTo>
                  <a:cubicBezTo>
                    <a:pt x="127" y="165"/>
                    <a:pt x="127" y="165"/>
                    <a:pt x="128" y="165"/>
                  </a:cubicBezTo>
                  <a:cubicBezTo>
                    <a:pt x="128" y="165"/>
                    <a:pt x="128" y="164"/>
                    <a:pt x="128" y="164"/>
                  </a:cubicBezTo>
                  <a:cubicBezTo>
                    <a:pt x="128" y="164"/>
                    <a:pt x="128" y="163"/>
                    <a:pt x="128" y="163"/>
                  </a:cubicBezTo>
                  <a:cubicBezTo>
                    <a:pt x="128" y="162"/>
                    <a:pt x="127" y="161"/>
                    <a:pt x="128" y="161"/>
                  </a:cubicBezTo>
                  <a:cubicBezTo>
                    <a:pt x="128" y="160"/>
                    <a:pt x="127" y="160"/>
                    <a:pt x="127" y="159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7" y="158"/>
                    <a:pt x="127" y="158"/>
                    <a:pt x="126" y="158"/>
                  </a:cubicBezTo>
                  <a:cubicBezTo>
                    <a:pt x="126" y="157"/>
                    <a:pt x="126" y="157"/>
                    <a:pt x="126" y="157"/>
                  </a:cubicBezTo>
                  <a:cubicBezTo>
                    <a:pt x="126" y="157"/>
                    <a:pt x="126" y="156"/>
                    <a:pt x="126" y="156"/>
                  </a:cubicBezTo>
                  <a:cubicBezTo>
                    <a:pt x="125" y="155"/>
                    <a:pt x="125" y="155"/>
                    <a:pt x="124" y="155"/>
                  </a:cubicBezTo>
                  <a:cubicBezTo>
                    <a:pt x="124" y="154"/>
                    <a:pt x="124" y="154"/>
                    <a:pt x="124" y="154"/>
                  </a:cubicBezTo>
                  <a:cubicBezTo>
                    <a:pt x="124" y="154"/>
                    <a:pt x="124" y="154"/>
                    <a:pt x="124" y="154"/>
                  </a:cubicBezTo>
                  <a:cubicBezTo>
                    <a:pt x="124" y="153"/>
                    <a:pt x="123" y="153"/>
                    <a:pt x="123" y="153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3" y="153"/>
                    <a:pt x="123" y="152"/>
                    <a:pt x="123" y="152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23" y="151"/>
                    <a:pt x="123" y="151"/>
                    <a:pt x="123" y="150"/>
                  </a:cubicBezTo>
                  <a:cubicBezTo>
                    <a:pt x="123" y="150"/>
                    <a:pt x="123" y="150"/>
                    <a:pt x="123" y="150"/>
                  </a:cubicBezTo>
                  <a:cubicBezTo>
                    <a:pt x="123" y="150"/>
                    <a:pt x="123" y="150"/>
                    <a:pt x="123" y="150"/>
                  </a:cubicBezTo>
                  <a:cubicBezTo>
                    <a:pt x="123" y="150"/>
                    <a:pt x="123" y="150"/>
                    <a:pt x="123" y="150"/>
                  </a:cubicBezTo>
                  <a:cubicBezTo>
                    <a:pt x="123" y="150"/>
                    <a:pt x="123" y="150"/>
                    <a:pt x="123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3" y="148"/>
                    <a:pt x="124" y="148"/>
                  </a:cubicBezTo>
                  <a:cubicBezTo>
                    <a:pt x="124" y="148"/>
                    <a:pt x="123" y="148"/>
                    <a:pt x="123" y="148"/>
                  </a:cubicBezTo>
                  <a:cubicBezTo>
                    <a:pt x="123" y="148"/>
                    <a:pt x="124" y="147"/>
                    <a:pt x="124" y="147"/>
                  </a:cubicBezTo>
                  <a:cubicBezTo>
                    <a:pt x="124" y="147"/>
                    <a:pt x="123" y="147"/>
                    <a:pt x="123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2" y="146"/>
                    <a:pt x="123" y="146"/>
                    <a:pt x="122" y="145"/>
                  </a:cubicBezTo>
                  <a:cubicBezTo>
                    <a:pt x="122" y="145"/>
                    <a:pt x="122" y="145"/>
                    <a:pt x="122" y="145"/>
                  </a:cubicBezTo>
                  <a:cubicBezTo>
                    <a:pt x="122" y="145"/>
                    <a:pt x="122" y="145"/>
                    <a:pt x="122" y="145"/>
                  </a:cubicBezTo>
                  <a:cubicBezTo>
                    <a:pt x="121" y="145"/>
                    <a:pt x="121" y="145"/>
                    <a:pt x="120" y="145"/>
                  </a:cubicBezTo>
                  <a:cubicBezTo>
                    <a:pt x="120" y="146"/>
                    <a:pt x="118" y="145"/>
                    <a:pt x="118" y="144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3"/>
                    <a:pt x="117" y="143"/>
                    <a:pt x="116" y="143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15" y="143"/>
                    <a:pt x="114" y="143"/>
                    <a:pt x="114" y="143"/>
                  </a:cubicBezTo>
                  <a:cubicBezTo>
                    <a:pt x="113" y="143"/>
                    <a:pt x="113" y="144"/>
                    <a:pt x="113" y="144"/>
                  </a:cubicBezTo>
                  <a:cubicBezTo>
                    <a:pt x="113" y="144"/>
                    <a:pt x="112" y="144"/>
                    <a:pt x="112" y="144"/>
                  </a:cubicBezTo>
                  <a:cubicBezTo>
                    <a:pt x="111" y="144"/>
                    <a:pt x="110" y="145"/>
                    <a:pt x="110" y="145"/>
                  </a:cubicBezTo>
                  <a:cubicBezTo>
                    <a:pt x="109" y="145"/>
                    <a:pt x="109" y="144"/>
                    <a:pt x="108" y="144"/>
                  </a:cubicBezTo>
                  <a:cubicBezTo>
                    <a:pt x="108" y="144"/>
                    <a:pt x="108" y="144"/>
                    <a:pt x="108" y="145"/>
                  </a:cubicBezTo>
                  <a:cubicBezTo>
                    <a:pt x="108" y="145"/>
                    <a:pt x="108" y="144"/>
                    <a:pt x="107" y="144"/>
                  </a:cubicBezTo>
                  <a:cubicBezTo>
                    <a:pt x="107" y="144"/>
                    <a:pt x="106" y="144"/>
                    <a:pt x="106" y="144"/>
                  </a:cubicBezTo>
                  <a:cubicBezTo>
                    <a:pt x="105" y="145"/>
                    <a:pt x="105" y="145"/>
                    <a:pt x="105" y="145"/>
                  </a:cubicBezTo>
                  <a:cubicBezTo>
                    <a:pt x="104" y="145"/>
                    <a:pt x="104" y="145"/>
                    <a:pt x="103" y="145"/>
                  </a:cubicBezTo>
                  <a:cubicBezTo>
                    <a:pt x="103" y="146"/>
                    <a:pt x="102" y="145"/>
                    <a:pt x="102" y="145"/>
                  </a:cubicBezTo>
                  <a:cubicBezTo>
                    <a:pt x="101" y="144"/>
                    <a:pt x="101" y="144"/>
                    <a:pt x="100" y="143"/>
                  </a:cubicBezTo>
                  <a:cubicBezTo>
                    <a:pt x="100" y="143"/>
                    <a:pt x="99" y="143"/>
                    <a:pt x="99" y="143"/>
                  </a:cubicBezTo>
                  <a:cubicBezTo>
                    <a:pt x="98" y="143"/>
                    <a:pt x="98" y="142"/>
                    <a:pt x="98" y="142"/>
                  </a:cubicBezTo>
                  <a:cubicBezTo>
                    <a:pt x="98" y="142"/>
                    <a:pt x="98" y="142"/>
                    <a:pt x="98" y="142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7" y="140"/>
                    <a:pt x="96" y="140"/>
                    <a:pt x="96" y="139"/>
                  </a:cubicBezTo>
                  <a:cubicBezTo>
                    <a:pt x="96" y="139"/>
                    <a:pt x="96" y="139"/>
                    <a:pt x="96" y="139"/>
                  </a:cubicBezTo>
                  <a:cubicBezTo>
                    <a:pt x="96" y="139"/>
                    <a:pt x="95" y="139"/>
                    <a:pt x="95" y="138"/>
                  </a:cubicBezTo>
                  <a:cubicBezTo>
                    <a:pt x="95" y="138"/>
                    <a:pt x="95" y="138"/>
                    <a:pt x="95" y="138"/>
                  </a:cubicBezTo>
                  <a:cubicBezTo>
                    <a:pt x="95" y="138"/>
                    <a:pt x="95" y="138"/>
                    <a:pt x="94" y="138"/>
                  </a:cubicBezTo>
                  <a:cubicBezTo>
                    <a:pt x="94" y="138"/>
                    <a:pt x="94" y="138"/>
                    <a:pt x="94" y="138"/>
                  </a:cubicBezTo>
                  <a:cubicBezTo>
                    <a:pt x="94" y="137"/>
                    <a:pt x="94" y="137"/>
                    <a:pt x="94" y="137"/>
                  </a:cubicBezTo>
                  <a:cubicBezTo>
                    <a:pt x="94" y="137"/>
                    <a:pt x="94" y="137"/>
                    <a:pt x="94" y="137"/>
                  </a:cubicBezTo>
                  <a:cubicBezTo>
                    <a:pt x="94" y="136"/>
                    <a:pt x="94" y="137"/>
                    <a:pt x="93" y="137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6"/>
                    <a:pt x="93" y="136"/>
                    <a:pt x="92" y="136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5"/>
                    <a:pt x="93" y="134"/>
                    <a:pt x="93" y="134"/>
                  </a:cubicBezTo>
                  <a:cubicBezTo>
                    <a:pt x="92" y="134"/>
                    <a:pt x="92" y="133"/>
                    <a:pt x="92" y="133"/>
                  </a:cubicBezTo>
                  <a:cubicBezTo>
                    <a:pt x="92" y="133"/>
                    <a:pt x="92" y="133"/>
                    <a:pt x="92" y="133"/>
                  </a:cubicBezTo>
                  <a:cubicBezTo>
                    <a:pt x="92" y="133"/>
                    <a:pt x="93" y="132"/>
                    <a:pt x="93" y="132"/>
                  </a:cubicBezTo>
                  <a:cubicBezTo>
                    <a:pt x="93" y="131"/>
                    <a:pt x="93" y="131"/>
                    <a:pt x="93" y="131"/>
                  </a:cubicBezTo>
                  <a:cubicBezTo>
                    <a:pt x="93" y="130"/>
                    <a:pt x="94" y="128"/>
                    <a:pt x="93" y="128"/>
                  </a:cubicBezTo>
                  <a:cubicBezTo>
                    <a:pt x="93" y="127"/>
                    <a:pt x="93" y="126"/>
                    <a:pt x="92" y="126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2" y="125"/>
                    <a:pt x="92" y="125"/>
                    <a:pt x="92" y="124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93" y="123"/>
                    <a:pt x="93" y="123"/>
                    <a:pt x="94" y="122"/>
                  </a:cubicBezTo>
                  <a:cubicBezTo>
                    <a:pt x="94" y="122"/>
                    <a:pt x="94" y="121"/>
                    <a:pt x="95" y="121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0"/>
                    <a:pt x="95" y="120"/>
                    <a:pt x="95" y="119"/>
                  </a:cubicBezTo>
                  <a:cubicBezTo>
                    <a:pt x="95" y="119"/>
                    <a:pt x="96" y="119"/>
                    <a:pt x="96" y="119"/>
                  </a:cubicBezTo>
                  <a:cubicBezTo>
                    <a:pt x="96" y="118"/>
                    <a:pt x="96" y="117"/>
                    <a:pt x="97" y="117"/>
                  </a:cubicBezTo>
                  <a:cubicBezTo>
                    <a:pt x="97" y="117"/>
                    <a:pt x="98" y="117"/>
                    <a:pt x="98" y="117"/>
                  </a:cubicBezTo>
                  <a:cubicBezTo>
                    <a:pt x="99" y="117"/>
                    <a:pt x="100" y="115"/>
                    <a:pt x="100" y="115"/>
                  </a:cubicBezTo>
                  <a:cubicBezTo>
                    <a:pt x="101" y="114"/>
                    <a:pt x="100" y="114"/>
                    <a:pt x="100" y="113"/>
                  </a:cubicBezTo>
                  <a:moveTo>
                    <a:pt x="95" y="62"/>
                  </a:move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3"/>
                    <a:pt x="94" y="63"/>
                  </a:cubicBezTo>
                  <a:cubicBezTo>
                    <a:pt x="94" y="63"/>
                    <a:pt x="93" y="63"/>
                    <a:pt x="93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1" y="64"/>
                    <a:pt x="91" y="65"/>
                    <a:pt x="90" y="65"/>
                  </a:cubicBezTo>
                  <a:cubicBezTo>
                    <a:pt x="90" y="64"/>
                    <a:pt x="89" y="64"/>
                    <a:pt x="89" y="64"/>
                  </a:cubicBezTo>
                  <a:cubicBezTo>
                    <a:pt x="89" y="64"/>
                    <a:pt x="88" y="64"/>
                    <a:pt x="88" y="64"/>
                  </a:cubicBezTo>
                  <a:cubicBezTo>
                    <a:pt x="88" y="64"/>
                    <a:pt x="86" y="64"/>
                    <a:pt x="86" y="64"/>
                  </a:cubicBezTo>
                  <a:cubicBezTo>
                    <a:pt x="86" y="63"/>
                    <a:pt x="87" y="63"/>
                    <a:pt x="87" y="63"/>
                  </a:cubicBezTo>
                  <a:cubicBezTo>
                    <a:pt x="86" y="63"/>
                    <a:pt x="86" y="62"/>
                    <a:pt x="86" y="62"/>
                  </a:cubicBezTo>
                  <a:cubicBezTo>
                    <a:pt x="86" y="62"/>
                    <a:pt x="85" y="62"/>
                    <a:pt x="85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5" y="62"/>
                    <a:pt x="86" y="62"/>
                    <a:pt x="87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6" y="61"/>
                    <a:pt x="86" y="61"/>
                    <a:pt x="86" y="60"/>
                  </a:cubicBezTo>
                  <a:cubicBezTo>
                    <a:pt x="85" y="60"/>
                    <a:pt x="84" y="61"/>
                    <a:pt x="84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0"/>
                    <a:pt x="85" y="60"/>
                    <a:pt x="85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5" y="60"/>
                    <a:pt x="85" y="60"/>
                    <a:pt x="84" y="60"/>
                  </a:cubicBezTo>
                  <a:cubicBezTo>
                    <a:pt x="85" y="59"/>
                    <a:pt x="85" y="60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5" y="59"/>
                    <a:pt x="86" y="59"/>
                    <a:pt x="86" y="59"/>
                  </a:cubicBezTo>
                  <a:cubicBezTo>
                    <a:pt x="86" y="59"/>
                    <a:pt x="87" y="59"/>
                    <a:pt x="87" y="6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0"/>
                    <a:pt x="88" y="60"/>
                    <a:pt x="88" y="59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0" y="60"/>
                    <a:pt x="91" y="60"/>
                    <a:pt x="91" y="60"/>
                  </a:cubicBezTo>
                  <a:cubicBezTo>
                    <a:pt x="91" y="60"/>
                    <a:pt x="91" y="60"/>
                    <a:pt x="91" y="59"/>
                  </a:cubicBezTo>
                  <a:cubicBezTo>
                    <a:pt x="92" y="59"/>
                    <a:pt x="92" y="60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4" y="59"/>
                  </a:cubicBezTo>
                  <a:cubicBezTo>
                    <a:pt x="94" y="59"/>
                    <a:pt x="94" y="59"/>
                    <a:pt x="95" y="59"/>
                  </a:cubicBezTo>
                  <a:cubicBezTo>
                    <a:pt x="95" y="59"/>
                    <a:pt x="95" y="60"/>
                    <a:pt x="95" y="60"/>
                  </a:cubicBezTo>
                  <a:cubicBezTo>
                    <a:pt x="95" y="60"/>
                    <a:pt x="95" y="60"/>
                    <a:pt x="95" y="60"/>
                  </a:cubicBezTo>
                  <a:cubicBezTo>
                    <a:pt x="95" y="60"/>
                    <a:pt x="95" y="60"/>
                    <a:pt x="95" y="60"/>
                  </a:cubicBezTo>
                  <a:cubicBezTo>
                    <a:pt x="95" y="60"/>
                    <a:pt x="96" y="60"/>
                    <a:pt x="96" y="60"/>
                  </a:cubicBezTo>
                  <a:cubicBezTo>
                    <a:pt x="96" y="61"/>
                    <a:pt x="96" y="62"/>
                    <a:pt x="96" y="62"/>
                  </a:cubicBezTo>
                  <a:cubicBezTo>
                    <a:pt x="96" y="62"/>
                    <a:pt x="96" y="62"/>
                    <a:pt x="95" y="62"/>
                  </a:cubicBezTo>
                  <a:moveTo>
                    <a:pt x="122" y="146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7"/>
                    <a:pt x="122" y="147"/>
                    <a:pt x="122" y="147"/>
                  </a:cubicBezTo>
                  <a:cubicBezTo>
                    <a:pt x="122" y="147"/>
                    <a:pt x="122" y="147"/>
                    <a:pt x="122" y="147"/>
                  </a:cubicBezTo>
                  <a:cubicBezTo>
                    <a:pt x="122" y="147"/>
                    <a:pt x="122" y="146"/>
                    <a:pt x="122" y="146"/>
                  </a:cubicBezTo>
                  <a:cubicBezTo>
                    <a:pt x="122" y="146"/>
                    <a:pt x="122" y="146"/>
                    <a:pt x="122" y="146"/>
                  </a:cubicBezTo>
                  <a:moveTo>
                    <a:pt x="163" y="176"/>
                  </a:moveTo>
                  <a:cubicBezTo>
                    <a:pt x="163" y="176"/>
                    <a:pt x="163" y="176"/>
                    <a:pt x="163" y="176"/>
                  </a:cubicBezTo>
                  <a:cubicBezTo>
                    <a:pt x="163" y="176"/>
                    <a:pt x="164" y="174"/>
                    <a:pt x="164" y="174"/>
                  </a:cubicBezTo>
                  <a:cubicBezTo>
                    <a:pt x="164" y="173"/>
                    <a:pt x="164" y="173"/>
                    <a:pt x="164" y="173"/>
                  </a:cubicBezTo>
                  <a:cubicBezTo>
                    <a:pt x="164" y="173"/>
                    <a:pt x="164" y="173"/>
                    <a:pt x="164" y="173"/>
                  </a:cubicBezTo>
                  <a:cubicBezTo>
                    <a:pt x="164" y="172"/>
                    <a:pt x="163" y="172"/>
                    <a:pt x="163" y="171"/>
                  </a:cubicBezTo>
                  <a:cubicBezTo>
                    <a:pt x="164" y="171"/>
                    <a:pt x="164" y="170"/>
                    <a:pt x="164" y="170"/>
                  </a:cubicBezTo>
                  <a:cubicBezTo>
                    <a:pt x="164" y="170"/>
                    <a:pt x="164" y="170"/>
                    <a:pt x="164" y="170"/>
                  </a:cubicBezTo>
                  <a:cubicBezTo>
                    <a:pt x="165" y="170"/>
                    <a:pt x="165" y="169"/>
                    <a:pt x="165" y="169"/>
                  </a:cubicBezTo>
                  <a:cubicBezTo>
                    <a:pt x="165" y="169"/>
                    <a:pt x="165" y="170"/>
                    <a:pt x="165" y="169"/>
                  </a:cubicBezTo>
                  <a:cubicBezTo>
                    <a:pt x="165" y="169"/>
                    <a:pt x="165" y="169"/>
                    <a:pt x="165" y="169"/>
                  </a:cubicBezTo>
                  <a:cubicBezTo>
                    <a:pt x="166" y="169"/>
                    <a:pt x="166" y="169"/>
                    <a:pt x="166" y="169"/>
                  </a:cubicBezTo>
                  <a:cubicBezTo>
                    <a:pt x="166" y="169"/>
                    <a:pt x="166" y="169"/>
                    <a:pt x="166" y="169"/>
                  </a:cubicBezTo>
                  <a:cubicBezTo>
                    <a:pt x="166" y="169"/>
                    <a:pt x="167" y="169"/>
                    <a:pt x="167" y="169"/>
                  </a:cubicBezTo>
                  <a:cubicBezTo>
                    <a:pt x="167" y="169"/>
                    <a:pt x="167" y="169"/>
                    <a:pt x="167" y="169"/>
                  </a:cubicBezTo>
                  <a:cubicBezTo>
                    <a:pt x="167" y="169"/>
                    <a:pt x="167" y="169"/>
                    <a:pt x="167" y="169"/>
                  </a:cubicBezTo>
                  <a:cubicBezTo>
                    <a:pt x="167" y="168"/>
                    <a:pt x="167" y="168"/>
                    <a:pt x="167" y="168"/>
                  </a:cubicBezTo>
                  <a:cubicBezTo>
                    <a:pt x="167" y="168"/>
                    <a:pt x="167" y="168"/>
                    <a:pt x="167" y="168"/>
                  </a:cubicBezTo>
                  <a:cubicBezTo>
                    <a:pt x="167" y="168"/>
                    <a:pt x="167" y="168"/>
                    <a:pt x="167" y="168"/>
                  </a:cubicBezTo>
                  <a:cubicBezTo>
                    <a:pt x="167" y="168"/>
                    <a:pt x="167" y="168"/>
                    <a:pt x="168" y="168"/>
                  </a:cubicBezTo>
                  <a:cubicBezTo>
                    <a:pt x="168" y="168"/>
                    <a:pt x="168" y="168"/>
                    <a:pt x="168" y="168"/>
                  </a:cubicBezTo>
                  <a:cubicBezTo>
                    <a:pt x="168" y="168"/>
                    <a:pt x="168" y="168"/>
                    <a:pt x="168" y="167"/>
                  </a:cubicBezTo>
                  <a:cubicBezTo>
                    <a:pt x="168" y="167"/>
                    <a:pt x="168" y="167"/>
                    <a:pt x="168" y="167"/>
                  </a:cubicBezTo>
                  <a:cubicBezTo>
                    <a:pt x="168" y="167"/>
                    <a:pt x="168" y="167"/>
                    <a:pt x="168" y="167"/>
                  </a:cubicBezTo>
                  <a:cubicBezTo>
                    <a:pt x="168" y="167"/>
                    <a:pt x="168" y="167"/>
                    <a:pt x="168" y="167"/>
                  </a:cubicBezTo>
                  <a:cubicBezTo>
                    <a:pt x="168" y="167"/>
                    <a:pt x="168" y="167"/>
                    <a:pt x="168" y="166"/>
                  </a:cubicBezTo>
                  <a:cubicBezTo>
                    <a:pt x="168" y="166"/>
                    <a:pt x="168" y="166"/>
                    <a:pt x="168" y="166"/>
                  </a:cubicBezTo>
                  <a:cubicBezTo>
                    <a:pt x="168" y="167"/>
                    <a:pt x="168" y="167"/>
                    <a:pt x="168" y="167"/>
                  </a:cubicBezTo>
                  <a:cubicBezTo>
                    <a:pt x="169" y="167"/>
                    <a:pt x="169" y="167"/>
                    <a:pt x="169" y="166"/>
                  </a:cubicBezTo>
                  <a:cubicBezTo>
                    <a:pt x="169" y="166"/>
                    <a:pt x="169" y="166"/>
                    <a:pt x="169" y="165"/>
                  </a:cubicBezTo>
                  <a:cubicBezTo>
                    <a:pt x="169" y="165"/>
                    <a:pt x="169" y="165"/>
                    <a:pt x="170" y="165"/>
                  </a:cubicBezTo>
                  <a:cubicBezTo>
                    <a:pt x="170" y="165"/>
                    <a:pt x="170" y="165"/>
                    <a:pt x="170" y="166"/>
                  </a:cubicBezTo>
                  <a:cubicBezTo>
                    <a:pt x="171" y="166"/>
                    <a:pt x="170" y="167"/>
                    <a:pt x="171" y="168"/>
                  </a:cubicBezTo>
                  <a:cubicBezTo>
                    <a:pt x="171" y="168"/>
                    <a:pt x="171" y="168"/>
                    <a:pt x="171" y="169"/>
                  </a:cubicBezTo>
                  <a:cubicBezTo>
                    <a:pt x="171" y="169"/>
                    <a:pt x="171" y="169"/>
                    <a:pt x="171" y="169"/>
                  </a:cubicBezTo>
                  <a:cubicBezTo>
                    <a:pt x="170" y="169"/>
                    <a:pt x="170" y="169"/>
                    <a:pt x="170" y="169"/>
                  </a:cubicBezTo>
                  <a:cubicBezTo>
                    <a:pt x="170" y="169"/>
                    <a:pt x="170" y="169"/>
                    <a:pt x="170" y="169"/>
                  </a:cubicBezTo>
                  <a:cubicBezTo>
                    <a:pt x="170" y="169"/>
                    <a:pt x="170" y="169"/>
                    <a:pt x="170" y="169"/>
                  </a:cubicBezTo>
                  <a:cubicBezTo>
                    <a:pt x="170" y="169"/>
                    <a:pt x="170" y="170"/>
                    <a:pt x="170" y="170"/>
                  </a:cubicBezTo>
                  <a:cubicBezTo>
                    <a:pt x="170" y="170"/>
                    <a:pt x="170" y="170"/>
                    <a:pt x="170" y="171"/>
                  </a:cubicBezTo>
                  <a:cubicBezTo>
                    <a:pt x="170" y="171"/>
                    <a:pt x="170" y="172"/>
                    <a:pt x="170" y="172"/>
                  </a:cubicBezTo>
                  <a:cubicBezTo>
                    <a:pt x="169" y="174"/>
                    <a:pt x="168" y="176"/>
                    <a:pt x="168" y="178"/>
                  </a:cubicBezTo>
                  <a:cubicBezTo>
                    <a:pt x="168" y="179"/>
                    <a:pt x="167" y="180"/>
                    <a:pt x="167" y="181"/>
                  </a:cubicBezTo>
                  <a:cubicBezTo>
                    <a:pt x="167" y="181"/>
                    <a:pt x="166" y="181"/>
                    <a:pt x="166" y="181"/>
                  </a:cubicBezTo>
                  <a:cubicBezTo>
                    <a:pt x="165" y="181"/>
                    <a:pt x="165" y="181"/>
                    <a:pt x="165" y="181"/>
                  </a:cubicBezTo>
                  <a:cubicBezTo>
                    <a:pt x="164" y="181"/>
                    <a:pt x="164" y="181"/>
                    <a:pt x="163" y="180"/>
                  </a:cubicBezTo>
                  <a:cubicBezTo>
                    <a:pt x="163" y="180"/>
                    <a:pt x="163" y="180"/>
                    <a:pt x="163" y="180"/>
                  </a:cubicBezTo>
                  <a:cubicBezTo>
                    <a:pt x="163" y="180"/>
                    <a:pt x="163" y="179"/>
                    <a:pt x="163" y="179"/>
                  </a:cubicBezTo>
                  <a:cubicBezTo>
                    <a:pt x="163" y="179"/>
                    <a:pt x="163" y="179"/>
                    <a:pt x="163" y="178"/>
                  </a:cubicBezTo>
                  <a:cubicBezTo>
                    <a:pt x="163" y="178"/>
                    <a:pt x="163" y="178"/>
                    <a:pt x="163" y="177"/>
                  </a:cubicBezTo>
                  <a:cubicBezTo>
                    <a:pt x="162" y="177"/>
                    <a:pt x="163" y="176"/>
                    <a:pt x="163" y="176"/>
                  </a:cubicBezTo>
                  <a:moveTo>
                    <a:pt x="152" y="108"/>
                  </a:moveTo>
                  <a:cubicBezTo>
                    <a:pt x="151" y="108"/>
                    <a:pt x="151" y="108"/>
                    <a:pt x="151" y="108"/>
                  </a:cubicBezTo>
                  <a:cubicBezTo>
                    <a:pt x="151" y="108"/>
                    <a:pt x="151" y="108"/>
                    <a:pt x="150" y="108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0" y="108"/>
                    <a:pt x="150" y="107"/>
                    <a:pt x="150" y="107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151" y="107"/>
                    <a:pt x="152" y="107"/>
                    <a:pt x="152" y="107"/>
                  </a:cubicBezTo>
                  <a:cubicBezTo>
                    <a:pt x="152" y="107"/>
                    <a:pt x="152" y="107"/>
                    <a:pt x="152" y="108"/>
                  </a:cubicBezTo>
                  <a:cubicBezTo>
                    <a:pt x="152" y="108"/>
                    <a:pt x="152" y="108"/>
                    <a:pt x="152" y="108"/>
                  </a:cubicBezTo>
                  <a:moveTo>
                    <a:pt x="141" y="108"/>
                  </a:moveTo>
                  <a:cubicBezTo>
                    <a:pt x="141" y="108"/>
                    <a:pt x="141" y="108"/>
                    <a:pt x="141" y="108"/>
                  </a:cubicBezTo>
                  <a:cubicBezTo>
                    <a:pt x="140" y="108"/>
                    <a:pt x="140" y="108"/>
                    <a:pt x="139" y="108"/>
                  </a:cubicBezTo>
                  <a:cubicBezTo>
                    <a:pt x="139" y="107"/>
                    <a:pt x="139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1" y="107"/>
                    <a:pt x="141" y="107"/>
                    <a:pt x="141" y="107"/>
                  </a:cubicBezTo>
                  <a:cubicBezTo>
                    <a:pt x="141" y="108"/>
                    <a:pt x="142" y="108"/>
                    <a:pt x="142" y="108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42" y="108"/>
                    <a:pt x="143" y="108"/>
                    <a:pt x="143" y="108"/>
                  </a:cubicBezTo>
                  <a:cubicBezTo>
                    <a:pt x="143" y="108"/>
                    <a:pt x="143" y="108"/>
                    <a:pt x="143" y="108"/>
                  </a:cubicBezTo>
                  <a:cubicBezTo>
                    <a:pt x="142" y="108"/>
                    <a:pt x="141" y="108"/>
                    <a:pt x="141" y="108"/>
                  </a:cubicBezTo>
                  <a:moveTo>
                    <a:pt x="130" y="105"/>
                  </a:moveTo>
                  <a:cubicBezTo>
                    <a:pt x="130" y="105"/>
                    <a:pt x="130" y="106"/>
                    <a:pt x="129" y="106"/>
                  </a:cubicBezTo>
                  <a:cubicBezTo>
                    <a:pt x="129" y="105"/>
                    <a:pt x="128" y="105"/>
                    <a:pt x="127" y="105"/>
                  </a:cubicBezTo>
                  <a:cubicBezTo>
                    <a:pt x="127" y="105"/>
                    <a:pt x="127" y="105"/>
                    <a:pt x="127" y="104"/>
                  </a:cubicBezTo>
                  <a:cubicBezTo>
                    <a:pt x="127" y="104"/>
                    <a:pt x="127" y="104"/>
                    <a:pt x="128" y="104"/>
                  </a:cubicBezTo>
                  <a:cubicBezTo>
                    <a:pt x="128" y="104"/>
                    <a:pt x="129" y="104"/>
                    <a:pt x="129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0" y="104"/>
                    <a:pt x="130" y="105"/>
                    <a:pt x="130" y="105"/>
                  </a:cubicBezTo>
                  <a:cubicBezTo>
                    <a:pt x="130" y="105"/>
                    <a:pt x="130" y="105"/>
                    <a:pt x="130" y="105"/>
                  </a:cubicBezTo>
                  <a:moveTo>
                    <a:pt x="123" y="102"/>
                  </a:moveTo>
                  <a:cubicBezTo>
                    <a:pt x="123" y="102"/>
                    <a:pt x="123" y="102"/>
                    <a:pt x="123" y="102"/>
                  </a:cubicBezTo>
                  <a:cubicBezTo>
                    <a:pt x="123" y="102"/>
                    <a:pt x="123" y="102"/>
                    <a:pt x="123" y="102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21" y="102"/>
                    <a:pt x="122" y="102"/>
                    <a:pt x="122" y="101"/>
                  </a:cubicBezTo>
                  <a:cubicBezTo>
                    <a:pt x="122" y="101"/>
                    <a:pt x="122" y="100"/>
                    <a:pt x="122" y="100"/>
                  </a:cubicBezTo>
                  <a:cubicBezTo>
                    <a:pt x="122" y="100"/>
                    <a:pt x="122" y="100"/>
                    <a:pt x="122" y="100"/>
                  </a:cubicBezTo>
                  <a:cubicBezTo>
                    <a:pt x="122" y="100"/>
                    <a:pt x="122" y="100"/>
                    <a:pt x="123" y="100"/>
                  </a:cubicBezTo>
                  <a:cubicBezTo>
                    <a:pt x="123" y="100"/>
                    <a:pt x="124" y="100"/>
                    <a:pt x="123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3" y="101"/>
                    <a:pt x="123" y="102"/>
                  </a:cubicBezTo>
                  <a:moveTo>
                    <a:pt x="123" y="99"/>
                  </a:moveTo>
                  <a:cubicBezTo>
                    <a:pt x="123" y="99"/>
                    <a:pt x="123" y="99"/>
                    <a:pt x="123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3" y="97"/>
                    <a:pt x="123" y="97"/>
                  </a:cubicBezTo>
                  <a:cubicBezTo>
                    <a:pt x="123" y="97"/>
                    <a:pt x="123" y="97"/>
                    <a:pt x="123" y="97"/>
                  </a:cubicBezTo>
                  <a:cubicBezTo>
                    <a:pt x="123" y="97"/>
                    <a:pt x="123" y="97"/>
                    <a:pt x="123" y="97"/>
                  </a:cubicBezTo>
                  <a:cubicBezTo>
                    <a:pt x="123" y="97"/>
                    <a:pt x="123" y="97"/>
                    <a:pt x="123" y="97"/>
                  </a:cubicBezTo>
                  <a:cubicBezTo>
                    <a:pt x="123" y="98"/>
                    <a:pt x="123" y="99"/>
                    <a:pt x="123" y="99"/>
                  </a:cubicBezTo>
                  <a:cubicBezTo>
                    <a:pt x="123" y="99"/>
                    <a:pt x="123" y="99"/>
                    <a:pt x="123" y="99"/>
                  </a:cubicBezTo>
                  <a:moveTo>
                    <a:pt x="87" y="43"/>
                  </a:move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6" y="43"/>
                    <a:pt x="86" y="43"/>
                  </a:cubicBezTo>
                  <a:cubicBezTo>
                    <a:pt x="86" y="43"/>
                    <a:pt x="85" y="43"/>
                    <a:pt x="84" y="43"/>
                  </a:cubicBezTo>
                  <a:cubicBezTo>
                    <a:pt x="84" y="43"/>
                    <a:pt x="84" y="43"/>
                    <a:pt x="84" y="42"/>
                  </a:cubicBezTo>
                  <a:cubicBezTo>
                    <a:pt x="84" y="42"/>
                    <a:pt x="85" y="42"/>
                    <a:pt x="85" y="42"/>
                  </a:cubicBezTo>
                  <a:cubicBezTo>
                    <a:pt x="86" y="42"/>
                    <a:pt x="86" y="42"/>
                    <a:pt x="87" y="42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7" y="42"/>
                    <a:pt x="86" y="42"/>
                    <a:pt x="86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moveTo>
                    <a:pt x="85" y="42"/>
                  </a:move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4" y="42"/>
                    <a:pt x="84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4" y="42"/>
                    <a:pt x="85" y="42"/>
                    <a:pt x="85" y="42"/>
                  </a:cubicBezTo>
                  <a:cubicBezTo>
                    <a:pt x="85" y="42"/>
                    <a:pt x="86" y="41"/>
                    <a:pt x="86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2"/>
                    <a:pt x="86" y="42"/>
                    <a:pt x="85" y="42"/>
                  </a:cubicBezTo>
                  <a:moveTo>
                    <a:pt x="83" y="41"/>
                  </a:moveTo>
                  <a:cubicBezTo>
                    <a:pt x="83" y="41"/>
                    <a:pt x="84" y="41"/>
                    <a:pt x="84" y="41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4" y="41"/>
                    <a:pt x="83" y="42"/>
                    <a:pt x="83" y="42"/>
                  </a:cubicBezTo>
                  <a:cubicBezTo>
                    <a:pt x="83" y="42"/>
                    <a:pt x="83" y="41"/>
                    <a:pt x="83" y="41"/>
                  </a:cubicBezTo>
                  <a:moveTo>
                    <a:pt x="85" y="37"/>
                  </a:moveTo>
                  <a:cubicBezTo>
                    <a:pt x="85" y="37"/>
                    <a:pt x="85" y="36"/>
                    <a:pt x="85" y="36"/>
                  </a:cubicBezTo>
                  <a:cubicBezTo>
                    <a:pt x="85" y="36"/>
                    <a:pt x="84" y="36"/>
                    <a:pt x="84" y="36"/>
                  </a:cubicBezTo>
                  <a:cubicBezTo>
                    <a:pt x="84" y="36"/>
                    <a:pt x="85" y="36"/>
                    <a:pt x="85" y="35"/>
                  </a:cubicBezTo>
                  <a:cubicBezTo>
                    <a:pt x="85" y="36"/>
                    <a:pt x="85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6" y="36"/>
                    <a:pt x="85" y="37"/>
                    <a:pt x="85" y="37"/>
                  </a:cubicBezTo>
                  <a:moveTo>
                    <a:pt x="84" y="37"/>
                  </a:moveTo>
                  <a:cubicBezTo>
                    <a:pt x="84" y="37"/>
                    <a:pt x="84" y="37"/>
                    <a:pt x="84" y="37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5" y="37"/>
                    <a:pt x="85" y="37"/>
                    <a:pt x="84" y="37"/>
                  </a:cubicBezTo>
                  <a:moveTo>
                    <a:pt x="84" y="37"/>
                  </a:moveTo>
                  <a:cubicBezTo>
                    <a:pt x="84" y="37"/>
                    <a:pt x="84" y="37"/>
                    <a:pt x="84" y="37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4" y="37"/>
                    <a:pt x="84" y="37"/>
                    <a:pt x="84" y="37"/>
                  </a:cubicBezTo>
                  <a:moveTo>
                    <a:pt x="85" y="39"/>
                  </a:moveTo>
                  <a:cubicBezTo>
                    <a:pt x="85" y="39"/>
                    <a:pt x="84" y="39"/>
                    <a:pt x="84" y="39"/>
                  </a:cubicBezTo>
                  <a:cubicBezTo>
                    <a:pt x="84" y="39"/>
                    <a:pt x="84" y="38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moveTo>
                    <a:pt x="86" y="47"/>
                  </a:move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5" y="47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7"/>
                    <a:pt x="84" y="47"/>
                  </a:cubicBezTo>
                  <a:cubicBezTo>
                    <a:pt x="84" y="47"/>
                    <a:pt x="85" y="47"/>
                    <a:pt x="85" y="47"/>
                  </a:cubicBezTo>
                  <a:cubicBezTo>
                    <a:pt x="85" y="47"/>
                    <a:pt x="85" y="46"/>
                    <a:pt x="86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46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moveTo>
                    <a:pt x="66" y="74"/>
                  </a:moveTo>
                  <a:cubicBezTo>
                    <a:pt x="66" y="74"/>
                    <a:pt x="67" y="73"/>
                    <a:pt x="67" y="73"/>
                  </a:cubicBezTo>
                  <a:cubicBezTo>
                    <a:pt x="67" y="73"/>
                    <a:pt x="67" y="73"/>
                    <a:pt x="67" y="73"/>
                  </a:cubicBezTo>
                  <a:cubicBezTo>
                    <a:pt x="67" y="73"/>
                    <a:pt x="67" y="73"/>
                    <a:pt x="67" y="73"/>
                  </a:cubicBezTo>
                  <a:cubicBezTo>
                    <a:pt x="67" y="74"/>
                    <a:pt x="67" y="74"/>
                    <a:pt x="66" y="74"/>
                  </a:cubicBezTo>
                  <a:cubicBezTo>
                    <a:pt x="66" y="74"/>
                    <a:pt x="66" y="74"/>
                    <a:pt x="66" y="74"/>
                  </a:cubicBezTo>
                  <a:moveTo>
                    <a:pt x="59" y="100"/>
                  </a:moveTo>
                  <a:cubicBezTo>
                    <a:pt x="59" y="100"/>
                    <a:pt x="59" y="100"/>
                    <a:pt x="59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8" y="99"/>
                    <a:pt x="58" y="99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0"/>
                    <a:pt x="58" y="99"/>
                    <a:pt x="58" y="9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5" y="99"/>
                    <a:pt x="55" y="99"/>
                    <a:pt x="54" y="99"/>
                  </a:cubicBezTo>
                  <a:cubicBezTo>
                    <a:pt x="54" y="99"/>
                    <a:pt x="53" y="99"/>
                    <a:pt x="53" y="99"/>
                  </a:cubicBezTo>
                  <a:cubicBezTo>
                    <a:pt x="53" y="99"/>
                    <a:pt x="53" y="99"/>
                    <a:pt x="53" y="98"/>
                  </a:cubicBezTo>
                  <a:cubicBezTo>
                    <a:pt x="53" y="98"/>
                    <a:pt x="54" y="98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5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5" y="94"/>
                    <a:pt x="56" y="93"/>
                  </a:cubicBezTo>
                  <a:cubicBezTo>
                    <a:pt x="56" y="93"/>
                    <a:pt x="57" y="93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7" y="94"/>
                    <a:pt x="56" y="95"/>
                    <a:pt x="56" y="96"/>
                  </a:cubicBezTo>
                  <a:cubicBezTo>
                    <a:pt x="56" y="96"/>
                    <a:pt x="56" y="95"/>
                    <a:pt x="57" y="95"/>
                  </a:cubicBezTo>
                  <a:cubicBezTo>
                    <a:pt x="57" y="95"/>
                    <a:pt x="57" y="95"/>
                    <a:pt x="57" y="95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8" y="97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9" y="96"/>
                    <a:pt x="59" y="96"/>
                    <a:pt x="60" y="96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59" y="97"/>
                    <a:pt x="59" y="97"/>
                    <a:pt x="59" y="98"/>
                  </a:cubicBezTo>
                  <a:cubicBezTo>
                    <a:pt x="59" y="98"/>
                    <a:pt x="60" y="97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59" y="98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9"/>
                    <a:pt x="60" y="99"/>
                    <a:pt x="60" y="98"/>
                  </a:cubicBezTo>
                  <a:cubicBezTo>
                    <a:pt x="60" y="98"/>
                    <a:pt x="60" y="98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100"/>
                    <a:pt x="60" y="100"/>
                  </a:cubicBezTo>
                  <a:cubicBezTo>
                    <a:pt x="60" y="100"/>
                    <a:pt x="60" y="100"/>
                    <a:pt x="59" y="100"/>
                  </a:cubicBezTo>
                  <a:moveTo>
                    <a:pt x="59" y="166"/>
                  </a:moveTo>
                  <a:cubicBezTo>
                    <a:pt x="59" y="166"/>
                    <a:pt x="58" y="166"/>
                    <a:pt x="57" y="166"/>
                  </a:cubicBezTo>
                  <a:cubicBezTo>
                    <a:pt x="57" y="166"/>
                    <a:pt x="57" y="165"/>
                    <a:pt x="57" y="164"/>
                  </a:cubicBezTo>
                  <a:cubicBezTo>
                    <a:pt x="58" y="164"/>
                    <a:pt x="59" y="164"/>
                    <a:pt x="59" y="165"/>
                  </a:cubicBezTo>
                  <a:cubicBezTo>
                    <a:pt x="59" y="165"/>
                    <a:pt x="59" y="166"/>
                    <a:pt x="59" y="166"/>
                  </a:cubicBezTo>
                  <a:moveTo>
                    <a:pt x="58" y="54"/>
                  </a:moveTo>
                  <a:cubicBezTo>
                    <a:pt x="59" y="55"/>
                    <a:pt x="58" y="55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8" y="55"/>
                    <a:pt x="58" y="55"/>
                    <a:pt x="58" y="54"/>
                  </a:cubicBezTo>
                  <a:moveTo>
                    <a:pt x="50" y="101"/>
                  </a:moveTo>
                  <a:cubicBezTo>
                    <a:pt x="50" y="101"/>
                    <a:pt x="51" y="100"/>
                    <a:pt x="51" y="100"/>
                  </a:cubicBezTo>
                  <a:cubicBezTo>
                    <a:pt x="51" y="100"/>
                    <a:pt x="51" y="100"/>
                    <a:pt x="52" y="100"/>
                  </a:cubicBezTo>
                  <a:cubicBezTo>
                    <a:pt x="52" y="100"/>
                    <a:pt x="51" y="101"/>
                    <a:pt x="51" y="101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51" y="101"/>
                    <a:pt x="52" y="100"/>
                    <a:pt x="52" y="101"/>
                  </a:cubicBezTo>
                  <a:cubicBezTo>
                    <a:pt x="52" y="102"/>
                    <a:pt x="51" y="102"/>
                    <a:pt x="50" y="101"/>
                  </a:cubicBezTo>
                  <a:moveTo>
                    <a:pt x="44" y="138"/>
                  </a:moveTo>
                  <a:cubicBezTo>
                    <a:pt x="44" y="138"/>
                    <a:pt x="44" y="138"/>
                    <a:pt x="43" y="138"/>
                  </a:cubicBezTo>
                  <a:cubicBezTo>
                    <a:pt x="43" y="138"/>
                    <a:pt x="43" y="138"/>
                    <a:pt x="43" y="137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4" y="137"/>
                    <a:pt x="45" y="137"/>
                    <a:pt x="45" y="137"/>
                  </a:cubicBezTo>
                  <a:cubicBezTo>
                    <a:pt x="45" y="138"/>
                    <a:pt x="45" y="138"/>
                    <a:pt x="44" y="138"/>
                  </a:cubicBezTo>
                  <a:moveTo>
                    <a:pt x="44" y="152"/>
                  </a:moveTo>
                  <a:cubicBezTo>
                    <a:pt x="44" y="152"/>
                    <a:pt x="44" y="152"/>
                    <a:pt x="44" y="152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44" y="152"/>
                    <a:pt x="45" y="152"/>
                    <a:pt x="44" y="152"/>
                  </a:cubicBezTo>
                  <a:cubicBezTo>
                    <a:pt x="44" y="152"/>
                    <a:pt x="44" y="152"/>
                    <a:pt x="43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52"/>
                    <a:pt x="44" y="152"/>
                    <a:pt x="44" y="152"/>
                  </a:cubicBezTo>
                  <a:cubicBezTo>
                    <a:pt x="44" y="152"/>
                    <a:pt x="44" y="152"/>
                    <a:pt x="44" y="152"/>
                  </a:cubicBezTo>
                  <a:moveTo>
                    <a:pt x="41" y="137"/>
                  </a:moveTo>
                  <a:cubicBezTo>
                    <a:pt x="41" y="137"/>
                    <a:pt x="40" y="137"/>
                    <a:pt x="40" y="137"/>
                  </a:cubicBezTo>
                  <a:cubicBezTo>
                    <a:pt x="40" y="137"/>
                    <a:pt x="40" y="138"/>
                    <a:pt x="40" y="138"/>
                  </a:cubicBezTo>
                  <a:cubicBezTo>
                    <a:pt x="39" y="137"/>
                    <a:pt x="39" y="137"/>
                    <a:pt x="39" y="137"/>
                  </a:cubicBezTo>
                  <a:cubicBezTo>
                    <a:pt x="39" y="138"/>
                    <a:pt x="39" y="138"/>
                    <a:pt x="38" y="138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37" y="138"/>
                    <a:pt x="37" y="138"/>
                    <a:pt x="37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8"/>
                    <a:pt x="36" y="138"/>
                    <a:pt x="35" y="138"/>
                  </a:cubicBezTo>
                  <a:cubicBezTo>
                    <a:pt x="35" y="138"/>
                    <a:pt x="35" y="138"/>
                    <a:pt x="35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6" y="137"/>
                    <a:pt x="37" y="137"/>
                    <a:pt x="37" y="137"/>
                  </a:cubicBezTo>
                  <a:cubicBezTo>
                    <a:pt x="37" y="137"/>
                    <a:pt x="37" y="137"/>
                    <a:pt x="37" y="137"/>
                  </a:cubicBezTo>
                  <a:cubicBezTo>
                    <a:pt x="37" y="137"/>
                    <a:pt x="37" y="137"/>
                    <a:pt x="37" y="136"/>
                  </a:cubicBezTo>
                  <a:cubicBezTo>
                    <a:pt x="37" y="136"/>
                    <a:pt x="36" y="136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7" y="136"/>
                    <a:pt x="37" y="136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8" y="136"/>
                    <a:pt x="39" y="136"/>
                    <a:pt x="39" y="136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39" y="136"/>
                    <a:pt x="40" y="136"/>
                    <a:pt x="40" y="136"/>
                  </a:cubicBezTo>
                  <a:cubicBezTo>
                    <a:pt x="40" y="137"/>
                    <a:pt x="42" y="137"/>
                    <a:pt x="42" y="137"/>
                  </a:cubicBezTo>
                  <a:cubicBezTo>
                    <a:pt x="42" y="137"/>
                    <a:pt x="42" y="138"/>
                    <a:pt x="42" y="138"/>
                  </a:cubicBezTo>
                  <a:cubicBezTo>
                    <a:pt x="41" y="138"/>
                    <a:pt x="41" y="137"/>
                    <a:pt x="41" y="137"/>
                  </a:cubicBezTo>
                  <a:moveTo>
                    <a:pt x="34" y="115"/>
                  </a:moveTo>
                  <a:cubicBezTo>
                    <a:pt x="34" y="115"/>
                    <a:pt x="34" y="115"/>
                    <a:pt x="34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34" y="115"/>
                    <a:pt x="34" y="115"/>
                    <a:pt x="34" y="115"/>
                  </a:cubicBezTo>
                  <a:moveTo>
                    <a:pt x="33" y="115"/>
                  </a:moveTo>
                  <a:cubicBezTo>
                    <a:pt x="33" y="115"/>
                    <a:pt x="34" y="115"/>
                    <a:pt x="34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33" y="115"/>
                    <a:pt x="33" y="115"/>
                    <a:pt x="33" y="115"/>
                  </a:cubicBezTo>
                  <a:moveTo>
                    <a:pt x="33" y="115"/>
                  </a:move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lose/>
                  <a:moveTo>
                    <a:pt x="32" y="138"/>
                  </a:moveTo>
                  <a:cubicBezTo>
                    <a:pt x="32" y="138"/>
                    <a:pt x="32" y="138"/>
                    <a:pt x="32" y="138"/>
                  </a:cubicBezTo>
                  <a:cubicBezTo>
                    <a:pt x="31" y="138"/>
                    <a:pt x="30" y="138"/>
                    <a:pt x="30" y="138"/>
                  </a:cubicBezTo>
                  <a:cubicBezTo>
                    <a:pt x="30" y="137"/>
                    <a:pt x="31" y="137"/>
                    <a:pt x="31" y="137"/>
                  </a:cubicBezTo>
                  <a:cubicBezTo>
                    <a:pt x="31" y="137"/>
                    <a:pt x="32" y="138"/>
                    <a:pt x="33" y="138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2" y="138"/>
                    <a:pt x="32" y="138"/>
                    <a:pt x="32" y="138"/>
                  </a:cubicBezTo>
                  <a:moveTo>
                    <a:pt x="206" y="140"/>
                  </a:moveTo>
                  <a:cubicBezTo>
                    <a:pt x="206" y="140"/>
                    <a:pt x="206" y="139"/>
                    <a:pt x="206" y="139"/>
                  </a:cubicBezTo>
                  <a:cubicBezTo>
                    <a:pt x="206" y="140"/>
                    <a:pt x="207" y="140"/>
                    <a:pt x="207" y="141"/>
                  </a:cubicBezTo>
                  <a:cubicBezTo>
                    <a:pt x="207" y="141"/>
                    <a:pt x="207" y="141"/>
                    <a:pt x="207" y="141"/>
                  </a:cubicBezTo>
                  <a:cubicBezTo>
                    <a:pt x="207" y="141"/>
                    <a:pt x="208" y="142"/>
                    <a:pt x="208" y="142"/>
                  </a:cubicBezTo>
                  <a:cubicBezTo>
                    <a:pt x="208" y="143"/>
                    <a:pt x="207" y="144"/>
                    <a:pt x="206" y="143"/>
                  </a:cubicBezTo>
                  <a:cubicBezTo>
                    <a:pt x="206" y="143"/>
                    <a:pt x="205" y="143"/>
                    <a:pt x="205" y="142"/>
                  </a:cubicBezTo>
                  <a:cubicBezTo>
                    <a:pt x="205" y="141"/>
                    <a:pt x="205" y="141"/>
                    <a:pt x="205" y="141"/>
                  </a:cubicBezTo>
                  <a:cubicBezTo>
                    <a:pt x="205" y="141"/>
                    <a:pt x="205" y="141"/>
                    <a:pt x="205" y="140"/>
                  </a:cubicBezTo>
                  <a:cubicBezTo>
                    <a:pt x="205" y="140"/>
                    <a:pt x="205" y="140"/>
                    <a:pt x="205" y="140"/>
                  </a:cubicBezTo>
                  <a:cubicBezTo>
                    <a:pt x="205" y="140"/>
                    <a:pt x="205" y="140"/>
                    <a:pt x="205" y="140"/>
                  </a:cubicBezTo>
                  <a:cubicBezTo>
                    <a:pt x="205" y="140"/>
                    <a:pt x="205" y="140"/>
                    <a:pt x="206" y="140"/>
                  </a:cubicBezTo>
                  <a:moveTo>
                    <a:pt x="123" y="75"/>
                  </a:moveTo>
                  <a:cubicBezTo>
                    <a:pt x="123" y="75"/>
                    <a:pt x="123" y="75"/>
                    <a:pt x="123" y="75"/>
                  </a:cubicBezTo>
                  <a:cubicBezTo>
                    <a:pt x="124" y="75"/>
                    <a:pt x="124" y="75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5"/>
                    <a:pt x="124" y="75"/>
                    <a:pt x="124" y="76"/>
                  </a:cubicBezTo>
                  <a:cubicBezTo>
                    <a:pt x="123" y="76"/>
                    <a:pt x="123" y="76"/>
                    <a:pt x="122" y="76"/>
                  </a:cubicBezTo>
                  <a:cubicBezTo>
                    <a:pt x="122" y="76"/>
                    <a:pt x="122" y="76"/>
                    <a:pt x="122" y="76"/>
                  </a:cubicBezTo>
                  <a:cubicBezTo>
                    <a:pt x="122" y="76"/>
                    <a:pt x="122" y="76"/>
                    <a:pt x="122" y="76"/>
                  </a:cubicBezTo>
                  <a:cubicBezTo>
                    <a:pt x="122" y="76"/>
                    <a:pt x="122" y="76"/>
                    <a:pt x="122" y="75"/>
                  </a:cubicBezTo>
                  <a:cubicBezTo>
                    <a:pt x="122" y="75"/>
                    <a:pt x="123" y="75"/>
                    <a:pt x="123" y="75"/>
                  </a:cubicBezTo>
                  <a:moveTo>
                    <a:pt x="126" y="78"/>
                  </a:moveTo>
                  <a:cubicBezTo>
                    <a:pt x="126" y="78"/>
                    <a:pt x="126" y="78"/>
                    <a:pt x="126" y="78"/>
                  </a:cubicBezTo>
                  <a:cubicBezTo>
                    <a:pt x="126" y="78"/>
                    <a:pt x="126" y="77"/>
                    <a:pt x="126" y="77"/>
                  </a:cubicBezTo>
                  <a:cubicBezTo>
                    <a:pt x="126" y="77"/>
                    <a:pt x="126" y="77"/>
                    <a:pt x="127" y="77"/>
                  </a:cubicBezTo>
                  <a:cubicBezTo>
                    <a:pt x="127" y="78"/>
                    <a:pt x="127" y="78"/>
                    <a:pt x="126" y="78"/>
                  </a:cubicBezTo>
                  <a:cubicBezTo>
                    <a:pt x="126" y="78"/>
                    <a:pt x="126" y="78"/>
                    <a:pt x="126" y="78"/>
                  </a:cubicBezTo>
                  <a:cubicBezTo>
                    <a:pt x="126" y="78"/>
                    <a:pt x="126" y="78"/>
                    <a:pt x="127" y="78"/>
                  </a:cubicBezTo>
                  <a:cubicBezTo>
                    <a:pt x="127" y="79"/>
                    <a:pt x="127" y="78"/>
                    <a:pt x="126" y="79"/>
                  </a:cubicBezTo>
                  <a:cubicBezTo>
                    <a:pt x="126" y="79"/>
                    <a:pt x="126" y="79"/>
                    <a:pt x="126" y="79"/>
                  </a:cubicBezTo>
                  <a:cubicBezTo>
                    <a:pt x="126" y="79"/>
                    <a:pt x="126" y="79"/>
                    <a:pt x="126" y="79"/>
                  </a:cubicBezTo>
                  <a:cubicBezTo>
                    <a:pt x="126" y="79"/>
                    <a:pt x="125" y="79"/>
                    <a:pt x="125" y="79"/>
                  </a:cubicBezTo>
                  <a:cubicBezTo>
                    <a:pt x="125" y="78"/>
                    <a:pt x="125" y="78"/>
                    <a:pt x="126" y="77"/>
                  </a:cubicBezTo>
                  <a:cubicBezTo>
                    <a:pt x="126" y="77"/>
                    <a:pt x="126" y="77"/>
                    <a:pt x="126" y="78"/>
                  </a:cubicBezTo>
                  <a:moveTo>
                    <a:pt x="40" y="107"/>
                  </a:move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moveTo>
                    <a:pt x="40" y="107"/>
                  </a:move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close/>
                  <a:moveTo>
                    <a:pt x="33" y="114"/>
                  </a:move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moveTo>
                    <a:pt x="33" y="115"/>
                  </a:move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5"/>
                  </a:cubicBezTo>
                  <a:close/>
                  <a:moveTo>
                    <a:pt x="33" y="114"/>
                  </a:move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lose/>
                  <a:moveTo>
                    <a:pt x="33" y="114"/>
                  </a:move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069044" y="3498969"/>
            <a:ext cx="1118387" cy="857277"/>
            <a:chOff x="6069044" y="3498969"/>
            <a:chExt cx="1118387" cy="857277"/>
          </a:xfrm>
        </p:grpSpPr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6069044" y="3498969"/>
              <a:ext cx="1118387" cy="857277"/>
            </a:xfrm>
            <a:custGeom>
              <a:avLst/>
              <a:gdLst>
                <a:gd name="T0" fmla="*/ 0 w 331"/>
                <a:gd name="T1" fmla="*/ 254 h 254"/>
                <a:gd name="T2" fmla="*/ 213 w 331"/>
                <a:gd name="T3" fmla="*/ 0 h 254"/>
                <a:gd name="T4" fmla="*/ 331 w 331"/>
                <a:gd name="T5" fmla="*/ 254 h 254"/>
                <a:gd name="T6" fmla="*/ 0 w 331"/>
                <a:gd name="T7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1" h="254">
                  <a:moveTo>
                    <a:pt x="0" y="254"/>
                  </a:moveTo>
                  <a:cubicBezTo>
                    <a:pt x="213" y="0"/>
                    <a:pt x="213" y="0"/>
                    <a:pt x="213" y="0"/>
                  </a:cubicBezTo>
                  <a:cubicBezTo>
                    <a:pt x="288" y="63"/>
                    <a:pt x="331" y="156"/>
                    <a:pt x="331" y="254"/>
                  </a:cubicBezTo>
                  <a:lnTo>
                    <a:pt x="0" y="254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957D6F"/>
                </a:gs>
                <a:gs pos="100000">
                  <a:srgbClr val="5E4F46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57" name="Freeform 196"/>
            <p:cNvSpPr>
              <a:spLocks noEditPoints="1"/>
            </p:cNvSpPr>
            <p:nvPr/>
          </p:nvSpPr>
          <p:spPr bwMode="auto">
            <a:xfrm>
              <a:off x="6696074" y="3873325"/>
              <a:ext cx="264060" cy="289541"/>
            </a:xfrm>
            <a:custGeom>
              <a:avLst/>
              <a:gdLst>
                <a:gd name="T0" fmla="*/ 12 w 232"/>
                <a:gd name="T1" fmla="*/ 256 h 256"/>
                <a:gd name="T2" fmla="*/ 0 w 232"/>
                <a:gd name="T3" fmla="*/ 36 h 256"/>
                <a:gd name="T4" fmla="*/ 32 w 232"/>
                <a:gd name="T5" fmla="*/ 24 h 256"/>
                <a:gd name="T6" fmla="*/ 56 w 232"/>
                <a:gd name="T7" fmla="*/ 60 h 256"/>
                <a:gd name="T8" fmla="*/ 80 w 232"/>
                <a:gd name="T9" fmla="*/ 24 h 256"/>
                <a:gd name="T10" fmla="*/ 92 w 232"/>
                <a:gd name="T11" fmla="*/ 36 h 256"/>
                <a:gd name="T12" fmla="*/ 140 w 232"/>
                <a:gd name="T13" fmla="*/ 36 h 256"/>
                <a:gd name="T14" fmla="*/ 152 w 232"/>
                <a:gd name="T15" fmla="*/ 24 h 256"/>
                <a:gd name="T16" fmla="*/ 176 w 232"/>
                <a:gd name="T17" fmla="*/ 60 h 256"/>
                <a:gd name="T18" fmla="*/ 200 w 232"/>
                <a:gd name="T19" fmla="*/ 24 h 256"/>
                <a:gd name="T20" fmla="*/ 232 w 232"/>
                <a:gd name="T21" fmla="*/ 36 h 256"/>
                <a:gd name="T22" fmla="*/ 220 w 232"/>
                <a:gd name="T23" fmla="*/ 256 h 256"/>
                <a:gd name="T24" fmla="*/ 44 w 232"/>
                <a:gd name="T25" fmla="*/ 92 h 256"/>
                <a:gd name="T26" fmla="*/ 44 w 232"/>
                <a:gd name="T27" fmla="*/ 116 h 256"/>
                <a:gd name="T28" fmla="*/ 200 w 232"/>
                <a:gd name="T29" fmla="*/ 104 h 256"/>
                <a:gd name="T30" fmla="*/ 188 w 232"/>
                <a:gd name="T31" fmla="*/ 144 h 256"/>
                <a:gd name="T32" fmla="*/ 32 w 232"/>
                <a:gd name="T33" fmla="*/ 156 h 256"/>
                <a:gd name="T34" fmla="*/ 188 w 232"/>
                <a:gd name="T35" fmla="*/ 168 h 256"/>
                <a:gd name="T36" fmla="*/ 188 w 232"/>
                <a:gd name="T37" fmla="*/ 144 h 256"/>
                <a:gd name="T38" fmla="*/ 42 w 232"/>
                <a:gd name="T39" fmla="*/ 196 h 256"/>
                <a:gd name="T40" fmla="*/ 42 w 232"/>
                <a:gd name="T41" fmla="*/ 216 h 256"/>
                <a:gd name="T42" fmla="*/ 200 w 232"/>
                <a:gd name="T43" fmla="*/ 206 h 256"/>
                <a:gd name="T44" fmla="*/ 176 w 232"/>
                <a:gd name="T45" fmla="*/ 48 h 256"/>
                <a:gd name="T46" fmla="*/ 164 w 232"/>
                <a:gd name="T47" fmla="*/ 12 h 256"/>
                <a:gd name="T48" fmla="*/ 188 w 232"/>
                <a:gd name="T49" fmla="*/ 12 h 256"/>
                <a:gd name="T50" fmla="*/ 176 w 232"/>
                <a:gd name="T51" fmla="*/ 48 h 256"/>
                <a:gd name="T52" fmla="*/ 104 w 232"/>
                <a:gd name="T53" fmla="*/ 36 h 256"/>
                <a:gd name="T54" fmla="*/ 116 w 232"/>
                <a:gd name="T55" fmla="*/ 0 h 256"/>
                <a:gd name="T56" fmla="*/ 128 w 232"/>
                <a:gd name="T57" fmla="*/ 36 h 256"/>
                <a:gd name="T58" fmla="*/ 56 w 232"/>
                <a:gd name="T59" fmla="*/ 48 h 256"/>
                <a:gd name="T60" fmla="*/ 44 w 232"/>
                <a:gd name="T61" fmla="*/ 12 h 256"/>
                <a:gd name="T62" fmla="*/ 68 w 232"/>
                <a:gd name="T63" fmla="*/ 12 h 256"/>
                <a:gd name="T64" fmla="*/ 56 w 232"/>
                <a:gd name="T65" fmla="*/ 4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2" h="256">
                  <a:moveTo>
                    <a:pt x="220" y="256"/>
                  </a:moveTo>
                  <a:cubicBezTo>
                    <a:pt x="12" y="256"/>
                    <a:pt x="12" y="256"/>
                    <a:pt x="12" y="256"/>
                  </a:cubicBezTo>
                  <a:cubicBezTo>
                    <a:pt x="5" y="256"/>
                    <a:pt x="0" y="251"/>
                    <a:pt x="0" y="24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9"/>
                    <a:pt x="5" y="24"/>
                    <a:pt x="1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49"/>
                    <a:pt x="43" y="60"/>
                    <a:pt x="56" y="60"/>
                  </a:cubicBezTo>
                  <a:cubicBezTo>
                    <a:pt x="69" y="60"/>
                    <a:pt x="80" y="49"/>
                    <a:pt x="80" y="36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2" y="49"/>
                    <a:pt x="103" y="60"/>
                    <a:pt x="116" y="60"/>
                  </a:cubicBezTo>
                  <a:cubicBezTo>
                    <a:pt x="129" y="60"/>
                    <a:pt x="140" y="49"/>
                    <a:pt x="140" y="36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52" y="24"/>
                    <a:pt x="152" y="24"/>
                    <a:pt x="152" y="24"/>
                  </a:cubicBezTo>
                  <a:cubicBezTo>
                    <a:pt x="152" y="36"/>
                    <a:pt x="152" y="36"/>
                    <a:pt x="152" y="36"/>
                  </a:cubicBezTo>
                  <a:cubicBezTo>
                    <a:pt x="152" y="49"/>
                    <a:pt x="163" y="60"/>
                    <a:pt x="176" y="60"/>
                  </a:cubicBezTo>
                  <a:cubicBezTo>
                    <a:pt x="189" y="60"/>
                    <a:pt x="200" y="49"/>
                    <a:pt x="200" y="36"/>
                  </a:cubicBezTo>
                  <a:cubicBezTo>
                    <a:pt x="200" y="24"/>
                    <a:pt x="200" y="24"/>
                    <a:pt x="200" y="24"/>
                  </a:cubicBezTo>
                  <a:cubicBezTo>
                    <a:pt x="220" y="24"/>
                    <a:pt x="220" y="24"/>
                    <a:pt x="220" y="24"/>
                  </a:cubicBezTo>
                  <a:cubicBezTo>
                    <a:pt x="227" y="24"/>
                    <a:pt x="232" y="29"/>
                    <a:pt x="232" y="36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2" y="251"/>
                    <a:pt x="227" y="256"/>
                    <a:pt x="220" y="256"/>
                  </a:cubicBezTo>
                  <a:moveTo>
                    <a:pt x="188" y="92"/>
                  </a:moveTo>
                  <a:cubicBezTo>
                    <a:pt x="44" y="92"/>
                    <a:pt x="44" y="92"/>
                    <a:pt x="44" y="92"/>
                  </a:cubicBezTo>
                  <a:cubicBezTo>
                    <a:pt x="37" y="92"/>
                    <a:pt x="32" y="97"/>
                    <a:pt x="32" y="104"/>
                  </a:cubicBezTo>
                  <a:cubicBezTo>
                    <a:pt x="32" y="111"/>
                    <a:pt x="37" y="116"/>
                    <a:pt x="44" y="116"/>
                  </a:cubicBezTo>
                  <a:cubicBezTo>
                    <a:pt x="188" y="116"/>
                    <a:pt x="188" y="116"/>
                    <a:pt x="188" y="116"/>
                  </a:cubicBezTo>
                  <a:cubicBezTo>
                    <a:pt x="195" y="116"/>
                    <a:pt x="200" y="111"/>
                    <a:pt x="200" y="104"/>
                  </a:cubicBezTo>
                  <a:cubicBezTo>
                    <a:pt x="200" y="97"/>
                    <a:pt x="195" y="92"/>
                    <a:pt x="188" y="92"/>
                  </a:cubicBezTo>
                  <a:moveTo>
                    <a:pt x="188" y="144"/>
                  </a:moveTo>
                  <a:cubicBezTo>
                    <a:pt x="44" y="144"/>
                    <a:pt x="44" y="144"/>
                    <a:pt x="44" y="144"/>
                  </a:cubicBezTo>
                  <a:cubicBezTo>
                    <a:pt x="37" y="144"/>
                    <a:pt x="32" y="149"/>
                    <a:pt x="32" y="156"/>
                  </a:cubicBezTo>
                  <a:cubicBezTo>
                    <a:pt x="32" y="163"/>
                    <a:pt x="37" y="168"/>
                    <a:pt x="44" y="168"/>
                  </a:cubicBezTo>
                  <a:cubicBezTo>
                    <a:pt x="188" y="168"/>
                    <a:pt x="188" y="168"/>
                    <a:pt x="188" y="168"/>
                  </a:cubicBezTo>
                  <a:cubicBezTo>
                    <a:pt x="195" y="168"/>
                    <a:pt x="200" y="163"/>
                    <a:pt x="200" y="156"/>
                  </a:cubicBezTo>
                  <a:cubicBezTo>
                    <a:pt x="200" y="149"/>
                    <a:pt x="195" y="144"/>
                    <a:pt x="188" y="144"/>
                  </a:cubicBezTo>
                  <a:moveTo>
                    <a:pt x="190" y="196"/>
                  </a:moveTo>
                  <a:cubicBezTo>
                    <a:pt x="42" y="196"/>
                    <a:pt x="42" y="196"/>
                    <a:pt x="42" y="196"/>
                  </a:cubicBezTo>
                  <a:cubicBezTo>
                    <a:pt x="36" y="196"/>
                    <a:pt x="32" y="200"/>
                    <a:pt x="32" y="206"/>
                  </a:cubicBezTo>
                  <a:cubicBezTo>
                    <a:pt x="32" y="212"/>
                    <a:pt x="36" y="216"/>
                    <a:pt x="42" y="216"/>
                  </a:cubicBezTo>
                  <a:cubicBezTo>
                    <a:pt x="190" y="216"/>
                    <a:pt x="190" y="216"/>
                    <a:pt x="190" y="216"/>
                  </a:cubicBezTo>
                  <a:cubicBezTo>
                    <a:pt x="196" y="216"/>
                    <a:pt x="200" y="212"/>
                    <a:pt x="200" y="206"/>
                  </a:cubicBezTo>
                  <a:cubicBezTo>
                    <a:pt x="200" y="200"/>
                    <a:pt x="196" y="196"/>
                    <a:pt x="190" y="196"/>
                  </a:cubicBezTo>
                  <a:moveTo>
                    <a:pt x="176" y="48"/>
                  </a:moveTo>
                  <a:cubicBezTo>
                    <a:pt x="169" y="48"/>
                    <a:pt x="164" y="43"/>
                    <a:pt x="164" y="36"/>
                  </a:cubicBezTo>
                  <a:cubicBezTo>
                    <a:pt x="164" y="12"/>
                    <a:pt x="164" y="12"/>
                    <a:pt x="164" y="12"/>
                  </a:cubicBezTo>
                  <a:cubicBezTo>
                    <a:pt x="164" y="5"/>
                    <a:pt x="169" y="0"/>
                    <a:pt x="176" y="0"/>
                  </a:cubicBezTo>
                  <a:cubicBezTo>
                    <a:pt x="183" y="0"/>
                    <a:pt x="188" y="5"/>
                    <a:pt x="188" y="12"/>
                  </a:cubicBezTo>
                  <a:cubicBezTo>
                    <a:pt x="188" y="36"/>
                    <a:pt x="188" y="36"/>
                    <a:pt x="188" y="36"/>
                  </a:cubicBezTo>
                  <a:cubicBezTo>
                    <a:pt x="188" y="43"/>
                    <a:pt x="183" y="48"/>
                    <a:pt x="176" y="48"/>
                  </a:cubicBezTo>
                  <a:moveTo>
                    <a:pt x="116" y="48"/>
                  </a:moveTo>
                  <a:cubicBezTo>
                    <a:pt x="109" y="48"/>
                    <a:pt x="104" y="43"/>
                    <a:pt x="104" y="36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5"/>
                    <a:pt x="109" y="0"/>
                    <a:pt x="116" y="0"/>
                  </a:cubicBezTo>
                  <a:cubicBezTo>
                    <a:pt x="123" y="0"/>
                    <a:pt x="128" y="5"/>
                    <a:pt x="128" y="12"/>
                  </a:cubicBezTo>
                  <a:cubicBezTo>
                    <a:pt x="128" y="36"/>
                    <a:pt x="128" y="36"/>
                    <a:pt x="128" y="36"/>
                  </a:cubicBezTo>
                  <a:cubicBezTo>
                    <a:pt x="128" y="43"/>
                    <a:pt x="123" y="48"/>
                    <a:pt x="116" y="48"/>
                  </a:cubicBezTo>
                  <a:moveTo>
                    <a:pt x="56" y="48"/>
                  </a:moveTo>
                  <a:cubicBezTo>
                    <a:pt x="49" y="48"/>
                    <a:pt x="44" y="43"/>
                    <a:pt x="44" y="36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5"/>
                    <a:pt x="49" y="0"/>
                    <a:pt x="56" y="0"/>
                  </a:cubicBezTo>
                  <a:cubicBezTo>
                    <a:pt x="63" y="0"/>
                    <a:pt x="68" y="5"/>
                    <a:pt x="68" y="12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43"/>
                    <a:pt x="63" y="48"/>
                    <a:pt x="56" y="4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099056" y="2251724"/>
            <a:ext cx="3267670" cy="719832"/>
            <a:chOff x="8099056" y="2251724"/>
            <a:chExt cx="3267670" cy="719832"/>
          </a:xfrm>
        </p:grpSpPr>
        <p:sp>
          <p:nvSpPr>
            <p:cNvPr id="58" name="矩形 57"/>
            <p:cNvSpPr/>
            <p:nvPr/>
          </p:nvSpPr>
          <p:spPr>
            <a:xfrm>
              <a:off x="8099056" y="2509891"/>
              <a:ext cx="32676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2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8099056" y="2251724"/>
              <a:ext cx="26147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rgbClr val="856F62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099056" y="3489128"/>
            <a:ext cx="3267670" cy="719832"/>
            <a:chOff x="8099056" y="3489128"/>
            <a:chExt cx="3267670" cy="719832"/>
          </a:xfrm>
        </p:grpSpPr>
        <p:sp>
          <p:nvSpPr>
            <p:cNvPr id="60" name="矩形 59"/>
            <p:cNvSpPr/>
            <p:nvPr/>
          </p:nvSpPr>
          <p:spPr>
            <a:xfrm>
              <a:off x="8099056" y="3747295"/>
              <a:ext cx="32676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2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8099056" y="3489128"/>
              <a:ext cx="26147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rgbClr val="856F62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099056" y="4726532"/>
            <a:ext cx="3267670" cy="719832"/>
            <a:chOff x="8099056" y="4726532"/>
            <a:chExt cx="3267670" cy="719832"/>
          </a:xfrm>
        </p:grpSpPr>
        <p:sp>
          <p:nvSpPr>
            <p:cNvPr id="62" name="矩形 61"/>
            <p:cNvSpPr/>
            <p:nvPr/>
          </p:nvSpPr>
          <p:spPr>
            <a:xfrm>
              <a:off x="8099056" y="4984699"/>
              <a:ext cx="32676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2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8099056" y="4726532"/>
              <a:ext cx="26147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rgbClr val="856F62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5673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六边形 4"/>
          <p:cNvSpPr/>
          <p:nvPr/>
        </p:nvSpPr>
        <p:spPr>
          <a:xfrm>
            <a:off x="-412129" y="193793"/>
            <a:ext cx="1543554" cy="846320"/>
          </a:xfrm>
          <a:prstGeom prst="hexagon">
            <a:avLst/>
          </a:prstGeom>
          <a:gradFill>
            <a:gsLst>
              <a:gs pos="100000">
                <a:srgbClr val="DEDEDE"/>
              </a:gs>
              <a:gs pos="0">
                <a:schemeClr val="bg1"/>
              </a:gs>
            </a:gsLst>
            <a:lin ang="2700000" scaled="1"/>
          </a:gradFill>
          <a:ln>
            <a:noFill/>
          </a:ln>
          <a:effectLst>
            <a:outerShdw blurRad="431800" dist="215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500" y="324565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B03527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dirty="0">
              <a:solidFill>
                <a:srgbClr val="B03527"/>
              </a:solidFill>
              <a:effectLst>
                <a:innerShdw blurRad="63500" dist="50800" dir="13500000">
                  <a:prstClr val="black">
                    <a:alpha val="35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91180" y="405170"/>
            <a:ext cx="4578414" cy="523220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effectLst>
                <a:innerShdw blurRad="114300">
                  <a:prstClr val="black"/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096087" y="657225"/>
            <a:ext cx="5886276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30098" y="6657975"/>
            <a:ext cx="11931804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6" name="矩形 45"/>
          <p:cNvSpPr/>
          <p:nvPr/>
        </p:nvSpPr>
        <p:spPr>
          <a:xfrm rot="5400000" flipV="1">
            <a:off x="-218043" y="0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C33B2C"/>
              </a:gs>
              <a:gs pos="96000">
                <a:srgbClr val="7A251C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5400000" flipV="1">
            <a:off x="-218043" y="274242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81BDB9"/>
              </a:gs>
              <a:gs pos="85000">
                <a:srgbClr val="3F797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5400000" flipV="1">
            <a:off x="-218043" y="548483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F0D378"/>
              </a:gs>
              <a:gs pos="100000">
                <a:srgbClr val="BB931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rot="5400000" flipV="1">
            <a:off x="-218043" y="822725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957D6F"/>
              </a:gs>
              <a:gs pos="100000">
                <a:srgbClr val="5E4F46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流程图: 手动输入 27"/>
          <p:cNvSpPr/>
          <p:nvPr/>
        </p:nvSpPr>
        <p:spPr>
          <a:xfrm>
            <a:off x="840094" y="2122288"/>
            <a:ext cx="2612231" cy="1994795"/>
          </a:xfrm>
          <a:prstGeom prst="flowChartManualInput">
            <a:avLst/>
          </a:prstGeom>
          <a:gradFill flip="none" rotWithShape="1">
            <a:gsLst>
              <a:gs pos="10000">
                <a:srgbClr val="957D6F"/>
              </a:gs>
              <a:gs pos="100000">
                <a:srgbClr val="5E4F46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流程图: 手动输入 28"/>
          <p:cNvSpPr/>
          <p:nvPr/>
        </p:nvSpPr>
        <p:spPr>
          <a:xfrm flipH="1">
            <a:off x="3452325" y="2128484"/>
            <a:ext cx="2596009" cy="1982407"/>
          </a:xfrm>
          <a:prstGeom prst="flowChartManualInput">
            <a:avLst/>
          </a:prstGeom>
          <a:gradFill flip="none" rotWithShape="1">
            <a:gsLst>
              <a:gs pos="10000">
                <a:srgbClr val="F0D378"/>
              </a:gs>
              <a:gs pos="100000">
                <a:srgbClr val="BB931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流程图: 手动输入 29"/>
          <p:cNvSpPr/>
          <p:nvPr/>
        </p:nvSpPr>
        <p:spPr>
          <a:xfrm>
            <a:off x="6048334" y="2122288"/>
            <a:ext cx="2612231" cy="1994795"/>
          </a:xfrm>
          <a:prstGeom prst="flowChartManualInput">
            <a:avLst/>
          </a:prstGeom>
          <a:gradFill flip="none" rotWithShape="1">
            <a:gsLst>
              <a:gs pos="10000">
                <a:srgbClr val="81BDB9"/>
              </a:gs>
              <a:gs pos="85000">
                <a:srgbClr val="3F797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流程图: 手动输入 30"/>
          <p:cNvSpPr/>
          <p:nvPr/>
        </p:nvSpPr>
        <p:spPr>
          <a:xfrm flipH="1">
            <a:off x="8660565" y="2128484"/>
            <a:ext cx="2596009" cy="1982407"/>
          </a:xfrm>
          <a:prstGeom prst="flowChartManualInput">
            <a:avLst/>
          </a:prstGeom>
          <a:gradFill flip="none" rotWithShape="1">
            <a:gsLst>
              <a:gs pos="10000">
                <a:srgbClr val="C33B2C"/>
              </a:gs>
              <a:gs pos="96000">
                <a:srgbClr val="7A251C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840092" y="4222522"/>
            <a:ext cx="2612233" cy="1469390"/>
            <a:chOff x="840092" y="4222522"/>
            <a:chExt cx="2612233" cy="1469390"/>
          </a:xfrm>
        </p:grpSpPr>
        <p:sp>
          <p:nvSpPr>
            <p:cNvPr id="36" name="矩形 35"/>
            <p:cNvSpPr/>
            <p:nvPr/>
          </p:nvSpPr>
          <p:spPr>
            <a:xfrm>
              <a:off x="840093" y="4222522"/>
              <a:ext cx="261223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856F62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</a:t>
              </a:r>
            </a:p>
          </p:txBody>
        </p:sp>
        <p:sp>
          <p:nvSpPr>
            <p:cNvPr id="37" name="TextBox 31"/>
            <p:cNvSpPr txBox="1"/>
            <p:nvPr/>
          </p:nvSpPr>
          <p:spPr>
            <a:xfrm>
              <a:off x="840092" y="4639316"/>
              <a:ext cx="2612232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Lorem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ipsum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dolor sit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amet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consectetur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adipisicing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sed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do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eiusmod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tempor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436100" y="4222522"/>
            <a:ext cx="2612233" cy="1469390"/>
            <a:chOff x="3436100" y="4222522"/>
            <a:chExt cx="2612233" cy="1469390"/>
          </a:xfrm>
        </p:grpSpPr>
        <p:sp>
          <p:nvSpPr>
            <p:cNvPr id="38" name="矩形 37"/>
            <p:cNvSpPr/>
            <p:nvPr/>
          </p:nvSpPr>
          <p:spPr>
            <a:xfrm>
              <a:off x="3436101" y="4222522"/>
              <a:ext cx="261223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856F62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</a:t>
              </a:r>
            </a:p>
          </p:txBody>
        </p:sp>
        <p:sp>
          <p:nvSpPr>
            <p:cNvPr id="39" name="TextBox 36"/>
            <p:cNvSpPr txBox="1"/>
            <p:nvPr/>
          </p:nvSpPr>
          <p:spPr>
            <a:xfrm>
              <a:off x="3436100" y="4639316"/>
              <a:ext cx="2612232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Lorem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ipsum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dolor sit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amet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consectetur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adipisicing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sed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do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eiusmod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tempor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032108" y="4222522"/>
            <a:ext cx="2612233" cy="1469390"/>
            <a:chOff x="6032108" y="4222522"/>
            <a:chExt cx="2612233" cy="1469390"/>
          </a:xfrm>
        </p:grpSpPr>
        <p:sp>
          <p:nvSpPr>
            <p:cNvPr id="40" name="矩形 39"/>
            <p:cNvSpPr/>
            <p:nvPr/>
          </p:nvSpPr>
          <p:spPr>
            <a:xfrm>
              <a:off x="6032109" y="4222522"/>
              <a:ext cx="261223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856F62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</a:t>
              </a:r>
            </a:p>
          </p:txBody>
        </p:sp>
        <p:sp>
          <p:nvSpPr>
            <p:cNvPr id="41" name="TextBox 42"/>
            <p:cNvSpPr txBox="1"/>
            <p:nvPr/>
          </p:nvSpPr>
          <p:spPr>
            <a:xfrm>
              <a:off x="6032108" y="4639316"/>
              <a:ext cx="2612232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Lorem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ipsum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dolor sit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amet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consectetur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adipisicing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sed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do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eiusmod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tempor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628116" y="4222522"/>
            <a:ext cx="2612233" cy="1469390"/>
            <a:chOff x="8628116" y="4222522"/>
            <a:chExt cx="2612233" cy="1469390"/>
          </a:xfrm>
        </p:grpSpPr>
        <p:sp>
          <p:nvSpPr>
            <p:cNvPr id="42" name="矩形 41"/>
            <p:cNvSpPr/>
            <p:nvPr/>
          </p:nvSpPr>
          <p:spPr>
            <a:xfrm>
              <a:off x="8628117" y="4222522"/>
              <a:ext cx="2612232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856F62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</a:t>
              </a:r>
            </a:p>
          </p:txBody>
        </p:sp>
        <p:sp>
          <p:nvSpPr>
            <p:cNvPr id="43" name="TextBox 46"/>
            <p:cNvSpPr txBox="1"/>
            <p:nvPr/>
          </p:nvSpPr>
          <p:spPr>
            <a:xfrm>
              <a:off x="8628116" y="4639316"/>
              <a:ext cx="2612232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Lorem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ipsum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dolor sit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amet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consectetur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adipisicing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sed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do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eiusmod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tempor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63" name="Freeform 44"/>
          <p:cNvSpPr>
            <a:spLocks noEditPoints="1"/>
          </p:cNvSpPr>
          <p:nvPr/>
        </p:nvSpPr>
        <p:spPr bwMode="auto">
          <a:xfrm>
            <a:off x="1750105" y="2866385"/>
            <a:ext cx="789894" cy="792354"/>
          </a:xfrm>
          <a:custGeom>
            <a:avLst/>
            <a:gdLst>
              <a:gd name="T0" fmla="*/ 73 w 146"/>
              <a:gd name="T1" fmla="*/ 0 h 146"/>
              <a:gd name="T2" fmla="*/ 0 w 146"/>
              <a:gd name="T3" fmla="*/ 73 h 146"/>
              <a:gd name="T4" fmla="*/ 73 w 146"/>
              <a:gd name="T5" fmla="*/ 146 h 146"/>
              <a:gd name="T6" fmla="*/ 146 w 146"/>
              <a:gd name="T7" fmla="*/ 73 h 146"/>
              <a:gd name="T8" fmla="*/ 73 w 146"/>
              <a:gd name="T9" fmla="*/ 0 h 146"/>
              <a:gd name="T10" fmla="*/ 104 w 146"/>
              <a:gd name="T11" fmla="*/ 119 h 146"/>
              <a:gd name="T12" fmla="*/ 73 w 146"/>
              <a:gd name="T13" fmla="*/ 100 h 146"/>
              <a:gd name="T14" fmla="*/ 42 w 146"/>
              <a:gd name="T15" fmla="*/ 119 h 146"/>
              <a:gd name="T16" fmla="*/ 50 w 146"/>
              <a:gd name="T17" fmla="*/ 83 h 146"/>
              <a:gd name="T18" fmla="*/ 22 w 146"/>
              <a:gd name="T19" fmla="*/ 59 h 146"/>
              <a:gd name="T20" fmla="*/ 59 w 146"/>
              <a:gd name="T21" fmla="*/ 56 h 146"/>
              <a:gd name="T22" fmla="*/ 73 w 146"/>
              <a:gd name="T23" fmla="*/ 22 h 146"/>
              <a:gd name="T24" fmla="*/ 87 w 146"/>
              <a:gd name="T25" fmla="*/ 56 h 146"/>
              <a:gd name="T26" fmla="*/ 124 w 146"/>
              <a:gd name="T27" fmla="*/ 59 h 146"/>
              <a:gd name="T28" fmla="*/ 96 w 146"/>
              <a:gd name="T29" fmla="*/ 83 h 146"/>
              <a:gd name="T30" fmla="*/ 104 w 146"/>
              <a:gd name="T31" fmla="*/ 11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6" h="146">
                <a:moveTo>
                  <a:pt x="73" y="0"/>
                </a:moveTo>
                <a:cubicBezTo>
                  <a:pt x="33" y="0"/>
                  <a:pt x="0" y="33"/>
                  <a:pt x="0" y="73"/>
                </a:cubicBezTo>
                <a:cubicBezTo>
                  <a:pt x="0" y="113"/>
                  <a:pt x="33" y="146"/>
                  <a:pt x="73" y="146"/>
                </a:cubicBezTo>
                <a:cubicBezTo>
                  <a:pt x="113" y="146"/>
                  <a:pt x="146" y="113"/>
                  <a:pt x="146" y="73"/>
                </a:cubicBezTo>
                <a:cubicBezTo>
                  <a:pt x="146" y="33"/>
                  <a:pt x="113" y="0"/>
                  <a:pt x="73" y="0"/>
                </a:cubicBezTo>
                <a:close/>
                <a:moveTo>
                  <a:pt x="104" y="119"/>
                </a:moveTo>
                <a:cubicBezTo>
                  <a:pt x="73" y="100"/>
                  <a:pt x="73" y="100"/>
                  <a:pt x="73" y="100"/>
                </a:cubicBezTo>
                <a:cubicBezTo>
                  <a:pt x="42" y="119"/>
                  <a:pt x="42" y="119"/>
                  <a:pt x="42" y="119"/>
                </a:cubicBezTo>
                <a:cubicBezTo>
                  <a:pt x="50" y="83"/>
                  <a:pt x="50" y="83"/>
                  <a:pt x="50" y="83"/>
                </a:cubicBezTo>
                <a:cubicBezTo>
                  <a:pt x="22" y="59"/>
                  <a:pt x="22" y="59"/>
                  <a:pt x="22" y="59"/>
                </a:cubicBezTo>
                <a:cubicBezTo>
                  <a:pt x="59" y="56"/>
                  <a:pt x="59" y="56"/>
                  <a:pt x="59" y="56"/>
                </a:cubicBezTo>
                <a:cubicBezTo>
                  <a:pt x="73" y="22"/>
                  <a:pt x="73" y="22"/>
                  <a:pt x="73" y="22"/>
                </a:cubicBezTo>
                <a:cubicBezTo>
                  <a:pt x="87" y="56"/>
                  <a:pt x="87" y="56"/>
                  <a:pt x="87" y="56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96" y="83"/>
                  <a:pt x="96" y="83"/>
                  <a:pt x="96" y="83"/>
                </a:cubicBezTo>
                <a:lnTo>
                  <a:pt x="104" y="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48"/>
          <p:cNvSpPr>
            <a:spLocks noEditPoints="1"/>
          </p:cNvSpPr>
          <p:nvPr/>
        </p:nvSpPr>
        <p:spPr bwMode="auto">
          <a:xfrm>
            <a:off x="4349792" y="2866385"/>
            <a:ext cx="786216" cy="786216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100 w 144"/>
              <a:gd name="T11" fmla="*/ 99 h 144"/>
              <a:gd name="T12" fmla="*/ 58 w 144"/>
              <a:gd name="T13" fmla="*/ 123 h 144"/>
              <a:gd name="T14" fmla="*/ 68 w 144"/>
              <a:gd name="T15" fmla="*/ 104 h 144"/>
              <a:gd name="T16" fmla="*/ 20 w 144"/>
              <a:gd name="T17" fmla="*/ 69 h 144"/>
              <a:gd name="T18" fmla="*/ 72 w 144"/>
              <a:gd name="T19" fmla="*/ 35 h 144"/>
              <a:gd name="T20" fmla="*/ 125 w 144"/>
              <a:gd name="T21" fmla="*/ 69 h 144"/>
              <a:gd name="T22" fmla="*/ 100 w 144"/>
              <a:gd name="T23" fmla="*/ 9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00" y="99"/>
                </a:moveTo>
                <a:cubicBezTo>
                  <a:pt x="89" y="104"/>
                  <a:pt x="58" y="123"/>
                  <a:pt x="58" y="123"/>
                </a:cubicBezTo>
                <a:cubicBezTo>
                  <a:pt x="68" y="104"/>
                  <a:pt x="68" y="104"/>
                  <a:pt x="68" y="104"/>
                </a:cubicBezTo>
                <a:cubicBezTo>
                  <a:pt x="41" y="102"/>
                  <a:pt x="20" y="87"/>
                  <a:pt x="20" y="69"/>
                </a:cubicBezTo>
                <a:cubicBezTo>
                  <a:pt x="20" y="50"/>
                  <a:pt x="43" y="35"/>
                  <a:pt x="72" y="35"/>
                </a:cubicBezTo>
                <a:cubicBezTo>
                  <a:pt x="101" y="35"/>
                  <a:pt x="125" y="50"/>
                  <a:pt x="125" y="69"/>
                </a:cubicBezTo>
                <a:cubicBezTo>
                  <a:pt x="125" y="82"/>
                  <a:pt x="109" y="93"/>
                  <a:pt x="100" y="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2"/>
          <p:cNvSpPr>
            <a:spLocks noEditPoints="1"/>
          </p:cNvSpPr>
          <p:nvPr/>
        </p:nvSpPr>
        <p:spPr bwMode="auto">
          <a:xfrm>
            <a:off x="6966745" y="2871106"/>
            <a:ext cx="781494" cy="781494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110 w 144"/>
              <a:gd name="T11" fmla="*/ 76 h 144"/>
              <a:gd name="T12" fmla="*/ 105 w 144"/>
              <a:gd name="T13" fmla="*/ 91 h 144"/>
              <a:gd name="T14" fmla="*/ 109 w 144"/>
              <a:gd name="T15" fmla="*/ 104 h 144"/>
              <a:gd name="T16" fmla="*/ 91 w 144"/>
              <a:gd name="T17" fmla="*/ 117 h 144"/>
              <a:gd name="T18" fmla="*/ 80 w 144"/>
              <a:gd name="T19" fmla="*/ 110 h 144"/>
              <a:gd name="T20" fmla="*/ 72 w 144"/>
              <a:gd name="T21" fmla="*/ 111 h 144"/>
              <a:gd name="T22" fmla="*/ 64 w 144"/>
              <a:gd name="T23" fmla="*/ 110 h 144"/>
              <a:gd name="T24" fmla="*/ 53 w 144"/>
              <a:gd name="T25" fmla="*/ 117 h 144"/>
              <a:gd name="T26" fmla="*/ 35 w 144"/>
              <a:gd name="T27" fmla="*/ 104 h 144"/>
              <a:gd name="T28" fmla="*/ 39 w 144"/>
              <a:gd name="T29" fmla="*/ 91 h 144"/>
              <a:gd name="T30" fmla="*/ 34 w 144"/>
              <a:gd name="T31" fmla="*/ 76 h 144"/>
              <a:gd name="T32" fmla="*/ 23 w 144"/>
              <a:gd name="T33" fmla="*/ 68 h 144"/>
              <a:gd name="T34" fmla="*/ 30 w 144"/>
              <a:gd name="T35" fmla="*/ 46 h 144"/>
              <a:gd name="T36" fmla="*/ 43 w 144"/>
              <a:gd name="T37" fmla="*/ 46 h 144"/>
              <a:gd name="T38" fmla="*/ 56 w 144"/>
              <a:gd name="T39" fmla="*/ 37 h 144"/>
              <a:gd name="T40" fmla="*/ 60 w 144"/>
              <a:gd name="T41" fmla="*/ 24 h 144"/>
              <a:gd name="T42" fmla="*/ 84 w 144"/>
              <a:gd name="T43" fmla="*/ 24 h 144"/>
              <a:gd name="T44" fmla="*/ 88 w 144"/>
              <a:gd name="T45" fmla="*/ 37 h 144"/>
              <a:gd name="T46" fmla="*/ 101 w 144"/>
              <a:gd name="T47" fmla="*/ 46 h 144"/>
              <a:gd name="T48" fmla="*/ 114 w 144"/>
              <a:gd name="T49" fmla="*/ 46 h 144"/>
              <a:gd name="T50" fmla="*/ 121 w 144"/>
              <a:gd name="T51" fmla="*/ 68 h 144"/>
              <a:gd name="T52" fmla="*/ 110 w 144"/>
              <a:gd name="T53" fmla="*/ 7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10" y="76"/>
                </a:moveTo>
                <a:cubicBezTo>
                  <a:pt x="110" y="81"/>
                  <a:pt x="108" y="87"/>
                  <a:pt x="105" y="91"/>
                </a:cubicBezTo>
                <a:cubicBezTo>
                  <a:pt x="109" y="104"/>
                  <a:pt x="109" y="104"/>
                  <a:pt x="109" y="104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80" y="110"/>
                  <a:pt x="80" y="110"/>
                  <a:pt x="80" y="110"/>
                </a:cubicBezTo>
                <a:cubicBezTo>
                  <a:pt x="78" y="110"/>
                  <a:pt x="75" y="111"/>
                  <a:pt x="72" y="111"/>
                </a:cubicBezTo>
                <a:cubicBezTo>
                  <a:pt x="69" y="111"/>
                  <a:pt x="66" y="110"/>
                  <a:pt x="64" y="110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9" y="91"/>
                  <a:pt x="39" y="91"/>
                  <a:pt x="39" y="91"/>
                </a:cubicBezTo>
                <a:cubicBezTo>
                  <a:pt x="36" y="87"/>
                  <a:pt x="34" y="81"/>
                  <a:pt x="34" y="76"/>
                </a:cubicBezTo>
                <a:cubicBezTo>
                  <a:pt x="23" y="68"/>
                  <a:pt x="23" y="68"/>
                  <a:pt x="23" y="68"/>
                </a:cubicBezTo>
                <a:cubicBezTo>
                  <a:pt x="30" y="46"/>
                  <a:pt x="30" y="46"/>
                  <a:pt x="30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7" y="42"/>
                  <a:pt x="51" y="39"/>
                  <a:pt x="56" y="37"/>
                </a:cubicBezTo>
                <a:cubicBezTo>
                  <a:pt x="60" y="24"/>
                  <a:pt x="60" y="24"/>
                  <a:pt x="60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8" y="37"/>
                  <a:pt x="88" y="37"/>
                  <a:pt x="88" y="37"/>
                </a:cubicBezTo>
                <a:cubicBezTo>
                  <a:pt x="93" y="39"/>
                  <a:pt x="97" y="42"/>
                  <a:pt x="101" y="46"/>
                </a:cubicBezTo>
                <a:cubicBezTo>
                  <a:pt x="114" y="46"/>
                  <a:pt x="114" y="46"/>
                  <a:pt x="114" y="46"/>
                </a:cubicBezTo>
                <a:cubicBezTo>
                  <a:pt x="121" y="68"/>
                  <a:pt x="121" y="68"/>
                  <a:pt x="121" y="68"/>
                </a:cubicBezTo>
                <a:lnTo>
                  <a:pt x="110" y="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62"/>
          <p:cNvSpPr>
            <a:spLocks noEditPoints="1"/>
          </p:cNvSpPr>
          <p:nvPr/>
        </p:nvSpPr>
        <p:spPr bwMode="auto">
          <a:xfrm>
            <a:off x="9574255" y="2866384"/>
            <a:ext cx="786215" cy="786215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50 w 144"/>
              <a:gd name="T11" fmla="*/ 107 h 144"/>
              <a:gd name="T12" fmla="*/ 48 w 144"/>
              <a:gd name="T13" fmla="*/ 110 h 144"/>
              <a:gd name="T14" fmla="*/ 33 w 144"/>
              <a:gd name="T15" fmla="*/ 110 h 144"/>
              <a:gd name="T16" fmla="*/ 30 w 144"/>
              <a:gd name="T17" fmla="*/ 107 h 144"/>
              <a:gd name="T18" fmla="*/ 30 w 144"/>
              <a:gd name="T19" fmla="*/ 76 h 144"/>
              <a:gd name="T20" fmla="*/ 33 w 144"/>
              <a:gd name="T21" fmla="*/ 74 h 144"/>
              <a:gd name="T22" fmla="*/ 48 w 144"/>
              <a:gd name="T23" fmla="*/ 74 h 144"/>
              <a:gd name="T24" fmla="*/ 50 w 144"/>
              <a:gd name="T25" fmla="*/ 76 h 144"/>
              <a:gd name="T26" fmla="*/ 50 w 144"/>
              <a:gd name="T27" fmla="*/ 107 h 144"/>
              <a:gd name="T28" fmla="*/ 80 w 144"/>
              <a:gd name="T29" fmla="*/ 107 h 144"/>
              <a:gd name="T30" fmla="*/ 77 w 144"/>
              <a:gd name="T31" fmla="*/ 110 h 144"/>
              <a:gd name="T32" fmla="*/ 63 w 144"/>
              <a:gd name="T33" fmla="*/ 110 h 144"/>
              <a:gd name="T34" fmla="*/ 60 w 144"/>
              <a:gd name="T35" fmla="*/ 107 h 144"/>
              <a:gd name="T36" fmla="*/ 60 w 144"/>
              <a:gd name="T37" fmla="*/ 55 h 144"/>
              <a:gd name="T38" fmla="*/ 63 w 144"/>
              <a:gd name="T39" fmla="*/ 52 h 144"/>
              <a:gd name="T40" fmla="*/ 77 w 144"/>
              <a:gd name="T41" fmla="*/ 52 h 144"/>
              <a:gd name="T42" fmla="*/ 80 w 144"/>
              <a:gd name="T43" fmla="*/ 55 h 144"/>
              <a:gd name="T44" fmla="*/ 80 w 144"/>
              <a:gd name="T45" fmla="*/ 107 h 144"/>
              <a:gd name="T46" fmla="*/ 110 w 144"/>
              <a:gd name="T47" fmla="*/ 107 h 144"/>
              <a:gd name="T48" fmla="*/ 107 w 144"/>
              <a:gd name="T49" fmla="*/ 110 h 144"/>
              <a:gd name="T50" fmla="*/ 92 w 144"/>
              <a:gd name="T51" fmla="*/ 110 h 144"/>
              <a:gd name="T52" fmla="*/ 89 w 144"/>
              <a:gd name="T53" fmla="*/ 107 h 144"/>
              <a:gd name="T54" fmla="*/ 89 w 144"/>
              <a:gd name="T55" fmla="*/ 32 h 144"/>
              <a:gd name="T56" fmla="*/ 92 w 144"/>
              <a:gd name="T57" fmla="*/ 29 h 144"/>
              <a:gd name="T58" fmla="*/ 107 w 144"/>
              <a:gd name="T59" fmla="*/ 29 h 144"/>
              <a:gd name="T60" fmla="*/ 110 w 144"/>
              <a:gd name="T61" fmla="*/ 32 h 144"/>
              <a:gd name="T62" fmla="*/ 110 w 144"/>
              <a:gd name="T63" fmla="*/ 10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50" y="107"/>
                </a:moveTo>
                <a:cubicBezTo>
                  <a:pt x="50" y="109"/>
                  <a:pt x="49" y="110"/>
                  <a:pt x="48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0"/>
                  <a:pt x="30" y="109"/>
                  <a:pt x="30" y="107"/>
                </a:cubicBezTo>
                <a:cubicBezTo>
                  <a:pt x="30" y="76"/>
                  <a:pt x="30" y="76"/>
                  <a:pt x="30" y="76"/>
                </a:cubicBezTo>
                <a:cubicBezTo>
                  <a:pt x="30" y="75"/>
                  <a:pt x="31" y="74"/>
                  <a:pt x="33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9" y="74"/>
                  <a:pt x="50" y="75"/>
                  <a:pt x="50" y="76"/>
                </a:cubicBezTo>
                <a:lnTo>
                  <a:pt x="50" y="107"/>
                </a:lnTo>
                <a:close/>
                <a:moveTo>
                  <a:pt x="80" y="107"/>
                </a:moveTo>
                <a:cubicBezTo>
                  <a:pt x="80" y="109"/>
                  <a:pt x="79" y="110"/>
                  <a:pt x="77" y="110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1" y="110"/>
                  <a:pt x="60" y="109"/>
                  <a:pt x="60" y="107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1" y="52"/>
                  <a:pt x="63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9" y="52"/>
                  <a:pt x="80" y="53"/>
                  <a:pt x="80" y="55"/>
                </a:cubicBezTo>
                <a:lnTo>
                  <a:pt x="80" y="107"/>
                </a:lnTo>
                <a:close/>
                <a:moveTo>
                  <a:pt x="110" y="107"/>
                </a:moveTo>
                <a:cubicBezTo>
                  <a:pt x="110" y="109"/>
                  <a:pt x="108" y="110"/>
                  <a:pt x="107" y="110"/>
                </a:cubicBezTo>
                <a:cubicBezTo>
                  <a:pt x="92" y="110"/>
                  <a:pt x="92" y="110"/>
                  <a:pt x="92" y="110"/>
                </a:cubicBezTo>
                <a:cubicBezTo>
                  <a:pt x="91" y="110"/>
                  <a:pt x="89" y="109"/>
                  <a:pt x="89" y="107"/>
                </a:cubicBezTo>
                <a:cubicBezTo>
                  <a:pt x="89" y="32"/>
                  <a:pt x="89" y="32"/>
                  <a:pt x="89" y="32"/>
                </a:cubicBezTo>
                <a:cubicBezTo>
                  <a:pt x="89" y="30"/>
                  <a:pt x="91" y="29"/>
                  <a:pt x="92" y="29"/>
                </a:cubicBezTo>
                <a:cubicBezTo>
                  <a:pt x="107" y="29"/>
                  <a:pt x="107" y="29"/>
                  <a:pt x="107" y="29"/>
                </a:cubicBezTo>
                <a:cubicBezTo>
                  <a:pt x="108" y="29"/>
                  <a:pt x="110" y="30"/>
                  <a:pt x="110" y="32"/>
                </a:cubicBezTo>
                <a:lnTo>
                  <a:pt x="110" y="1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79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六边形 4"/>
          <p:cNvSpPr/>
          <p:nvPr/>
        </p:nvSpPr>
        <p:spPr>
          <a:xfrm>
            <a:off x="-412129" y="193793"/>
            <a:ext cx="1543554" cy="846320"/>
          </a:xfrm>
          <a:prstGeom prst="hexagon">
            <a:avLst/>
          </a:prstGeom>
          <a:gradFill>
            <a:gsLst>
              <a:gs pos="100000">
                <a:srgbClr val="DEDEDE"/>
              </a:gs>
              <a:gs pos="0">
                <a:schemeClr val="bg1"/>
              </a:gs>
            </a:gsLst>
            <a:lin ang="2700000" scaled="1"/>
          </a:gradFill>
          <a:ln>
            <a:noFill/>
          </a:ln>
          <a:effectLst>
            <a:outerShdw blurRad="431800" dist="215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500" y="324565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B03527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dirty="0">
              <a:solidFill>
                <a:srgbClr val="B03527"/>
              </a:solidFill>
              <a:effectLst>
                <a:innerShdw blurRad="63500" dist="50800" dir="13500000">
                  <a:prstClr val="black">
                    <a:alpha val="35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91180" y="405170"/>
            <a:ext cx="4578414" cy="523220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effectLst>
                <a:innerShdw blurRad="114300">
                  <a:prstClr val="black"/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096087" y="657225"/>
            <a:ext cx="5886276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30098" y="6657975"/>
            <a:ext cx="11931804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6" name="矩形 45"/>
          <p:cNvSpPr/>
          <p:nvPr/>
        </p:nvSpPr>
        <p:spPr>
          <a:xfrm rot="5400000" flipV="1">
            <a:off x="-218043" y="0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C33B2C"/>
              </a:gs>
              <a:gs pos="96000">
                <a:srgbClr val="7A251C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5400000" flipV="1">
            <a:off x="-218043" y="274242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81BDB9"/>
              </a:gs>
              <a:gs pos="85000">
                <a:srgbClr val="3F797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5400000" flipV="1">
            <a:off x="-218043" y="548483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F0D378"/>
              </a:gs>
              <a:gs pos="100000">
                <a:srgbClr val="BB931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rot="5400000" flipV="1">
            <a:off x="-218043" y="822725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957D6F"/>
              </a:gs>
              <a:gs pos="100000">
                <a:srgbClr val="5E4F46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Group 5"/>
          <p:cNvGrpSpPr>
            <a:grpSpLocks/>
          </p:cNvGrpSpPr>
          <p:nvPr/>
        </p:nvGrpSpPr>
        <p:grpSpPr bwMode="auto">
          <a:xfrm>
            <a:off x="8176685" y="1672168"/>
            <a:ext cx="2745316" cy="2747433"/>
            <a:chOff x="0" y="0"/>
            <a:chExt cx="2059137" cy="2059137"/>
          </a:xfrm>
        </p:grpSpPr>
        <p:sp>
          <p:nvSpPr>
            <p:cNvPr id="78" name="椭圆 41"/>
            <p:cNvSpPr>
              <a:spLocks noChangeArrowheads="1"/>
            </p:cNvSpPr>
            <p:nvPr/>
          </p:nvSpPr>
          <p:spPr bwMode="auto">
            <a:xfrm>
              <a:off x="0" y="0"/>
              <a:ext cx="2059137" cy="2059137"/>
            </a:xfrm>
            <a:prstGeom prst="ellipse">
              <a:avLst/>
            </a:prstGeom>
            <a:solidFill>
              <a:srgbClr val="FFFFFF"/>
            </a:solidFill>
            <a:ln w="38100" cap="flat" cmpd="sng">
              <a:solidFill>
                <a:srgbClr val="909090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9" name="椭圆 42"/>
            <p:cNvSpPr>
              <a:spLocks noChangeArrowheads="1"/>
            </p:cNvSpPr>
            <p:nvPr/>
          </p:nvSpPr>
          <p:spPr bwMode="auto">
            <a:xfrm>
              <a:off x="83135" y="83135"/>
              <a:ext cx="1892867" cy="1892867"/>
            </a:xfrm>
            <a:prstGeom prst="ellipse">
              <a:avLst/>
            </a:prstGeom>
            <a:blipFill dpi="0" rotWithShape="1">
              <a:blip r:embed="rId3" cstate="email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>
              <a:solidFill>
                <a:srgbClr val="D9D9D9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0" name="Group 8"/>
          <p:cNvGrpSpPr>
            <a:grpSpLocks/>
          </p:cNvGrpSpPr>
          <p:nvPr/>
        </p:nvGrpSpPr>
        <p:grpSpPr bwMode="auto">
          <a:xfrm>
            <a:off x="10041467" y="3509434"/>
            <a:ext cx="1018117" cy="1020233"/>
            <a:chOff x="0" y="0"/>
            <a:chExt cx="763788" cy="763788"/>
          </a:xfrm>
        </p:grpSpPr>
        <p:sp>
          <p:nvSpPr>
            <p:cNvPr id="81" name="椭圆 43"/>
            <p:cNvSpPr>
              <a:spLocks noChangeArrowheads="1"/>
            </p:cNvSpPr>
            <p:nvPr/>
          </p:nvSpPr>
          <p:spPr bwMode="auto">
            <a:xfrm>
              <a:off x="0" y="0"/>
              <a:ext cx="763788" cy="763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2" name="椭圆 44"/>
            <p:cNvSpPr>
              <a:spLocks noChangeArrowheads="1"/>
            </p:cNvSpPr>
            <p:nvPr/>
          </p:nvSpPr>
          <p:spPr bwMode="auto">
            <a:xfrm>
              <a:off x="82987" y="82987"/>
              <a:ext cx="597814" cy="597814"/>
            </a:xfrm>
            <a:prstGeom prst="ellipse">
              <a:avLst/>
            </a:prstGeom>
            <a:gradFill flip="none" rotWithShape="1">
              <a:gsLst>
                <a:gs pos="10000">
                  <a:srgbClr val="81BDB9"/>
                </a:gs>
                <a:gs pos="85000">
                  <a:srgbClr val="3F7975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微软雅黑" panose="020B0503020204020204" pitchFamily="34" charset="-122"/>
              </a:endParaRPr>
            </a:p>
          </p:txBody>
        </p:sp>
        <p:pic>
          <p:nvPicPr>
            <p:cNvPr id="83" name="Picture 8"/>
            <p:cNvPicPr>
              <a:picLocks noChangeAspect="1" noChangeArrowheads="1"/>
            </p:cNvPicPr>
            <p:nvPr/>
          </p:nvPicPr>
          <p:blipFill>
            <a:blip r:embed="rId5" cstate="email">
              <a:grayscl/>
              <a:biLevel thresh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527" y="228895"/>
              <a:ext cx="252252" cy="2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</p:grpSp>
      <p:grpSp>
        <p:nvGrpSpPr>
          <p:cNvPr id="84" name="Group 12"/>
          <p:cNvGrpSpPr>
            <a:grpSpLocks/>
          </p:cNvGrpSpPr>
          <p:nvPr/>
        </p:nvGrpSpPr>
        <p:grpSpPr bwMode="auto">
          <a:xfrm>
            <a:off x="1109134" y="1672168"/>
            <a:ext cx="2745317" cy="2747433"/>
            <a:chOff x="0" y="0"/>
            <a:chExt cx="2059137" cy="2059137"/>
          </a:xfrm>
        </p:grpSpPr>
        <p:sp>
          <p:nvSpPr>
            <p:cNvPr id="85" name="椭圆 4"/>
            <p:cNvSpPr>
              <a:spLocks noChangeArrowheads="1"/>
            </p:cNvSpPr>
            <p:nvPr/>
          </p:nvSpPr>
          <p:spPr bwMode="auto">
            <a:xfrm>
              <a:off x="0" y="0"/>
              <a:ext cx="2059137" cy="2059137"/>
            </a:xfrm>
            <a:prstGeom prst="ellipse">
              <a:avLst/>
            </a:prstGeom>
            <a:solidFill>
              <a:srgbClr val="FFFFFF"/>
            </a:solidFill>
            <a:ln w="38100" cap="flat" cmpd="sng">
              <a:solidFill>
                <a:srgbClr val="909090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6" name="椭圆 10"/>
            <p:cNvSpPr>
              <a:spLocks noChangeArrowheads="1"/>
            </p:cNvSpPr>
            <p:nvPr/>
          </p:nvSpPr>
          <p:spPr bwMode="auto">
            <a:xfrm>
              <a:off x="83135" y="83135"/>
              <a:ext cx="1892867" cy="1892867"/>
            </a:xfrm>
            <a:prstGeom prst="ellipse">
              <a:avLst/>
            </a:prstGeom>
            <a:blipFill dpi="0" rotWithShape="1">
              <a:blip r:embed="rId6" cstate="email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>
              <a:solidFill>
                <a:srgbClr val="D9D9D9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7" name="Group 15"/>
          <p:cNvGrpSpPr>
            <a:grpSpLocks/>
          </p:cNvGrpSpPr>
          <p:nvPr/>
        </p:nvGrpSpPr>
        <p:grpSpPr bwMode="auto">
          <a:xfrm>
            <a:off x="2973918" y="3509434"/>
            <a:ext cx="1018116" cy="1020233"/>
            <a:chOff x="0" y="0"/>
            <a:chExt cx="763788" cy="763788"/>
          </a:xfrm>
        </p:grpSpPr>
        <p:sp>
          <p:nvSpPr>
            <p:cNvPr id="88" name="椭圆 12"/>
            <p:cNvSpPr>
              <a:spLocks noChangeArrowheads="1"/>
            </p:cNvSpPr>
            <p:nvPr/>
          </p:nvSpPr>
          <p:spPr bwMode="auto">
            <a:xfrm>
              <a:off x="0" y="0"/>
              <a:ext cx="763788" cy="763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9" name="椭圆 6"/>
            <p:cNvSpPr>
              <a:spLocks noChangeArrowheads="1"/>
            </p:cNvSpPr>
            <p:nvPr/>
          </p:nvSpPr>
          <p:spPr bwMode="auto">
            <a:xfrm>
              <a:off x="82987" y="82987"/>
              <a:ext cx="597814" cy="597814"/>
            </a:xfrm>
            <a:prstGeom prst="ellipse">
              <a:avLst/>
            </a:prstGeom>
            <a:gradFill flip="none" rotWithShape="1">
              <a:gsLst>
                <a:gs pos="10000">
                  <a:srgbClr val="957D6F"/>
                </a:gs>
                <a:gs pos="100000">
                  <a:srgbClr val="5E4F46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微软雅黑" panose="020B0503020204020204" pitchFamily="34" charset="-122"/>
              </a:endParaRPr>
            </a:p>
          </p:txBody>
        </p:sp>
        <p:pic>
          <p:nvPicPr>
            <p:cNvPr id="90" name="Picture 10" descr="C:\Users\Jonahs\Dropbox\Projects SCOTT\MEET Windows Azure\source\Background\tile-icon-network.png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357" y="216863"/>
              <a:ext cx="324084" cy="32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1" name="Group 19"/>
          <p:cNvGrpSpPr>
            <a:grpSpLocks/>
          </p:cNvGrpSpPr>
          <p:nvPr/>
        </p:nvGrpSpPr>
        <p:grpSpPr bwMode="auto">
          <a:xfrm>
            <a:off x="4643967" y="1672168"/>
            <a:ext cx="2745317" cy="2747433"/>
            <a:chOff x="0" y="0"/>
            <a:chExt cx="2059137" cy="2059137"/>
          </a:xfrm>
        </p:grpSpPr>
        <p:sp>
          <p:nvSpPr>
            <p:cNvPr id="92" name="椭圆 36"/>
            <p:cNvSpPr>
              <a:spLocks noChangeArrowheads="1"/>
            </p:cNvSpPr>
            <p:nvPr/>
          </p:nvSpPr>
          <p:spPr bwMode="auto">
            <a:xfrm>
              <a:off x="0" y="0"/>
              <a:ext cx="2059137" cy="2059137"/>
            </a:xfrm>
            <a:prstGeom prst="ellipse">
              <a:avLst/>
            </a:prstGeom>
            <a:solidFill>
              <a:srgbClr val="FFFFFF"/>
            </a:solidFill>
            <a:ln w="38100" cap="flat" cmpd="sng">
              <a:solidFill>
                <a:srgbClr val="909090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3" name="椭圆 37"/>
            <p:cNvSpPr>
              <a:spLocks noChangeArrowheads="1"/>
            </p:cNvSpPr>
            <p:nvPr/>
          </p:nvSpPr>
          <p:spPr bwMode="auto">
            <a:xfrm>
              <a:off x="83135" y="83135"/>
              <a:ext cx="1892867" cy="1892867"/>
            </a:xfrm>
            <a:prstGeom prst="ellipse">
              <a:avLst/>
            </a:prstGeom>
            <a:blipFill dpi="0" rotWithShape="1">
              <a:blip r:embed="rId9" cstate="email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>
              <a:solidFill>
                <a:srgbClr val="D9D9D9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94" name="Group 22"/>
          <p:cNvGrpSpPr>
            <a:grpSpLocks/>
          </p:cNvGrpSpPr>
          <p:nvPr/>
        </p:nvGrpSpPr>
        <p:grpSpPr bwMode="auto">
          <a:xfrm>
            <a:off x="6506634" y="3509434"/>
            <a:ext cx="1020233" cy="1020233"/>
            <a:chOff x="0" y="0"/>
            <a:chExt cx="763788" cy="763788"/>
          </a:xfrm>
        </p:grpSpPr>
        <p:sp>
          <p:nvSpPr>
            <p:cNvPr id="95" name="椭圆 38"/>
            <p:cNvSpPr>
              <a:spLocks noChangeArrowheads="1"/>
            </p:cNvSpPr>
            <p:nvPr/>
          </p:nvSpPr>
          <p:spPr bwMode="auto">
            <a:xfrm>
              <a:off x="0" y="0"/>
              <a:ext cx="763788" cy="763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6" name="椭圆 39"/>
            <p:cNvSpPr>
              <a:spLocks noChangeArrowheads="1"/>
            </p:cNvSpPr>
            <p:nvPr/>
          </p:nvSpPr>
          <p:spPr bwMode="auto">
            <a:xfrm>
              <a:off x="82987" y="82987"/>
              <a:ext cx="597814" cy="597814"/>
            </a:xfrm>
            <a:prstGeom prst="ellipse">
              <a:avLst/>
            </a:prstGeom>
            <a:gradFill flip="none" rotWithShape="1">
              <a:gsLst>
                <a:gs pos="10000">
                  <a:srgbClr val="C33B2C"/>
                </a:gs>
                <a:gs pos="96000">
                  <a:srgbClr val="7A251C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ym typeface="微软雅黑" panose="020B0503020204020204" pitchFamily="34" charset="-122"/>
              </a:endParaRPr>
            </a:p>
          </p:txBody>
        </p:sp>
        <p:pic>
          <p:nvPicPr>
            <p:cNvPr id="97" name="Picture 9"/>
            <p:cNvPicPr>
              <a:picLocks noChangeAspect="1" noChangeArrowheads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4307" t="18666" r="12619" b="12886"/>
            <a:stretch>
              <a:fillRect/>
            </a:stretch>
          </p:blipFill>
          <p:spPr bwMode="auto">
            <a:xfrm>
              <a:off x="151593" y="165667"/>
              <a:ext cx="461317" cy="4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1001184" y="4703233"/>
            <a:ext cx="3098800" cy="1188002"/>
            <a:chOff x="1001184" y="4703233"/>
            <a:chExt cx="3098800" cy="1188002"/>
          </a:xfrm>
        </p:grpSpPr>
        <p:sp>
          <p:nvSpPr>
            <p:cNvPr id="99" name="矩形 50"/>
            <p:cNvSpPr>
              <a:spLocks noChangeArrowheads="1"/>
            </p:cNvSpPr>
            <p:nvPr/>
          </p:nvSpPr>
          <p:spPr bwMode="auto">
            <a:xfrm>
              <a:off x="1001184" y="4703233"/>
              <a:ext cx="309879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856F62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</a:t>
              </a:r>
            </a:p>
          </p:txBody>
        </p:sp>
        <p:sp>
          <p:nvSpPr>
            <p:cNvPr id="100" name="矩形 17"/>
            <p:cNvSpPr>
              <a:spLocks noChangeArrowheads="1"/>
            </p:cNvSpPr>
            <p:nvPr/>
          </p:nvSpPr>
          <p:spPr bwMode="auto">
            <a:xfrm>
              <a:off x="1001184" y="4981306"/>
              <a:ext cx="3098800" cy="909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</a:rPr>
                <a:t>Lorem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</a:rPr>
                <a:t>ipsum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 dolor sit </a:t>
              </a: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</a:rPr>
                <a:t>amet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</a:rPr>
                <a:t>consectetur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</a:rPr>
                <a:t>adipisicing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</a:rPr>
                <a:t>sed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 do </a:t>
              </a: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</a:rPr>
                <a:t>eiusmod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</a:rPr>
                <a:t>tempor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33900" y="4703233"/>
            <a:ext cx="3098800" cy="1188002"/>
            <a:chOff x="4533900" y="4703233"/>
            <a:chExt cx="3098800" cy="1188002"/>
          </a:xfrm>
        </p:grpSpPr>
        <p:sp>
          <p:nvSpPr>
            <p:cNvPr id="102" name="矩形 59"/>
            <p:cNvSpPr>
              <a:spLocks noChangeArrowheads="1"/>
            </p:cNvSpPr>
            <p:nvPr/>
          </p:nvSpPr>
          <p:spPr bwMode="auto">
            <a:xfrm>
              <a:off x="4533900" y="4703233"/>
              <a:ext cx="309879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856F62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</a:t>
              </a:r>
            </a:p>
          </p:txBody>
        </p:sp>
        <p:sp>
          <p:nvSpPr>
            <p:cNvPr id="103" name="矩形 60"/>
            <p:cNvSpPr>
              <a:spLocks noChangeArrowheads="1"/>
            </p:cNvSpPr>
            <p:nvPr/>
          </p:nvSpPr>
          <p:spPr bwMode="auto">
            <a:xfrm>
              <a:off x="4533900" y="4981306"/>
              <a:ext cx="3098800" cy="909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</a:rPr>
                <a:t>Lorem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</a:rPr>
                <a:t>ipsum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 dolor sit </a:t>
              </a: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</a:rPr>
                <a:t>amet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</a:rPr>
                <a:t>consectetur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</a:rPr>
                <a:t>adipisicing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</a:rPr>
                <a:t>sed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 do </a:t>
              </a: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</a:rPr>
                <a:t>eiusmod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</a:rPr>
                <a:t>tempor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068733" y="4703233"/>
            <a:ext cx="3098800" cy="1188002"/>
            <a:chOff x="8068733" y="4703233"/>
            <a:chExt cx="3098800" cy="1188002"/>
          </a:xfrm>
        </p:grpSpPr>
        <p:sp>
          <p:nvSpPr>
            <p:cNvPr id="105" name="矩形 62"/>
            <p:cNvSpPr>
              <a:spLocks noChangeArrowheads="1"/>
            </p:cNvSpPr>
            <p:nvPr/>
          </p:nvSpPr>
          <p:spPr bwMode="auto">
            <a:xfrm>
              <a:off x="8068733" y="4703233"/>
              <a:ext cx="309879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856F62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</a:t>
              </a:r>
            </a:p>
          </p:txBody>
        </p:sp>
        <p:sp>
          <p:nvSpPr>
            <p:cNvPr id="106" name="矩形 63"/>
            <p:cNvSpPr>
              <a:spLocks noChangeArrowheads="1"/>
            </p:cNvSpPr>
            <p:nvPr/>
          </p:nvSpPr>
          <p:spPr bwMode="auto">
            <a:xfrm>
              <a:off x="8068733" y="4981306"/>
              <a:ext cx="3098800" cy="909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</a:rPr>
                <a:t>Lorem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</a:rPr>
                <a:t>ipsum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 dolor sit </a:t>
              </a: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</a:rPr>
                <a:t>amet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</a:rPr>
                <a:t>consectetur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</a:rPr>
                <a:t>adipisicing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</a:rPr>
                <a:t>sed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 do </a:t>
              </a: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</a:rPr>
                <a:t>eiusmod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</a:rPr>
                <a:t>tempor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5474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 rot="5400000" flipV="1">
            <a:off x="-218043" y="0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C33B2C"/>
              </a:gs>
              <a:gs pos="96000">
                <a:srgbClr val="7A251C"/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5400000" flipV="1">
            <a:off x="-218043" y="274242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81BDB9"/>
              </a:gs>
              <a:gs pos="85000">
                <a:srgbClr val="3F7975"/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5400000" flipV="1">
            <a:off x="-218043" y="548483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F0D378"/>
              </a:gs>
              <a:gs pos="100000">
                <a:srgbClr val="BB9315"/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5400000" flipV="1">
            <a:off x="-218043" y="822725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957D6F"/>
              </a:gs>
              <a:gs pos="100000">
                <a:srgbClr val="5E4F46"/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0" y="-1062482"/>
            <a:ext cx="7353300" cy="8982964"/>
            <a:chOff x="0" y="-1062482"/>
            <a:chExt cx="7353300" cy="8982964"/>
          </a:xfrm>
        </p:grpSpPr>
        <p:sp>
          <p:nvSpPr>
            <p:cNvPr id="32" name="任意多边形 31"/>
            <p:cNvSpPr/>
            <p:nvPr/>
          </p:nvSpPr>
          <p:spPr>
            <a:xfrm>
              <a:off x="0" y="-449"/>
              <a:ext cx="7353300" cy="6871323"/>
            </a:xfrm>
            <a:custGeom>
              <a:avLst/>
              <a:gdLst>
                <a:gd name="connsiteX0" fmla="*/ 4474626 w 6819900"/>
                <a:gd name="connsiteY0" fmla="*/ 447 h 6871323"/>
                <a:gd name="connsiteX1" fmla="*/ 6819899 w 6819900"/>
                <a:gd name="connsiteY1" fmla="*/ 6864661 h 6871323"/>
                <a:gd name="connsiteX2" fmla="*/ 6819899 w 6819900"/>
                <a:gd name="connsiteY2" fmla="*/ 447 h 6871323"/>
                <a:gd name="connsiteX3" fmla="*/ 0 w 6819900"/>
                <a:gd name="connsiteY3" fmla="*/ 0 h 6871323"/>
                <a:gd name="connsiteX4" fmla="*/ 6819900 w 6819900"/>
                <a:gd name="connsiteY4" fmla="*/ 0 h 6871323"/>
                <a:gd name="connsiteX5" fmla="*/ 6819900 w 6819900"/>
                <a:gd name="connsiteY5" fmla="*/ 6871323 h 6871323"/>
                <a:gd name="connsiteX6" fmla="*/ 0 w 6819900"/>
                <a:gd name="connsiteY6" fmla="*/ 6871323 h 687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19900" h="6871323">
                  <a:moveTo>
                    <a:pt x="4474626" y="447"/>
                  </a:moveTo>
                  <a:lnTo>
                    <a:pt x="6819899" y="6864661"/>
                  </a:lnTo>
                  <a:lnTo>
                    <a:pt x="6819899" y="447"/>
                  </a:lnTo>
                  <a:close/>
                  <a:moveTo>
                    <a:pt x="0" y="0"/>
                  </a:moveTo>
                  <a:lnTo>
                    <a:pt x="6819900" y="0"/>
                  </a:lnTo>
                  <a:lnTo>
                    <a:pt x="6819900" y="6871323"/>
                  </a:lnTo>
                  <a:lnTo>
                    <a:pt x="0" y="6871323"/>
                  </a:lnTo>
                  <a:close/>
                </a:path>
              </a:pathLst>
            </a:cu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0" name="六边形 29"/>
            <p:cNvSpPr/>
            <p:nvPr/>
          </p:nvSpPr>
          <p:spPr>
            <a:xfrm rot="3856555" flipH="1">
              <a:off x="1604518" y="3005840"/>
              <a:ext cx="8982964" cy="846320"/>
            </a:xfrm>
            <a:prstGeom prst="hexagon">
              <a:avLst/>
            </a:prstGeom>
            <a:gradFill>
              <a:gsLst>
                <a:gs pos="100000">
                  <a:srgbClr val="DEDEDE"/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431800" dist="215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7277100" y="2057734"/>
            <a:ext cx="4578414" cy="1200329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7200" dirty="0">
                <a:solidFill>
                  <a:srgbClr val="E0BF5A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7200" dirty="0">
              <a:solidFill>
                <a:srgbClr val="E0BF5A"/>
              </a:solidFill>
              <a:effectLst>
                <a:innerShdw blurRad="63500" dist="50800" dir="13500000">
                  <a:prstClr val="black">
                    <a:alpha val="35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277100" y="3281690"/>
            <a:ext cx="4578414" cy="561320"/>
            <a:chOff x="7277100" y="3281690"/>
            <a:chExt cx="4578414" cy="561320"/>
          </a:xfrm>
        </p:grpSpPr>
        <p:sp>
          <p:nvSpPr>
            <p:cNvPr id="33" name="文本框 32"/>
            <p:cNvSpPr txBox="1"/>
            <p:nvPr/>
          </p:nvSpPr>
          <p:spPr>
            <a:xfrm>
              <a:off x="7277100" y="3319790"/>
              <a:ext cx="4578414" cy="523220"/>
            </a:xfrm>
            <a:prstGeom prst="rect">
              <a:avLst/>
            </a:prstGeom>
            <a:noFill/>
            <a:effectLst>
              <a:outerShdw dist="19050" dir="5400000" algn="t" rotWithShape="0">
                <a:schemeClr val="bg1"/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TEMPLATE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7475861" y="3281690"/>
              <a:ext cx="4142974" cy="561320"/>
              <a:chOff x="7572571" y="3548390"/>
              <a:chExt cx="4101954" cy="561320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7572571" y="3548390"/>
                <a:ext cx="4101954" cy="0"/>
              </a:xfrm>
              <a:prstGeom prst="lin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  <a:effectLst>
                <a:glow rad="38100">
                  <a:srgbClr val="EFF2F5"/>
                </a:glow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7572571" y="4109710"/>
                <a:ext cx="4101954" cy="0"/>
              </a:xfrm>
              <a:prstGeom prst="lin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  <a:effectLst>
                <a:glow rad="38100">
                  <a:srgbClr val="EFF2F5"/>
                </a:glow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19" name="QQ:394222199"/>
          <p:cNvSpPr/>
          <p:nvPr/>
        </p:nvSpPr>
        <p:spPr>
          <a:xfrm rot="5400000">
            <a:off x="-615040" y="2860237"/>
            <a:ext cx="1142071" cy="1137526"/>
          </a:xfrm>
          <a:prstGeom prst="ellipse">
            <a:avLst/>
          </a:prstGeom>
          <a:gradFill>
            <a:gsLst>
              <a:gs pos="0">
                <a:srgbClr val="8FB2FF">
                  <a:alpha val="39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QQ:394222199"/>
          <p:cNvSpPr/>
          <p:nvPr/>
        </p:nvSpPr>
        <p:spPr>
          <a:xfrm rot="2270211">
            <a:off x="-1833819" y="4516352"/>
            <a:ext cx="156417" cy="410631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QQ:394222199"/>
          <p:cNvSpPr/>
          <p:nvPr/>
        </p:nvSpPr>
        <p:spPr>
          <a:xfrm rot="4680544">
            <a:off x="-1490855" y="3663949"/>
            <a:ext cx="147881" cy="388221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QQ:394222199"/>
          <p:cNvSpPr/>
          <p:nvPr/>
        </p:nvSpPr>
        <p:spPr>
          <a:xfrm rot="2084213" flipH="1">
            <a:off x="-2282317" y="3972310"/>
            <a:ext cx="84215" cy="221084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QQ:394222199"/>
          <p:cNvSpPr/>
          <p:nvPr/>
        </p:nvSpPr>
        <p:spPr>
          <a:xfrm rot="3120000">
            <a:off x="-1482217" y="4101684"/>
            <a:ext cx="104961" cy="275548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QQ:394222199"/>
          <p:cNvSpPr/>
          <p:nvPr/>
        </p:nvSpPr>
        <p:spPr>
          <a:xfrm rot="3006897">
            <a:off x="-1090365" y="4517440"/>
            <a:ext cx="146541" cy="38470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QQ:394222199"/>
          <p:cNvSpPr/>
          <p:nvPr/>
        </p:nvSpPr>
        <p:spPr>
          <a:xfrm rot="1199333">
            <a:off x="-2152515" y="4252422"/>
            <a:ext cx="141129" cy="370496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079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六边形 4"/>
          <p:cNvSpPr/>
          <p:nvPr/>
        </p:nvSpPr>
        <p:spPr>
          <a:xfrm>
            <a:off x="-412129" y="193793"/>
            <a:ext cx="1543554" cy="846320"/>
          </a:xfrm>
          <a:prstGeom prst="hexagon">
            <a:avLst/>
          </a:prstGeom>
          <a:gradFill>
            <a:gsLst>
              <a:gs pos="100000">
                <a:srgbClr val="DEDEDE"/>
              </a:gs>
              <a:gs pos="0">
                <a:schemeClr val="bg1"/>
              </a:gs>
            </a:gsLst>
            <a:lin ang="2700000" scaled="1"/>
          </a:gradFill>
          <a:ln>
            <a:noFill/>
          </a:ln>
          <a:effectLst>
            <a:outerShdw blurRad="431800" dist="215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500" y="324565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E0BF5A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dirty="0">
              <a:solidFill>
                <a:srgbClr val="E0BF5A"/>
              </a:solidFill>
              <a:effectLst>
                <a:innerShdw blurRad="63500" dist="50800" dir="13500000">
                  <a:prstClr val="black">
                    <a:alpha val="35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91180" y="405170"/>
            <a:ext cx="4578414" cy="523220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effectLst>
                <a:innerShdw blurRad="114300">
                  <a:prstClr val="black"/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096087" y="657225"/>
            <a:ext cx="5886276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30098" y="6657975"/>
            <a:ext cx="11931804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8" name="Picture 2" descr="C:\Documents and Settings\Administrator\桌面\高清配图\高清图片01\21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4181" y="1832266"/>
            <a:ext cx="2312612" cy="199396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Documents and Settings\Administrator\桌面\高清配图\高清图片01\20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29831" y="1832266"/>
            <a:ext cx="2303936" cy="199396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C:\Documents and Settings\Administrator\桌面\高清配图\高清图片01\22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82469" y="1832266"/>
            <a:ext cx="2303936" cy="199396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464181" y="4172526"/>
            <a:ext cx="2312612" cy="1751139"/>
            <a:chOff x="464181" y="4172526"/>
            <a:chExt cx="2312612" cy="1751139"/>
          </a:xfrm>
        </p:grpSpPr>
        <p:sp>
          <p:nvSpPr>
            <p:cNvPr id="13" name="矩形 12"/>
            <p:cNvSpPr/>
            <p:nvPr/>
          </p:nvSpPr>
          <p:spPr>
            <a:xfrm>
              <a:off x="464181" y="4172526"/>
              <a:ext cx="231261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856F62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</a:t>
              </a:r>
            </a:p>
          </p:txBody>
        </p:sp>
        <p:sp>
          <p:nvSpPr>
            <p:cNvPr id="14" name="TextBox 40"/>
            <p:cNvSpPr txBox="1"/>
            <p:nvPr/>
          </p:nvSpPr>
          <p:spPr>
            <a:xfrm>
              <a:off x="464181" y="4550982"/>
              <a:ext cx="2312612" cy="1372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Lorem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ipsum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dolor sit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amet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consectetur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adipisicing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sed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do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eiusmod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tempor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021155" y="4172526"/>
            <a:ext cx="2312612" cy="1751139"/>
            <a:chOff x="3021155" y="4172526"/>
            <a:chExt cx="2312612" cy="1751139"/>
          </a:xfrm>
        </p:grpSpPr>
        <p:sp>
          <p:nvSpPr>
            <p:cNvPr id="15" name="矩形 14"/>
            <p:cNvSpPr/>
            <p:nvPr/>
          </p:nvSpPr>
          <p:spPr>
            <a:xfrm>
              <a:off x="3021155" y="4172526"/>
              <a:ext cx="231261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856F62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</a:t>
              </a:r>
            </a:p>
          </p:txBody>
        </p:sp>
        <p:sp>
          <p:nvSpPr>
            <p:cNvPr id="16" name="TextBox 45"/>
            <p:cNvSpPr txBox="1"/>
            <p:nvPr/>
          </p:nvSpPr>
          <p:spPr>
            <a:xfrm>
              <a:off x="3021155" y="4550982"/>
              <a:ext cx="2312612" cy="1372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Lorem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ipsum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dolor sit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amet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consectetur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adipisicing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sed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do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eiusmod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tempor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73793" y="4172526"/>
            <a:ext cx="2312612" cy="1751139"/>
            <a:chOff x="5573793" y="4172526"/>
            <a:chExt cx="2312612" cy="1751139"/>
          </a:xfrm>
        </p:grpSpPr>
        <p:sp>
          <p:nvSpPr>
            <p:cNvPr id="17" name="矩形 16"/>
            <p:cNvSpPr/>
            <p:nvPr/>
          </p:nvSpPr>
          <p:spPr>
            <a:xfrm>
              <a:off x="5573793" y="4172526"/>
              <a:ext cx="231261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856F62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</a:t>
              </a:r>
            </a:p>
          </p:txBody>
        </p:sp>
        <p:sp>
          <p:nvSpPr>
            <p:cNvPr id="18" name="TextBox 50"/>
            <p:cNvSpPr txBox="1"/>
            <p:nvPr/>
          </p:nvSpPr>
          <p:spPr>
            <a:xfrm>
              <a:off x="5573793" y="4550982"/>
              <a:ext cx="2312612" cy="1372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Lorem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ipsum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dolor sit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amet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consectetur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adipisicing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sed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do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eiusmod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tempor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8159380" y="1785999"/>
            <a:ext cx="0" cy="4080453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矩形 21"/>
          <p:cNvSpPr/>
          <p:nvPr/>
        </p:nvSpPr>
        <p:spPr>
          <a:xfrm rot="5400000" flipV="1">
            <a:off x="-218043" y="0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C33B2C"/>
              </a:gs>
              <a:gs pos="96000">
                <a:srgbClr val="7A251C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5400000" flipV="1">
            <a:off x="-218043" y="274242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81BDB9"/>
              </a:gs>
              <a:gs pos="85000">
                <a:srgbClr val="3F797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5400000" flipV="1">
            <a:off x="-218043" y="548483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F0D378"/>
              </a:gs>
              <a:gs pos="100000">
                <a:srgbClr val="BB931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5400000" flipV="1">
            <a:off x="-218043" y="822725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957D6F"/>
              </a:gs>
              <a:gs pos="100000">
                <a:srgbClr val="5E4F46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8432356" y="1835732"/>
            <a:ext cx="3120344" cy="1482864"/>
            <a:chOff x="8432356" y="1835732"/>
            <a:chExt cx="3120344" cy="1482864"/>
          </a:xfrm>
        </p:grpSpPr>
        <p:sp>
          <p:nvSpPr>
            <p:cNvPr id="20" name="矩形 19"/>
            <p:cNvSpPr/>
            <p:nvPr/>
          </p:nvSpPr>
          <p:spPr>
            <a:xfrm>
              <a:off x="8432356" y="1835732"/>
              <a:ext cx="3120344" cy="409728"/>
            </a:xfrm>
            <a:prstGeom prst="rect">
              <a:avLst/>
            </a:prstGeom>
            <a:gradFill flip="none" rotWithShape="1">
              <a:gsLst>
                <a:gs pos="10000">
                  <a:srgbClr val="957D6F"/>
                </a:gs>
                <a:gs pos="100000">
                  <a:srgbClr val="5E4F46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MORE THAN  TEMPLATE</a:t>
              </a:r>
            </a:p>
          </p:txBody>
        </p:sp>
        <p:sp>
          <p:nvSpPr>
            <p:cNvPr id="26" name="TextBox 31"/>
            <p:cNvSpPr txBox="1"/>
            <p:nvPr/>
          </p:nvSpPr>
          <p:spPr>
            <a:xfrm>
              <a:off x="8432356" y="2266000"/>
              <a:ext cx="3120344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Lorem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ipsum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dolor sit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amet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consectetur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adipisicing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sed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do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eiusmod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tempor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432356" y="4115986"/>
            <a:ext cx="3120345" cy="1538501"/>
            <a:chOff x="8432356" y="4115986"/>
            <a:chExt cx="3120345" cy="1538501"/>
          </a:xfrm>
        </p:grpSpPr>
        <p:sp>
          <p:nvSpPr>
            <p:cNvPr id="21" name="矩形 20"/>
            <p:cNvSpPr/>
            <p:nvPr/>
          </p:nvSpPr>
          <p:spPr>
            <a:xfrm>
              <a:off x="8432358" y="4115986"/>
              <a:ext cx="3120343" cy="409728"/>
            </a:xfrm>
            <a:prstGeom prst="rect">
              <a:avLst/>
            </a:prstGeom>
            <a:gradFill flip="none" rotWithShape="1">
              <a:gsLst>
                <a:gs pos="10000">
                  <a:srgbClr val="81BDB9"/>
                </a:gs>
                <a:gs pos="85000">
                  <a:srgbClr val="3F7975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MORE THAN  TEMPLATE</a:t>
              </a:r>
            </a:p>
          </p:txBody>
        </p:sp>
        <p:sp>
          <p:nvSpPr>
            <p:cNvPr id="27" name="TextBox 31"/>
            <p:cNvSpPr txBox="1"/>
            <p:nvPr/>
          </p:nvSpPr>
          <p:spPr>
            <a:xfrm>
              <a:off x="8432356" y="4601891"/>
              <a:ext cx="3120344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Lorem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ipsum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dolor sit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amet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consectetur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adipisicing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sed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do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eiusmod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tempor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3295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六边形 4"/>
          <p:cNvSpPr/>
          <p:nvPr/>
        </p:nvSpPr>
        <p:spPr>
          <a:xfrm>
            <a:off x="-412129" y="193793"/>
            <a:ext cx="1543554" cy="846320"/>
          </a:xfrm>
          <a:prstGeom prst="hexagon">
            <a:avLst/>
          </a:prstGeom>
          <a:gradFill>
            <a:gsLst>
              <a:gs pos="100000">
                <a:srgbClr val="DEDEDE"/>
              </a:gs>
              <a:gs pos="0">
                <a:schemeClr val="bg1"/>
              </a:gs>
            </a:gsLst>
            <a:lin ang="2700000" scaled="1"/>
          </a:gradFill>
          <a:ln>
            <a:noFill/>
          </a:ln>
          <a:effectLst>
            <a:outerShdw blurRad="431800" dist="215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500" y="324565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E0BF5A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dirty="0">
              <a:solidFill>
                <a:srgbClr val="E0BF5A"/>
              </a:solidFill>
              <a:effectLst>
                <a:innerShdw blurRad="63500" dist="50800" dir="13500000">
                  <a:prstClr val="black">
                    <a:alpha val="35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91180" y="405170"/>
            <a:ext cx="4578414" cy="523220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effectLst>
                <a:innerShdw blurRad="114300">
                  <a:prstClr val="black"/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096087" y="657225"/>
            <a:ext cx="5886276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30098" y="6657975"/>
            <a:ext cx="11931804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矩形 21"/>
          <p:cNvSpPr/>
          <p:nvPr/>
        </p:nvSpPr>
        <p:spPr>
          <a:xfrm rot="5400000" flipV="1">
            <a:off x="-218043" y="0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C33B2C"/>
              </a:gs>
              <a:gs pos="96000">
                <a:srgbClr val="7A251C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5400000" flipV="1">
            <a:off x="-218043" y="274242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81BDB9"/>
              </a:gs>
              <a:gs pos="85000">
                <a:srgbClr val="3F797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5400000" flipV="1">
            <a:off x="-218043" y="548483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F0D378"/>
              </a:gs>
              <a:gs pos="100000">
                <a:srgbClr val="BB931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5400000" flipV="1">
            <a:off x="-218043" y="822725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957D6F"/>
              </a:gs>
              <a:gs pos="100000">
                <a:srgbClr val="5E4F46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670287" y="1789724"/>
            <a:ext cx="4849364" cy="4118640"/>
            <a:chOff x="508487" y="248400"/>
            <a:chExt cx="7662957" cy="6508269"/>
          </a:xfrm>
          <a:solidFill>
            <a:schemeClr val="bg1">
              <a:lumMod val="75000"/>
            </a:schemeClr>
          </a:solidFill>
        </p:grpSpPr>
        <p:sp>
          <p:nvSpPr>
            <p:cNvPr id="42" name="939439.625287.753.55.1255">
              <a:hlinkClick r:id="" action="ppaction://macro?name=Slide1.939439.625287.753.55.1255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984753" y="6031793"/>
              <a:ext cx="121508" cy="77630"/>
            </a:xfrm>
            <a:custGeom>
              <a:avLst/>
              <a:gdLst>
                <a:gd name="T0" fmla="*/ 4 w 59"/>
                <a:gd name="T1" fmla="*/ 11 h 42"/>
                <a:gd name="T2" fmla="*/ 26 w 59"/>
                <a:gd name="T3" fmla="*/ 17 h 42"/>
                <a:gd name="T4" fmla="*/ 48 w 59"/>
                <a:gd name="T5" fmla="*/ 0 h 42"/>
                <a:gd name="T6" fmla="*/ 58 w 59"/>
                <a:gd name="T7" fmla="*/ 30 h 42"/>
                <a:gd name="T8" fmla="*/ 35 w 59"/>
                <a:gd name="T9" fmla="*/ 41 h 42"/>
                <a:gd name="T10" fmla="*/ 5 w 59"/>
                <a:gd name="T11" fmla="*/ 39 h 42"/>
                <a:gd name="T12" fmla="*/ 0 w 59"/>
                <a:gd name="T13" fmla="*/ 17 h 42"/>
                <a:gd name="T14" fmla="*/ 4 w 59"/>
                <a:gd name="T15" fmla="*/ 11 h 42"/>
                <a:gd name="T16" fmla="*/ 4 w 59"/>
                <a:gd name="T17" fmla="*/ 11 h 42"/>
                <a:gd name="T18" fmla="*/ 4 w 59"/>
                <a:gd name="T1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2">
                  <a:moveTo>
                    <a:pt x="4" y="11"/>
                  </a:moveTo>
                  <a:lnTo>
                    <a:pt x="26" y="17"/>
                  </a:lnTo>
                  <a:lnTo>
                    <a:pt x="48" y="0"/>
                  </a:lnTo>
                  <a:lnTo>
                    <a:pt x="58" y="30"/>
                  </a:lnTo>
                  <a:lnTo>
                    <a:pt x="35" y="41"/>
                  </a:lnTo>
                  <a:lnTo>
                    <a:pt x="5" y="39"/>
                  </a:lnTo>
                  <a:lnTo>
                    <a:pt x="0" y="17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lIns="0" tIns="0" rIns="0" bIns="0" anchor="b"/>
            <a:lstStyle/>
            <a:p>
              <a:endParaRPr lang="zh-CN" altLang="en-US"/>
            </a:p>
          </p:txBody>
        </p:sp>
        <p:sp>
          <p:nvSpPr>
            <p:cNvPr id="43" name="海南">
              <a:hlinkClick r:id="" action="ppaction://macro?name=Slide1.海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140100" y="6501594"/>
              <a:ext cx="380949" cy="255075"/>
            </a:xfrm>
            <a:custGeom>
              <a:avLst/>
              <a:gdLst>
                <a:gd name="T0" fmla="*/ 181 w 182"/>
                <a:gd name="T1" fmla="*/ 29 h 166"/>
                <a:gd name="T2" fmla="*/ 148 w 182"/>
                <a:gd name="T3" fmla="*/ 86 h 166"/>
                <a:gd name="T4" fmla="*/ 148 w 182"/>
                <a:gd name="T5" fmla="*/ 112 h 166"/>
                <a:gd name="T6" fmla="*/ 83 w 182"/>
                <a:gd name="T7" fmla="*/ 165 h 166"/>
                <a:gd name="T8" fmla="*/ 14 w 182"/>
                <a:gd name="T9" fmla="*/ 142 h 166"/>
                <a:gd name="T10" fmla="*/ 0 w 182"/>
                <a:gd name="T11" fmla="*/ 93 h 166"/>
                <a:gd name="T12" fmla="*/ 4 w 182"/>
                <a:gd name="T13" fmla="*/ 72 h 166"/>
                <a:gd name="T14" fmla="*/ 41 w 182"/>
                <a:gd name="T15" fmla="*/ 34 h 166"/>
                <a:gd name="T16" fmla="*/ 54 w 182"/>
                <a:gd name="T17" fmla="*/ 24 h 166"/>
                <a:gd name="T18" fmla="*/ 114 w 182"/>
                <a:gd name="T19" fmla="*/ 12 h 166"/>
                <a:gd name="T20" fmla="*/ 142 w 182"/>
                <a:gd name="T21" fmla="*/ 10 h 166"/>
                <a:gd name="T22" fmla="*/ 152 w 182"/>
                <a:gd name="T23" fmla="*/ 0 h 166"/>
                <a:gd name="T24" fmla="*/ 171 w 182"/>
                <a:gd name="T25" fmla="*/ 5 h 166"/>
                <a:gd name="T26" fmla="*/ 181 w 182"/>
                <a:gd name="T27" fmla="*/ 29 h 166"/>
                <a:gd name="T28" fmla="*/ 181 w 182"/>
                <a:gd name="T29" fmla="*/ 29 h 166"/>
                <a:gd name="T30" fmla="*/ 181 w 182"/>
                <a:gd name="T31" fmla="*/ 2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166">
                  <a:moveTo>
                    <a:pt x="181" y="29"/>
                  </a:moveTo>
                  <a:lnTo>
                    <a:pt x="148" y="86"/>
                  </a:lnTo>
                  <a:lnTo>
                    <a:pt x="148" y="112"/>
                  </a:lnTo>
                  <a:lnTo>
                    <a:pt x="83" y="165"/>
                  </a:lnTo>
                  <a:lnTo>
                    <a:pt x="14" y="142"/>
                  </a:lnTo>
                  <a:lnTo>
                    <a:pt x="0" y="93"/>
                  </a:lnTo>
                  <a:lnTo>
                    <a:pt x="4" y="72"/>
                  </a:lnTo>
                  <a:lnTo>
                    <a:pt x="41" y="34"/>
                  </a:lnTo>
                  <a:lnTo>
                    <a:pt x="54" y="24"/>
                  </a:lnTo>
                  <a:lnTo>
                    <a:pt x="114" y="12"/>
                  </a:lnTo>
                  <a:lnTo>
                    <a:pt x="142" y="10"/>
                  </a:lnTo>
                  <a:lnTo>
                    <a:pt x="152" y="0"/>
                  </a:lnTo>
                  <a:lnTo>
                    <a:pt x="171" y="5"/>
                  </a:lnTo>
                  <a:lnTo>
                    <a:pt x="181" y="29"/>
                  </a:lnTo>
                  <a:lnTo>
                    <a:pt x="181" y="29"/>
                  </a:lnTo>
                  <a:lnTo>
                    <a:pt x="181" y="29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上海">
              <a:hlinkClick r:id="" action="ppaction://macro?name=Slide1.上海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943517" y="4264508"/>
              <a:ext cx="121508" cy="155262"/>
            </a:xfrm>
            <a:custGeom>
              <a:avLst/>
              <a:gdLst>
                <a:gd name="T0" fmla="*/ 25 w 62"/>
                <a:gd name="T1" fmla="*/ 64 h 65"/>
                <a:gd name="T2" fmla="*/ 0 w 62"/>
                <a:gd name="T3" fmla="*/ 42 h 65"/>
                <a:gd name="T4" fmla="*/ 11 w 62"/>
                <a:gd name="T5" fmla="*/ 27 h 65"/>
                <a:gd name="T6" fmla="*/ 21 w 62"/>
                <a:gd name="T7" fmla="*/ 0 h 65"/>
                <a:gd name="T8" fmla="*/ 49 w 62"/>
                <a:gd name="T9" fmla="*/ 11 h 65"/>
                <a:gd name="T10" fmla="*/ 61 w 62"/>
                <a:gd name="T11" fmla="*/ 29 h 65"/>
                <a:gd name="T12" fmla="*/ 52 w 62"/>
                <a:gd name="T13" fmla="*/ 43 h 65"/>
                <a:gd name="T14" fmla="*/ 25 w 62"/>
                <a:gd name="T15" fmla="*/ 64 h 65"/>
                <a:gd name="T16" fmla="*/ 25 w 62"/>
                <a:gd name="T17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5">
                  <a:moveTo>
                    <a:pt x="25" y="64"/>
                  </a:moveTo>
                  <a:lnTo>
                    <a:pt x="0" y="42"/>
                  </a:lnTo>
                  <a:lnTo>
                    <a:pt x="11" y="27"/>
                  </a:lnTo>
                  <a:lnTo>
                    <a:pt x="21" y="0"/>
                  </a:lnTo>
                  <a:lnTo>
                    <a:pt x="49" y="11"/>
                  </a:lnTo>
                  <a:lnTo>
                    <a:pt x="61" y="29"/>
                  </a:lnTo>
                  <a:lnTo>
                    <a:pt x="52" y="43"/>
                  </a:lnTo>
                  <a:lnTo>
                    <a:pt x="25" y="64"/>
                  </a:lnTo>
                  <a:lnTo>
                    <a:pt x="25" y="64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河南">
              <a:hlinkClick r:id="" action="ppaction://macro?name=Slide1.河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349074" y="3535502"/>
              <a:ext cx="899828" cy="861339"/>
            </a:xfrm>
            <a:custGeom>
              <a:avLst/>
              <a:gdLst>
                <a:gd name="T0" fmla="*/ 50 w 426"/>
                <a:gd name="T1" fmla="*/ 268 h 385"/>
                <a:gd name="T2" fmla="*/ 111 w 426"/>
                <a:gd name="T3" fmla="*/ 322 h 385"/>
                <a:gd name="T4" fmla="*/ 162 w 426"/>
                <a:gd name="T5" fmla="*/ 333 h 385"/>
                <a:gd name="T6" fmla="*/ 208 w 426"/>
                <a:gd name="T7" fmla="*/ 326 h 385"/>
                <a:gd name="T8" fmla="*/ 222 w 426"/>
                <a:gd name="T9" fmla="*/ 333 h 385"/>
                <a:gd name="T10" fmla="*/ 238 w 426"/>
                <a:gd name="T11" fmla="*/ 323 h 385"/>
                <a:gd name="T12" fmla="*/ 249 w 426"/>
                <a:gd name="T13" fmla="*/ 335 h 385"/>
                <a:gd name="T14" fmla="*/ 256 w 426"/>
                <a:gd name="T15" fmla="*/ 354 h 385"/>
                <a:gd name="T16" fmla="*/ 278 w 426"/>
                <a:gd name="T17" fmla="*/ 366 h 385"/>
                <a:gd name="T18" fmla="*/ 307 w 426"/>
                <a:gd name="T19" fmla="*/ 366 h 385"/>
                <a:gd name="T20" fmla="*/ 329 w 426"/>
                <a:gd name="T21" fmla="*/ 384 h 385"/>
                <a:gd name="T22" fmla="*/ 349 w 426"/>
                <a:gd name="T23" fmla="*/ 375 h 385"/>
                <a:gd name="T24" fmla="*/ 364 w 426"/>
                <a:gd name="T25" fmla="*/ 384 h 385"/>
                <a:gd name="T26" fmla="*/ 377 w 426"/>
                <a:gd name="T27" fmla="*/ 359 h 385"/>
                <a:gd name="T28" fmla="*/ 396 w 426"/>
                <a:gd name="T29" fmla="*/ 350 h 385"/>
                <a:gd name="T30" fmla="*/ 399 w 426"/>
                <a:gd name="T31" fmla="*/ 329 h 385"/>
                <a:gd name="T32" fmla="*/ 393 w 426"/>
                <a:gd name="T33" fmla="*/ 292 h 385"/>
                <a:gd name="T34" fmla="*/ 389 w 426"/>
                <a:gd name="T35" fmla="*/ 288 h 385"/>
                <a:gd name="T36" fmla="*/ 370 w 426"/>
                <a:gd name="T37" fmla="*/ 307 h 385"/>
                <a:gd name="T38" fmla="*/ 342 w 426"/>
                <a:gd name="T39" fmla="*/ 285 h 385"/>
                <a:gd name="T40" fmla="*/ 321 w 426"/>
                <a:gd name="T41" fmla="*/ 259 h 385"/>
                <a:gd name="T42" fmla="*/ 342 w 426"/>
                <a:gd name="T43" fmla="*/ 244 h 385"/>
                <a:gd name="T44" fmla="*/ 348 w 426"/>
                <a:gd name="T45" fmla="*/ 219 h 385"/>
                <a:gd name="T46" fmla="*/ 360 w 426"/>
                <a:gd name="T47" fmla="*/ 209 h 385"/>
                <a:gd name="T48" fmla="*/ 358 w 426"/>
                <a:gd name="T49" fmla="*/ 174 h 385"/>
                <a:gd name="T50" fmla="*/ 367 w 426"/>
                <a:gd name="T51" fmla="*/ 168 h 385"/>
                <a:gd name="T52" fmla="*/ 384 w 426"/>
                <a:gd name="T53" fmla="*/ 178 h 385"/>
                <a:gd name="T54" fmla="*/ 396 w 426"/>
                <a:gd name="T55" fmla="*/ 192 h 385"/>
                <a:gd name="T56" fmla="*/ 417 w 426"/>
                <a:gd name="T57" fmla="*/ 178 h 385"/>
                <a:gd name="T58" fmla="*/ 425 w 426"/>
                <a:gd name="T59" fmla="*/ 169 h 385"/>
                <a:gd name="T60" fmla="*/ 421 w 426"/>
                <a:gd name="T61" fmla="*/ 152 h 385"/>
                <a:gd name="T62" fmla="*/ 396 w 426"/>
                <a:gd name="T63" fmla="*/ 137 h 385"/>
                <a:gd name="T64" fmla="*/ 391 w 426"/>
                <a:gd name="T65" fmla="*/ 120 h 385"/>
                <a:gd name="T66" fmla="*/ 344 w 426"/>
                <a:gd name="T67" fmla="*/ 126 h 385"/>
                <a:gd name="T68" fmla="*/ 315 w 426"/>
                <a:gd name="T69" fmla="*/ 101 h 385"/>
                <a:gd name="T70" fmla="*/ 302 w 426"/>
                <a:gd name="T71" fmla="*/ 96 h 385"/>
                <a:gd name="T72" fmla="*/ 302 w 426"/>
                <a:gd name="T73" fmla="*/ 80 h 385"/>
                <a:gd name="T74" fmla="*/ 366 w 426"/>
                <a:gd name="T75" fmla="*/ 7 h 385"/>
                <a:gd name="T76" fmla="*/ 342 w 426"/>
                <a:gd name="T77" fmla="*/ 13 h 385"/>
                <a:gd name="T78" fmla="*/ 328 w 426"/>
                <a:gd name="T79" fmla="*/ 24 h 385"/>
                <a:gd name="T80" fmla="*/ 321 w 426"/>
                <a:gd name="T81" fmla="*/ 15 h 385"/>
                <a:gd name="T82" fmla="*/ 321 w 426"/>
                <a:gd name="T83" fmla="*/ 4 h 385"/>
                <a:gd name="T84" fmla="*/ 310 w 426"/>
                <a:gd name="T85" fmla="*/ 0 h 385"/>
                <a:gd name="T86" fmla="*/ 281 w 426"/>
                <a:gd name="T87" fmla="*/ 12 h 385"/>
                <a:gd name="T88" fmla="*/ 208 w 426"/>
                <a:gd name="T89" fmla="*/ 2 h 385"/>
                <a:gd name="T90" fmla="*/ 203 w 426"/>
                <a:gd name="T91" fmla="*/ 63 h 385"/>
                <a:gd name="T92" fmla="*/ 168 w 426"/>
                <a:gd name="T93" fmla="*/ 91 h 385"/>
                <a:gd name="T94" fmla="*/ 120 w 426"/>
                <a:gd name="T95" fmla="*/ 101 h 385"/>
                <a:gd name="T96" fmla="*/ 54 w 426"/>
                <a:gd name="T97" fmla="*/ 147 h 385"/>
                <a:gd name="T98" fmla="*/ 0 w 426"/>
                <a:gd name="T99" fmla="*/ 161 h 385"/>
                <a:gd name="T100" fmla="*/ 0 w 426"/>
                <a:gd name="T101" fmla="*/ 171 h 385"/>
                <a:gd name="T102" fmla="*/ 50 w 426"/>
                <a:gd name="T103" fmla="*/ 246 h 385"/>
                <a:gd name="T104" fmla="*/ 50 w 426"/>
                <a:gd name="T105" fmla="*/ 268 h 385"/>
                <a:gd name="T106" fmla="*/ 50 w 426"/>
                <a:gd name="T107" fmla="*/ 268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6" h="385">
                  <a:moveTo>
                    <a:pt x="50" y="268"/>
                  </a:moveTo>
                  <a:lnTo>
                    <a:pt x="111" y="322"/>
                  </a:lnTo>
                  <a:lnTo>
                    <a:pt x="162" y="333"/>
                  </a:lnTo>
                  <a:lnTo>
                    <a:pt x="208" y="326"/>
                  </a:lnTo>
                  <a:lnTo>
                    <a:pt x="222" y="333"/>
                  </a:lnTo>
                  <a:lnTo>
                    <a:pt x="238" y="323"/>
                  </a:lnTo>
                  <a:lnTo>
                    <a:pt x="249" y="335"/>
                  </a:lnTo>
                  <a:lnTo>
                    <a:pt x="256" y="354"/>
                  </a:lnTo>
                  <a:lnTo>
                    <a:pt x="278" y="366"/>
                  </a:lnTo>
                  <a:lnTo>
                    <a:pt x="307" y="366"/>
                  </a:lnTo>
                  <a:lnTo>
                    <a:pt x="329" y="384"/>
                  </a:lnTo>
                  <a:lnTo>
                    <a:pt x="349" y="375"/>
                  </a:lnTo>
                  <a:lnTo>
                    <a:pt x="364" y="384"/>
                  </a:lnTo>
                  <a:lnTo>
                    <a:pt x="377" y="359"/>
                  </a:lnTo>
                  <a:lnTo>
                    <a:pt x="396" y="350"/>
                  </a:lnTo>
                  <a:lnTo>
                    <a:pt x="399" y="329"/>
                  </a:lnTo>
                  <a:lnTo>
                    <a:pt x="393" y="292"/>
                  </a:lnTo>
                  <a:lnTo>
                    <a:pt x="389" y="288"/>
                  </a:lnTo>
                  <a:lnTo>
                    <a:pt x="370" y="307"/>
                  </a:lnTo>
                  <a:lnTo>
                    <a:pt x="342" y="285"/>
                  </a:lnTo>
                  <a:lnTo>
                    <a:pt x="321" y="259"/>
                  </a:lnTo>
                  <a:lnTo>
                    <a:pt x="342" y="244"/>
                  </a:lnTo>
                  <a:lnTo>
                    <a:pt x="348" y="219"/>
                  </a:lnTo>
                  <a:lnTo>
                    <a:pt x="360" y="209"/>
                  </a:lnTo>
                  <a:lnTo>
                    <a:pt x="358" y="174"/>
                  </a:lnTo>
                  <a:lnTo>
                    <a:pt x="367" y="168"/>
                  </a:lnTo>
                  <a:lnTo>
                    <a:pt x="384" y="178"/>
                  </a:lnTo>
                  <a:lnTo>
                    <a:pt x="396" y="192"/>
                  </a:lnTo>
                  <a:lnTo>
                    <a:pt x="417" y="178"/>
                  </a:lnTo>
                  <a:lnTo>
                    <a:pt x="425" y="169"/>
                  </a:lnTo>
                  <a:lnTo>
                    <a:pt x="421" y="152"/>
                  </a:lnTo>
                  <a:lnTo>
                    <a:pt x="396" y="137"/>
                  </a:lnTo>
                  <a:lnTo>
                    <a:pt x="391" y="120"/>
                  </a:lnTo>
                  <a:lnTo>
                    <a:pt x="344" y="126"/>
                  </a:lnTo>
                  <a:lnTo>
                    <a:pt x="315" y="101"/>
                  </a:lnTo>
                  <a:lnTo>
                    <a:pt x="302" y="96"/>
                  </a:lnTo>
                  <a:lnTo>
                    <a:pt x="302" y="80"/>
                  </a:lnTo>
                  <a:lnTo>
                    <a:pt x="366" y="7"/>
                  </a:lnTo>
                  <a:lnTo>
                    <a:pt x="342" y="13"/>
                  </a:lnTo>
                  <a:lnTo>
                    <a:pt x="328" y="24"/>
                  </a:lnTo>
                  <a:lnTo>
                    <a:pt x="321" y="15"/>
                  </a:lnTo>
                  <a:lnTo>
                    <a:pt x="321" y="4"/>
                  </a:lnTo>
                  <a:lnTo>
                    <a:pt x="310" y="0"/>
                  </a:lnTo>
                  <a:lnTo>
                    <a:pt x="281" y="12"/>
                  </a:lnTo>
                  <a:lnTo>
                    <a:pt x="208" y="2"/>
                  </a:lnTo>
                  <a:lnTo>
                    <a:pt x="203" y="63"/>
                  </a:lnTo>
                  <a:lnTo>
                    <a:pt x="168" y="91"/>
                  </a:lnTo>
                  <a:lnTo>
                    <a:pt x="120" y="101"/>
                  </a:lnTo>
                  <a:lnTo>
                    <a:pt x="54" y="147"/>
                  </a:lnTo>
                  <a:lnTo>
                    <a:pt x="0" y="161"/>
                  </a:lnTo>
                  <a:lnTo>
                    <a:pt x="0" y="171"/>
                  </a:lnTo>
                  <a:lnTo>
                    <a:pt x="50" y="246"/>
                  </a:lnTo>
                  <a:lnTo>
                    <a:pt x="50" y="268"/>
                  </a:lnTo>
                  <a:lnTo>
                    <a:pt x="50" y="268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台湾">
              <a:hlinkClick r:id="" action="ppaction://macro?name=Slide1.台湾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940356" y="5399666"/>
              <a:ext cx="206896" cy="643231"/>
            </a:xfrm>
            <a:custGeom>
              <a:avLst/>
              <a:gdLst>
                <a:gd name="T0" fmla="*/ 26 w 106"/>
                <a:gd name="T1" fmla="*/ 37 h 289"/>
                <a:gd name="T2" fmla="*/ 29 w 106"/>
                <a:gd name="T3" fmla="*/ 34 h 289"/>
                <a:gd name="T4" fmla="*/ 38 w 106"/>
                <a:gd name="T5" fmla="*/ 17 h 289"/>
                <a:gd name="T6" fmla="*/ 61 w 106"/>
                <a:gd name="T7" fmla="*/ 1 h 289"/>
                <a:gd name="T8" fmla="*/ 67 w 106"/>
                <a:gd name="T9" fmla="*/ 1 h 289"/>
                <a:gd name="T10" fmla="*/ 82 w 106"/>
                <a:gd name="T11" fmla="*/ 5 h 289"/>
                <a:gd name="T12" fmla="*/ 87 w 106"/>
                <a:gd name="T13" fmla="*/ 10 h 289"/>
                <a:gd name="T14" fmla="*/ 97 w 106"/>
                <a:gd name="T15" fmla="*/ 17 h 289"/>
                <a:gd name="T16" fmla="*/ 100 w 106"/>
                <a:gd name="T17" fmla="*/ 29 h 289"/>
                <a:gd name="T18" fmla="*/ 91 w 106"/>
                <a:gd name="T19" fmla="*/ 39 h 289"/>
                <a:gd name="T20" fmla="*/ 91 w 106"/>
                <a:gd name="T21" fmla="*/ 54 h 289"/>
                <a:gd name="T22" fmla="*/ 101 w 106"/>
                <a:gd name="T23" fmla="*/ 73 h 289"/>
                <a:gd name="T24" fmla="*/ 91 w 106"/>
                <a:gd name="T25" fmla="*/ 95 h 289"/>
                <a:gd name="T26" fmla="*/ 96 w 106"/>
                <a:gd name="T27" fmla="*/ 109 h 289"/>
                <a:gd name="T28" fmla="*/ 96 w 106"/>
                <a:gd name="T29" fmla="*/ 118 h 289"/>
                <a:gd name="T30" fmla="*/ 100 w 106"/>
                <a:gd name="T31" fmla="*/ 141 h 289"/>
                <a:gd name="T32" fmla="*/ 104 w 106"/>
                <a:gd name="T33" fmla="*/ 161 h 289"/>
                <a:gd name="T34" fmla="*/ 103 w 106"/>
                <a:gd name="T35" fmla="*/ 178 h 289"/>
                <a:gd name="T36" fmla="*/ 100 w 106"/>
                <a:gd name="T37" fmla="*/ 185 h 289"/>
                <a:gd name="T38" fmla="*/ 97 w 106"/>
                <a:gd name="T39" fmla="*/ 192 h 289"/>
                <a:gd name="T40" fmla="*/ 96 w 106"/>
                <a:gd name="T41" fmla="*/ 196 h 289"/>
                <a:gd name="T42" fmla="*/ 95 w 106"/>
                <a:gd name="T43" fmla="*/ 210 h 289"/>
                <a:gd name="T44" fmla="*/ 90 w 106"/>
                <a:gd name="T45" fmla="*/ 215 h 289"/>
                <a:gd name="T46" fmla="*/ 85 w 106"/>
                <a:gd name="T47" fmla="*/ 227 h 289"/>
                <a:gd name="T48" fmla="*/ 81 w 106"/>
                <a:gd name="T49" fmla="*/ 229 h 289"/>
                <a:gd name="T50" fmla="*/ 78 w 106"/>
                <a:gd name="T51" fmla="*/ 232 h 289"/>
                <a:gd name="T52" fmla="*/ 76 w 106"/>
                <a:gd name="T53" fmla="*/ 253 h 289"/>
                <a:gd name="T54" fmla="*/ 70 w 106"/>
                <a:gd name="T55" fmla="*/ 263 h 289"/>
                <a:gd name="T56" fmla="*/ 73 w 106"/>
                <a:gd name="T57" fmla="*/ 280 h 289"/>
                <a:gd name="T58" fmla="*/ 76 w 106"/>
                <a:gd name="T59" fmla="*/ 284 h 289"/>
                <a:gd name="T60" fmla="*/ 72 w 106"/>
                <a:gd name="T61" fmla="*/ 283 h 289"/>
                <a:gd name="T62" fmla="*/ 65 w 106"/>
                <a:gd name="T63" fmla="*/ 281 h 289"/>
                <a:gd name="T64" fmla="*/ 63 w 106"/>
                <a:gd name="T65" fmla="*/ 285 h 289"/>
                <a:gd name="T66" fmla="*/ 62 w 106"/>
                <a:gd name="T67" fmla="*/ 286 h 289"/>
                <a:gd name="T68" fmla="*/ 57 w 106"/>
                <a:gd name="T69" fmla="*/ 287 h 289"/>
                <a:gd name="T70" fmla="*/ 57 w 106"/>
                <a:gd name="T71" fmla="*/ 281 h 289"/>
                <a:gd name="T72" fmla="*/ 52 w 106"/>
                <a:gd name="T73" fmla="*/ 274 h 289"/>
                <a:gd name="T74" fmla="*/ 51 w 106"/>
                <a:gd name="T75" fmla="*/ 262 h 289"/>
                <a:gd name="T76" fmla="*/ 40 w 106"/>
                <a:gd name="T77" fmla="*/ 256 h 289"/>
                <a:gd name="T78" fmla="*/ 33 w 106"/>
                <a:gd name="T79" fmla="*/ 251 h 289"/>
                <a:gd name="T80" fmla="*/ 28 w 106"/>
                <a:gd name="T81" fmla="*/ 240 h 289"/>
                <a:gd name="T82" fmla="*/ 25 w 106"/>
                <a:gd name="T83" fmla="*/ 234 h 289"/>
                <a:gd name="T84" fmla="*/ 19 w 106"/>
                <a:gd name="T85" fmla="*/ 229 h 289"/>
                <a:gd name="T86" fmla="*/ 13 w 106"/>
                <a:gd name="T87" fmla="*/ 213 h 289"/>
                <a:gd name="T88" fmla="*/ 6 w 106"/>
                <a:gd name="T89" fmla="*/ 203 h 289"/>
                <a:gd name="T90" fmla="*/ 7 w 106"/>
                <a:gd name="T91" fmla="*/ 185 h 289"/>
                <a:gd name="T92" fmla="*/ 9 w 106"/>
                <a:gd name="T93" fmla="*/ 182 h 289"/>
                <a:gd name="T94" fmla="*/ 5 w 106"/>
                <a:gd name="T95" fmla="*/ 173 h 289"/>
                <a:gd name="T96" fmla="*/ 1 w 106"/>
                <a:gd name="T97" fmla="*/ 166 h 289"/>
                <a:gd name="T98" fmla="*/ 0 w 106"/>
                <a:gd name="T99" fmla="*/ 157 h 289"/>
                <a:gd name="T100" fmla="*/ 4 w 106"/>
                <a:gd name="T101" fmla="*/ 154 h 289"/>
                <a:gd name="T102" fmla="*/ 4 w 106"/>
                <a:gd name="T103" fmla="*/ 153 h 289"/>
                <a:gd name="T104" fmla="*/ 6 w 106"/>
                <a:gd name="T105" fmla="*/ 141 h 289"/>
                <a:gd name="T106" fmla="*/ 5 w 106"/>
                <a:gd name="T107" fmla="*/ 137 h 289"/>
                <a:gd name="T108" fmla="*/ 5 w 106"/>
                <a:gd name="T109" fmla="*/ 133 h 289"/>
                <a:gd name="T110" fmla="*/ 5 w 106"/>
                <a:gd name="T111" fmla="*/ 100 h 289"/>
                <a:gd name="T112" fmla="*/ 6 w 106"/>
                <a:gd name="T113" fmla="*/ 95 h 289"/>
                <a:gd name="T114" fmla="*/ 9 w 106"/>
                <a:gd name="T115" fmla="*/ 92 h 289"/>
                <a:gd name="T116" fmla="*/ 14 w 106"/>
                <a:gd name="T117" fmla="*/ 75 h 289"/>
                <a:gd name="T118" fmla="*/ 24 w 106"/>
                <a:gd name="T119" fmla="*/ 49 h 289"/>
                <a:gd name="T120" fmla="*/ 24 w 106"/>
                <a:gd name="T121" fmla="*/ 41 h 289"/>
                <a:gd name="T122" fmla="*/ 23 w 106"/>
                <a:gd name="T123" fmla="*/ 4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" h="289">
                  <a:moveTo>
                    <a:pt x="23" y="40"/>
                  </a:move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7"/>
                  </a:lnTo>
                  <a:lnTo>
                    <a:pt x="34" y="24"/>
                  </a:lnTo>
                  <a:lnTo>
                    <a:pt x="36" y="22"/>
                  </a:lnTo>
                  <a:lnTo>
                    <a:pt x="36" y="21"/>
                  </a:lnTo>
                  <a:lnTo>
                    <a:pt x="38" y="19"/>
                  </a:lnTo>
                  <a:lnTo>
                    <a:pt x="38" y="17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42" y="13"/>
                  </a:lnTo>
                  <a:lnTo>
                    <a:pt x="42" y="11"/>
                  </a:lnTo>
                  <a:lnTo>
                    <a:pt x="44" y="9"/>
                  </a:lnTo>
                  <a:lnTo>
                    <a:pt x="44" y="9"/>
                  </a:lnTo>
                  <a:lnTo>
                    <a:pt x="46" y="7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49" y="3"/>
                  </a:lnTo>
                  <a:lnTo>
                    <a:pt x="50" y="3"/>
                  </a:lnTo>
                  <a:lnTo>
                    <a:pt x="50" y="3"/>
                  </a:lnTo>
                  <a:lnTo>
                    <a:pt x="52" y="3"/>
                  </a:lnTo>
                  <a:lnTo>
                    <a:pt x="52" y="3"/>
                  </a:lnTo>
                  <a:lnTo>
                    <a:pt x="54" y="3"/>
                  </a:lnTo>
                  <a:lnTo>
                    <a:pt x="54" y="3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8" y="1"/>
                  </a:lnTo>
                  <a:lnTo>
                    <a:pt x="58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4" y="0"/>
                  </a:lnTo>
                  <a:lnTo>
                    <a:pt x="64" y="1"/>
                  </a:lnTo>
                  <a:lnTo>
                    <a:pt x="64" y="1"/>
                  </a:lnTo>
                  <a:lnTo>
                    <a:pt x="64" y="1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71" y="1"/>
                  </a:lnTo>
                  <a:lnTo>
                    <a:pt x="71" y="1"/>
                  </a:lnTo>
                  <a:lnTo>
                    <a:pt x="73" y="1"/>
                  </a:lnTo>
                  <a:lnTo>
                    <a:pt x="73" y="1"/>
                  </a:lnTo>
                  <a:lnTo>
                    <a:pt x="75" y="0"/>
                  </a:lnTo>
                  <a:lnTo>
                    <a:pt x="75" y="3"/>
                  </a:lnTo>
                  <a:lnTo>
                    <a:pt x="75" y="3"/>
                  </a:lnTo>
                  <a:lnTo>
                    <a:pt x="75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8" y="3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2" y="5"/>
                  </a:lnTo>
                  <a:lnTo>
                    <a:pt x="82" y="5"/>
                  </a:lnTo>
                  <a:lnTo>
                    <a:pt x="84" y="5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7" y="7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7" y="10"/>
                  </a:lnTo>
                  <a:lnTo>
                    <a:pt x="87" y="10"/>
                  </a:lnTo>
                  <a:lnTo>
                    <a:pt x="87" y="10"/>
                  </a:lnTo>
                  <a:lnTo>
                    <a:pt x="90" y="10"/>
                  </a:lnTo>
                  <a:lnTo>
                    <a:pt x="90" y="13"/>
                  </a:lnTo>
                  <a:lnTo>
                    <a:pt x="90" y="13"/>
                  </a:lnTo>
                  <a:lnTo>
                    <a:pt x="90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4" y="13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6" y="15"/>
                  </a:lnTo>
                  <a:lnTo>
                    <a:pt x="96" y="17"/>
                  </a:lnTo>
                  <a:lnTo>
                    <a:pt x="96" y="17"/>
                  </a:lnTo>
                  <a:lnTo>
                    <a:pt x="96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100" y="17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102" y="25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3" y="36"/>
                  </a:lnTo>
                  <a:lnTo>
                    <a:pt x="93" y="36"/>
                  </a:lnTo>
                  <a:lnTo>
                    <a:pt x="93" y="36"/>
                  </a:lnTo>
                  <a:lnTo>
                    <a:pt x="93" y="36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9"/>
                  </a:lnTo>
                  <a:lnTo>
                    <a:pt x="91" y="39"/>
                  </a:lnTo>
                  <a:lnTo>
                    <a:pt x="91" y="39"/>
                  </a:lnTo>
                  <a:lnTo>
                    <a:pt x="91" y="39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4"/>
                  </a:lnTo>
                  <a:lnTo>
                    <a:pt x="90" y="46"/>
                  </a:lnTo>
                  <a:lnTo>
                    <a:pt x="90" y="48"/>
                  </a:lnTo>
                  <a:lnTo>
                    <a:pt x="91" y="48"/>
                  </a:lnTo>
                  <a:lnTo>
                    <a:pt x="91" y="50"/>
                  </a:lnTo>
                  <a:lnTo>
                    <a:pt x="91" y="52"/>
                  </a:lnTo>
                  <a:lnTo>
                    <a:pt x="91" y="54"/>
                  </a:lnTo>
                  <a:lnTo>
                    <a:pt x="93" y="54"/>
                  </a:lnTo>
                  <a:lnTo>
                    <a:pt x="93" y="56"/>
                  </a:lnTo>
                  <a:lnTo>
                    <a:pt x="93" y="58"/>
                  </a:lnTo>
                  <a:lnTo>
                    <a:pt x="93" y="61"/>
                  </a:lnTo>
                  <a:lnTo>
                    <a:pt x="96" y="61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5"/>
                  </a:lnTo>
                  <a:lnTo>
                    <a:pt x="98" y="65"/>
                  </a:lnTo>
                  <a:lnTo>
                    <a:pt x="98" y="68"/>
                  </a:lnTo>
                  <a:lnTo>
                    <a:pt x="98" y="68"/>
                  </a:lnTo>
                  <a:lnTo>
                    <a:pt x="98" y="68"/>
                  </a:lnTo>
                  <a:lnTo>
                    <a:pt x="99" y="68"/>
                  </a:lnTo>
                  <a:lnTo>
                    <a:pt x="99" y="70"/>
                  </a:lnTo>
                  <a:lnTo>
                    <a:pt x="99" y="70"/>
                  </a:lnTo>
                  <a:lnTo>
                    <a:pt x="99" y="70"/>
                  </a:lnTo>
                  <a:lnTo>
                    <a:pt x="100" y="70"/>
                  </a:lnTo>
                  <a:lnTo>
                    <a:pt x="100" y="72"/>
                  </a:lnTo>
                  <a:lnTo>
                    <a:pt x="100" y="72"/>
                  </a:lnTo>
                  <a:lnTo>
                    <a:pt x="100" y="72"/>
                  </a:lnTo>
                  <a:lnTo>
                    <a:pt x="101" y="72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103" y="73"/>
                  </a:lnTo>
                  <a:lnTo>
                    <a:pt x="101" y="75"/>
                  </a:lnTo>
                  <a:lnTo>
                    <a:pt x="100" y="75"/>
                  </a:lnTo>
                  <a:lnTo>
                    <a:pt x="98" y="77"/>
                  </a:lnTo>
                  <a:lnTo>
                    <a:pt x="98" y="77"/>
                  </a:lnTo>
                  <a:lnTo>
                    <a:pt x="96" y="79"/>
                  </a:lnTo>
                  <a:lnTo>
                    <a:pt x="96" y="79"/>
                  </a:lnTo>
                  <a:lnTo>
                    <a:pt x="95" y="80"/>
                  </a:lnTo>
                  <a:lnTo>
                    <a:pt x="95" y="80"/>
                  </a:lnTo>
                  <a:lnTo>
                    <a:pt x="92" y="82"/>
                  </a:lnTo>
                  <a:lnTo>
                    <a:pt x="92" y="82"/>
                  </a:lnTo>
                  <a:lnTo>
                    <a:pt x="92" y="85"/>
                  </a:lnTo>
                  <a:lnTo>
                    <a:pt x="92" y="85"/>
                  </a:lnTo>
                  <a:lnTo>
                    <a:pt x="91" y="87"/>
                  </a:lnTo>
                  <a:lnTo>
                    <a:pt x="91" y="87"/>
                  </a:lnTo>
                  <a:lnTo>
                    <a:pt x="91" y="89"/>
                  </a:lnTo>
                  <a:lnTo>
                    <a:pt x="91" y="89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3"/>
                  </a:lnTo>
                  <a:lnTo>
                    <a:pt x="91" y="93"/>
                  </a:lnTo>
                  <a:lnTo>
                    <a:pt x="91" y="95"/>
                  </a:lnTo>
                  <a:lnTo>
                    <a:pt x="91" y="95"/>
                  </a:lnTo>
                  <a:lnTo>
                    <a:pt x="91" y="95"/>
                  </a:lnTo>
                  <a:lnTo>
                    <a:pt x="92" y="95"/>
                  </a:lnTo>
                  <a:lnTo>
                    <a:pt x="92" y="97"/>
                  </a:lnTo>
                  <a:lnTo>
                    <a:pt x="92" y="97"/>
                  </a:lnTo>
                  <a:lnTo>
                    <a:pt x="92" y="98"/>
                  </a:lnTo>
                  <a:lnTo>
                    <a:pt x="92" y="98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95" y="100"/>
                  </a:lnTo>
                  <a:lnTo>
                    <a:pt x="95" y="102"/>
                  </a:lnTo>
                  <a:lnTo>
                    <a:pt x="95" y="102"/>
                  </a:lnTo>
                  <a:lnTo>
                    <a:pt x="95" y="102"/>
                  </a:lnTo>
                  <a:lnTo>
                    <a:pt x="96" y="102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8" y="109"/>
                  </a:lnTo>
                  <a:lnTo>
                    <a:pt x="97" y="111"/>
                  </a:lnTo>
                  <a:lnTo>
                    <a:pt x="97" y="111"/>
                  </a:lnTo>
                  <a:lnTo>
                    <a:pt x="97" y="111"/>
                  </a:lnTo>
                  <a:lnTo>
                    <a:pt x="97" y="111"/>
                  </a:lnTo>
                  <a:lnTo>
                    <a:pt x="97" y="113"/>
                  </a:lnTo>
                  <a:lnTo>
                    <a:pt x="97" y="113"/>
                  </a:lnTo>
                  <a:lnTo>
                    <a:pt x="97" y="113"/>
                  </a:lnTo>
                  <a:lnTo>
                    <a:pt x="97" y="113"/>
                  </a:lnTo>
                  <a:lnTo>
                    <a:pt x="97" y="115"/>
                  </a:lnTo>
                  <a:lnTo>
                    <a:pt x="97" y="115"/>
                  </a:lnTo>
                  <a:lnTo>
                    <a:pt x="97" y="115"/>
                  </a:lnTo>
                  <a:lnTo>
                    <a:pt x="97" y="115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3"/>
                  </a:lnTo>
                  <a:lnTo>
                    <a:pt x="96" y="125"/>
                  </a:lnTo>
                  <a:lnTo>
                    <a:pt x="96" y="127"/>
                  </a:lnTo>
                  <a:lnTo>
                    <a:pt x="96" y="127"/>
                  </a:lnTo>
                  <a:lnTo>
                    <a:pt x="96" y="129"/>
                  </a:lnTo>
                  <a:lnTo>
                    <a:pt x="96" y="129"/>
                  </a:lnTo>
                  <a:lnTo>
                    <a:pt x="96" y="131"/>
                  </a:lnTo>
                  <a:lnTo>
                    <a:pt x="97" y="131"/>
                  </a:lnTo>
                  <a:lnTo>
                    <a:pt x="97" y="133"/>
                  </a:lnTo>
                  <a:lnTo>
                    <a:pt x="97" y="135"/>
                  </a:lnTo>
                  <a:lnTo>
                    <a:pt x="97" y="137"/>
                  </a:lnTo>
                  <a:lnTo>
                    <a:pt x="100" y="137"/>
                  </a:lnTo>
                  <a:lnTo>
                    <a:pt x="100" y="139"/>
                  </a:lnTo>
                  <a:lnTo>
                    <a:pt x="100" y="139"/>
                  </a:lnTo>
                  <a:lnTo>
                    <a:pt x="100" y="141"/>
                  </a:lnTo>
                  <a:lnTo>
                    <a:pt x="102" y="141"/>
                  </a:lnTo>
                  <a:lnTo>
                    <a:pt x="102" y="143"/>
                  </a:lnTo>
                  <a:lnTo>
                    <a:pt x="102" y="143"/>
                  </a:lnTo>
                  <a:lnTo>
                    <a:pt x="102" y="145"/>
                  </a:lnTo>
                  <a:lnTo>
                    <a:pt x="102" y="145"/>
                  </a:lnTo>
                  <a:lnTo>
                    <a:pt x="102" y="147"/>
                  </a:lnTo>
                  <a:lnTo>
                    <a:pt x="102" y="147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02" y="152"/>
                  </a:lnTo>
                  <a:lnTo>
                    <a:pt x="102" y="152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02" y="157"/>
                  </a:lnTo>
                  <a:lnTo>
                    <a:pt x="104" y="157"/>
                  </a:lnTo>
                  <a:lnTo>
                    <a:pt x="104" y="159"/>
                  </a:lnTo>
                  <a:lnTo>
                    <a:pt x="104" y="159"/>
                  </a:lnTo>
                  <a:lnTo>
                    <a:pt x="104" y="159"/>
                  </a:lnTo>
                  <a:lnTo>
                    <a:pt x="104" y="159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5" y="163"/>
                  </a:lnTo>
                  <a:lnTo>
                    <a:pt x="104" y="165"/>
                  </a:lnTo>
                  <a:lnTo>
                    <a:pt x="104" y="165"/>
                  </a:lnTo>
                  <a:lnTo>
                    <a:pt x="104" y="167"/>
                  </a:lnTo>
                  <a:lnTo>
                    <a:pt x="104" y="167"/>
                  </a:lnTo>
                  <a:lnTo>
                    <a:pt x="104" y="169"/>
                  </a:lnTo>
                  <a:lnTo>
                    <a:pt x="104" y="169"/>
                  </a:lnTo>
                  <a:lnTo>
                    <a:pt x="104" y="171"/>
                  </a:lnTo>
                  <a:lnTo>
                    <a:pt x="104" y="171"/>
                  </a:lnTo>
                  <a:lnTo>
                    <a:pt x="103" y="173"/>
                  </a:lnTo>
                  <a:lnTo>
                    <a:pt x="103" y="173"/>
                  </a:lnTo>
                  <a:lnTo>
                    <a:pt x="103" y="175"/>
                  </a:lnTo>
                  <a:lnTo>
                    <a:pt x="103" y="175"/>
                  </a:lnTo>
                  <a:lnTo>
                    <a:pt x="103" y="177"/>
                  </a:lnTo>
                  <a:lnTo>
                    <a:pt x="103" y="177"/>
                  </a:lnTo>
                  <a:lnTo>
                    <a:pt x="103" y="178"/>
                  </a:lnTo>
                  <a:lnTo>
                    <a:pt x="103" y="178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0" y="183"/>
                  </a:lnTo>
                  <a:lnTo>
                    <a:pt x="100" y="183"/>
                  </a:lnTo>
                  <a:lnTo>
                    <a:pt x="100" y="183"/>
                  </a:lnTo>
                  <a:lnTo>
                    <a:pt x="100" y="183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100" y="187"/>
                  </a:lnTo>
                  <a:lnTo>
                    <a:pt x="100" y="187"/>
                  </a:lnTo>
                  <a:lnTo>
                    <a:pt x="100" y="187"/>
                  </a:lnTo>
                  <a:lnTo>
                    <a:pt x="100" y="187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5"/>
                  </a:lnTo>
                  <a:lnTo>
                    <a:pt x="96" y="195"/>
                  </a:lnTo>
                  <a:lnTo>
                    <a:pt x="96" y="195"/>
                  </a:lnTo>
                  <a:lnTo>
                    <a:pt x="96" y="195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200"/>
                  </a:lnTo>
                  <a:lnTo>
                    <a:pt x="96" y="200"/>
                  </a:lnTo>
                  <a:lnTo>
                    <a:pt x="96" y="203"/>
                  </a:lnTo>
                  <a:lnTo>
                    <a:pt x="96" y="203"/>
                  </a:lnTo>
                  <a:lnTo>
                    <a:pt x="96" y="205"/>
                  </a:lnTo>
                  <a:lnTo>
                    <a:pt x="96" y="205"/>
                  </a:lnTo>
                  <a:lnTo>
                    <a:pt x="96" y="205"/>
                  </a:lnTo>
                  <a:lnTo>
                    <a:pt x="96" y="205"/>
                  </a:lnTo>
                  <a:lnTo>
                    <a:pt x="95" y="207"/>
                  </a:lnTo>
                  <a:lnTo>
                    <a:pt x="95" y="207"/>
                  </a:lnTo>
                  <a:lnTo>
                    <a:pt x="95" y="208"/>
                  </a:lnTo>
                  <a:lnTo>
                    <a:pt x="95" y="208"/>
                  </a:lnTo>
                  <a:lnTo>
                    <a:pt x="95" y="210"/>
                  </a:lnTo>
                  <a:lnTo>
                    <a:pt x="95" y="210"/>
                  </a:lnTo>
                  <a:lnTo>
                    <a:pt x="95" y="210"/>
                  </a:lnTo>
                  <a:lnTo>
                    <a:pt x="95" y="210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1" y="213"/>
                  </a:lnTo>
                  <a:lnTo>
                    <a:pt x="91" y="213"/>
                  </a:lnTo>
                  <a:lnTo>
                    <a:pt x="91" y="213"/>
                  </a:lnTo>
                  <a:lnTo>
                    <a:pt x="91" y="213"/>
                  </a:lnTo>
                  <a:lnTo>
                    <a:pt x="90" y="215"/>
                  </a:lnTo>
                  <a:lnTo>
                    <a:pt x="90" y="215"/>
                  </a:lnTo>
                  <a:lnTo>
                    <a:pt x="90" y="215"/>
                  </a:lnTo>
                  <a:lnTo>
                    <a:pt x="90" y="215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6" y="219"/>
                  </a:lnTo>
                  <a:lnTo>
                    <a:pt x="86" y="219"/>
                  </a:lnTo>
                  <a:lnTo>
                    <a:pt x="86" y="220"/>
                  </a:lnTo>
                  <a:lnTo>
                    <a:pt x="86" y="220"/>
                  </a:lnTo>
                  <a:lnTo>
                    <a:pt x="86" y="222"/>
                  </a:lnTo>
                  <a:lnTo>
                    <a:pt x="86" y="222"/>
                  </a:lnTo>
                  <a:lnTo>
                    <a:pt x="86" y="222"/>
                  </a:lnTo>
                  <a:lnTo>
                    <a:pt x="86" y="222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7"/>
                  </a:lnTo>
                  <a:lnTo>
                    <a:pt x="85" y="227"/>
                  </a:lnTo>
                  <a:lnTo>
                    <a:pt x="85" y="227"/>
                  </a:lnTo>
                  <a:lnTo>
                    <a:pt x="85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4"/>
                  </a:lnTo>
                  <a:lnTo>
                    <a:pt x="78" y="234"/>
                  </a:lnTo>
                  <a:lnTo>
                    <a:pt x="78" y="236"/>
                  </a:lnTo>
                  <a:lnTo>
                    <a:pt x="78" y="236"/>
                  </a:lnTo>
                  <a:lnTo>
                    <a:pt x="78" y="238"/>
                  </a:lnTo>
                  <a:lnTo>
                    <a:pt x="78" y="238"/>
                  </a:lnTo>
                  <a:lnTo>
                    <a:pt x="78" y="241"/>
                  </a:lnTo>
                  <a:lnTo>
                    <a:pt x="78" y="241"/>
                  </a:lnTo>
                  <a:lnTo>
                    <a:pt x="78" y="243"/>
                  </a:lnTo>
                  <a:lnTo>
                    <a:pt x="78" y="243"/>
                  </a:lnTo>
                  <a:lnTo>
                    <a:pt x="78" y="245"/>
                  </a:lnTo>
                  <a:lnTo>
                    <a:pt x="78" y="245"/>
                  </a:lnTo>
                  <a:lnTo>
                    <a:pt x="78" y="247"/>
                  </a:lnTo>
                  <a:lnTo>
                    <a:pt x="78" y="247"/>
                  </a:lnTo>
                  <a:lnTo>
                    <a:pt x="78" y="249"/>
                  </a:lnTo>
                  <a:lnTo>
                    <a:pt x="78" y="249"/>
                  </a:lnTo>
                  <a:lnTo>
                    <a:pt x="76" y="251"/>
                  </a:lnTo>
                  <a:lnTo>
                    <a:pt x="76" y="251"/>
                  </a:lnTo>
                  <a:lnTo>
                    <a:pt x="76" y="251"/>
                  </a:lnTo>
                  <a:lnTo>
                    <a:pt x="76" y="251"/>
                  </a:lnTo>
                  <a:lnTo>
                    <a:pt x="76" y="253"/>
                  </a:lnTo>
                  <a:lnTo>
                    <a:pt x="76" y="253"/>
                  </a:lnTo>
                  <a:lnTo>
                    <a:pt x="76" y="253"/>
                  </a:lnTo>
                  <a:lnTo>
                    <a:pt x="76" y="253"/>
                  </a:lnTo>
                  <a:lnTo>
                    <a:pt x="73" y="255"/>
                  </a:lnTo>
                  <a:lnTo>
                    <a:pt x="73" y="255"/>
                  </a:lnTo>
                  <a:lnTo>
                    <a:pt x="73" y="255"/>
                  </a:lnTo>
                  <a:lnTo>
                    <a:pt x="73" y="255"/>
                  </a:lnTo>
                  <a:lnTo>
                    <a:pt x="73" y="256"/>
                  </a:lnTo>
                  <a:lnTo>
                    <a:pt x="73" y="256"/>
                  </a:lnTo>
                  <a:lnTo>
                    <a:pt x="73" y="256"/>
                  </a:lnTo>
                  <a:lnTo>
                    <a:pt x="73" y="256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3"/>
                  </a:lnTo>
                  <a:lnTo>
                    <a:pt x="70" y="263"/>
                  </a:lnTo>
                  <a:lnTo>
                    <a:pt x="70" y="263"/>
                  </a:lnTo>
                  <a:lnTo>
                    <a:pt x="70" y="263"/>
                  </a:lnTo>
                  <a:lnTo>
                    <a:pt x="70" y="265"/>
                  </a:lnTo>
                  <a:lnTo>
                    <a:pt x="70" y="265"/>
                  </a:lnTo>
                  <a:lnTo>
                    <a:pt x="70" y="267"/>
                  </a:lnTo>
                  <a:lnTo>
                    <a:pt x="70" y="267"/>
                  </a:lnTo>
                  <a:lnTo>
                    <a:pt x="70" y="270"/>
                  </a:lnTo>
                  <a:lnTo>
                    <a:pt x="70" y="270"/>
                  </a:lnTo>
                  <a:lnTo>
                    <a:pt x="70" y="271"/>
                  </a:lnTo>
                  <a:lnTo>
                    <a:pt x="71" y="271"/>
                  </a:lnTo>
                  <a:lnTo>
                    <a:pt x="71" y="273"/>
                  </a:lnTo>
                  <a:lnTo>
                    <a:pt x="71" y="273"/>
                  </a:lnTo>
                  <a:lnTo>
                    <a:pt x="71" y="275"/>
                  </a:lnTo>
                  <a:lnTo>
                    <a:pt x="72" y="275"/>
                  </a:lnTo>
                  <a:lnTo>
                    <a:pt x="72" y="277"/>
                  </a:lnTo>
                  <a:lnTo>
                    <a:pt x="72" y="277"/>
                  </a:lnTo>
                  <a:lnTo>
                    <a:pt x="72" y="277"/>
                  </a:lnTo>
                  <a:lnTo>
                    <a:pt x="73" y="277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6" y="280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0"/>
                  </a:lnTo>
                  <a:lnTo>
                    <a:pt x="68" y="281"/>
                  </a:lnTo>
                  <a:lnTo>
                    <a:pt x="68" y="281"/>
                  </a:lnTo>
                  <a:lnTo>
                    <a:pt x="68" y="281"/>
                  </a:lnTo>
                  <a:lnTo>
                    <a:pt x="68" y="281"/>
                  </a:lnTo>
                  <a:lnTo>
                    <a:pt x="67" y="281"/>
                  </a:lnTo>
                  <a:lnTo>
                    <a:pt x="67" y="281"/>
                  </a:lnTo>
                  <a:lnTo>
                    <a:pt x="67" y="281"/>
                  </a:lnTo>
                  <a:lnTo>
                    <a:pt x="67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5"/>
                  </a:lnTo>
                  <a:lnTo>
                    <a:pt x="57" y="285"/>
                  </a:lnTo>
                  <a:lnTo>
                    <a:pt x="57" y="285"/>
                  </a:lnTo>
                  <a:lnTo>
                    <a:pt x="57" y="285"/>
                  </a:lnTo>
                  <a:lnTo>
                    <a:pt x="57" y="282"/>
                  </a:lnTo>
                  <a:lnTo>
                    <a:pt x="57" y="282"/>
                  </a:lnTo>
                  <a:lnTo>
                    <a:pt x="57" y="282"/>
                  </a:lnTo>
                  <a:lnTo>
                    <a:pt x="57" y="282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7" y="279"/>
                  </a:lnTo>
                  <a:lnTo>
                    <a:pt x="55" y="279"/>
                  </a:lnTo>
                  <a:lnTo>
                    <a:pt x="55" y="279"/>
                  </a:lnTo>
                  <a:lnTo>
                    <a:pt x="55" y="279"/>
                  </a:lnTo>
                  <a:lnTo>
                    <a:pt x="55" y="279"/>
                  </a:lnTo>
                  <a:lnTo>
                    <a:pt x="54" y="279"/>
                  </a:lnTo>
                  <a:lnTo>
                    <a:pt x="54" y="279"/>
                  </a:lnTo>
                  <a:lnTo>
                    <a:pt x="54" y="279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6"/>
                  </a:lnTo>
                  <a:lnTo>
                    <a:pt x="52" y="276"/>
                  </a:lnTo>
                  <a:lnTo>
                    <a:pt x="52" y="276"/>
                  </a:lnTo>
                  <a:lnTo>
                    <a:pt x="52" y="276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0"/>
                  </a:lnTo>
                  <a:lnTo>
                    <a:pt x="52" y="270"/>
                  </a:lnTo>
                  <a:lnTo>
                    <a:pt x="52" y="268"/>
                  </a:lnTo>
                  <a:lnTo>
                    <a:pt x="52" y="268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4"/>
                  </a:lnTo>
                  <a:lnTo>
                    <a:pt x="51" y="264"/>
                  </a:lnTo>
                  <a:lnTo>
                    <a:pt x="51" y="264"/>
                  </a:lnTo>
                  <a:lnTo>
                    <a:pt x="51" y="264"/>
                  </a:lnTo>
                  <a:lnTo>
                    <a:pt x="51" y="262"/>
                  </a:lnTo>
                  <a:lnTo>
                    <a:pt x="51" y="262"/>
                  </a:lnTo>
                  <a:lnTo>
                    <a:pt x="51" y="262"/>
                  </a:lnTo>
                  <a:lnTo>
                    <a:pt x="51" y="262"/>
                  </a:lnTo>
                  <a:lnTo>
                    <a:pt x="51" y="260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48" y="260"/>
                  </a:lnTo>
                  <a:lnTo>
                    <a:pt x="48" y="260"/>
                  </a:lnTo>
                  <a:lnTo>
                    <a:pt x="48" y="260"/>
                  </a:lnTo>
                  <a:lnTo>
                    <a:pt x="48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6"/>
                  </a:lnTo>
                  <a:lnTo>
                    <a:pt x="44" y="256"/>
                  </a:lnTo>
                  <a:lnTo>
                    <a:pt x="44" y="256"/>
                  </a:lnTo>
                  <a:lnTo>
                    <a:pt x="43" y="256"/>
                  </a:lnTo>
                  <a:lnTo>
                    <a:pt x="43" y="256"/>
                  </a:lnTo>
                  <a:lnTo>
                    <a:pt x="40" y="256"/>
                  </a:lnTo>
                  <a:lnTo>
                    <a:pt x="40" y="256"/>
                  </a:lnTo>
                  <a:lnTo>
                    <a:pt x="40" y="256"/>
                  </a:lnTo>
                  <a:lnTo>
                    <a:pt x="40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6" y="254"/>
                  </a:lnTo>
                  <a:lnTo>
                    <a:pt x="36" y="254"/>
                  </a:lnTo>
                  <a:lnTo>
                    <a:pt x="36" y="254"/>
                  </a:lnTo>
                  <a:lnTo>
                    <a:pt x="36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0"/>
                  </a:lnTo>
                  <a:lnTo>
                    <a:pt x="31" y="250"/>
                  </a:lnTo>
                  <a:lnTo>
                    <a:pt x="31" y="250"/>
                  </a:lnTo>
                  <a:lnTo>
                    <a:pt x="31" y="250"/>
                  </a:lnTo>
                  <a:lnTo>
                    <a:pt x="31" y="248"/>
                  </a:lnTo>
                  <a:lnTo>
                    <a:pt x="29" y="248"/>
                  </a:lnTo>
                  <a:lnTo>
                    <a:pt x="29" y="248"/>
                  </a:lnTo>
                  <a:lnTo>
                    <a:pt x="29" y="248"/>
                  </a:lnTo>
                  <a:lnTo>
                    <a:pt x="29" y="246"/>
                  </a:lnTo>
                  <a:lnTo>
                    <a:pt x="28" y="246"/>
                  </a:lnTo>
                  <a:lnTo>
                    <a:pt x="28" y="246"/>
                  </a:lnTo>
                  <a:lnTo>
                    <a:pt x="28" y="246"/>
                  </a:lnTo>
                  <a:lnTo>
                    <a:pt x="28" y="243"/>
                  </a:lnTo>
                  <a:lnTo>
                    <a:pt x="28" y="243"/>
                  </a:lnTo>
                  <a:lnTo>
                    <a:pt x="28" y="242"/>
                  </a:lnTo>
                  <a:lnTo>
                    <a:pt x="28" y="242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30" y="238"/>
                  </a:lnTo>
                  <a:lnTo>
                    <a:pt x="28" y="238"/>
                  </a:lnTo>
                  <a:lnTo>
                    <a:pt x="28" y="238"/>
                  </a:lnTo>
                  <a:lnTo>
                    <a:pt x="28" y="238"/>
                  </a:lnTo>
                  <a:lnTo>
                    <a:pt x="28" y="238"/>
                  </a:lnTo>
                  <a:lnTo>
                    <a:pt x="27" y="238"/>
                  </a:lnTo>
                  <a:lnTo>
                    <a:pt x="27" y="238"/>
                  </a:lnTo>
                  <a:lnTo>
                    <a:pt x="27" y="238"/>
                  </a:lnTo>
                  <a:lnTo>
                    <a:pt x="27" y="236"/>
                  </a:lnTo>
                  <a:lnTo>
                    <a:pt x="25" y="236"/>
                  </a:lnTo>
                  <a:lnTo>
                    <a:pt x="25" y="236"/>
                  </a:lnTo>
                  <a:lnTo>
                    <a:pt x="25" y="236"/>
                  </a:lnTo>
                  <a:lnTo>
                    <a:pt x="25" y="234"/>
                  </a:lnTo>
                  <a:lnTo>
                    <a:pt x="25" y="234"/>
                  </a:lnTo>
                  <a:lnTo>
                    <a:pt x="25" y="234"/>
                  </a:lnTo>
                  <a:lnTo>
                    <a:pt x="25" y="234"/>
                  </a:lnTo>
                  <a:lnTo>
                    <a:pt x="25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0"/>
                  </a:lnTo>
                  <a:lnTo>
                    <a:pt x="19" y="230"/>
                  </a:lnTo>
                  <a:lnTo>
                    <a:pt x="19" y="230"/>
                  </a:lnTo>
                  <a:lnTo>
                    <a:pt x="19" y="230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7"/>
                  </a:lnTo>
                  <a:lnTo>
                    <a:pt x="19" y="227"/>
                  </a:lnTo>
                  <a:lnTo>
                    <a:pt x="19" y="227"/>
                  </a:lnTo>
                  <a:lnTo>
                    <a:pt x="19" y="227"/>
                  </a:lnTo>
                  <a:lnTo>
                    <a:pt x="19" y="225"/>
                  </a:lnTo>
                  <a:lnTo>
                    <a:pt x="19" y="225"/>
                  </a:lnTo>
                  <a:lnTo>
                    <a:pt x="19" y="225"/>
                  </a:lnTo>
                  <a:lnTo>
                    <a:pt x="19" y="225"/>
                  </a:lnTo>
                  <a:lnTo>
                    <a:pt x="19" y="223"/>
                  </a:lnTo>
                  <a:lnTo>
                    <a:pt x="17" y="223"/>
                  </a:lnTo>
                  <a:lnTo>
                    <a:pt x="17" y="223"/>
                  </a:lnTo>
                  <a:lnTo>
                    <a:pt x="17" y="223"/>
                  </a:lnTo>
                  <a:lnTo>
                    <a:pt x="17" y="221"/>
                  </a:lnTo>
                  <a:lnTo>
                    <a:pt x="15" y="221"/>
                  </a:lnTo>
                  <a:lnTo>
                    <a:pt x="15" y="219"/>
                  </a:lnTo>
                  <a:lnTo>
                    <a:pt x="15" y="219"/>
                  </a:lnTo>
                  <a:lnTo>
                    <a:pt x="15" y="217"/>
                  </a:lnTo>
                  <a:lnTo>
                    <a:pt x="13" y="217"/>
                  </a:lnTo>
                  <a:lnTo>
                    <a:pt x="13" y="217"/>
                  </a:lnTo>
                  <a:lnTo>
                    <a:pt x="13" y="217"/>
                  </a:lnTo>
                  <a:lnTo>
                    <a:pt x="13" y="215"/>
                  </a:lnTo>
                  <a:lnTo>
                    <a:pt x="13" y="215"/>
                  </a:lnTo>
                  <a:lnTo>
                    <a:pt x="13" y="213"/>
                  </a:lnTo>
                  <a:lnTo>
                    <a:pt x="13" y="213"/>
                  </a:lnTo>
                  <a:lnTo>
                    <a:pt x="13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09"/>
                  </a:lnTo>
                  <a:lnTo>
                    <a:pt x="8" y="209"/>
                  </a:lnTo>
                  <a:lnTo>
                    <a:pt x="8" y="207"/>
                  </a:lnTo>
                  <a:lnTo>
                    <a:pt x="8" y="207"/>
                  </a:lnTo>
                  <a:lnTo>
                    <a:pt x="8" y="205"/>
                  </a:lnTo>
                  <a:lnTo>
                    <a:pt x="6" y="205"/>
                  </a:lnTo>
                  <a:lnTo>
                    <a:pt x="6" y="203"/>
                  </a:lnTo>
                  <a:lnTo>
                    <a:pt x="6" y="203"/>
                  </a:lnTo>
                  <a:lnTo>
                    <a:pt x="6" y="201"/>
                  </a:lnTo>
                  <a:lnTo>
                    <a:pt x="5" y="201"/>
                  </a:lnTo>
                  <a:lnTo>
                    <a:pt x="5" y="199"/>
                  </a:lnTo>
                  <a:lnTo>
                    <a:pt x="5" y="199"/>
                  </a:lnTo>
                  <a:lnTo>
                    <a:pt x="5" y="197"/>
                  </a:lnTo>
                  <a:lnTo>
                    <a:pt x="5" y="197"/>
                  </a:lnTo>
                  <a:lnTo>
                    <a:pt x="5" y="195"/>
                  </a:lnTo>
                  <a:lnTo>
                    <a:pt x="5" y="193"/>
                  </a:lnTo>
                  <a:lnTo>
                    <a:pt x="8" y="191"/>
                  </a:lnTo>
                  <a:lnTo>
                    <a:pt x="7" y="191"/>
                  </a:lnTo>
                  <a:lnTo>
                    <a:pt x="7" y="191"/>
                  </a:lnTo>
                  <a:lnTo>
                    <a:pt x="7" y="191"/>
                  </a:lnTo>
                  <a:lnTo>
                    <a:pt x="7" y="190"/>
                  </a:lnTo>
                  <a:lnTo>
                    <a:pt x="7" y="190"/>
                  </a:lnTo>
                  <a:lnTo>
                    <a:pt x="7" y="190"/>
                  </a:lnTo>
                  <a:lnTo>
                    <a:pt x="7" y="190"/>
                  </a:lnTo>
                  <a:lnTo>
                    <a:pt x="7" y="188"/>
                  </a:lnTo>
                  <a:lnTo>
                    <a:pt x="7" y="188"/>
                  </a:lnTo>
                  <a:lnTo>
                    <a:pt x="7" y="188"/>
                  </a:lnTo>
                  <a:lnTo>
                    <a:pt x="7" y="188"/>
                  </a:lnTo>
                  <a:lnTo>
                    <a:pt x="7" y="185"/>
                  </a:lnTo>
                  <a:lnTo>
                    <a:pt x="7" y="185"/>
                  </a:lnTo>
                  <a:lnTo>
                    <a:pt x="7" y="185"/>
                  </a:lnTo>
                  <a:lnTo>
                    <a:pt x="7" y="185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9" y="178"/>
                  </a:lnTo>
                  <a:lnTo>
                    <a:pt x="9" y="178"/>
                  </a:lnTo>
                  <a:lnTo>
                    <a:pt x="9" y="178"/>
                  </a:lnTo>
                  <a:lnTo>
                    <a:pt x="9" y="178"/>
                  </a:lnTo>
                  <a:lnTo>
                    <a:pt x="9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4"/>
                  </a:lnTo>
                  <a:lnTo>
                    <a:pt x="5" y="174"/>
                  </a:lnTo>
                  <a:lnTo>
                    <a:pt x="5" y="174"/>
                  </a:lnTo>
                  <a:lnTo>
                    <a:pt x="5" y="174"/>
                  </a:lnTo>
                  <a:lnTo>
                    <a:pt x="5" y="173"/>
                  </a:lnTo>
                  <a:lnTo>
                    <a:pt x="5" y="173"/>
                  </a:lnTo>
                  <a:lnTo>
                    <a:pt x="5" y="173"/>
                  </a:lnTo>
                  <a:lnTo>
                    <a:pt x="5" y="173"/>
                  </a:lnTo>
                  <a:lnTo>
                    <a:pt x="5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2" y="171"/>
                  </a:lnTo>
                  <a:lnTo>
                    <a:pt x="2" y="171"/>
                  </a:lnTo>
                  <a:lnTo>
                    <a:pt x="2" y="171"/>
                  </a:lnTo>
                  <a:lnTo>
                    <a:pt x="2" y="169"/>
                  </a:lnTo>
                  <a:lnTo>
                    <a:pt x="1" y="169"/>
                  </a:lnTo>
                  <a:lnTo>
                    <a:pt x="1" y="166"/>
                  </a:lnTo>
                  <a:lnTo>
                    <a:pt x="1" y="166"/>
                  </a:lnTo>
                  <a:lnTo>
                    <a:pt x="1" y="164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5" y="151"/>
                  </a:lnTo>
                  <a:lnTo>
                    <a:pt x="5" y="151"/>
                  </a:lnTo>
                  <a:lnTo>
                    <a:pt x="5" y="151"/>
                  </a:lnTo>
                  <a:lnTo>
                    <a:pt x="5" y="151"/>
                  </a:lnTo>
                  <a:lnTo>
                    <a:pt x="5" y="149"/>
                  </a:lnTo>
                  <a:lnTo>
                    <a:pt x="5" y="149"/>
                  </a:lnTo>
                  <a:lnTo>
                    <a:pt x="5" y="149"/>
                  </a:lnTo>
                  <a:lnTo>
                    <a:pt x="5" y="149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6" y="145"/>
                  </a:lnTo>
                  <a:lnTo>
                    <a:pt x="6" y="145"/>
                  </a:lnTo>
                  <a:lnTo>
                    <a:pt x="6" y="143"/>
                  </a:lnTo>
                  <a:lnTo>
                    <a:pt x="6" y="143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7" y="130"/>
                  </a:lnTo>
                  <a:lnTo>
                    <a:pt x="6" y="130"/>
                  </a:lnTo>
                  <a:lnTo>
                    <a:pt x="6" y="128"/>
                  </a:lnTo>
                  <a:lnTo>
                    <a:pt x="6" y="126"/>
                  </a:lnTo>
                  <a:lnTo>
                    <a:pt x="6" y="123"/>
                  </a:lnTo>
                  <a:lnTo>
                    <a:pt x="6" y="121"/>
                  </a:lnTo>
                  <a:lnTo>
                    <a:pt x="6" y="119"/>
                  </a:lnTo>
                  <a:lnTo>
                    <a:pt x="6" y="117"/>
                  </a:lnTo>
                  <a:lnTo>
                    <a:pt x="7" y="115"/>
                  </a:lnTo>
                  <a:lnTo>
                    <a:pt x="7" y="113"/>
                  </a:lnTo>
                  <a:lnTo>
                    <a:pt x="7" y="111"/>
                  </a:lnTo>
                  <a:lnTo>
                    <a:pt x="7" y="109"/>
                  </a:lnTo>
                  <a:lnTo>
                    <a:pt x="7" y="106"/>
                  </a:lnTo>
                  <a:lnTo>
                    <a:pt x="5" y="104"/>
                  </a:lnTo>
                  <a:lnTo>
                    <a:pt x="5" y="102"/>
                  </a:lnTo>
                  <a:lnTo>
                    <a:pt x="5" y="100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88"/>
                  </a:lnTo>
                  <a:lnTo>
                    <a:pt x="10" y="87"/>
                  </a:lnTo>
                  <a:lnTo>
                    <a:pt x="10" y="85"/>
                  </a:lnTo>
                  <a:lnTo>
                    <a:pt x="10" y="83"/>
                  </a:lnTo>
                  <a:lnTo>
                    <a:pt x="13" y="81"/>
                  </a:lnTo>
                  <a:lnTo>
                    <a:pt x="13" y="79"/>
                  </a:lnTo>
                  <a:lnTo>
                    <a:pt x="14" y="77"/>
                  </a:lnTo>
                  <a:lnTo>
                    <a:pt x="14" y="75"/>
                  </a:lnTo>
                  <a:lnTo>
                    <a:pt x="15" y="73"/>
                  </a:lnTo>
                  <a:lnTo>
                    <a:pt x="15" y="72"/>
                  </a:lnTo>
                  <a:lnTo>
                    <a:pt x="16" y="70"/>
                  </a:lnTo>
                  <a:lnTo>
                    <a:pt x="16" y="68"/>
                  </a:lnTo>
                  <a:lnTo>
                    <a:pt x="19" y="65"/>
                  </a:lnTo>
                  <a:lnTo>
                    <a:pt x="19" y="63"/>
                  </a:lnTo>
                  <a:lnTo>
                    <a:pt x="20" y="61"/>
                  </a:lnTo>
                  <a:lnTo>
                    <a:pt x="20" y="59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1"/>
                  </a:lnTo>
                  <a:lnTo>
                    <a:pt x="24" y="51"/>
                  </a:lnTo>
                  <a:lnTo>
                    <a:pt x="24" y="49"/>
                  </a:lnTo>
                  <a:lnTo>
                    <a:pt x="24" y="49"/>
                  </a:lnTo>
                  <a:lnTo>
                    <a:pt x="25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5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广东">
              <a:hlinkClick r:id="" action="ppaction://macro?name=Slide1.广东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311550" y="5495077"/>
              <a:ext cx="1162552" cy="1016602"/>
            </a:xfrm>
            <a:custGeom>
              <a:avLst/>
              <a:gdLst>
                <a:gd name="T0" fmla="*/ 161 w 548"/>
                <a:gd name="T1" fmla="*/ 65 h 455"/>
                <a:gd name="T2" fmla="*/ 168 w 548"/>
                <a:gd name="T3" fmla="*/ 36 h 455"/>
                <a:gd name="T4" fmla="*/ 219 w 548"/>
                <a:gd name="T5" fmla="*/ 52 h 455"/>
                <a:gd name="T6" fmla="*/ 216 w 548"/>
                <a:gd name="T7" fmla="*/ 28 h 455"/>
                <a:gd name="T8" fmla="*/ 238 w 548"/>
                <a:gd name="T9" fmla="*/ 2 h 455"/>
                <a:gd name="T10" fmla="*/ 294 w 548"/>
                <a:gd name="T11" fmla="*/ 0 h 455"/>
                <a:gd name="T12" fmla="*/ 344 w 548"/>
                <a:gd name="T13" fmla="*/ 4 h 455"/>
                <a:gd name="T14" fmla="*/ 340 w 548"/>
                <a:gd name="T15" fmla="*/ 32 h 455"/>
                <a:gd name="T16" fmla="*/ 322 w 548"/>
                <a:gd name="T17" fmla="*/ 67 h 455"/>
                <a:gd name="T18" fmla="*/ 406 w 548"/>
                <a:gd name="T19" fmla="*/ 45 h 455"/>
                <a:gd name="T20" fmla="*/ 440 w 548"/>
                <a:gd name="T21" fmla="*/ 52 h 455"/>
                <a:gd name="T22" fmla="*/ 435 w 548"/>
                <a:gd name="T23" fmla="*/ 26 h 455"/>
                <a:gd name="T24" fmla="*/ 492 w 548"/>
                <a:gd name="T25" fmla="*/ 43 h 455"/>
                <a:gd name="T26" fmla="*/ 525 w 548"/>
                <a:gd name="T27" fmla="*/ 67 h 455"/>
                <a:gd name="T28" fmla="*/ 532 w 548"/>
                <a:gd name="T29" fmla="*/ 127 h 455"/>
                <a:gd name="T30" fmla="*/ 507 w 548"/>
                <a:gd name="T31" fmla="*/ 154 h 455"/>
                <a:gd name="T32" fmla="*/ 460 w 548"/>
                <a:gd name="T33" fmla="*/ 195 h 455"/>
                <a:gd name="T34" fmla="*/ 436 w 548"/>
                <a:gd name="T35" fmla="*/ 203 h 455"/>
                <a:gd name="T36" fmla="*/ 426 w 548"/>
                <a:gd name="T37" fmla="*/ 207 h 455"/>
                <a:gd name="T38" fmla="*/ 386 w 548"/>
                <a:gd name="T39" fmla="*/ 221 h 455"/>
                <a:gd name="T40" fmla="*/ 358 w 548"/>
                <a:gd name="T41" fmla="*/ 224 h 455"/>
                <a:gd name="T42" fmla="*/ 283 w 548"/>
                <a:gd name="T43" fmla="*/ 214 h 455"/>
                <a:gd name="T44" fmla="*/ 293 w 548"/>
                <a:gd name="T45" fmla="*/ 267 h 455"/>
                <a:gd name="T46" fmla="*/ 246 w 548"/>
                <a:gd name="T47" fmla="*/ 302 h 455"/>
                <a:gd name="T48" fmla="*/ 198 w 548"/>
                <a:gd name="T49" fmla="*/ 316 h 455"/>
                <a:gd name="T50" fmla="*/ 142 w 548"/>
                <a:gd name="T51" fmla="*/ 338 h 455"/>
                <a:gd name="T52" fmla="*/ 54 w 548"/>
                <a:gd name="T53" fmla="*/ 380 h 455"/>
                <a:gd name="T54" fmla="*/ 67 w 548"/>
                <a:gd name="T55" fmla="*/ 438 h 455"/>
                <a:gd name="T56" fmla="*/ 26 w 548"/>
                <a:gd name="T57" fmla="*/ 453 h 455"/>
                <a:gd name="T58" fmla="*/ 5 w 548"/>
                <a:gd name="T59" fmla="*/ 372 h 455"/>
                <a:gd name="T60" fmla="*/ 24 w 548"/>
                <a:gd name="T61" fmla="*/ 325 h 455"/>
                <a:gd name="T62" fmla="*/ 46 w 548"/>
                <a:gd name="T63" fmla="*/ 303 h 455"/>
                <a:gd name="T64" fmla="*/ 74 w 548"/>
                <a:gd name="T65" fmla="*/ 265 h 455"/>
                <a:gd name="T66" fmla="*/ 115 w 548"/>
                <a:gd name="T67" fmla="*/ 187 h 455"/>
                <a:gd name="T68" fmla="*/ 146 w 548"/>
                <a:gd name="T69" fmla="*/ 128 h 455"/>
                <a:gd name="T70" fmla="*/ 146 w 548"/>
                <a:gd name="T71" fmla="*/ 77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8" h="455">
                  <a:moveTo>
                    <a:pt x="146" y="77"/>
                  </a:moveTo>
                  <a:lnTo>
                    <a:pt x="161" y="65"/>
                  </a:lnTo>
                  <a:lnTo>
                    <a:pt x="161" y="43"/>
                  </a:lnTo>
                  <a:lnTo>
                    <a:pt x="168" y="36"/>
                  </a:lnTo>
                  <a:lnTo>
                    <a:pt x="187" y="38"/>
                  </a:lnTo>
                  <a:lnTo>
                    <a:pt x="219" y="52"/>
                  </a:lnTo>
                  <a:lnTo>
                    <a:pt x="224" y="41"/>
                  </a:lnTo>
                  <a:lnTo>
                    <a:pt x="216" y="28"/>
                  </a:lnTo>
                  <a:lnTo>
                    <a:pt x="219" y="19"/>
                  </a:lnTo>
                  <a:lnTo>
                    <a:pt x="238" y="2"/>
                  </a:lnTo>
                  <a:lnTo>
                    <a:pt x="274" y="12"/>
                  </a:lnTo>
                  <a:lnTo>
                    <a:pt x="294" y="0"/>
                  </a:lnTo>
                  <a:lnTo>
                    <a:pt x="309" y="14"/>
                  </a:lnTo>
                  <a:lnTo>
                    <a:pt x="344" y="4"/>
                  </a:lnTo>
                  <a:lnTo>
                    <a:pt x="350" y="18"/>
                  </a:lnTo>
                  <a:lnTo>
                    <a:pt x="340" y="32"/>
                  </a:lnTo>
                  <a:lnTo>
                    <a:pt x="322" y="60"/>
                  </a:lnTo>
                  <a:lnTo>
                    <a:pt x="322" y="67"/>
                  </a:lnTo>
                  <a:lnTo>
                    <a:pt x="332" y="74"/>
                  </a:lnTo>
                  <a:lnTo>
                    <a:pt x="406" y="45"/>
                  </a:lnTo>
                  <a:lnTo>
                    <a:pt x="433" y="60"/>
                  </a:lnTo>
                  <a:lnTo>
                    <a:pt x="440" y="52"/>
                  </a:lnTo>
                  <a:lnTo>
                    <a:pt x="433" y="36"/>
                  </a:lnTo>
                  <a:lnTo>
                    <a:pt x="435" y="26"/>
                  </a:lnTo>
                  <a:lnTo>
                    <a:pt x="483" y="36"/>
                  </a:lnTo>
                  <a:lnTo>
                    <a:pt x="492" y="43"/>
                  </a:lnTo>
                  <a:lnTo>
                    <a:pt x="506" y="41"/>
                  </a:lnTo>
                  <a:lnTo>
                    <a:pt x="525" y="67"/>
                  </a:lnTo>
                  <a:lnTo>
                    <a:pt x="547" y="115"/>
                  </a:lnTo>
                  <a:lnTo>
                    <a:pt x="532" y="127"/>
                  </a:lnTo>
                  <a:lnTo>
                    <a:pt x="520" y="150"/>
                  </a:lnTo>
                  <a:lnTo>
                    <a:pt x="507" y="154"/>
                  </a:lnTo>
                  <a:lnTo>
                    <a:pt x="497" y="177"/>
                  </a:lnTo>
                  <a:lnTo>
                    <a:pt x="460" y="195"/>
                  </a:lnTo>
                  <a:lnTo>
                    <a:pt x="446" y="187"/>
                  </a:lnTo>
                  <a:lnTo>
                    <a:pt x="436" y="203"/>
                  </a:lnTo>
                  <a:lnTo>
                    <a:pt x="436" y="207"/>
                  </a:lnTo>
                  <a:lnTo>
                    <a:pt x="426" y="207"/>
                  </a:lnTo>
                  <a:lnTo>
                    <a:pt x="405" y="207"/>
                  </a:lnTo>
                  <a:lnTo>
                    <a:pt x="386" y="221"/>
                  </a:lnTo>
                  <a:lnTo>
                    <a:pt x="373" y="213"/>
                  </a:lnTo>
                  <a:lnTo>
                    <a:pt x="358" y="224"/>
                  </a:lnTo>
                  <a:lnTo>
                    <a:pt x="317" y="241"/>
                  </a:lnTo>
                  <a:lnTo>
                    <a:pt x="283" y="214"/>
                  </a:lnTo>
                  <a:lnTo>
                    <a:pt x="280" y="236"/>
                  </a:lnTo>
                  <a:lnTo>
                    <a:pt x="293" y="267"/>
                  </a:lnTo>
                  <a:lnTo>
                    <a:pt x="262" y="279"/>
                  </a:lnTo>
                  <a:lnTo>
                    <a:pt x="246" y="302"/>
                  </a:lnTo>
                  <a:lnTo>
                    <a:pt x="214" y="309"/>
                  </a:lnTo>
                  <a:lnTo>
                    <a:pt x="198" y="316"/>
                  </a:lnTo>
                  <a:lnTo>
                    <a:pt x="165" y="316"/>
                  </a:lnTo>
                  <a:lnTo>
                    <a:pt x="142" y="338"/>
                  </a:lnTo>
                  <a:lnTo>
                    <a:pt x="83" y="359"/>
                  </a:lnTo>
                  <a:lnTo>
                    <a:pt x="54" y="380"/>
                  </a:lnTo>
                  <a:lnTo>
                    <a:pt x="40" y="394"/>
                  </a:lnTo>
                  <a:lnTo>
                    <a:pt x="67" y="438"/>
                  </a:lnTo>
                  <a:lnTo>
                    <a:pt x="48" y="454"/>
                  </a:lnTo>
                  <a:lnTo>
                    <a:pt x="26" y="453"/>
                  </a:lnTo>
                  <a:lnTo>
                    <a:pt x="0" y="406"/>
                  </a:lnTo>
                  <a:lnTo>
                    <a:pt x="5" y="372"/>
                  </a:lnTo>
                  <a:lnTo>
                    <a:pt x="5" y="356"/>
                  </a:lnTo>
                  <a:lnTo>
                    <a:pt x="24" y="325"/>
                  </a:lnTo>
                  <a:lnTo>
                    <a:pt x="48" y="319"/>
                  </a:lnTo>
                  <a:lnTo>
                    <a:pt x="46" y="303"/>
                  </a:lnTo>
                  <a:lnTo>
                    <a:pt x="71" y="293"/>
                  </a:lnTo>
                  <a:lnTo>
                    <a:pt x="74" y="265"/>
                  </a:lnTo>
                  <a:lnTo>
                    <a:pt x="117" y="231"/>
                  </a:lnTo>
                  <a:lnTo>
                    <a:pt x="115" y="187"/>
                  </a:lnTo>
                  <a:lnTo>
                    <a:pt x="147" y="144"/>
                  </a:lnTo>
                  <a:lnTo>
                    <a:pt x="146" y="128"/>
                  </a:lnTo>
                  <a:lnTo>
                    <a:pt x="157" y="112"/>
                  </a:lnTo>
                  <a:lnTo>
                    <a:pt x="146" y="77"/>
                  </a:lnTo>
                  <a:lnTo>
                    <a:pt x="146" y="7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广西">
              <a:hlinkClick r:id="" action="ppaction://macro?name=Slide1.广西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453853" y="5354660"/>
              <a:ext cx="1195393" cy="898306"/>
            </a:xfrm>
            <a:custGeom>
              <a:avLst/>
              <a:gdLst>
                <a:gd name="T0" fmla="*/ 26 w 568"/>
                <a:gd name="T1" fmla="*/ 159 h 410"/>
                <a:gd name="T2" fmla="*/ 63 w 568"/>
                <a:gd name="T3" fmla="*/ 141 h 410"/>
                <a:gd name="T4" fmla="*/ 122 w 568"/>
                <a:gd name="T5" fmla="*/ 157 h 410"/>
                <a:gd name="T6" fmla="*/ 134 w 568"/>
                <a:gd name="T7" fmla="*/ 131 h 410"/>
                <a:gd name="T8" fmla="*/ 216 w 568"/>
                <a:gd name="T9" fmla="*/ 99 h 410"/>
                <a:gd name="T10" fmla="*/ 283 w 568"/>
                <a:gd name="T11" fmla="*/ 81 h 410"/>
                <a:gd name="T12" fmla="*/ 311 w 568"/>
                <a:gd name="T13" fmla="*/ 88 h 410"/>
                <a:gd name="T14" fmla="*/ 334 w 568"/>
                <a:gd name="T15" fmla="*/ 71 h 410"/>
                <a:gd name="T16" fmla="*/ 342 w 568"/>
                <a:gd name="T17" fmla="*/ 55 h 410"/>
                <a:gd name="T18" fmla="*/ 370 w 568"/>
                <a:gd name="T19" fmla="*/ 35 h 410"/>
                <a:gd name="T20" fmla="*/ 407 w 568"/>
                <a:gd name="T21" fmla="*/ 15 h 410"/>
                <a:gd name="T22" fmla="*/ 423 w 568"/>
                <a:gd name="T23" fmla="*/ 33 h 410"/>
                <a:gd name="T24" fmla="*/ 458 w 568"/>
                <a:gd name="T25" fmla="*/ 7 h 410"/>
                <a:gd name="T26" fmla="*/ 495 w 568"/>
                <a:gd name="T27" fmla="*/ 7 h 410"/>
                <a:gd name="T28" fmla="*/ 514 w 568"/>
                <a:gd name="T29" fmla="*/ 37 h 410"/>
                <a:gd name="T30" fmla="*/ 492 w 568"/>
                <a:gd name="T31" fmla="*/ 90 h 410"/>
                <a:gd name="T32" fmla="*/ 492 w 568"/>
                <a:gd name="T33" fmla="*/ 114 h 410"/>
                <a:gd name="T34" fmla="*/ 529 w 568"/>
                <a:gd name="T35" fmla="*/ 133 h 410"/>
                <a:gd name="T36" fmla="*/ 556 w 568"/>
                <a:gd name="T37" fmla="*/ 124 h 410"/>
                <a:gd name="T38" fmla="*/ 556 w 568"/>
                <a:gd name="T39" fmla="*/ 175 h 410"/>
                <a:gd name="T40" fmla="*/ 525 w 568"/>
                <a:gd name="T41" fmla="*/ 234 h 410"/>
                <a:gd name="T42" fmla="*/ 484 w 568"/>
                <a:gd name="T43" fmla="*/ 312 h 410"/>
                <a:gd name="T44" fmla="*/ 456 w 568"/>
                <a:gd name="T45" fmla="*/ 350 h 410"/>
                <a:gd name="T46" fmla="*/ 434 w 568"/>
                <a:gd name="T47" fmla="*/ 372 h 410"/>
                <a:gd name="T48" fmla="*/ 368 w 568"/>
                <a:gd name="T49" fmla="*/ 409 h 410"/>
                <a:gd name="T50" fmla="*/ 317 w 568"/>
                <a:gd name="T51" fmla="*/ 380 h 410"/>
                <a:gd name="T52" fmla="*/ 264 w 568"/>
                <a:gd name="T53" fmla="*/ 408 h 410"/>
                <a:gd name="T54" fmla="*/ 178 w 568"/>
                <a:gd name="T55" fmla="*/ 376 h 410"/>
                <a:gd name="T56" fmla="*/ 182 w 568"/>
                <a:gd name="T57" fmla="*/ 317 h 410"/>
                <a:gd name="T58" fmla="*/ 142 w 568"/>
                <a:gd name="T59" fmla="*/ 304 h 410"/>
                <a:gd name="T60" fmla="*/ 114 w 568"/>
                <a:gd name="T61" fmla="*/ 304 h 410"/>
                <a:gd name="T62" fmla="*/ 98 w 568"/>
                <a:gd name="T63" fmla="*/ 261 h 410"/>
                <a:gd name="T64" fmla="*/ 124 w 568"/>
                <a:gd name="T65" fmla="*/ 254 h 410"/>
                <a:gd name="T66" fmla="*/ 122 w 568"/>
                <a:gd name="T67" fmla="*/ 218 h 410"/>
                <a:gd name="T68" fmla="*/ 48 w 568"/>
                <a:gd name="T69" fmla="*/ 188 h 410"/>
                <a:gd name="T70" fmla="*/ 13 w 568"/>
                <a:gd name="T71" fmla="*/ 188 h 410"/>
                <a:gd name="T72" fmla="*/ 2 w 568"/>
                <a:gd name="T73" fmla="*/ 157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8" h="410">
                  <a:moveTo>
                    <a:pt x="2" y="157"/>
                  </a:moveTo>
                  <a:lnTo>
                    <a:pt x="26" y="159"/>
                  </a:lnTo>
                  <a:lnTo>
                    <a:pt x="52" y="135"/>
                  </a:lnTo>
                  <a:lnTo>
                    <a:pt x="63" y="141"/>
                  </a:lnTo>
                  <a:lnTo>
                    <a:pt x="114" y="162"/>
                  </a:lnTo>
                  <a:lnTo>
                    <a:pt x="122" y="157"/>
                  </a:lnTo>
                  <a:lnTo>
                    <a:pt x="124" y="140"/>
                  </a:lnTo>
                  <a:lnTo>
                    <a:pt x="134" y="131"/>
                  </a:lnTo>
                  <a:lnTo>
                    <a:pt x="204" y="85"/>
                  </a:lnTo>
                  <a:lnTo>
                    <a:pt x="216" y="99"/>
                  </a:lnTo>
                  <a:lnTo>
                    <a:pt x="259" y="112"/>
                  </a:lnTo>
                  <a:lnTo>
                    <a:pt x="283" y="81"/>
                  </a:lnTo>
                  <a:lnTo>
                    <a:pt x="294" y="88"/>
                  </a:lnTo>
                  <a:lnTo>
                    <a:pt x="311" y="88"/>
                  </a:lnTo>
                  <a:lnTo>
                    <a:pt x="311" y="79"/>
                  </a:lnTo>
                  <a:lnTo>
                    <a:pt x="334" y="71"/>
                  </a:lnTo>
                  <a:lnTo>
                    <a:pt x="334" y="65"/>
                  </a:lnTo>
                  <a:lnTo>
                    <a:pt x="342" y="55"/>
                  </a:lnTo>
                  <a:lnTo>
                    <a:pt x="347" y="56"/>
                  </a:lnTo>
                  <a:lnTo>
                    <a:pt x="370" y="35"/>
                  </a:lnTo>
                  <a:lnTo>
                    <a:pt x="389" y="39"/>
                  </a:lnTo>
                  <a:lnTo>
                    <a:pt x="407" y="15"/>
                  </a:lnTo>
                  <a:lnTo>
                    <a:pt x="415" y="35"/>
                  </a:lnTo>
                  <a:lnTo>
                    <a:pt x="423" y="33"/>
                  </a:lnTo>
                  <a:lnTo>
                    <a:pt x="452" y="6"/>
                  </a:lnTo>
                  <a:lnTo>
                    <a:pt x="458" y="7"/>
                  </a:lnTo>
                  <a:lnTo>
                    <a:pt x="472" y="0"/>
                  </a:lnTo>
                  <a:lnTo>
                    <a:pt x="495" y="7"/>
                  </a:lnTo>
                  <a:lnTo>
                    <a:pt x="495" y="33"/>
                  </a:lnTo>
                  <a:lnTo>
                    <a:pt x="514" y="37"/>
                  </a:lnTo>
                  <a:lnTo>
                    <a:pt x="509" y="63"/>
                  </a:lnTo>
                  <a:lnTo>
                    <a:pt x="492" y="90"/>
                  </a:lnTo>
                  <a:lnTo>
                    <a:pt x="484" y="114"/>
                  </a:lnTo>
                  <a:lnTo>
                    <a:pt x="492" y="114"/>
                  </a:lnTo>
                  <a:lnTo>
                    <a:pt x="511" y="95"/>
                  </a:lnTo>
                  <a:lnTo>
                    <a:pt x="529" y="133"/>
                  </a:lnTo>
                  <a:lnTo>
                    <a:pt x="542" y="124"/>
                  </a:lnTo>
                  <a:lnTo>
                    <a:pt x="556" y="124"/>
                  </a:lnTo>
                  <a:lnTo>
                    <a:pt x="567" y="159"/>
                  </a:lnTo>
                  <a:lnTo>
                    <a:pt x="556" y="175"/>
                  </a:lnTo>
                  <a:lnTo>
                    <a:pt x="557" y="191"/>
                  </a:lnTo>
                  <a:lnTo>
                    <a:pt x="525" y="234"/>
                  </a:lnTo>
                  <a:lnTo>
                    <a:pt x="527" y="278"/>
                  </a:lnTo>
                  <a:lnTo>
                    <a:pt x="484" y="312"/>
                  </a:lnTo>
                  <a:lnTo>
                    <a:pt x="481" y="340"/>
                  </a:lnTo>
                  <a:lnTo>
                    <a:pt x="456" y="350"/>
                  </a:lnTo>
                  <a:lnTo>
                    <a:pt x="458" y="366"/>
                  </a:lnTo>
                  <a:lnTo>
                    <a:pt x="434" y="372"/>
                  </a:lnTo>
                  <a:lnTo>
                    <a:pt x="415" y="403"/>
                  </a:lnTo>
                  <a:lnTo>
                    <a:pt x="368" y="409"/>
                  </a:lnTo>
                  <a:lnTo>
                    <a:pt x="342" y="390"/>
                  </a:lnTo>
                  <a:lnTo>
                    <a:pt x="317" y="380"/>
                  </a:lnTo>
                  <a:lnTo>
                    <a:pt x="289" y="406"/>
                  </a:lnTo>
                  <a:lnTo>
                    <a:pt x="264" y="408"/>
                  </a:lnTo>
                  <a:lnTo>
                    <a:pt x="236" y="409"/>
                  </a:lnTo>
                  <a:lnTo>
                    <a:pt x="178" y="376"/>
                  </a:lnTo>
                  <a:lnTo>
                    <a:pt x="167" y="347"/>
                  </a:lnTo>
                  <a:lnTo>
                    <a:pt x="182" y="317"/>
                  </a:lnTo>
                  <a:lnTo>
                    <a:pt x="164" y="304"/>
                  </a:lnTo>
                  <a:lnTo>
                    <a:pt x="142" y="304"/>
                  </a:lnTo>
                  <a:lnTo>
                    <a:pt x="137" y="299"/>
                  </a:lnTo>
                  <a:lnTo>
                    <a:pt x="114" y="304"/>
                  </a:lnTo>
                  <a:lnTo>
                    <a:pt x="89" y="288"/>
                  </a:lnTo>
                  <a:lnTo>
                    <a:pt x="98" y="261"/>
                  </a:lnTo>
                  <a:lnTo>
                    <a:pt x="117" y="260"/>
                  </a:lnTo>
                  <a:lnTo>
                    <a:pt x="124" y="254"/>
                  </a:lnTo>
                  <a:lnTo>
                    <a:pt x="130" y="231"/>
                  </a:lnTo>
                  <a:lnTo>
                    <a:pt x="122" y="218"/>
                  </a:lnTo>
                  <a:lnTo>
                    <a:pt x="58" y="206"/>
                  </a:lnTo>
                  <a:lnTo>
                    <a:pt x="48" y="188"/>
                  </a:lnTo>
                  <a:lnTo>
                    <a:pt x="29" y="188"/>
                  </a:lnTo>
                  <a:lnTo>
                    <a:pt x="13" y="188"/>
                  </a:lnTo>
                  <a:lnTo>
                    <a:pt x="0" y="167"/>
                  </a:lnTo>
                  <a:lnTo>
                    <a:pt x="2" y="157"/>
                  </a:lnTo>
                  <a:lnTo>
                    <a:pt x="2" y="15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福建">
              <a:hlinkClick r:id="" action="ppaction://macro?name=Slide1.福建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265864" y="4928337"/>
              <a:ext cx="656809" cy="857641"/>
            </a:xfrm>
            <a:custGeom>
              <a:avLst/>
              <a:gdLst>
                <a:gd name="T0" fmla="*/ 0 w 309"/>
                <a:gd name="T1" fmla="*/ 299 h 389"/>
                <a:gd name="T2" fmla="*/ 11 w 309"/>
                <a:gd name="T3" fmla="*/ 232 h 389"/>
                <a:gd name="T4" fmla="*/ 22 w 309"/>
                <a:gd name="T5" fmla="*/ 214 h 389"/>
                <a:gd name="T6" fmla="*/ 26 w 309"/>
                <a:gd name="T7" fmla="*/ 195 h 389"/>
                <a:gd name="T8" fmla="*/ 41 w 309"/>
                <a:gd name="T9" fmla="*/ 168 h 389"/>
                <a:gd name="T10" fmla="*/ 33 w 309"/>
                <a:gd name="T11" fmla="*/ 157 h 389"/>
                <a:gd name="T12" fmla="*/ 35 w 309"/>
                <a:gd name="T13" fmla="*/ 134 h 389"/>
                <a:gd name="T14" fmla="*/ 66 w 309"/>
                <a:gd name="T15" fmla="*/ 98 h 389"/>
                <a:gd name="T16" fmla="*/ 63 w 309"/>
                <a:gd name="T17" fmla="*/ 75 h 389"/>
                <a:gd name="T18" fmla="*/ 85 w 309"/>
                <a:gd name="T19" fmla="*/ 40 h 389"/>
                <a:gd name="T20" fmla="*/ 105 w 309"/>
                <a:gd name="T21" fmla="*/ 45 h 389"/>
                <a:gd name="T22" fmla="*/ 146 w 309"/>
                <a:gd name="T23" fmla="*/ 16 h 389"/>
                <a:gd name="T24" fmla="*/ 153 w 309"/>
                <a:gd name="T25" fmla="*/ 0 h 389"/>
                <a:gd name="T26" fmla="*/ 177 w 309"/>
                <a:gd name="T27" fmla="*/ 5 h 389"/>
                <a:gd name="T28" fmla="*/ 190 w 309"/>
                <a:gd name="T29" fmla="*/ 37 h 389"/>
                <a:gd name="T30" fmla="*/ 201 w 309"/>
                <a:gd name="T31" fmla="*/ 61 h 389"/>
                <a:gd name="T32" fmla="*/ 226 w 309"/>
                <a:gd name="T33" fmla="*/ 61 h 389"/>
                <a:gd name="T34" fmla="*/ 244 w 309"/>
                <a:gd name="T35" fmla="*/ 40 h 389"/>
                <a:gd name="T36" fmla="*/ 267 w 309"/>
                <a:gd name="T37" fmla="*/ 64 h 389"/>
                <a:gd name="T38" fmla="*/ 308 w 309"/>
                <a:gd name="T39" fmla="*/ 48 h 389"/>
                <a:gd name="T40" fmla="*/ 282 w 309"/>
                <a:gd name="T41" fmla="*/ 112 h 389"/>
                <a:gd name="T42" fmla="*/ 267 w 309"/>
                <a:gd name="T43" fmla="*/ 104 h 389"/>
                <a:gd name="T44" fmla="*/ 256 w 309"/>
                <a:gd name="T45" fmla="*/ 109 h 389"/>
                <a:gd name="T46" fmla="*/ 255 w 309"/>
                <a:gd name="T47" fmla="*/ 115 h 389"/>
                <a:gd name="T48" fmla="*/ 269 w 309"/>
                <a:gd name="T49" fmla="*/ 131 h 389"/>
                <a:gd name="T50" fmla="*/ 266 w 309"/>
                <a:gd name="T51" fmla="*/ 189 h 389"/>
                <a:gd name="T52" fmla="*/ 269 w 309"/>
                <a:gd name="T53" fmla="*/ 208 h 389"/>
                <a:gd name="T54" fmla="*/ 266 w 309"/>
                <a:gd name="T55" fmla="*/ 213 h 389"/>
                <a:gd name="T56" fmla="*/ 249 w 309"/>
                <a:gd name="T57" fmla="*/ 209 h 389"/>
                <a:gd name="T58" fmla="*/ 238 w 309"/>
                <a:gd name="T59" fmla="*/ 220 h 389"/>
                <a:gd name="T60" fmla="*/ 245 w 309"/>
                <a:gd name="T61" fmla="*/ 235 h 389"/>
                <a:gd name="T62" fmla="*/ 225 w 309"/>
                <a:gd name="T63" fmla="*/ 255 h 389"/>
                <a:gd name="T64" fmla="*/ 229 w 309"/>
                <a:gd name="T65" fmla="*/ 263 h 389"/>
                <a:gd name="T66" fmla="*/ 208 w 309"/>
                <a:gd name="T67" fmla="*/ 273 h 389"/>
                <a:gd name="T68" fmla="*/ 211 w 309"/>
                <a:gd name="T69" fmla="*/ 289 h 389"/>
                <a:gd name="T70" fmla="*/ 205 w 309"/>
                <a:gd name="T71" fmla="*/ 296 h 389"/>
                <a:gd name="T72" fmla="*/ 177 w 309"/>
                <a:gd name="T73" fmla="*/ 296 h 389"/>
                <a:gd name="T74" fmla="*/ 162 w 309"/>
                <a:gd name="T75" fmla="*/ 309 h 389"/>
                <a:gd name="T76" fmla="*/ 160 w 309"/>
                <a:gd name="T77" fmla="*/ 314 h 389"/>
                <a:gd name="T78" fmla="*/ 173 w 309"/>
                <a:gd name="T79" fmla="*/ 323 h 389"/>
                <a:gd name="T80" fmla="*/ 159 w 309"/>
                <a:gd name="T81" fmla="*/ 345 h 389"/>
                <a:gd name="T82" fmla="*/ 140 w 309"/>
                <a:gd name="T83" fmla="*/ 370 h 389"/>
                <a:gd name="T84" fmla="*/ 132 w 309"/>
                <a:gd name="T85" fmla="*/ 367 h 389"/>
                <a:gd name="T86" fmla="*/ 112 w 309"/>
                <a:gd name="T87" fmla="*/ 388 h 389"/>
                <a:gd name="T88" fmla="*/ 90 w 309"/>
                <a:gd name="T89" fmla="*/ 340 h 389"/>
                <a:gd name="T90" fmla="*/ 71 w 309"/>
                <a:gd name="T91" fmla="*/ 314 h 389"/>
                <a:gd name="T92" fmla="*/ 57 w 309"/>
                <a:gd name="T93" fmla="*/ 316 h 389"/>
                <a:gd name="T94" fmla="*/ 48 w 309"/>
                <a:gd name="T95" fmla="*/ 309 h 389"/>
                <a:gd name="T96" fmla="*/ 0 w 309"/>
                <a:gd name="T97" fmla="*/ 299 h 389"/>
                <a:gd name="T98" fmla="*/ 0 w 309"/>
                <a:gd name="T99" fmla="*/ 29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9" h="389">
                  <a:moveTo>
                    <a:pt x="0" y="299"/>
                  </a:moveTo>
                  <a:lnTo>
                    <a:pt x="11" y="232"/>
                  </a:lnTo>
                  <a:lnTo>
                    <a:pt x="22" y="214"/>
                  </a:lnTo>
                  <a:lnTo>
                    <a:pt x="26" y="195"/>
                  </a:lnTo>
                  <a:lnTo>
                    <a:pt x="41" y="168"/>
                  </a:lnTo>
                  <a:lnTo>
                    <a:pt x="33" y="157"/>
                  </a:lnTo>
                  <a:lnTo>
                    <a:pt x="35" y="134"/>
                  </a:lnTo>
                  <a:lnTo>
                    <a:pt x="66" y="98"/>
                  </a:lnTo>
                  <a:lnTo>
                    <a:pt x="63" y="75"/>
                  </a:lnTo>
                  <a:lnTo>
                    <a:pt x="85" y="40"/>
                  </a:lnTo>
                  <a:lnTo>
                    <a:pt x="105" y="45"/>
                  </a:lnTo>
                  <a:lnTo>
                    <a:pt x="146" y="16"/>
                  </a:lnTo>
                  <a:lnTo>
                    <a:pt x="153" y="0"/>
                  </a:lnTo>
                  <a:lnTo>
                    <a:pt x="177" y="5"/>
                  </a:lnTo>
                  <a:lnTo>
                    <a:pt x="190" y="37"/>
                  </a:lnTo>
                  <a:lnTo>
                    <a:pt x="201" y="61"/>
                  </a:lnTo>
                  <a:lnTo>
                    <a:pt x="226" y="61"/>
                  </a:lnTo>
                  <a:lnTo>
                    <a:pt x="244" y="40"/>
                  </a:lnTo>
                  <a:lnTo>
                    <a:pt x="267" y="64"/>
                  </a:lnTo>
                  <a:lnTo>
                    <a:pt x="308" y="48"/>
                  </a:lnTo>
                  <a:lnTo>
                    <a:pt x="282" y="112"/>
                  </a:lnTo>
                  <a:lnTo>
                    <a:pt x="267" y="104"/>
                  </a:lnTo>
                  <a:lnTo>
                    <a:pt x="256" y="109"/>
                  </a:lnTo>
                  <a:lnTo>
                    <a:pt x="255" y="115"/>
                  </a:lnTo>
                  <a:lnTo>
                    <a:pt x="269" y="131"/>
                  </a:lnTo>
                  <a:lnTo>
                    <a:pt x="266" y="189"/>
                  </a:lnTo>
                  <a:lnTo>
                    <a:pt x="269" y="208"/>
                  </a:lnTo>
                  <a:lnTo>
                    <a:pt x="266" y="213"/>
                  </a:lnTo>
                  <a:lnTo>
                    <a:pt x="249" y="209"/>
                  </a:lnTo>
                  <a:lnTo>
                    <a:pt x="238" y="220"/>
                  </a:lnTo>
                  <a:lnTo>
                    <a:pt x="245" y="235"/>
                  </a:lnTo>
                  <a:lnTo>
                    <a:pt x="225" y="255"/>
                  </a:lnTo>
                  <a:lnTo>
                    <a:pt x="229" y="263"/>
                  </a:lnTo>
                  <a:lnTo>
                    <a:pt x="208" y="273"/>
                  </a:lnTo>
                  <a:lnTo>
                    <a:pt x="211" y="289"/>
                  </a:lnTo>
                  <a:lnTo>
                    <a:pt x="205" y="296"/>
                  </a:lnTo>
                  <a:lnTo>
                    <a:pt x="177" y="296"/>
                  </a:lnTo>
                  <a:lnTo>
                    <a:pt x="162" y="309"/>
                  </a:lnTo>
                  <a:lnTo>
                    <a:pt x="160" y="314"/>
                  </a:lnTo>
                  <a:lnTo>
                    <a:pt x="173" y="323"/>
                  </a:lnTo>
                  <a:lnTo>
                    <a:pt x="159" y="345"/>
                  </a:lnTo>
                  <a:lnTo>
                    <a:pt x="140" y="370"/>
                  </a:lnTo>
                  <a:lnTo>
                    <a:pt x="132" y="367"/>
                  </a:lnTo>
                  <a:lnTo>
                    <a:pt x="112" y="388"/>
                  </a:lnTo>
                  <a:lnTo>
                    <a:pt x="90" y="340"/>
                  </a:lnTo>
                  <a:lnTo>
                    <a:pt x="71" y="314"/>
                  </a:lnTo>
                  <a:lnTo>
                    <a:pt x="57" y="316"/>
                  </a:lnTo>
                  <a:lnTo>
                    <a:pt x="48" y="309"/>
                  </a:lnTo>
                  <a:lnTo>
                    <a:pt x="0" y="299"/>
                  </a:lnTo>
                  <a:lnTo>
                    <a:pt x="0" y="299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江西">
              <a:hlinkClick r:id="" action="ppaction://macro?name=Slide1.江西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874900" y="4635941"/>
              <a:ext cx="729058" cy="1053566"/>
            </a:xfrm>
            <a:custGeom>
              <a:avLst/>
              <a:gdLst>
                <a:gd name="T0" fmla="*/ 7 w 341"/>
                <a:gd name="T1" fmla="*/ 103 h 473"/>
                <a:gd name="T2" fmla="*/ 29 w 341"/>
                <a:gd name="T3" fmla="*/ 146 h 473"/>
                <a:gd name="T4" fmla="*/ 32 w 341"/>
                <a:gd name="T5" fmla="*/ 168 h 473"/>
                <a:gd name="T6" fmla="*/ 20 w 341"/>
                <a:gd name="T7" fmla="*/ 190 h 473"/>
                <a:gd name="T8" fmla="*/ 3 w 341"/>
                <a:gd name="T9" fmla="*/ 203 h 473"/>
                <a:gd name="T10" fmla="*/ 0 w 341"/>
                <a:gd name="T11" fmla="*/ 243 h 473"/>
                <a:gd name="T12" fmla="*/ 5 w 341"/>
                <a:gd name="T13" fmla="*/ 249 h 473"/>
                <a:gd name="T14" fmla="*/ 14 w 341"/>
                <a:gd name="T15" fmla="*/ 245 h 473"/>
                <a:gd name="T16" fmla="*/ 20 w 341"/>
                <a:gd name="T17" fmla="*/ 249 h 473"/>
                <a:gd name="T18" fmla="*/ 20 w 341"/>
                <a:gd name="T19" fmla="*/ 275 h 473"/>
                <a:gd name="T20" fmla="*/ 32 w 341"/>
                <a:gd name="T21" fmla="*/ 305 h 473"/>
                <a:gd name="T22" fmla="*/ 45 w 341"/>
                <a:gd name="T23" fmla="*/ 310 h 473"/>
                <a:gd name="T24" fmla="*/ 46 w 341"/>
                <a:gd name="T25" fmla="*/ 354 h 473"/>
                <a:gd name="T26" fmla="*/ 38 w 341"/>
                <a:gd name="T27" fmla="*/ 384 h 473"/>
                <a:gd name="T28" fmla="*/ 46 w 341"/>
                <a:gd name="T29" fmla="*/ 398 h 473"/>
                <a:gd name="T30" fmla="*/ 61 w 341"/>
                <a:gd name="T31" fmla="*/ 412 h 473"/>
                <a:gd name="T32" fmla="*/ 96 w 341"/>
                <a:gd name="T33" fmla="*/ 402 h 473"/>
                <a:gd name="T34" fmla="*/ 102 w 341"/>
                <a:gd name="T35" fmla="*/ 416 h 473"/>
                <a:gd name="T36" fmla="*/ 92 w 341"/>
                <a:gd name="T37" fmla="*/ 430 h 473"/>
                <a:gd name="T38" fmla="*/ 74 w 341"/>
                <a:gd name="T39" fmla="*/ 458 h 473"/>
                <a:gd name="T40" fmla="*/ 74 w 341"/>
                <a:gd name="T41" fmla="*/ 465 h 473"/>
                <a:gd name="T42" fmla="*/ 84 w 341"/>
                <a:gd name="T43" fmla="*/ 472 h 473"/>
                <a:gd name="T44" fmla="*/ 158 w 341"/>
                <a:gd name="T45" fmla="*/ 443 h 473"/>
                <a:gd name="T46" fmla="*/ 185 w 341"/>
                <a:gd name="T47" fmla="*/ 458 h 473"/>
                <a:gd name="T48" fmla="*/ 192 w 341"/>
                <a:gd name="T49" fmla="*/ 450 h 473"/>
                <a:gd name="T50" fmla="*/ 185 w 341"/>
                <a:gd name="T51" fmla="*/ 434 h 473"/>
                <a:gd name="T52" fmla="*/ 187 w 341"/>
                <a:gd name="T53" fmla="*/ 424 h 473"/>
                <a:gd name="T54" fmla="*/ 198 w 341"/>
                <a:gd name="T55" fmla="*/ 357 h 473"/>
                <a:gd name="T56" fmla="*/ 209 w 341"/>
                <a:gd name="T57" fmla="*/ 339 h 473"/>
                <a:gd name="T58" fmla="*/ 213 w 341"/>
                <a:gd name="T59" fmla="*/ 320 h 473"/>
                <a:gd name="T60" fmla="*/ 228 w 341"/>
                <a:gd name="T61" fmla="*/ 293 h 473"/>
                <a:gd name="T62" fmla="*/ 220 w 341"/>
                <a:gd name="T63" fmla="*/ 282 h 473"/>
                <a:gd name="T64" fmla="*/ 222 w 341"/>
                <a:gd name="T65" fmla="*/ 259 h 473"/>
                <a:gd name="T66" fmla="*/ 253 w 341"/>
                <a:gd name="T67" fmla="*/ 223 h 473"/>
                <a:gd name="T68" fmla="*/ 250 w 341"/>
                <a:gd name="T69" fmla="*/ 200 h 473"/>
                <a:gd name="T70" fmla="*/ 272 w 341"/>
                <a:gd name="T71" fmla="*/ 165 h 473"/>
                <a:gd name="T72" fmla="*/ 292 w 341"/>
                <a:gd name="T73" fmla="*/ 170 h 473"/>
                <a:gd name="T74" fmla="*/ 333 w 341"/>
                <a:gd name="T75" fmla="*/ 141 h 473"/>
                <a:gd name="T76" fmla="*/ 340 w 341"/>
                <a:gd name="T77" fmla="*/ 125 h 473"/>
                <a:gd name="T78" fmla="*/ 314 w 341"/>
                <a:gd name="T79" fmla="*/ 77 h 473"/>
                <a:gd name="T80" fmla="*/ 298 w 341"/>
                <a:gd name="T81" fmla="*/ 53 h 473"/>
                <a:gd name="T82" fmla="*/ 308 w 341"/>
                <a:gd name="T83" fmla="*/ 41 h 473"/>
                <a:gd name="T84" fmla="*/ 294 w 341"/>
                <a:gd name="T85" fmla="*/ 28 h 473"/>
                <a:gd name="T86" fmla="*/ 254 w 341"/>
                <a:gd name="T87" fmla="*/ 28 h 473"/>
                <a:gd name="T88" fmla="*/ 238 w 341"/>
                <a:gd name="T89" fmla="*/ 10 h 473"/>
                <a:gd name="T90" fmla="*/ 207 w 341"/>
                <a:gd name="T91" fmla="*/ 40 h 473"/>
                <a:gd name="T92" fmla="*/ 195 w 341"/>
                <a:gd name="T93" fmla="*/ 35 h 473"/>
                <a:gd name="T94" fmla="*/ 209 w 341"/>
                <a:gd name="T95" fmla="*/ 11 h 473"/>
                <a:gd name="T96" fmla="*/ 207 w 341"/>
                <a:gd name="T97" fmla="*/ 3 h 473"/>
                <a:gd name="T98" fmla="*/ 195 w 341"/>
                <a:gd name="T99" fmla="*/ 0 h 473"/>
                <a:gd name="T100" fmla="*/ 158 w 341"/>
                <a:gd name="T101" fmla="*/ 20 h 473"/>
                <a:gd name="T102" fmla="*/ 130 w 341"/>
                <a:gd name="T103" fmla="*/ 30 h 473"/>
                <a:gd name="T104" fmla="*/ 106 w 341"/>
                <a:gd name="T105" fmla="*/ 28 h 473"/>
                <a:gd name="T106" fmla="*/ 53 w 341"/>
                <a:gd name="T107" fmla="*/ 75 h 473"/>
                <a:gd name="T108" fmla="*/ 26 w 341"/>
                <a:gd name="T109" fmla="*/ 84 h 473"/>
                <a:gd name="T110" fmla="*/ 7 w 341"/>
                <a:gd name="T111" fmla="*/ 103 h 473"/>
                <a:gd name="T112" fmla="*/ 7 w 341"/>
                <a:gd name="T113" fmla="*/ 10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1" h="473">
                  <a:moveTo>
                    <a:pt x="7" y="103"/>
                  </a:moveTo>
                  <a:lnTo>
                    <a:pt x="29" y="146"/>
                  </a:lnTo>
                  <a:lnTo>
                    <a:pt x="32" y="168"/>
                  </a:lnTo>
                  <a:lnTo>
                    <a:pt x="20" y="190"/>
                  </a:lnTo>
                  <a:lnTo>
                    <a:pt x="3" y="203"/>
                  </a:lnTo>
                  <a:lnTo>
                    <a:pt x="0" y="243"/>
                  </a:lnTo>
                  <a:lnTo>
                    <a:pt x="5" y="249"/>
                  </a:lnTo>
                  <a:lnTo>
                    <a:pt x="14" y="245"/>
                  </a:lnTo>
                  <a:lnTo>
                    <a:pt x="20" y="249"/>
                  </a:lnTo>
                  <a:lnTo>
                    <a:pt x="20" y="275"/>
                  </a:lnTo>
                  <a:lnTo>
                    <a:pt x="32" y="305"/>
                  </a:lnTo>
                  <a:lnTo>
                    <a:pt x="45" y="310"/>
                  </a:lnTo>
                  <a:lnTo>
                    <a:pt x="46" y="354"/>
                  </a:lnTo>
                  <a:lnTo>
                    <a:pt x="38" y="384"/>
                  </a:lnTo>
                  <a:lnTo>
                    <a:pt x="46" y="398"/>
                  </a:lnTo>
                  <a:lnTo>
                    <a:pt x="61" y="412"/>
                  </a:lnTo>
                  <a:lnTo>
                    <a:pt x="96" y="402"/>
                  </a:lnTo>
                  <a:lnTo>
                    <a:pt x="102" y="416"/>
                  </a:lnTo>
                  <a:lnTo>
                    <a:pt x="92" y="430"/>
                  </a:lnTo>
                  <a:lnTo>
                    <a:pt x="74" y="458"/>
                  </a:lnTo>
                  <a:lnTo>
                    <a:pt x="74" y="465"/>
                  </a:lnTo>
                  <a:lnTo>
                    <a:pt x="84" y="472"/>
                  </a:lnTo>
                  <a:lnTo>
                    <a:pt x="158" y="443"/>
                  </a:lnTo>
                  <a:lnTo>
                    <a:pt x="185" y="458"/>
                  </a:lnTo>
                  <a:lnTo>
                    <a:pt x="192" y="450"/>
                  </a:lnTo>
                  <a:lnTo>
                    <a:pt x="185" y="434"/>
                  </a:lnTo>
                  <a:lnTo>
                    <a:pt x="187" y="424"/>
                  </a:lnTo>
                  <a:lnTo>
                    <a:pt x="198" y="357"/>
                  </a:lnTo>
                  <a:lnTo>
                    <a:pt x="209" y="339"/>
                  </a:lnTo>
                  <a:lnTo>
                    <a:pt x="213" y="320"/>
                  </a:lnTo>
                  <a:lnTo>
                    <a:pt x="228" y="293"/>
                  </a:lnTo>
                  <a:lnTo>
                    <a:pt x="220" y="282"/>
                  </a:lnTo>
                  <a:lnTo>
                    <a:pt x="222" y="259"/>
                  </a:lnTo>
                  <a:lnTo>
                    <a:pt x="253" y="223"/>
                  </a:lnTo>
                  <a:lnTo>
                    <a:pt x="250" y="200"/>
                  </a:lnTo>
                  <a:lnTo>
                    <a:pt x="272" y="165"/>
                  </a:lnTo>
                  <a:lnTo>
                    <a:pt x="292" y="170"/>
                  </a:lnTo>
                  <a:lnTo>
                    <a:pt x="333" y="141"/>
                  </a:lnTo>
                  <a:lnTo>
                    <a:pt x="340" y="125"/>
                  </a:lnTo>
                  <a:lnTo>
                    <a:pt x="314" y="77"/>
                  </a:lnTo>
                  <a:lnTo>
                    <a:pt x="298" y="53"/>
                  </a:lnTo>
                  <a:lnTo>
                    <a:pt x="308" y="41"/>
                  </a:lnTo>
                  <a:lnTo>
                    <a:pt x="294" y="28"/>
                  </a:lnTo>
                  <a:lnTo>
                    <a:pt x="254" y="28"/>
                  </a:lnTo>
                  <a:lnTo>
                    <a:pt x="238" y="10"/>
                  </a:lnTo>
                  <a:lnTo>
                    <a:pt x="207" y="40"/>
                  </a:lnTo>
                  <a:lnTo>
                    <a:pt x="195" y="35"/>
                  </a:lnTo>
                  <a:lnTo>
                    <a:pt x="209" y="11"/>
                  </a:lnTo>
                  <a:lnTo>
                    <a:pt x="207" y="3"/>
                  </a:lnTo>
                  <a:lnTo>
                    <a:pt x="195" y="0"/>
                  </a:lnTo>
                  <a:lnTo>
                    <a:pt x="158" y="20"/>
                  </a:lnTo>
                  <a:lnTo>
                    <a:pt x="130" y="30"/>
                  </a:lnTo>
                  <a:lnTo>
                    <a:pt x="106" y="28"/>
                  </a:lnTo>
                  <a:lnTo>
                    <a:pt x="53" y="75"/>
                  </a:lnTo>
                  <a:lnTo>
                    <a:pt x="26" y="84"/>
                  </a:lnTo>
                  <a:lnTo>
                    <a:pt x="7" y="103"/>
                  </a:lnTo>
                  <a:lnTo>
                    <a:pt x="7" y="10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湖南">
              <a:hlinkClick r:id="" action="ppaction://macro?name=Slide1.湖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163449" y="4697517"/>
              <a:ext cx="830862" cy="975936"/>
            </a:xfrm>
            <a:custGeom>
              <a:avLst/>
              <a:gdLst>
                <a:gd name="T0" fmla="*/ 335 w 392"/>
                <a:gd name="T1" fmla="*/ 54 h 439"/>
                <a:gd name="T2" fmla="*/ 328 w 392"/>
                <a:gd name="T3" fmla="*/ 16 h 439"/>
                <a:gd name="T4" fmla="*/ 300 w 392"/>
                <a:gd name="T5" fmla="*/ 22 h 439"/>
                <a:gd name="T6" fmla="*/ 278 w 392"/>
                <a:gd name="T7" fmla="*/ 35 h 439"/>
                <a:gd name="T8" fmla="*/ 258 w 392"/>
                <a:gd name="T9" fmla="*/ 19 h 439"/>
                <a:gd name="T10" fmla="*/ 220 w 392"/>
                <a:gd name="T11" fmla="*/ 26 h 439"/>
                <a:gd name="T12" fmla="*/ 106 w 392"/>
                <a:gd name="T13" fmla="*/ 0 h 439"/>
                <a:gd name="T14" fmla="*/ 115 w 392"/>
                <a:gd name="T15" fmla="*/ 29 h 439"/>
                <a:gd name="T16" fmla="*/ 62 w 392"/>
                <a:gd name="T17" fmla="*/ 29 h 439"/>
                <a:gd name="T18" fmla="*/ 18 w 392"/>
                <a:gd name="T19" fmla="*/ 84 h 439"/>
                <a:gd name="T20" fmla="*/ 36 w 392"/>
                <a:gd name="T21" fmla="*/ 210 h 439"/>
                <a:gd name="T22" fmla="*/ 4 w 392"/>
                <a:gd name="T23" fmla="*/ 255 h 439"/>
                <a:gd name="T24" fmla="*/ 48 w 392"/>
                <a:gd name="T25" fmla="*/ 260 h 439"/>
                <a:gd name="T26" fmla="*/ 57 w 392"/>
                <a:gd name="T27" fmla="*/ 340 h 439"/>
                <a:gd name="T28" fmla="*/ 94 w 392"/>
                <a:gd name="T29" fmla="*/ 320 h 439"/>
                <a:gd name="T30" fmla="*/ 110 w 392"/>
                <a:gd name="T31" fmla="*/ 338 h 439"/>
                <a:gd name="T32" fmla="*/ 145 w 392"/>
                <a:gd name="T33" fmla="*/ 312 h 439"/>
                <a:gd name="T34" fmla="*/ 182 w 392"/>
                <a:gd name="T35" fmla="*/ 312 h 439"/>
                <a:gd name="T36" fmla="*/ 201 w 392"/>
                <a:gd name="T37" fmla="*/ 342 h 439"/>
                <a:gd name="T38" fmla="*/ 179 w 392"/>
                <a:gd name="T39" fmla="*/ 395 h 439"/>
                <a:gd name="T40" fmla="*/ 179 w 392"/>
                <a:gd name="T41" fmla="*/ 419 h 439"/>
                <a:gd name="T42" fmla="*/ 216 w 392"/>
                <a:gd name="T43" fmla="*/ 438 h 439"/>
                <a:gd name="T44" fmla="*/ 243 w 392"/>
                <a:gd name="T45" fmla="*/ 429 h 439"/>
                <a:gd name="T46" fmla="*/ 258 w 392"/>
                <a:gd name="T47" fmla="*/ 395 h 439"/>
                <a:gd name="T48" fmla="*/ 284 w 392"/>
                <a:gd name="T49" fmla="*/ 390 h 439"/>
                <a:gd name="T50" fmla="*/ 321 w 392"/>
                <a:gd name="T51" fmla="*/ 393 h 439"/>
                <a:gd name="T52" fmla="*/ 316 w 392"/>
                <a:gd name="T53" fmla="*/ 371 h 439"/>
                <a:gd name="T54" fmla="*/ 371 w 392"/>
                <a:gd name="T55" fmla="*/ 364 h 439"/>
                <a:gd name="T56" fmla="*/ 383 w 392"/>
                <a:gd name="T57" fmla="*/ 338 h 439"/>
                <a:gd name="T58" fmla="*/ 390 w 392"/>
                <a:gd name="T59" fmla="*/ 264 h 439"/>
                <a:gd name="T60" fmla="*/ 365 w 392"/>
                <a:gd name="T61" fmla="*/ 229 h 439"/>
                <a:gd name="T62" fmla="*/ 359 w 392"/>
                <a:gd name="T63" fmla="*/ 199 h 439"/>
                <a:gd name="T64" fmla="*/ 345 w 392"/>
                <a:gd name="T65" fmla="*/ 197 h 439"/>
                <a:gd name="T66" fmla="*/ 365 w 392"/>
                <a:gd name="T67" fmla="*/ 144 h 439"/>
                <a:gd name="T68" fmla="*/ 374 w 392"/>
                <a:gd name="T69" fmla="*/ 100 h 439"/>
                <a:gd name="T70" fmla="*/ 352 w 392"/>
                <a:gd name="T71" fmla="*/ 5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2" h="439">
                  <a:moveTo>
                    <a:pt x="352" y="57"/>
                  </a:moveTo>
                  <a:lnTo>
                    <a:pt x="335" y="54"/>
                  </a:lnTo>
                  <a:lnTo>
                    <a:pt x="328" y="43"/>
                  </a:lnTo>
                  <a:lnTo>
                    <a:pt x="328" y="16"/>
                  </a:lnTo>
                  <a:lnTo>
                    <a:pt x="318" y="4"/>
                  </a:lnTo>
                  <a:lnTo>
                    <a:pt x="300" y="22"/>
                  </a:lnTo>
                  <a:lnTo>
                    <a:pt x="292" y="35"/>
                  </a:lnTo>
                  <a:lnTo>
                    <a:pt x="278" y="35"/>
                  </a:lnTo>
                  <a:lnTo>
                    <a:pt x="275" y="14"/>
                  </a:lnTo>
                  <a:lnTo>
                    <a:pt x="258" y="19"/>
                  </a:lnTo>
                  <a:lnTo>
                    <a:pt x="236" y="35"/>
                  </a:lnTo>
                  <a:lnTo>
                    <a:pt x="220" y="26"/>
                  </a:lnTo>
                  <a:lnTo>
                    <a:pt x="191" y="6"/>
                  </a:lnTo>
                  <a:lnTo>
                    <a:pt x="106" y="0"/>
                  </a:lnTo>
                  <a:lnTo>
                    <a:pt x="97" y="9"/>
                  </a:lnTo>
                  <a:lnTo>
                    <a:pt x="115" y="29"/>
                  </a:lnTo>
                  <a:lnTo>
                    <a:pt x="94" y="43"/>
                  </a:lnTo>
                  <a:lnTo>
                    <a:pt x="62" y="29"/>
                  </a:lnTo>
                  <a:lnTo>
                    <a:pt x="29" y="57"/>
                  </a:lnTo>
                  <a:lnTo>
                    <a:pt x="18" y="84"/>
                  </a:lnTo>
                  <a:lnTo>
                    <a:pt x="21" y="144"/>
                  </a:lnTo>
                  <a:lnTo>
                    <a:pt x="36" y="210"/>
                  </a:lnTo>
                  <a:lnTo>
                    <a:pt x="0" y="249"/>
                  </a:lnTo>
                  <a:lnTo>
                    <a:pt x="4" y="255"/>
                  </a:lnTo>
                  <a:lnTo>
                    <a:pt x="36" y="245"/>
                  </a:lnTo>
                  <a:lnTo>
                    <a:pt x="48" y="260"/>
                  </a:lnTo>
                  <a:lnTo>
                    <a:pt x="39" y="306"/>
                  </a:lnTo>
                  <a:lnTo>
                    <a:pt x="57" y="340"/>
                  </a:lnTo>
                  <a:lnTo>
                    <a:pt x="76" y="344"/>
                  </a:lnTo>
                  <a:lnTo>
                    <a:pt x="94" y="320"/>
                  </a:lnTo>
                  <a:lnTo>
                    <a:pt x="102" y="340"/>
                  </a:lnTo>
                  <a:lnTo>
                    <a:pt x="110" y="338"/>
                  </a:lnTo>
                  <a:lnTo>
                    <a:pt x="139" y="311"/>
                  </a:lnTo>
                  <a:lnTo>
                    <a:pt x="145" y="312"/>
                  </a:lnTo>
                  <a:lnTo>
                    <a:pt x="159" y="305"/>
                  </a:lnTo>
                  <a:lnTo>
                    <a:pt x="182" y="312"/>
                  </a:lnTo>
                  <a:lnTo>
                    <a:pt x="182" y="338"/>
                  </a:lnTo>
                  <a:lnTo>
                    <a:pt x="201" y="342"/>
                  </a:lnTo>
                  <a:lnTo>
                    <a:pt x="196" y="368"/>
                  </a:lnTo>
                  <a:lnTo>
                    <a:pt x="179" y="395"/>
                  </a:lnTo>
                  <a:lnTo>
                    <a:pt x="171" y="419"/>
                  </a:lnTo>
                  <a:lnTo>
                    <a:pt x="179" y="419"/>
                  </a:lnTo>
                  <a:lnTo>
                    <a:pt x="198" y="400"/>
                  </a:lnTo>
                  <a:lnTo>
                    <a:pt x="216" y="438"/>
                  </a:lnTo>
                  <a:lnTo>
                    <a:pt x="229" y="429"/>
                  </a:lnTo>
                  <a:lnTo>
                    <a:pt x="243" y="429"/>
                  </a:lnTo>
                  <a:lnTo>
                    <a:pt x="258" y="417"/>
                  </a:lnTo>
                  <a:lnTo>
                    <a:pt x="258" y="395"/>
                  </a:lnTo>
                  <a:lnTo>
                    <a:pt x="265" y="388"/>
                  </a:lnTo>
                  <a:lnTo>
                    <a:pt x="284" y="390"/>
                  </a:lnTo>
                  <a:lnTo>
                    <a:pt x="316" y="404"/>
                  </a:lnTo>
                  <a:lnTo>
                    <a:pt x="321" y="393"/>
                  </a:lnTo>
                  <a:lnTo>
                    <a:pt x="313" y="380"/>
                  </a:lnTo>
                  <a:lnTo>
                    <a:pt x="316" y="371"/>
                  </a:lnTo>
                  <a:lnTo>
                    <a:pt x="335" y="354"/>
                  </a:lnTo>
                  <a:lnTo>
                    <a:pt x="371" y="364"/>
                  </a:lnTo>
                  <a:lnTo>
                    <a:pt x="391" y="352"/>
                  </a:lnTo>
                  <a:lnTo>
                    <a:pt x="383" y="338"/>
                  </a:lnTo>
                  <a:lnTo>
                    <a:pt x="391" y="308"/>
                  </a:lnTo>
                  <a:lnTo>
                    <a:pt x="390" y="264"/>
                  </a:lnTo>
                  <a:lnTo>
                    <a:pt x="377" y="259"/>
                  </a:lnTo>
                  <a:lnTo>
                    <a:pt x="365" y="229"/>
                  </a:lnTo>
                  <a:lnTo>
                    <a:pt x="365" y="203"/>
                  </a:lnTo>
                  <a:lnTo>
                    <a:pt x="359" y="199"/>
                  </a:lnTo>
                  <a:lnTo>
                    <a:pt x="350" y="203"/>
                  </a:lnTo>
                  <a:lnTo>
                    <a:pt x="345" y="197"/>
                  </a:lnTo>
                  <a:lnTo>
                    <a:pt x="348" y="157"/>
                  </a:lnTo>
                  <a:lnTo>
                    <a:pt x="365" y="144"/>
                  </a:lnTo>
                  <a:lnTo>
                    <a:pt x="377" y="122"/>
                  </a:lnTo>
                  <a:lnTo>
                    <a:pt x="374" y="100"/>
                  </a:lnTo>
                  <a:lnTo>
                    <a:pt x="352" y="57"/>
                  </a:lnTo>
                  <a:lnTo>
                    <a:pt x="352" y="5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贵州">
              <a:hlinkClick r:id="" action="ppaction://macro?name=Slide1.贵州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343390" y="4852878"/>
              <a:ext cx="916248" cy="839159"/>
            </a:xfrm>
            <a:custGeom>
              <a:avLst/>
              <a:gdLst>
                <a:gd name="T0" fmla="*/ 121 w 439"/>
                <a:gd name="T1" fmla="*/ 128 h 383"/>
                <a:gd name="T2" fmla="*/ 111 w 439"/>
                <a:gd name="T3" fmla="*/ 158 h 383"/>
                <a:gd name="T4" fmla="*/ 92 w 439"/>
                <a:gd name="T5" fmla="*/ 164 h 383"/>
                <a:gd name="T6" fmla="*/ 51 w 439"/>
                <a:gd name="T7" fmla="*/ 158 h 383"/>
                <a:gd name="T8" fmla="*/ 43 w 439"/>
                <a:gd name="T9" fmla="*/ 168 h 383"/>
                <a:gd name="T10" fmla="*/ 20 w 439"/>
                <a:gd name="T11" fmla="*/ 160 h 383"/>
                <a:gd name="T12" fmla="*/ 0 w 439"/>
                <a:gd name="T13" fmla="*/ 189 h 383"/>
                <a:gd name="T14" fmla="*/ 9 w 439"/>
                <a:gd name="T15" fmla="*/ 197 h 383"/>
                <a:gd name="T16" fmla="*/ 9 w 439"/>
                <a:gd name="T17" fmla="*/ 216 h 383"/>
                <a:gd name="T18" fmla="*/ 19 w 439"/>
                <a:gd name="T19" fmla="*/ 232 h 383"/>
                <a:gd name="T20" fmla="*/ 59 w 439"/>
                <a:gd name="T21" fmla="*/ 220 h 383"/>
                <a:gd name="T22" fmla="*/ 72 w 439"/>
                <a:gd name="T23" fmla="*/ 230 h 383"/>
                <a:gd name="T24" fmla="*/ 53 w 439"/>
                <a:gd name="T25" fmla="*/ 308 h 383"/>
                <a:gd name="T26" fmla="*/ 77 w 439"/>
                <a:gd name="T27" fmla="*/ 332 h 383"/>
                <a:gd name="T28" fmla="*/ 70 w 439"/>
                <a:gd name="T29" fmla="*/ 377 h 383"/>
                <a:gd name="T30" fmla="*/ 94 w 439"/>
                <a:gd name="T31" fmla="*/ 379 h 383"/>
                <a:gd name="T32" fmla="*/ 120 w 439"/>
                <a:gd name="T33" fmla="*/ 355 h 383"/>
                <a:gd name="T34" fmla="*/ 131 w 439"/>
                <a:gd name="T35" fmla="*/ 361 h 383"/>
                <a:gd name="T36" fmla="*/ 182 w 439"/>
                <a:gd name="T37" fmla="*/ 382 h 383"/>
                <a:gd name="T38" fmla="*/ 190 w 439"/>
                <a:gd name="T39" fmla="*/ 377 h 383"/>
                <a:gd name="T40" fmla="*/ 192 w 439"/>
                <a:gd name="T41" fmla="*/ 360 h 383"/>
                <a:gd name="T42" fmla="*/ 202 w 439"/>
                <a:gd name="T43" fmla="*/ 351 h 383"/>
                <a:gd name="T44" fmla="*/ 272 w 439"/>
                <a:gd name="T45" fmla="*/ 305 h 383"/>
                <a:gd name="T46" fmla="*/ 284 w 439"/>
                <a:gd name="T47" fmla="*/ 319 h 383"/>
                <a:gd name="T48" fmla="*/ 327 w 439"/>
                <a:gd name="T49" fmla="*/ 332 h 383"/>
                <a:gd name="T50" fmla="*/ 351 w 439"/>
                <a:gd name="T51" fmla="*/ 301 h 383"/>
                <a:gd name="T52" fmla="*/ 362 w 439"/>
                <a:gd name="T53" fmla="*/ 308 h 383"/>
                <a:gd name="T54" fmla="*/ 379 w 439"/>
                <a:gd name="T55" fmla="*/ 308 h 383"/>
                <a:gd name="T56" fmla="*/ 379 w 439"/>
                <a:gd name="T57" fmla="*/ 299 h 383"/>
                <a:gd name="T58" fmla="*/ 402 w 439"/>
                <a:gd name="T59" fmla="*/ 291 h 383"/>
                <a:gd name="T60" fmla="*/ 402 w 439"/>
                <a:gd name="T61" fmla="*/ 285 h 383"/>
                <a:gd name="T62" fmla="*/ 410 w 439"/>
                <a:gd name="T63" fmla="*/ 275 h 383"/>
                <a:gd name="T64" fmla="*/ 415 w 439"/>
                <a:gd name="T65" fmla="*/ 276 h 383"/>
                <a:gd name="T66" fmla="*/ 438 w 439"/>
                <a:gd name="T67" fmla="*/ 255 h 383"/>
                <a:gd name="T68" fmla="*/ 420 w 439"/>
                <a:gd name="T69" fmla="*/ 221 h 383"/>
                <a:gd name="T70" fmla="*/ 429 w 439"/>
                <a:gd name="T71" fmla="*/ 175 h 383"/>
                <a:gd name="T72" fmla="*/ 417 w 439"/>
                <a:gd name="T73" fmla="*/ 160 h 383"/>
                <a:gd name="T74" fmla="*/ 385 w 439"/>
                <a:gd name="T75" fmla="*/ 170 h 383"/>
                <a:gd name="T76" fmla="*/ 381 w 439"/>
                <a:gd name="T77" fmla="*/ 164 h 383"/>
                <a:gd name="T78" fmla="*/ 417 w 439"/>
                <a:gd name="T79" fmla="*/ 125 h 383"/>
                <a:gd name="T80" fmla="*/ 402 w 439"/>
                <a:gd name="T81" fmla="*/ 59 h 383"/>
                <a:gd name="T82" fmla="*/ 377 w 439"/>
                <a:gd name="T83" fmla="*/ 78 h 383"/>
                <a:gd name="T84" fmla="*/ 355 w 439"/>
                <a:gd name="T85" fmla="*/ 55 h 383"/>
                <a:gd name="T86" fmla="*/ 334 w 439"/>
                <a:gd name="T87" fmla="*/ 27 h 383"/>
                <a:gd name="T88" fmla="*/ 333 w 439"/>
                <a:gd name="T89" fmla="*/ 10 h 383"/>
                <a:gd name="T90" fmla="*/ 318 w 439"/>
                <a:gd name="T91" fmla="*/ 8 h 383"/>
                <a:gd name="T92" fmla="*/ 301 w 439"/>
                <a:gd name="T93" fmla="*/ 13 h 383"/>
                <a:gd name="T94" fmla="*/ 274 w 439"/>
                <a:gd name="T95" fmla="*/ 0 h 383"/>
                <a:gd name="T96" fmla="*/ 260 w 439"/>
                <a:gd name="T97" fmla="*/ 31 h 383"/>
                <a:gd name="T98" fmla="*/ 236 w 439"/>
                <a:gd name="T99" fmla="*/ 34 h 383"/>
                <a:gd name="T100" fmla="*/ 220 w 439"/>
                <a:gd name="T101" fmla="*/ 59 h 383"/>
                <a:gd name="T102" fmla="*/ 208 w 439"/>
                <a:gd name="T103" fmla="*/ 55 h 383"/>
                <a:gd name="T104" fmla="*/ 192 w 439"/>
                <a:gd name="T105" fmla="*/ 59 h 383"/>
                <a:gd name="T106" fmla="*/ 166 w 439"/>
                <a:gd name="T107" fmla="*/ 44 h 383"/>
                <a:gd name="T108" fmla="*/ 145 w 439"/>
                <a:gd name="T109" fmla="*/ 69 h 383"/>
                <a:gd name="T110" fmla="*/ 145 w 439"/>
                <a:gd name="T111" fmla="*/ 79 h 383"/>
                <a:gd name="T112" fmla="*/ 186 w 439"/>
                <a:gd name="T113" fmla="*/ 101 h 383"/>
                <a:gd name="T114" fmla="*/ 196 w 439"/>
                <a:gd name="T115" fmla="*/ 118 h 383"/>
                <a:gd name="T116" fmla="*/ 166 w 439"/>
                <a:gd name="T117" fmla="*/ 129 h 383"/>
                <a:gd name="T118" fmla="*/ 121 w 439"/>
                <a:gd name="T119" fmla="*/ 128 h 383"/>
                <a:gd name="T120" fmla="*/ 121 w 439"/>
                <a:gd name="T121" fmla="*/ 128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39" h="383">
                  <a:moveTo>
                    <a:pt x="121" y="128"/>
                  </a:moveTo>
                  <a:lnTo>
                    <a:pt x="111" y="158"/>
                  </a:lnTo>
                  <a:lnTo>
                    <a:pt x="92" y="164"/>
                  </a:lnTo>
                  <a:lnTo>
                    <a:pt x="51" y="158"/>
                  </a:lnTo>
                  <a:lnTo>
                    <a:pt x="43" y="168"/>
                  </a:lnTo>
                  <a:lnTo>
                    <a:pt x="20" y="160"/>
                  </a:lnTo>
                  <a:lnTo>
                    <a:pt x="0" y="189"/>
                  </a:lnTo>
                  <a:lnTo>
                    <a:pt x="9" y="197"/>
                  </a:lnTo>
                  <a:lnTo>
                    <a:pt x="9" y="216"/>
                  </a:lnTo>
                  <a:lnTo>
                    <a:pt x="19" y="232"/>
                  </a:lnTo>
                  <a:lnTo>
                    <a:pt x="59" y="220"/>
                  </a:lnTo>
                  <a:lnTo>
                    <a:pt x="72" y="230"/>
                  </a:lnTo>
                  <a:lnTo>
                    <a:pt x="53" y="308"/>
                  </a:lnTo>
                  <a:lnTo>
                    <a:pt x="77" y="332"/>
                  </a:lnTo>
                  <a:lnTo>
                    <a:pt x="70" y="377"/>
                  </a:lnTo>
                  <a:lnTo>
                    <a:pt x="94" y="379"/>
                  </a:lnTo>
                  <a:lnTo>
                    <a:pt x="120" y="355"/>
                  </a:lnTo>
                  <a:lnTo>
                    <a:pt x="131" y="361"/>
                  </a:lnTo>
                  <a:lnTo>
                    <a:pt x="182" y="382"/>
                  </a:lnTo>
                  <a:lnTo>
                    <a:pt x="190" y="377"/>
                  </a:lnTo>
                  <a:lnTo>
                    <a:pt x="192" y="360"/>
                  </a:lnTo>
                  <a:lnTo>
                    <a:pt x="202" y="351"/>
                  </a:lnTo>
                  <a:lnTo>
                    <a:pt x="272" y="305"/>
                  </a:lnTo>
                  <a:lnTo>
                    <a:pt x="284" y="319"/>
                  </a:lnTo>
                  <a:lnTo>
                    <a:pt x="327" y="332"/>
                  </a:lnTo>
                  <a:lnTo>
                    <a:pt x="351" y="301"/>
                  </a:lnTo>
                  <a:lnTo>
                    <a:pt x="362" y="308"/>
                  </a:lnTo>
                  <a:lnTo>
                    <a:pt x="379" y="308"/>
                  </a:lnTo>
                  <a:lnTo>
                    <a:pt x="379" y="299"/>
                  </a:lnTo>
                  <a:lnTo>
                    <a:pt x="402" y="291"/>
                  </a:lnTo>
                  <a:lnTo>
                    <a:pt x="402" y="285"/>
                  </a:lnTo>
                  <a:lnTo>
                    <a:pt x="410" y="275"/>
                  </a:lnTo>
                  <a:lnTo>
                    <a:pt x="415" y="276"/>
                  </a:lnTo>
                  <a:lnTo>
                    <a:pt x="438" y="255"/>
                  </a:lnTo>
                  <a:lnTo>
                    <a:pt x="420" y="221"/>
                  </a:lnTo>
                  <a:lnTo>
                    <a:pt x="429" y="175"/>
                  </a:lnTo>
                  <a:lnTo>
                    <a:pt x="417" y="160"/>
                  </a:lnTo>
                  <a:lnTo>
                    <a:pt x="385" y="170"/>
                  </a:lnTo>
                  <a:lnTo>
                    <a:pt x="381" y="164"/>
                  </a:lnTo>
                  <a:lnTo>
                    <a:pt x="417" y="125"/>
                  </a:lnTo>
                  <a:lnTo>
                    <a:pt x="402" y="59"/>
                  </a:lnTo>
                  <a:lnTo>
                    <a:pt x="377" y="78"/>
                  </a:lnTo>
                  <a:lnTo>
                    <a:pt x="355" y="55"/>
                  </a:lnTo>
                  <a:lnTo>
                    <a:pt x="334" y="27"/>
                  </a:lnTo>
                  <a:lnTo>
                    <a:pt x="333" y="10"/>
                  </a:lnTo>
                  <a:lnTo>
                    <a:pt x="318" y="8"/>
                  </a:lnTo>
                  <a:lnTo>
                    <a:pt x="301" y="13"/>
                  </a:lnTo>
                  <a:lnTo>
                    <a:pt x="274" y="0"/>
                  </a:lnTo>
                  <a:lnTo>
                    <a:pt x="260" y="31"/>
                  </a:lnTo>
                  <a:lnTo>
                    <a:pt x="236" y="34"/>
                  </a:lnTo>
                  <a:lnTo>
                    <a:pt x="220" y="59"/>
                  </a:lnTo>
                  <a:lnTo>
                    <a:pt x="208" y="55"/>
                  </a:lnTo>
                  <a:lnTo>
                    <a:pt x="192" y="59"/>
                  </a:lnTo>
                  <a:lnTo>
                    <a:pt x="166" y="44"/>
                  </a:lnTo>
                  <a:lnTo>
                    <a:pt x="145" y="69"/>
                  </a:lnTo>
                  <a:lnTo>
                    <a:pt x="145" y="79"/>
                  </a:lnTo>
                  <a:lnTo>
                    <a:pt x="186" y="101"/>
                  </a:lnTo>
                  <a:lnTo>
                    <a:pt x="196" y="118"/>
                  </a:lnTo>
                  <a:lnTo>
                    <a:pt x="166" y="129"/>
                  </a:lnTo>
                  <a:lnTo>
                    <a:pt x="121" y="128"/>
                  </a:lnTo>
                  <a:lnTo>
                    <a:pt x="121" y="128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浙江">
              <a:hlinkClick r:id="" action="ppaction://macro?name=Slide1.浙江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542370" y="4370409"/>
              <a:ext cx="571424" cy="706075"/>
            </a:xfrm>
            <a:custGeom>
              <a:avLst/>
              <a:gdLst>
                <a:gd name="T0" fmla="*/ 197 w 274"/>
                <a:gd name="T1" fmla="*/ 303 h 320"/>
                <a:gd name="T2" fmla="*/ 156 w 274"/>
                <a:gd name="T3" fmla="*/ 319 h 320"/>
                <a:gd name="T4" fmla="*/ 133 w 274"/>
                <a:gd name="T5" fmla="*/ 295 h 320"/>
                <a:gd name="T6" fmla="*/ 115 w 274"/>
                <a:gd name="T7" fmla="*/ 316 h 320"/>
                <a:gd name="T8" fmla="*/ 90 w 274"/>
                <a:gd name="T9" fmla="*/ 316 h 320"/>
                <a:gd name="T10" fmla="*/ 79 w 274"/>
                <a:gd name="T11" fmla="*/ 292 h 320"/>
                <a:gd name="T12" fmla="*/ 66 w 274"/>
                <a:gd name="T13" fmla="*/ 260 h 320"/>
                <a:gd name="T14" fmla="*/ 42 w 274"/>
                <a:gd name="T15" fmla="*/ 255 h 320"/>
                <a:gd name="T16" fmla="*/ 16 w 274"/>
                <a:gd name="T17" fmla="*/ 207 h 320"/>
                <a:gd name="T18" fmla="*/ 0 w 274"/>
                <a:gd name="T19" fmla="*/ 183 h 320"/>
                <a:gd name="T20" fmla="*/ 10 w 274"/>
                <a:gd name="T21" fmla="*/ 171 h 320"/>
                <a:gd name="T22" fmla="*/ 16 w 274"/>
                <a:gd name="T23" fmla="*/ 166 h 320"/>
                <a:gd name="T24" fmla="*/ 43 w 274"/>
                <a:gd name="T25" fmla="*/ 128 h 320"/>
                <a:gd name="T26" fmla="*/ 42 w 274"/>
                <a:gd name="T27" fmla="*/ 96 h 320"/>
                <a:gd name="T28" fmla="*/ 51 w 274"/>
                <a:gd name="T29" fmla="*/ 83 h 320"/>
                <a:gd name="T30" fmla="*/ 72 w 274"/>
                <a:gd name="T31" fmla="*/ 79 h 320"/>
                <a:gd name="T32" fmla="*/ 79 w 274"/>
                <a:gd name="T33" fmla="*/ 70 h 320"/>
                <a:gd name="T34" fmla="*/ 71 w 274"/>
                <a:gd name="T35" fmla="*/ 55 h 320"/>
                <a:gd name="T36" fmla="*/ 82 w 274"/>
                <a:gd name="T37" fmla="*/ 41 h 320"/>
                <a:gd name="T38" fmla="*/ 82 w 274"/>
                <a:gd name="T39" fmla="*/ 11 h 320"/>
                <a:gd name="T40" fmla="*/ 97 w 274"/>
                <a:gd name="T41" fmla="*/ 4 h 320"/>
                <a:gd name="T42" fmla="*/ 123 w 274"/>
                <a:gd name="T43" fmla="*/ 20 h 320"/>
                <a:gd name="T44" fmla="*/ 155 w 274"/>
                <a:gd name="T45" fmla="*/ 25 h 320"/>
                <a:gd name="T46" fmla="*/ 176 w 274"/>
                <a:gd name="T47" fmla="*/ 0 h 320"/>
                <a:gd name="T48" fmla="*/ 201 w 274"/>
                <a:gd name="T49" fmla="*/ 22 h 320"/>
                <a:gd name="T50" fmla="*/ 190 w 274"/>
                <a:gd name="T51" fmla="*/ 30 h 320"/>
                <a:gd name="T52" fmla="*/ 177 w 274"/>
                <a:gd name="T53" fmla="*/ 50 h 320"/>
                <a:gd name="T54" fmla="*/ 156 w 274"/>
                <a:gd name="T55" fmla="*/ 55 h 320"/>
                <a:gd name="T56" fmla="*/ 149 w 274"/>
                <a:gd name="T57" fmla="*/ 61 h 320"/>
                <a:gd name="T58" fmla="*/ 168 w 274"/>
                <a:gd name="T59" fmla="*/ 73 h 320"/>
                <a:gd name="T60" fmla="*/ 206 w 274"/>
                <a:gd name="T61" fmla="*/ 55 h 320"/>
                <a:gd name="T62" fmla="*/ 267 w 274"/>
                <a:gd name="T63" fmla="*/ 81 h 320"/>
                <a:gd name="T64" fmla="*/ 273 w 274"/>
                <a:gd name="T65" fmla="*/ 133 h 320"/>
                <a:gd name="T66" fmla="*/ 249 w 274"/>
                <a:gd name="T67" fmla="*/ 133 h 320"/>
                <a:gd name="T68" fmla="*/ 247 w 274"/>
                <a:gd name="T69" fmla="*/ 148 h 320"/>
                <a:gd name="T70" fmla="*/ 260 w 274"/>
                <a:gd name="T71" fmla="*/ 170 h 320"/>
                <a:gd name="T72" fmla="*/ 249 w 274"/>
                <a:gd name="T73" fmla="*/ 183 h 320"/>
                <a:gd name="T74" fmla="*/ 261 w 274"/>
                <a:gd name="T75" fmla="*/ 204 h 320"/>
                <a:gd name="T76" fmla="*/ 241 w 274"/>
                <a:gd name="T77" fmla="*/ 228 h 320"/>
                <a:gd name="T78" fmla="*/ 232 w 274"/>
                <a:gd name="T79" fmla="*/ 215 h 320"/>
                <a:gd name="T80" fmla="*/ 202 w 274"/>
                <a:gd name="T81" fmla="*/ 292 h 320"/>
                <a:gd name="T82" fmla="*/ 197 w 274"/>
                <a:gd name="T83" fmla="*/ 303 h 320"/>
                <a:gd name="T84" fmla="*/ 197 w 274"/>
                <a:gd name="T85" fmla="*/ 303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4" h="320">
                  <a:moveTo>
                    <a:pt x="197" y="303"/>
                  </a:moveTo>
                  <a:lnTo>
                    <a:pt x="156" y="319"/>
                  </a:lnTo>
                  <a:lnTo>
                    <a:pt x="133" y="295"/>
                  </a:lnTo>
                  <a:lnTo>
                    <a:pt x="115" y="316"/>
                  </a:lnTo>
                  <a:lnTo>
                    <a:pt x="90" y="316"/>
                  </a:lnTo>
                  <a:lnTo>
                    <a:pt x="79" y="292"/>
                  </a:lnTo>
                  <a:lnTo>
                    <a:pt x="66" y="260"/>
                  </a:lnTo>
                  <a:lnTo>
                    <a:pt x="42" y="255"/>
                  </a:lnTo>
                  <a:lnTo>
                    <a:pt x="16" y="207"/>
                  </a:lnTo>
                  <a:lnTo>
                    <a:pt x="0" y="183"/>
                  </a:lnTo>
                  <a:lnTo>
                    <a:pt x="10" y="171"/>
                  </a:lnTo>
                  <a:lnTo>
                    <a:pt x="16" y="166"/>
                  </a:lnTo>
                  <a:lnTo>
                    <a:pt x="43" y="128"/>
                  </a:lnTo>
                  <a:lnTo>
                    <a:pt x="42" y="96"/>
                  </a:lnTo>
                  <a:lnTo>
                    <a:pt x="51" y="83"/>
                  </a:lnTo>
                  <a:lnTo>
                    <a:pt x="72" y="79"/>
                  </a:lnTo>
                  <a:lnTo>
                    <a:pt x="79" y="70"/>
                  </a:lnTo>
                  <a:lnTo>
                    <a:pt x="71" y="55"/>
                  </a:lnTo>
                  <a:lnTo>
                    <a:pt x="82" y="41"/>
                  </a:lnTo>
                  <a:lnTo>
                    <a:pt x="82" y="11"/>
                  </a:lnTo>
                  <a:lnTo>
                    <a:pt x="97" y="4"/>
                  </a:lnTo>
                  <a:lnTo>
                    <a:pt x="123" y="20"/>
                  </a:lnTo>
                  <a:lnTo>
                    <a:pt x="155" y="25"/>
                  </a:lnTo>
                  <a:lnTo>
                    <a:pt x="176" y="0"/>
                  </a:lnTo>
                  <a:lnTo>
                    <a:pt x="201" y="22"/>
                  </a:lnTo>
                  <a:lnTo>
                    <a:pt x="190" y="30"/>
                  </a:lnTo>
                  <a:lnTo>
                    <a:pt x="177" y="50"/>
                  </a:lnTo>
                  <a:lnTo>
                    <a:pt x="156" y="55"/>
                  </a:lnTo>
                  <a:lnTo>
                    <a:pt x="149" y="61"/>
                  </a:lnTo>
                  <a:lnTo>
                    <a:pt x="168" y="73"/>
                  </a:lnTo>
                  <a:lnTo>
                    <a:pt x="206" y="55"/>
                  </a:lnTo>
                  <a:lnTo>
                    <a:pt x="267" y="81"/>
                  </a:lnTo>
                  <a:lnTo>
                    <a:pt x="273" y="133"/>
                  </a:lnTo>
                  <a:lnTo>
                    <a:pt x="249" y="133"/>
                  </a:lnTo>
                  <a:lnTo>
                    <a:pt x="247" y="148"/>
                  </a:lnTo>
                  <a:lnTo>
                    <a:pt x="260" y="170"/>
                  </a:lnTo>
                  <a:lnTo>
                    <a:pt x="249" y="183"/>
                  </a:lnTo>
                  <a:lnTo>
                    <a:pt x="261" y="204"/>
                  </a:lnTo>
                  <a:lnTo>
                    <a:pt x="241" y="228"/>
                  </a:lnTo>
                  <a:lnTo>
                    <a:pt x="232" y="215"/>
                  </a:lnTo>
                  <a:lnTo>
                    <a:pt x="202" y="292"/>
                  </a:lnTo>
                  <a:lnTo>
                    <a:pt x="197" y="303"/>
                  </a:lnTo>
                  <a:lnTo>
                    <a:pt x="197" y="30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安徽">
              <a:hlinkClick r:id="" action="ppaction://macro?name=Slide1.安徽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009977" y="3821126"/>
              <a:ext cx="729058" cy="916789"/>
            </a:xfrm>
            <a:custGeom>
              <a:avLst/>
              <a:gdLst>
                <a:gd name="T0" fmla="*/ 82 w 343"/>
                <a:gd name="T1" fmla="*/ 0 h 408"/>
                <a:gd name="T2" fmla="*/ 142 w 343"/>
                <a:gd name="T3" fmla="*/ 35 h 408"/>
                <a:gd name="T4" fmla="*/ 188 w 343"/>
                <a:gd name="T5" fmla="*/ 55 h 408"/>
                <a:gd name="T6" fmla="*/ 210 w 343"/>
                <a:gd name="T7" fmla="*/ 59 h 408"/>
                <a:gd name="T8" fmla="*/ 221 w 343"/>
                <a:gd name="T9" fmla="*/ 108 h 408"/>
                <a:gd name="T10" fmla="*/ 258 w 343"/>
                <a:gd name="T11" fmla="*/ 129 h 408"/>
                <a:gd name="T12" fmla="*/ 285 w 343"/>
                <a:gd name="T13" fmla="*/ 112 h 408"/>
                <a:gd name="T14" fmla="*/ 295 w 343"/>
                <a:gd name="T15" fmla="*/ 141 h 408"/>
                <a:gd name="T16" fmla="*/ 261 w 343"/>
                <a:gd name="T17" fmla="*/ 159 h 408"/>
                <a:gd name="T18" fmla="*/ 248 w 343"/>
                <a:gd name="T19" fmla="*/ 184 h 408"/>
                <a:gd name="T20" fmla="*/ 285 w 343"/>
                <a:gd name="T21" fmla="*/ 220 h 408"/>
                <a:gd name="T22" fmla="*/ 342 w 343"/>
                <a:gd name="T23" fmla="*/ 247 h 408"/>
                <a:gd name="T24" fmla="*/ 331 w 343"/>
                <a:gd name="T25" fmla="*/ 291 h 408"/>
                <a:gd name="T26" fmla="*/ 332 w 343"/>
                <a:gd name="T27" fmla="*/ 315 h 408"/>
                <a:gd name="T28" fmla="*/ 302 w 343"/>
                <a:gd name="T29" fmla="*/ 332 h 408"/>
                <a:gd name="T30" fmla="*/ 276 w 343"/>
                <a:gd name="T31" fmla="*/ 402 h 408"/>
                <a:gd name="T32" fmla="*/ 256 w 343"/>
                <a:gd name="T33" fmla="*/ 394 h 408"/>
                <a:gd name="T34" fmla="*/ 200 w 343"/>
                <a:gd name="T35" fmla="*/ 376 h 408"/>
                <a:gd name="T36" fmla="*/ 157 w 343"/>
                <a:gd name="T37" fmla="*/ 401 h 408"/>
                <a:gd name="T38" fmla="*/ 169 w 343"/>
                <a:gd name="T39" fmla="*/ 369 h 408"/>
                <a:gd name="T40" fmla="*/ 120 w 343"/>
                <a:gd name="T41" fmla="*/ 386 h 408"/>
                <a:gd name="T42" fmla="*/ 96 w 343"/>
                <a:gd name="T43" fmla="*/ 299 h 408"/>
                <a:gd name="T44" fmla="*/ 75 w 343"/>
                <a:gd name="T45" fmla="*/ 286 h 408"/>
                <a:gd name="T46" fmla="*/ 56 w 343"/>
                <a:gd name="T47" fmla="*/ 242 h 408"/>
                <a:gd name="T48" fmla="*/ 78 w 343"/>
                <a:gd name="T49" fmla="*/ 212 h 408"/>
                <a:gd name="T50" fmla="*/ 68 w 343"/>
                <a:gd name="T51" fmla="*/ 171 h 408"/>
                <a:gd name="T52" fmla="*/ 21 w 343"/>
                <a:gd name="T53" fmla="*/ 168 h 408"/>
                <a:gd name="T54" fmla="*/ 21 w 343"/>
                <a:gd name="T55" fmla="*/ 127 h 408"/>
                <a:gd name="T56" fmla="*/ 39 w 343"/>
                <a:gd name="T57" fmla="*/ 92 h 408"/>
                <a:gd name="T58" fmla="*/ 46 w 343"/>
                <a:gd name="T59" fmla="*/ 51 h 408"/>
                <a:gd name="T60" fmla="*/ 75 w 343"/>
                <a:gd name="T61" fmla="*/ 75 h 408"/>
                <a:gd name="T62" fmla="*/ 104 w 343"/>
                <a:gd name="T63" fmla="*/ 52 h 408"/>
                <a:gd name="T64" fmla="*/ 75 w 343"/>
                <a:gd name="T65" fmla="*/ 20 h 408"/>
                <a:gd name="T66" fmla="*/ 70 w 343"/>
                <a:gd name="T67" fmla="*/ 3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3" h="408">
                  <a:moveTo>
                    <a:pt x="70" y="3"/>
                  </a:moveTo>
                  <a:lnTo>
                    <a:pt x="82" y="0"/>
                  </a:lnTo>
                  <a:lnTo>
                    <a:pt x="123" y="16"/>
                  </a:lnTo>
                  <a:lnTo>
                    <a:pt x="142" y="35"/>
                  </a:lnTo>
                  <a:lnTo>
                    <a:pt x="174" y="44"/>
                  </a:lnTo>
                  <a:lnTo>
                    <a:pt x="188" y="55"/>
                  </a:lnTo>
                  <a:lnTo>
                    <a:pt x="206" y="52"/>
                  </a:lnTo>
                  <a:lnTo>
                    <a:pt x="210" y="59"/>
                  </a:lnTo>
                  <a:lnTo>
                    <a:pt x="204" y="99"/>
                  </a:lnTo>
                  <a:lnTo>
                    <a:pt x="221" y="108"/>
                  </a:lnTo>
                  <a:lnTo>
                    <a:pt x="231" y="123"/>
                  </a:lnTo>
                  <a:lnTo>
                    <a:pt x="258" y="129"/>
                  </a:lnTo>
                  <a:lnTo>
                    <a:pt x="268" y="111"/>
                  </a:lnTo>
                  <a:lnTo>
                    <a:pt x="285" y="112"/>
                  </a:lnTo>
                  <a:lnTo>
                    <a:pt x="297" y="127"/>
                  </a:lnTo>
                  <a:lnTo>
                    <a:pt x="295" y="141"/>
                  </a:lnTo>
                  <a:lnTo>
                    <a:pt x="261" y="145"/>
                  </a:lnTo>
                  <a:lnTo>
                    <a:pt x="261" y="159"/>
                  </a:lnTo>
                  <a:lnTo>
                    <a:pt x="261" y="170"/>
                  </a:lnTo>
                  <a:lnTo>
                    <a:pt x="248" y="184"/>
                  </a:lnTo>
                  <a:lnTo>
                    <a:pt x="258" y="200"/>
                  </a:lnTo>
                  <a:lnTo>
                    <a:pt x="285" y="220"/>
                  </a:lnTo>
                  <a:lnTo>
                    <a:pt x="287" y="242"/>
                  </a:lnTo>
                  <a:lnTo>
                    <a:pt x="342" y="247"/>
                  </a:lnTo>
                  <a:lnTo>
                    <a:pt x="342" y="277"/>
                  </a:lnTo>
                  <a:lnTo>
                    <a:pt x="331" y="291"/>
                  </a:lnTo>
                  <a:lnTo>
                    <a:pt x="339" y="306"/>
                  </a:lnTo>
                  <a:lnTo>
                    <a:pt x="332" y="315"/>
                  </a:lnTo>
                  <a:lnTo>
                    <a:pt x="311" y="319"/>
                  </a:lnTo>
                  <a:lnTo>
                    <a:pt x="302" y="332"/>
                  </a:lnTo>
                  <a:lnTo>
                    <a:pt x="303" y="364"/>
                  </a:lnTo>
                  <a:lnTo>
                    <a:pt x="276" y="402"/>
                  </a:lnTo>
                  <a:lnTo>
                    <a:pt x="270" y="407"/>
                  </a:lnTo>
                  <a:lnTo>
                    <a:pt x="256" y="394"/>
                  </a:lnTo>
                  <a:lnTo>
                    <a:pt x="216" y="394"/>
                  </a:lnTo>
                  <a:lnTo>
                    <a:pt x="200" y="376"/>
                  </a:lnTo>
                  <a:lnTo>
                    <a:pt x="169" y="406"/>
                  </a:lnTo>
                  <a:lnTo>
                    <a:pt x="157" y="401"/>
                  </a:lnTo>
                  <a:lnTo>
                    <a:pt x="171" y="377"/>
                  </a:lnTo>
                  <a:lnTo>
                    <a:pt x="169" y="369"/>
                  </a:lnTo>
                  <a:lnTo>
                    <a:pt x="157" y="366"/>
                  </a:lnTo>
                  <a:lnTo>
                    <a:pt x="120" y="386"/>
                  </a:lnTo>
                  <a:lnTo>
                    <a:pt x="85" y="319"/>
                  </a:lnTo>
                  <a:lnTo>
                    <a:pt x="96" y="299"/>
                  </a:lnTo>
                  <a:lnTo>
                    <a:pt x="93" y="291"/>
                  </a:lnTo>
                  <a:lnTo>
                    <a:pt x="75" y="286"/>
                  </a:lnTo>
                  <a:lnTo>
                    <a:pt x="43" y="267"/>
                  </a:lnTo>
                  <a:lnTo>
                    <a:pt x="56" y="242"/>
                  </a:lnTo>
                  <a:lnTo>
                    <a:pt x="75" y="233"/>
                  </a:lnTo>
                  <a:lnTo>
                    <a:pt x="78" y="212"/>
                  </a:lnTo>
                  <a:lnTo>
                    <a:pt x="72" y="175"/>
                  </a:lnTo>
                  <a:lnTo>
                    <a:pt x="68" y="171"/>
                  </a:lnTo>
                  <a:lnTo>
                    <a:pt x="49" y="190"/>
                  </a:lnTo>
                  <a:lnTo>
                    <a:pt x="21" y="168"/>
                  </a:lnTo>
                  <a:lnTo>
                    <a:pt x="0" y="142"/>
                  </a:lnTo>
                  <a:lnTo>
                    <a:pt x="21" y="127"/>
                  </a:lnTo>
                  <a:lnTo>
                    <a:pt x="27" y="102"/>
                  </a:lnTo>
                  <a:lnTo>
                    <a:pt x="39" y="92"/>
                  </a:lnTo>
                  <a:lnTo>
                    <a:pt x="37" y="57"/>
                  </a:lnTo>
                  <a:lnTo>
                    <a:pt x="46" y="51"/>
                  </a:lnTo>
                  <a:lnTo>
                    <a:pt x="63" y="61"/>
                  </a:lnTo>
                  <a:lnTo>
                    <a:pt x="75" y="75"/>
                  </a:lnTo>
                  <a:lnTo>
                    <a:pt x="96" y="61"/>
                  </a:lnTo>
                  <a:lnTo>
                    <a:pt x="104" y="52"/>
                  </a:lnTo>
                  <a:lnTo>
                    <a:pt x="100" y="35"/>
                  </a:lnTo>
                  <a:lnTo>
                    <a:pt x="75" y="20"/>
                  </a:lnTo>
                  <a:lnTo>
                    <a:pt x="70" y="3"/>
                  </a:lnTo>
                  <a:lnTo>
                    <a:pt x="70" y="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江苏">
              <a:hlinkClick r:id="" action="ppaction://macro?name=Slide1.江苏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195514" y="3715343"/>
              <a:ext cx="847284" cy="702378"/>
            </a:xfrm>
            <a:custGeom>
              <a:avLst/>
              <a:gdLst>
                <a:gd name="T0" fmla="*/ 375 w 404"/>
                <a:gd name="T1" fmla="*/ 255 h 323"/>
                <a:gd name="T2" fmla="*/ 365 w 404"/>
                <a:gd name="T3" fmla="*/ 282 h 323"/>
                <a:gd name="T4" fmla="*/ 354 w 404"/>
                <a:gd name="T5" fmla="*/ 297 h 323"/>
                <a:gd name="T6" fmla="*/ 333 w 404"/>
                <a:gd name="T7" fmla="*/ 322 h 323"/>
                <a:gd name="T8" fmla="*/ 301 w 404"/>
                <a:gd name="T9" fmla="*/ 317 h 323"/>
                <a:gd name="T10" fmla="*/ 275 w 404"/>
                <a:gd name="T11" fmla="*/ 301 h 323"/>
                <a:gd name="T12" fmla="*/ 260 w 404"/>
                <a:gd name="T13" fmla="*/ 308 h 323"/>
                <a:gd name="T14" fmla="*/ 205 w 404"/>
                <a:gd name="T15" fmla="*/ 303 h 323"/>
                <a:gd name="T16" fmla="*/ 203 w 404"/>
                <a:gd name="T17" fmla="*/ 281 h 323"/>
                <a:gd name="T18" fmla="*/ 176 w 404"/>
                <a:gd name="T19" fmla="*/ 261 h 323"/>
                <a:gd name="T20" fmla="*/ 166 w 404"/>
                <a:gd name="T21" fmla="*/ 245 h 323"/>
                <a:gd name="T22" fmla="*/ 179 w 404"/>
                <a:gd name="T23" fmla="*/ 231 h 323"/>
                <a:gd name="T24" fmla="*/ 179 w 404"/>
                <a:gd name="T25" fmla="*/ 220 h 323"/>
                <a:gd name="T26" fmla="*/ 179 w 404"/>
                <a:gd name="T27" fmla="*/ 206 h 323"/>
                <a:gd name="T28" fmla="*/ 213 w 404"/>
                <a:gd name="T29" fmla="*/ 202 h 323"/>
                <a:gd name="T30" fmla="*/ 215 w 404"/>
                <a:gd name="T31" fmla="*/ 188 h 323"/>
                <a:gd name="T32" fmla="*/ 203 w 404"/>
                <a:gd name="T33" fmla="*/ 173 h 323"/>
                <a:gd name="T34" fmla="*/ 186 w 404"/>
                <a:gd name="T35" fmla="*/ 172 h 323"/>
                <a:gd name="T36" fmla="*/ 176 w 404"/>
                <a:gd name="T37" fmla="*/ 190 h 323"/>
                <a:gd name="T38" fmla="*/ 149 w 404"/>
                <a:gd name="T39" fmla="*/ 184 h 323"/>
                <a:gd name="T40" fmla="*/ 139 w 404"/>
                <a:gd name="T41" fmla="*/ 169 h 323"/>
                <a:gd name="T42" fmla="*/ 122 w 404"/>
                <a:gd name="T43" fmla="*/ 160 h 323"/>
                <a:gd name="T44" fmla="*/ 128 w 404"/>
                <a:gd name="T45" fmla="*/ 120 h 323"/>
                <a:gd name="T46" fmla="*/ 124 w 404"/>
                <a:gd name="T47" fmla="*/ 113 h 323"/>
                <a:gd name="T48" fmla="*/ 106 w 404"/>
                <a:gd name="T49" fmla="*/ 116 h 323"/>
                <a:gd name="T50" fmla="*/ 92 w 404"/>
                <a:gd name="T51" fmla="*/ 105 h 323"/>
                <a:gd name="T52" fmla="*/ 60 w 404"/>
                <a:gd name="T53" fmla="*/ 96 h 323"/>
                <a:gd name="T54" fmla="*/ 41 w 404"/>
                <a:gd name="T55" fmla="*/ 77 h 323"/>
                <a:gd name="T56" fmla="*/ 0 w 404"/>
                <a:gd name="T57" fmla="*/ 61 h 323"/>
                <a:gd name="T58" fmla="*/ 3 w 404"/>
                <a:gd name="T59" fmla="*/ 42 h 323"/>
                <a:gd name="T60" fmla="*/ 20 w 404"/>
                <a:gd name="T61" fmla="*/ 35 h 323"/>
                <a:gd name="T62" fmla="*/ 50 w 404"/>
                <a:gd name="T63" fmla="*/ 61 h 323"/>
                <a:gd name="T64" fmla="*/ 60 w 404"/>
                <a:gd name="T65" fmla="*/ 61 h 323"/>
                <a:gd name="T66" fmla="*/ 87 w 404"/>
                <a:gd name="T67" fmla="*/ 57 h 323"/>
                <a:gd name="T68" fmla="*/ 103 w 404"/>
                <a:gd name="T69" fmla="*/ 45 h 323"/>
                <a:gd name="T70" fmla="*/ 125 w 404"/>
                <a:gd name="T71" fmla="*/ 62 h 323"/>
                <a:gd name="T72" fmla="*/ 134 w 404"/>
                <a:gd name="T73" fmla="*/ 46 h 323"/>
                <a:gd name="T74" fmla="*/ 138 w 404"/>
                <a:gd name="T75" fmla="*/ 36 h 323"/>
                <a:gd name="T76" fmla="*/ 156 w 404"/>
                <a:gd name="T77" fmla="*/ 26 h 323"/>
                <a:gd name="T78" fmla="*/ 161 w 404"/>
                <a:gd name="T79" fmla="*/ 4 h 323"/>
                <a:gd name="T80" fmla="*/ 179 w 404"/>
                <a:gd name="T81" fmla="*/ 0 h 323"/>
                <a:gd name="T82" fmla="*/ 226 w 404"/>
                <a:gd name="T83" fmla="*/ 31 h 323"/>
                <a:gd name="T84" fmla="*/ 258 w 404"/>
                <a:gd name="T85" fmla="*/ 45 h 323"/>
                <a:gd name="T86" fmla="*/ 322 w 404"/>
                <a:gd name="T87" fmla="*/ 150 h 323"/>
                <a:gd name="T88" fmla="*/ 319 w 404"/>
                <a:gd name="T89" fmla="*/ 161 h 323"/>
                <a:gd name="T90" fmla="*/ 362 w 404"/>
                <a:gd name="T91" fmla="*/ 181 h 323"/>
                <a:gd name="T92" fmla="*/ 374 w 404"/>
                <a:gd name="T93" fmla="*/ 198 h 323"/>
                <a:gd name="T94" fmla="*/ 393 w 404"/>
                <a:gd name="T95" fmla="*/ 208 h 323"/>
                <a:gd name="T96" fmla="*/ 403 w 404"/>
                <a:gd name="T97" fmla="*/ 227 h 323"/>
                <a:gd name="T98" fmla="*/ 389 w 404"/>
                <a:gd name="T99" fmla="*/ 232 h 323"/>
                <a:gd name="T100" fmla="*/ 368 w 404"/>
                <a:gd name="T101" fmla="*/ 226 h 323"/>
                <a:gd name="T102" fmla="*/ 338 w 404"/>
                <a:gd name="T103" fmla="*/ 226 h 323"/>
                <a:gd name="T104" fmla="*/ 311 w 404"/>
                <a:gd name="T105" fmla="*/ 216 h 323"/>
                <a:gd name="T106" fmla="*/ 298 w 404"/>
                <a:gd name="T107" fmla="*/ 226 h 323"/>
                <a:gd name="T108" fmla="*/ 325 w 404"/>
                <a:gd name="T109" fmla="*/ 232 h 323"/>
                <a:gd name="T110" fmla="*/ 349 w 404"/>
                <a:gd name="T111" fmla="*/ 243 h 323"/>
                <a:gd name="T112" fmla="*/ 375 w 404"/>
                <a:gd name="T113" fmla="*/ 255 h 323"/>
                <a:gd name="T114" fmla="*/ 375 w 404"/>
                <a:gd name="T115" fmla="*/ 25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4" h="323">
                  <a:moveTo>
                    <a:pt x="375" y="255"/>
                  </a:moveTo>
                  <a:lnTo>
                    <a:pt x="365" y="282"/>
                  </a:lnTo>
                  <a:lnTo>
                    <a:pt x="354" y="297"/>
                  </a:lnTo>
                  <a:lnTo>
                    <a:pt x="333" y="322"/>
                  </a:lnTo>
                  <a:lnTo>
                    <a:pt x="301" y="317"/>
                  </a:lnTo>
                  <a:lnTo>
                    <a:pt x="275" y="301"/>
                  </a:lnTo>
                  <a:lnTo>
                    <a:pt x="260" y="308"/>
                  </a:lnTo>
                  <a:lnTo>
                    <a:pt x="205" y="303"/>
                  </a:lnTo>
                  <a:lnTo>
                    <a:pt x="203" y="281"/>
                  </a:lnTo>
                  <a:lnTo>
                    <a:pt x="176" y="261"/>
                  </a:lnTo>
                  <a:lnTo>
                    <a:pt x="166" y="245"/>
                  </a:lnTo>
                  <a:lnTo>
                    <a:pt x="179" y="231"/>
                  </a:lnTo>
                  <a:lnTo>
                    <a:pt x="179" y="220"/>
                  </a:lnTo>
                  <a:lnTo>
                    <a:pt x="179" y="206"/>
                  </a:lnTo>
                  <a:lnTo>
                    <a:pt x="213" y="202"/>
                  </a:lnTo>
                  <a:lnTo>
                    <a:pt x="215" y="188"/>
                  </a:lnTo>
                  <a:lnTo>
                    <a:pt x="203" y="173"/>
                  </a:lnTo>
                  <a:lnTo>
                    <a:pt x="186" y="172"/>
                  </a:lnTo>
                  <a:lnTo>
                    <a:pt x="176" y="190"/>
                  </a:lnTo>
                  <a:lnTo>
                    <a:pt x="149" y="184"/>
                  </a:lnTo>
                  <a:lnTo>
                    <a:pt x="139" y="169"/>
                  </a:lnTo>
                  <a:lnTo>
                    <a:pt x="122" y="160"/>
                  </a:lnTo>
                  <a:lnTo>
                    <a:pt x="128" y="120"/>
                  </a:lnTo>
                  <a:lnTo>
                    <a:pt x="124" y="113"/>
                  </a:lnTo>
                  <a:lnTo>
                    <a:pt x="106" y="116"/>
                  </a:lnTo>
                  <a:lnTo>
                    <a:pt x="92" y="105"/>
                  </a:lnTo>
                  <a:lnTo>
                    <a:pt x="60" y="96"/>
                  </a:lnTo>
                  <a:lnTo>
                    <a:pt x="41" y="77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20" y="35"/>
                  </a:lnTo>
                  <a:lnTo>
                    <a:pt x="50" y="61"/>
                  </a:lnTo>
                  <a:lnTo>
                    <a:pt x="60" y="61"/>
                  </a:lnTo>
                  <a:lnTo>
                    <a:pt x="87" y="57"/>
                  </a:lnTo>
                  <a:lnTo>
                    <a:pt x="103" y="45"/>
                  </a:lnTo>
                  <a:lnTo>
                    <a:pt x="125" y="62"/>
                  </a:lnTo>
                  <a:lnTo>
                    <a:pt x="134" y="46"/>
                  </a:lnTo>
                  <a:lnTo>
                    <a:pt x="138" y="36"/>
                  </a:lnTo>
                  <a:lnTo>
                    <a:pt x="156" y="26"/>
                  </a:lnTo>
                  <a:lnTo>
                    <a:pt x="161" y="4"/>
                  </a:lnTo>
                  <a:lnTo>
                    <a:pt x="179" y="0"/>
                  </a:lnTo>
                  <a:lnTo>
                    <a:pt x="226" y="31"/>
                  </a:lnTo>
                  <a:lnTo>
                    <a:pt x="258" y="45"/>
                  </a:lnTo>
                  <a:lnTo>
                    <a:pt x="322" y="150"/>
                  </a:lnTo>
                  <a:lnTo>
                    <a:pt x="319" y="161"/>
                  </a:lnTo>
                  <a:lnTo>
                    <a:pt x="362" y="181"/>
                  </a:lnTo>
                  <a:lnTo>
                    <a:pt x="374" y="198"/>
                  </a:lnTo>
                  <a:lnTo>
                    <a:pt x="393" y="208"/>
                  </a:lnTo>
                  <a:lnTo>
                    <a:pt x="403" y="227"/>
                  </a:lnTo>
                  <a:lnTo>
                    <a:pt x="389" y="232"/>
                  </a:lnTo>
                  <a:lnTo>
                    <a:pt x="368" y="226"/>
                  </a:lnTo>
                  <a:lnTo>
                    <a:pt x="338" y="226"/>
                  </a:lnTo>
                  <a:lnTo>
                    <a:pt x="311" y="216"/>
                  </a:lnTo>
                  <a:lnTo>
                    <a:pt x="298" y="226"/>
                  </a:lnTo>
                  <a:lnTo>
                    <a:pt x="325" y="232"/>
                  </a:lnTo>
                  <a:lnTo>
                    <a:pt x="349" y="243"/>
                  </a:lnTo>
                  <a:lnTo>
                    <a:pt x="375" y="255"/>
                  </a:lnTo>
                  <a:lnTo>
                    <a:pt x="375" y="255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湖北">
              <a:hlinkClick r:id="" action="ppaction://macro?name=Slide1.湖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077563" y="4117119"/>
              <a:ext cx="1178974" cy="780008"/>
            </a:xfrm>
            <a:custGeom>
              <a:avLst/>
              <a:gdLst>
                <a:gd name="T0" fmla="*/ 76 w 551"/>
                <a:gd name="T1" fmla="*/ 318 h 346"/>
                <a:gd name="T2" fmla="*/ 141 w 551"/>
                <a:gd name="T3" fmla="*/ 304 h 346"/>
                <a:gd name="T4" fmla="*/ 144 w 551"/>
                <a:gd name="T5" fmla="*/ 270 h 346"/>
                <a:gd name="T6" fmla="*/ 238 w 551"/>
                <a:gd name="T7" fmla="*/ 267 h 346"/>
                <a:gd name="T8" fmla="*/ 283 w 551"/>
                <a:gd name="T9" fmla="*/ 296 h 346"/>
                <a:gd name="T10" fmla="*/ 322 w 551"/>
                <a:gd name="T11" fmla="*/ 275 h 346"/>
                <a:gd name="T12" fmla="*/ 339 w 551"/>
                <a:gd name="T13" fmla="*/ 296 h 346"/>
                <a:gd name="T14" fmla="*/ 365 w 551"/>
                <a:gd name="T15" fmla="*/ 265 h 346"/>
                <a:gd name="T16" fmla="*/ 375 w 551"/>
                <a:gd name="T17" fmla="*/ 304 h 346"/>
                <a:gd name="T18" fmla="*/ 399 w 551"/>
                <a:gd name="T19" fmla="*/ 318 h 346"/>
                <a:gd name="T20" fmla="*/ 445 w 551"/>
                <a:gd name="T21" fmla="*/ 290 h 346"/>
                <a:gd name="T22" fmla="*/ 522 w 551"/>
                <a:gd name="T23" fmla="*/ 245 h 346"/>
                <a:gd name="T24" fmla="*/ 515 w 551"/>
                <a:gd name="T25" fmla="*/ 168 h 346"/>
                <a:gd name="T26" fmla="*/ 523 w 551"/>
                <a:gd name="T27" fmla="*/ 140 h 346"/>
                <a:gd name="T28" fmla="*/ 473 w 551"/>
                <a:gd name="T29" fmla="*/ 116 h 346"/>
                <a:gd name="T30" fmla="*/ 438 w 551"/>
                <a:gd name="T31" fmla="*/ 116 h 346"/>
                <a:gd name="T32" fmla="*/ 387 w 551"/>
                <a:gd name="T33" fmla="*/ 98 h 346"/>
                <a:gd name="T34" fmla="*/ 358 w 551"/>
                <a:gd name="T35" fmla="*/ 67 h 346"/>
                <a:gd name="T36" fmla="*/ 331 w 551"/>
                <a:gd name="T37" fmla="*/ 65 h 346"/>
                <a:gd name="T38" fmla="*/ 271 w 551"/>
                <a:gd name="T39" fmla="*/ 65 h 346"/>
                <a:gd name="T40" fmla="*/ 159 w 551"/>
                <a:gd name="T41" fmla="*/ 0 h 346"/>
                <a:gd name="T42" fmla="*/ 135 w 551"/>
                <a:gd name="T43" fmla="*/ 8 h 346"/>
                <a:gd name="T44" fmla="*/ 68 w 551"/>
                <a:gd name="T45" fmla="*/ 8 h 346"/>
                <a:gd name="T46" fmla="*/ 76 w 551"/>
                <a:gd name="T47" fmla="*/ 31 h 346"/>
                <a:gd name="T48" fmla="*/ 108 w 551"/>
                <a:gd name="T49" fmla="*/ 41 h 346"/>
                <a:gd name="T50" fmla="*/ 73 w 551"/>
                <a:gd name="T51" fmla="*/ 65 h 346"/>
                <a:gd name="T52" fmla="*/ 73 w 551"/>
                <a:gd name="T53" fmla="*/ 95 h 346"/>
                <a:gd name="T54" fmla="*/ 93 w 551"/>
                <a:gd name="T55" fmla="*/ 125 h 346"/>
                <a:gd name="T56" fmla="*/ 117 w 551"/>
                <a:gd name="T57" fmla="*/ 189 h 346"/>
                <a:gd name="T58" fmla="*/ 100 w 551"/>
                <a:gd name="T59" fmla="*/ 200 h 346"/>
                <a:gd name="T60" fmla="*/ 14 w 551"/>
                <a:gd name="T61" fmla="*/ 233 h 346"/>
                <a:gd name="T62" fmla="*/ 12 w 551"/>
                <a:gd name="T63" fmla="*/ 263 h 346"/>
                <a:gd name="T64" fmla="*/ 28 w 551"/>
                <a:gd name="T65" fmla="*/ 298 h 346"/>
                <a:gd name="T66" fmla="*/ 65 w 551"/>
                <a:gd name="T67" fmla="*/ 345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346">
                  <a:moveTo>
                    <a:pt x="65" y="345"/>
                  </a:moveTo>
                  <a:lnTo>
                    <a:pt x="76" y="318"/>
                  </a:lnTo>
                  <a:lnTo>
                    <a:pt x="109" y="290"/>
                  </a:lnTo>
                  <a:lnTo>
                    <a:pt x="141" y="304"/>
                  </a:lnTo>
                  <a:lnTo>
                    <a:pt x="162" y="290"/>
                  </a:lnTo>
                  <a:lnTo>
                    <a:pt x="144" y="270"/>
                  </a:lnTo>
                  <a:lnTo>
                    <a:pt x="153" y="261"/>
                  </a:lnTo>
                  <a:lnTo>
                    <a:pt x="238" y="267"/>
                  </a:lnTo>
                  <a:lnTo>
                    <a:pt x="267" y="287"/>
                  </a:lnTo>
                  <a:lnTo>
                    <a:pt x="283" y="296"/>
                  </a:lnTo>
                  <a:lnTo>
                    <a:pt x="305" y="280"/>
                  </a:lnTo>
                  <a:lnTo>
                    <a:pt x="322" y="275"/>
                  </a:lnTo>
                  <a:lnTo>
                    <a:pt x="325" y="296"/>
                  </a:lnTo>
                  <a:lnTo>
                    <a:pt x="339" y="296"/>
                  </a:lnTo>
                  <a:lnTo>
                    <a:pt x="347" y="283"/>
                  </a:lnTo>
                  <a:lnTo>
                    <a:pt x="365" y="265"/>
                  </a:lnTo>
                  <a:lnTo>
                    <a:pt x="375" y="277"/>
                  </a:lnTo>
                  <a:lnTo>
                    <a:pt x="375" y="304"/>
                  </a:lnTo>
                  <a:lnTo>
                    <a:pt x="382" y="315"/>
                  </a:lnTo>
                  <a:lnTo>
                    <a:pt x="399" y="318"/>
                  </a:lnTo>
                  <a:lnTo>
                    <a:pt x="418" y="299"/>
                  </a:lnTo>
                  <a:lnTo>
                    <a:pt x="445" y="290"/>
                  </a:lnTo>
                  <a:lnTo>
                    <a:pt x="498" y="243"/>
                  </a:lnTo>
                  <a:lnTo>
                    <a:pt x="522" y="245"/>
                  </a:lnTo>
                  <a:lnTo>
                    <a:pt x="550" y="235"/>
                  </a:lnTo>
                  <a:lnTo>
                    <a:pt x="515" y="168"/>
                  </a:lnTo>
                  <a:lnTo>
                    <a:pt x="526" y="148"/>
                  </a:lnTo>
                  <a:lnTo>
                    <a:pt x="523" y="140"/>
                  </a:lnTo>
                  <a:lnTo>
                    <a:pt x="505" y="135"/>
                  </a:lnTo>
                  <a:lnTo>
                    <a:pt x="473" y="116"/>
                  </a:lnTo>
                  <a:lnTo>
                    <a:pt x="458" y="107"/>
                  </a:lnTo>
                  <a:lnTo>
                    <a:pt x="438" y="116"/>
                  </a:lnTo>
                  <a:lnTo>
                    <a:pt x="416" y="98"/>
                  </a:lnTo>
                  <a:lnTo>
                    <a:pt x="387" y="98"/>
                  </a:lnTo>
                  <a:lnTo>
                    <a:pt x="365" y="86"/>
                  </a:lnTo>
                  <a:lnTo>
                    <a:pt x="358" y="67"/>
                  </a:lnTo>
                  <a:lnTo>
                    <a:pt x="347" y="55"/>
                  </a:lnTo>
                  <a:lnTo>
                    <a:pt x="331" y="65"/>
                  </a:lnTo>
                  <a:lnTo>
                    <a:pt x="317" y="58"/>
                  </a:lnTo>
                  <a:lnTo>
                    <a:pt x="271" y="65"/>
                  </a:lnTo>
                  <a:lnTo>
                    <a:pt x="220" y="54"/>
                  </a:lnTo>
                  <a:lnTo>
                    <a:pt x="159" y="0"/>
                  </a:lnTo>
                  <a:lnTo>
                    <a:pt x="143" y="14"/>
                  </a:lnTo>
                  <a:lnTo>
                    <a:pt x="135" y="8"/>
                  </a:lnTo>
                  <a:lnTo>
                    <a:pt x="123" y="8"/>
                  </a:lnTo>
                  <a:lnTo>
                    <a:pt x="68" y="8"/>
                  </a:lnTo>
                  <a:lnTo>
                    <a:pt x="59" y="15"/>
                  </a:lnTo>
                  <a:lnTo>
                    <a:pt x="76" y="31"/>
                  </a:lnTo>
                  <a:lnTo>
                    <a:pt x="93" y="35"/>
                  </a:lnTo>
                  <a:lnTo>
                    <a:pt x="108" y="41"/>
                  </a:lnTo>
                  <a:lnTo>
                    <a:pt x="100" y="52"/>
                  </a:lnTo>
                  <a:lnTo>
                    <a:pt x="73" y="65"/>
                  </a:lnTo>
                  <a:lnTo>
                    <a:pt x="68" y="87"/>
                  </a:lnTo>
                  <a:lnTo>
                    <a:pt x="73" y="95"/>
                  </a:lnTo>
                  <a:lnTo>
                    <a:pt x="76" y="122"/>
                  </a:lnTo>
                  <a:lnTo>
                    <a:pt x="93" y="125"/>
                  </a:lnTo>
                  <a:lnTo>
                    <a:pt x="109" y="146"/>
                  </a:lnTo>
                  <a:lnTo>
                    <a:pt x="117" y="189"/>
                  </a:lnTo>
                  <a:lnTo>
                    <a:pt x="111" y="203"/>
                  </a:lnTo>
                  <a:lnTo>
                    <a:pt x="100" y="200"/>
                  </a:lnTo>
                  <a:lnTo>
                    <a:pt x="69" y="225"/>
                  </a:lnTo>
                  <a:lnTo>
                    <a:pt x="14" y="233"/>
                  </a:lnTo>
                  <a:lnTo>
                    <a:pt x="0" y="248"/>
                  </a:lnTo>
                  <a:lnTo>
                    <a:pt x="12" y="263"/>
                  </a:lnTo>
                  <a:lnTo>
                    <a:pt x="13" y="295"/>
                  </a:lnTo>
                  <a:lnTo>
                    <a:pt x="28" y="298"/>
                  </a:lnTo>
                  <a:lnTo>
                    <a:pt x="65" y="345"/>
                  </a:lnTo>
                  <a:lnTo>
                    <a:pt x="65" y="345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陕西">
              <a:hlinkClick r:id="" action="ppaction://macro?name=Slide1.陕西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719642" y="2973187"/>
              <a:ext cx="745480" cy="1404757"/>
            </a:xfrm>
            <a:custGeom>
              <a:avLst/>
              <a:gdLst>
                <a:gd name="T0" fmla="*/ 294 w 354"/>
                <a:gd name="T1" fmla="*/ 381 h 640"/>
                <a:gd name="T2" fmla="*/ 287 w 354"/>
                <a:gd name="T3" fmla="*/ 214 h 640"/>
                <a:gd name="T4" fmla="*/ 311 w 354"/>
                <a:gd name="T5" fmla="*/ 162 h 640"/>
                <a:gd name="T6" fmla="*/ 309 w 354"/>
                <a:gd name="T7" fmla="*/ 85 h 640"/>
                <a:gd name="T8" fmla="*/ 323 w 354"/>
                <a:gd name="T9" fmla="*/ 34 h 640"/>
                <a:gd name="T10" fmla="*/ 312 w 354"/>
                <a:gd name="T11" fmla="*/ 0 h 640"/>
                <a:gd name="T12" fmla="*/ 259 w 354"/>
                <a:gd name="T13" fmla="*/ 18 h 640"/>
                <a:gd name="T14" fmla="*/ 241 w 354"/>
                <a:gd name="T15" fmla="*/ 65 h 640"/>
                <a:gd name="T16" fmla="*/ 221 w 354"/>
                <a:gd name="T17" fmla="*/ 81 h 640"/>
                <a:gd name="T18" fmla="*/ 153 w 354"/>
                <a:gd name="T19" fmla="*/ 164 h 640"/>
                <a:gd name="T20" fmla="*/ 100 w 354"/>
                <a:gd name="T21" fmla="*/ 162 h 640"/>
                <a:gd name="T22" fmla="*/ 87 w 354"/>
                <a:gd name="T23" fmla="*/ 213 h 640"/>
                <a:gd name="T24" fmla="*/ 153 w 354"/>
                <a:gd name="T25" fmla="*/ 254 h 640"/>
                <a:gd name="T26" fmla="*/ 188 w 354"/>
                <a:gd name="T27" fmla="*/ 293 h 640"/>
                <a:gd name="T28" fmla="*/ 182 w 354"/>
                <a:gd name="T29" fmla="*/ 344 h 640"/>
                <a:gd name="T30" fmla="*/ 132 w 354"/>
                <a:gd name="T31" fmla="*/ 360 h 640"/>
                <a:gd name="T32" fmla="*/ 126 w 354"/>
                <a:gd name="T33" fmla="*/ 374 h 640"/>
                <a:gd name="T34" fmla="*/ 91 w 354"/>
                <a:gd name="T35" fmla="*/ 391 h 640"/>
                <a:gd name="T36" fmla="*/ 48 w 354"/>
                <a:gd name="T37" fmla="*/ 381 h 640"/>
                <a:gd name="T38" fmla="*/ 48 w 354"/>
                <a:gd name="T39" fmla="*/ 399 h 640"/>
                <a:gd name="T40" fmla="*/ 34 w 354"/>
                <a:gd name="T41" fmla="*/ 427 h 640"/>
                <a:gd name="T42" fmla="*/ 39 w 354"/>
                <a:gd name="T43" fmla="*/ 479 h 640"/>
                <a:gd name="T44" fmla="*/ 45 w 354"/>
                <a:gd name="T45" fmla="*/ 504 h 640"/>
                <a:gd name="T46" fmla="*/ 0 w 354"/>
                <a:gd name="T47" fmla="*/ 512 h 640"/>
                <a:gd name="T48" fmla="*/ 5 w 354"/>
                <a:gd name="T49" fmla="*/ 559 h 640"/>
                <a:gd name="T50" fmla="*/ 23 w 354"/>
                <a:gd name="T51" fmla="*/ 579 h 640"/>
                <a:gd name="T52" fmla="*/ 83 w 354"/>
                <a:gd name="T53" fmla="*/ 571 h 640"/>
                <a:gd name="T54" fmla="*/ 95 w 354"/>
                <a:gd name="T55" fmla="*/ 588 h 640"/>
                <a:gd name="T56" fmla="*/ 157 w 354"/>
                <a:gd name="T57" fmla="*/ 615 h 640"/>
                <a:gd name="T58" fmla="*/ 233 w 354"/>
                <a:gd name="T59" fmla="*/ 624 h 640"/>
                <a:gd name="T60" fmla="*/ 270 w 354"/>
                <a:gd name="T61" fmla="*/ 632 h 640"/>
                <a:gd name="T62" fmla="*/ 262 w 354"/>
                <a:gd name="T63" fmla="*/ 597 h 640"/>
                <a:gd name="T64" fmla="*/ 294 w 354"/>
                <a:gd name="T65" fmla="*/ 562 h 640"/>
                <a:gd name="T66" fmla="*/ 287 w 354"/>
                <a:gd name="T67" fmla="*/ 545 h 640"/>
                <a:gd name="T68" fmla="*/ 253 w 354"/>
                <a:gd name="T69" fmla="*/ 525 h 640"/>
                <a:gd name="T70" fmla="*/ 317 w 354"/>
                <a:gd name="T71" fmla="*/ 518 h 640"/>
                <a:gd name="T72" fmla="*/ 337 w 354"/>
                <a:gd name="T73" fmla="*/ 524 h 640"/>
                <a:gd name="T74" fmla="*/ 353 w 354"/>
                <a:gd name="T75" fmla="*/ 488 h 640"/>
                <a:gd name="T76" fmla="*/ 303 w 354"/>
                <a:gd name="T77" fmla="*/ 403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4" h="640">
                  <a:moveTo>
                    <a:pt x="303" y="403"/>
                  </a:moveTo>
                  <a:lnTo>
                    <a:pt x="294" y="381"/>
                  </a:lnTo>
                  <a:lnTo>
                    <a:pt x="311" y="324"/>
                  </a:lnTo>
                  <a:lnTo>
                    <a:pt x="287" y="214"/>
                  </a:lnTo>
                  <a:lnTo>
                    <a:pt x="303" y="187"/>
                  </a:lnTo>
                  <a:lnTo>
                    <a:pt x="311" y="162"/>
                  </a:lnTo>
                  <a:lnTo>
                    <a:pt x="289" y="117"/>
                  </a:lnTo>
                  <a:lnTo>
                    <a:pt x="309" y="85"/>
                  </a:lnTo>
                  <a:lnTo>
                    <a:pt x="312" y="56"/>
                  </a:lnTo>
                  <a:lnTo>
                    <a:pt x="323" y="34"/>
                  </a:lnTo>
                  <a:lnTo>
                    <a:pt x="322" y="7"/>
                  </a:lnTo>
                  <a:lnTo>
                    <a:pt x="312" y="0"/>
                  </a:lnTo>
                  <a:lnTo>
                    <a:pt x="298" y="17"/>
                  </a:lnTo>
                  <a:lnTo>
                    <a:pt x="259" y="18"/>
                  </a:lnTo>
                  <a:lnTo>
                    <a:pt x="239" y="49"/>
                  </a:lnTo>
                  <a:lnTo>
                    <a:pt x="241" y="65"/>
                  </a:lnTo>
                  <a:lnTo>
                    <a:pt x="237" y="76"/>
                  </a:lnTo>
                  <a:lnTo>
                    <a:pt x="221" y="81"/>
                  </a:lnTo>
                  <a:lnTo>
                    <a:pt x="160" y="169"/>
                  </a:lnTo>
                  <a:lnTo>
                    <a:pt x="153" y="164"/>
                  </a:lnTo>
                  <a:lnTo>
                    <a:pt x="135" y="158"/>
                  </a:lnTo>
                  <a:lnTo>
                    <a:pt x="100" y="162"/>
                  </a:lnTo>
                  <a:lnTo>
                    <a:pt x="88" y="177"/>
                  </a:lnTo>
                  <a:lnTo>
                    <a:pt x="87" y="213"/>
                  </a:lnTo>
                  <a:lnTo>
                    <a:pt x="92" y="224"/>
                  </a:lnTo>
                  <a:lnTo>
                    <a:pt x="153" y="254"/>
                  </a:lnTo>
                  <a:lnTo>
                    <a:pt x="184" y="274"/>
                  </a:lnTo>
                  <a:lnTo>
                    <a:pt x="188" y="293"/>
                  </a:lnTo>
                  <a:lnTo>
                    <a:pt x="173" y="316"/>
                  </a:lnTo>
                  <a:lnTo>
                    <a:pt x="182" y="344"/>
                  </a:lnTo>
                  <a:lnTo>
                    <a:pt x="176" y="357"/>
                  </a:lnTo>
                  <a:lnTo>
                    <a:pt x="132" y="360"/>
                  </a:lnTo>
                  <a:lnTo>
                    <a:pt x="123" y="367"/>
                  </a:lnTo>
                  <a:lnTo>
                    <a:pt x="126" y="374"/>
                  </a:lnTo>
                  <a:lnTo>
                    <a:pt x="126" y="386"/>
                  </a:lnTo>
                  <a:lnTo>
                    <a:pt x="91" y="391"/>
                  </a:lnTo>
                  <a:lnTo>
                    <a:pt x="72" y="381"/>
                  </a:lnTo>
                  <a:lnTo>
                    <a:pt x="48" y="381"/>
                  </a:lnTo>
                  <a:lnTo>
                    <a:pt x="45" y="386"/>
                  </a:lnTo>
                  <a:lnTo>
                    <a:pt x="48" y="399"/>
                  </a:lnTo>
                  <a:lnTo>
                    <a:pt x="37" y="413"/>
                  </a:lnTo>
                  <a:lnTo>
                    <a:pt x="34" y="427"/>
                  </a:lnTo>
                  <a:lnTo>
                    <a:pt x="56" y="445"/>
                  </a:lnTo>
                  <a:lnTo>
                    <a:pt x="39" y="479"/>
                  </a:lnTo>
                  <a:lnTo>
                    <a:pt x="46" y="495"/>
                  </a:lnTo>
                  <a:lnTo>
                    <a:pt x="45" y="504"/>
                  </a:lnTo>
                  <a:lnTo>
                    <a:pt x="19" y="504"/>
                  </a:lnTo>
                  <a:lnTo>
                    <a:pt x="0" y="512"/>
                  </a:lnTo>
                  <a:lnTo>
                    <a:pt x="15" y="533"/>
                  </a:lnTo>
                  <a:lnTo>
                    <a:pt x="5" y="559"/>
                  </a:lnTo>
                  <a:lnTo>
                    <a:pt x="21" y="562"/>
                  </a:lnTo>
                  <a:lnTo>
                    <a:pt x="23" y="579"/>
                  </a:lnTo>
                  <a:lnTo>
                    <a:pt x="36" y="580"/>
                  </a:lnTo>
                  <a:lnTo>
                    <a:pt x="83" y="571"/>
                  </a:lnTo>
                  <a:lnTo>
                    <a:pt x="92" y="575"/>
                  </a:lnTo>
                  <a:lnTo>
                    <a:pt x="95" y="588"/>
                  </a:lnTo>
                  <a:lnTo>
                    <a:pt x="115" y="593"/>
                  </a:lnTo>
                  <a:lnTo>
                    <a:pt x="157" y="615"/>
                  </a:lnTo>
                  <a:lnTo>
                    <a:pt x="182" y="605"/>
                  </a:lnTo>
                  <a:lnTo>
                    <a:pt x="233" y="624"/>
                  </a:lnTo>
                  <a:lnTo>
                    <a:pt x="245" y="639"/>
                  </a:lnTo>
                  <a:lnTo>
                    <a:pt x="270" y="632"/>
                  </a:lnTo>
                  <a:lnTo>
                    <a:pt x="267" y="605"/>
                  </a:lnTo>
                  <a:lnTo>
                    <a:pt x="262" y="597"/>
                  </a:lnTo>
                  <a:lnTo>
                    <a:pt x="267" y="575"/>
                  </a:lnTo>
                  <a:lnTo>
                    <a:pt x="294" y="562"/>
                  </a:lnTo>
                  <a:lnTo>
                    <a:pt x="302" y="551"/>
                  </a:lnTo>
                  <a:lnTo>
                    <a:pt x="287" y="545"/>
                  </a:lnTo>
                  <a:lnTo>
                    <a:pt x="270" y="541"/>
                  </a:lnTo>
                  <a:lnTo>
                    <a:pt x="253" y="525"/>
                  </a:lnTo>
                  <a:lnTo>
                    <a:pt x="262" y="518"/>
                  </a:lnTo>
                  <a:lnTo>
                    <a:pt x="317" y="518"/>
                  </a:lnTo>
                  <a:lnTo>
                    <a:pt x="329" y="518"/>
                  </a:lnTo>
                  <a:lnTo>
                    <a:pt x="337" y="524"/>
                  </a:lnTo>
                  <a:lnTo>
                    <a:pt x="353" y="510"/>
                  </a:lnTo>
                  <a:lnTo>
                    <a:pt x="353" y="488"/>
                  </a:lnTo>
                  <a:lnTo>
                    <a:pt x="303" y="413"/>
                  </a:lnTo>
                  <a:lnTo>
                    <a:pt x="303" y="403"/>
                  </a:lnTo>
                  <a:lnTo>
                    <a:pt x="303" y="40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山西">
              <a:hlinkClick r:id="" action="ppaction://macro?name=Slide1.山西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346536" y="2763073"/>
              <a:ext cx="522163" cy="1112717"/>
            </a:xfrm>
            <a:custGeom>
              <a:avLst/>
              <a:gdLst>
                <a:gd name="T0" fmla="*/ 16 w 247"/>
                <a:gd name="T1" fmla="*/ 506 h 507"/>
                <a:gd name="T2" fmla="*/ 70 w 247"/>
                <a:gd name="T3" fmla="*/ 492 h 507"/>
                <a:gd name="T4" fmla="*/ 136 w 247"/>
                <a:gd name="T5" fmla="*/ 446 h 507"/>
                <a:gd name="T6" fmla="*/ 184 w 247"/>
                <a:gd name="T7" fmla="*/ 436 h 507"/>
                <a:gd name="T8" fmla="*/ 219 w 247"/>
                <a:gd name="T9" fmla="*/ 408 h 507"/>
                <a:gd name="T10" fmla="*/ 224 w 247"/>
                <a:gd name="T11" fmla="*/ 347 h 507"/>
                <a:gd name="T12" fmla="*/ 206 w 247"/>
                <a:gd name="T13" fmla="*/ 326 h 507"/>
                <a:gd name="T14" fmla="*/ 212 w 247"/>
                <a:gd name="T15" fmla="*/ 307 h 507"/>
                <a:gd name="T16" fmla="*/ 224 w 247"/>
                <a:gd name="T17" fmla="*/ 290 h 507"/>
                <a:gd name="T18" fmla="*/ 227 w 247"/>
                <a:gd name="T19" fmla="*/ 265 h 507"/>
                <a:gd name="T20" fmla="*/ 238 w 247"/>
                <a:gd name="T21" fmla="*/ 246 h 507"/>
                <a:gd name="T22" fmla="*/ 219 w 247"/>
                <a:gd name="T23" fmla="*/ 209 h 507"/>
                <a:gd name="T24" fmla="*/ 193 w 247"/>
                <a:gd name="T25" fmla="*/ 179 h 507"/>
                <a:gd name="T26" fmla="*/ 208 w 247"/>
                <a:gd name="T27" fmla="*/ 132 h 507"/>
                <a:gd name="T28" fmla="*/ 240 w 247"/>
                <a:gd name="T29" fmla="*/ 110 h 507"/>
                <a:gd name="T30" fmla="*/ 246 w 247"/>
                <a:gd name="T31" fmla="*/ 80 h 507"/>
                <a:gd name="T32" fmla="*/ 232 w 247"/>
                <a:gd name="T33" fmla="*/ 52 h 507"/>
                <a:gd name="T34" fmla="*/ 232 w 247"/>
                <a:gd name="T35" fmla="*/ 18 h 507"/>
                <a:gd name="T36" fmla="*/ 212 w 247"/>
                <a:gd name="T37" fmla="*/ 0 h 507"/>
                <a:gd name="T38" fmla="*/ 165 w 247"/>
                <a:gd name="T39" fmla="*/ 24 h 507"/>
                <a:gd name="T40" fmla="*/ 157 w 247"/>
                <a:gd name="T41" fmla="*/ 17 h 507"/>
                <a:gd name="T42" fmla="*/ 131 w 247"/>
                <a:gd name="T43" fmla="*/ 34 h 507"/>
                <a:gd name="T44" fmla="*/ 111 w 247"/>
                <a:gd name="T45" fmla="*/ 33 h 507"/>
                <a:gd name="T46" fmla="*/ 70 w 247"/>
                <a:gd name="T47" fmla="*/ 92 h 507"/>
                <a:gd name="T48" fmla="*/ 56 w 247"/>
                <a:gd name="T49" fmla="*/ 92 h 507"/>
                <a:gd name="T50" fmla="*/ 35 w 247"/>
                <a:gd name="T51" fmla="*/ 110 h 507"/>
                <a:gd name="T52" fmla="*/ 36 w 247"/>
                <a:gd name="T53" fmla="*/ 137 h 507"/>
                <a:gd name="T54" fmla="*/ 25 w 247"/>
                <a:gd name="T55" fmla="*/ 159 h 507"/>
                <a:gd name="T56" fmla="*/ 22 w 247"/>
                <a:gd name="T57" fmla="*/ 188 h 507"/>
                <a:gd name="T58" fmla="*/ 2 w 247"/>
                <a:gd name="T59" fmla="*/ 220 h 507"/>
                <a:gd name="T60" fmla="*/ 24 w 247"/>
                <a:gd name="T61" fmla="*/ 265 h 507"/>
                <a:gd name="T62" fmla="*/ 16 w 247"/>
                <a:gd name="T63" fmla="*/ 290 h 507"/>
                <a:gd name="T64" fmla="*/ 0 w 247"/>
                <a:gd name="T65" fmla="*/ 317 h 507"/>
                <a:gd name="T66" fmla="*/ 24 w 247"/>
                <a:gd name="T67" fmla="*/ 427 h 507"/>
                <a:gd name="T68" fmla="*/ 7 w 247"/>
                <a:gd name="T69" fmla="*/ 484 h 507"/>
                <a:gd name="T70" fmla="*/ 16 w 247"/>
                <a:gd name="T71" fmla="*/ 506 h 507"/>
                <a:gd name="T72" fmla="*/ 16 w 247"/>
                <a:gd name="T73" fmla="*/ 506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7" h="507">
                  <a:moveTo>
                    <a:pt x="16" y="506"/>
                  </a:moveTo>
                  <a:lnTo>
                    <a:pt x="70" y="492"/>
                  </a:lnTo>
                  <a:lnTo>
                    <a:pt x="136" y="446"/>
                  </a:lnTo>
                  <a:lnTo>
                    <a:pt x="184" y="436"/>
                  </a:lnTo>
                  <a:lnTo>
                    <a:pt x="219" y="408"/>
                  </a:lnTo>
                  <a:lnTo>
                    <a:pt x="224" y="347"/>
                  </a:lnTo>
                  <a:lnTo>
                    <a:pt x="206" y="326"/>
                  </a:lnTo>
                  <a:lnTo>
                    <a:pt x="212" y="307"/>
                  </a:lnTo>
                  <a:lnTo>
                    <a:pt x="224" y="290"/>
                  </a:lnTo>
                  <a:lnTo>
                    <a:pt x="227" y="265"/>
                  </a:lnTo>
                  <a:lnTo>
                    <a:pt x="238" y="246"/>
                  </a:lnTo>
                  <a:lnTo>
                    <a:pt x="219" y="209"/>
                  </a:lnTo>
                  <a:lnTo>
                    <a:pt x="193" y="179"/>
                  </a:lnTo>
                  <a:lnTo>
                    <a:pt x="208" y="132"/>
                  </a:lnTo>
                  <a:lnTo>
                    <a:pt x="240" y="110"/>
                  </a:lnTo>
                  <a:lnTo>
                    <a:pt x="246" y="80"/>
                  </a:lnTo>
                  <a:lnTo>
                    <a:pt x="232" y="52"/>
                  </a:lnTo>
                  <a:lnTo>
                    <a:pt x="232" y="18"/>
                  </a:lnTo>
                  <a:lnTo>
                    <a:pt x="212" y="0"/>
                  </a:lnTo>
                  <a:lnTo>
                    <a:pt x="165" y="24"/>
                  </a:lnTo>
                  <a:lnTo>
                    <a:pt x="157" y="17"/>
                  </a:lnTo>
                  <a:lnTo>
                    <a:pt x="131" y="34"/>
                  </a:lnTo>
                  <a:lnTo>
                    <a:pt x="111" y="33"/>
                  </a:lnTo>
                  <a:lnTo>
                    <a:pt x="70" y="92"/>
                  </a:lnTo>
                  <a:lnTo>
                    <a:pt x="56" y="92"/>
                  </a:lnTo>
                  <a:lnTo>
                    <a:pt x="35" y="110"/>
                  </a:lnTo>
                  <a:lnTo>
                    <a:pt x="36" y="137"/>
                  </a:lnTo>
                  <a:lnTo>
                    <a:pt x="25" y="159"/>
                  </a:lnTo>
                  <a:lnTo>
                    <a:pt x="22" y="188"/>
                  </a:lnTo>
                  <a:lnTo>
                    <a:pt x="2" y="220"/>
                  </a:lnTo>
                  <a:lnTo>
                    <a:pt x="24" y="265"/>
                  </a:lnTo>
                  <a:lnTo>
                    <a:pt x="16" y="290"/>
                  </a:lnTo>
                  <a:lnTo>
                    <a:pt x="0" y="317"/>
                  </a:lnTo>
                  <a:lnTo>
                    <a:pt x="24" y="427"/>
                  </a:lnTo>
                  <a:lnTo>
                    <a:pt x="7" y="484"/>
                  </a:lnTo>
                  <a:lnTo>
                    <a:pt x="16" y="506"/>
                  </a:lnTo>
                  <a:lnTo>
                    <a:pt x="16" y="506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山东">
              <a:hlinkClick r:id="" action="ppaction://macro?name=Slide1.山东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997762" y="3160813"/>
              <a:ext cx="988499" cy="702378"/>
            </a:xfrm>
            <a:custGeom>
              <a:avLst/>
              <a:gdLst>
                <a:gd name="T0" fmla="*/ 101 w 461"/>
                <a:gd name="T1" fmla="*/ 306 h 316"/>
                <a:gd name="T2" fmla="*/ 104 w 461"/>
                <a:gd name="T3" fmla="*/ 287 h 316"/>
                <a:gd name="T4" fmla="*/ 121 w 461"/>
                <a:gd name="T5" fmla="*/ 280 h 316"/>
                <a:gd name="T6" fmla="*/ 151 w 461"/>
                <a:gd name="T7" fmla="*/ 306 h 316"/>
                <a:gd name="T8" fmla="*/ 161 w 461"/>
                <a:gd name="T9" fmla="*/ 306 h 316"/>
                <a:gd name="T10" fmla="*/ 188 w 461"/>
                <a:gd name="T11" fmla="*/ 302 h 316"/>
                <a:gd name="T12" fmla="*/ 204 w 461"/>
                <a:gd name="T13" fmla="*/ 290 h 316"/>
                <a:gd name="T14" fmla="*/ 226 w 461"/>
                <a:gd name="T15" fmla="*/ 307 h 316"/>
                <a:gd name="T16" fmla="*/ 235 w 461"/>
                <a:gd name="T17" fmla="*/ 291 h 316"/>
                <a:gd name="T18" fmla="*/ 239 w 461"/>
                <a:gd name="T19" fmla="*/ 281 h 316"/>
                <a:gd name="T20" fmla="*/ 257 w 461"/>
                <a:gd name="T21" fmla="*/ 271 h 316"/>
                <a:gd name="T22" fmla="*/ 262 w 461"/>
                <a:gd name="T23" fmla="*/ 249 h 316"/>
                <a:gd name="T24" fmla="*/ 280 w 461"/>
                <a:gd name="T25" fmla="*/ 245 h 316"/>
                <a:gd name="T26" fmla="*/ 332 w 461"/>
                <a:gd name="T27" fmla="*/ 158 h 316"/>
                <a:gd name="T28" fmla="*/ 322 w 461"/>
                <a:gd name="T29" fmla="*/ 143 h 316"/>
                <a:gd name="T30" fmla="*/ 332 w 461"/>
                <a:gd name="T31" fmla="*/ 134 h 316"/>
                <a:gd name="T32" fmla="*/ 343 w 461"/>
                <a:gd name="T33" fmla="*/ 138 h 316"/>
                <a:gd name="T34" fmla="*/ 359 w 461"/>
                <a:gd name="T35" fmla="*/ 129 h 316"/>
                <a:gd name="T36" fmla="*/ 369 w 461"/>
                <a:gd name="T37" fmla="*/ 109 h 316"/>
                <a:gd name="T38" fmla="*/ 412 w 461"/>
                <a:gd name="T39" fmla="*/ 69 h 316"/>
                <a:gd name="T40" fmla="*/ 445 w 461"/>
                <a:gd name="T41" fmla="*/ 58 h 316"/>
                <a:gd name="T42" fmla="*/ 460 w 461"/>
                <a:gd name="T43" fmla="*/ 44 h 316"/>
                <a:gd name="T44" fmla="*/ 456 w 461"/>
                <a:gd name="T45" fmla="*/ 12 h 316"/>
                <a:gd name="T46" fmla="*/ 434 w 461"/>
                <a:gd name="T47" fmla="*/ 10 h 316"/>
                <a:gd name="T48" fmla="*/ 384 w 461"/>
                <a:gd name="T49" fmla="*/ 16 h 316"/>
                <a:gd name="T50" fmla="*/ 349 w 461"/>
                <a:gd name="T51" fmla="*/ 0 h 316"/>
                <a:gd name="T52" fmla="*/ 328 w 461"/>
                <a:gd name="T53" fmla="*/ 3 h 316"/>
                <a:gd name="T54" fmla="*/ 277 w 461"/>
                <a:gd name="T55" fmla="*/ 69 h 316"/>
                <a:gd name="T56" fmla="*/ 262 w 461"/>
                <a:gd name="T57" fmla="*/ 78 h 316"/>
                <a:gd name="T58" fmla="*/ 229 w 461"/>
                <a:gd name="T59" fmla="*/ 64 h 316"/>
                <a:gd name="T60" fmla="*/ 226 w 461"/>
                <a:gd name="T61" fmla="*/ 47 h 316"/>
                <a:gd name="T62" fmla="*/ 219 w 461"/>
                <a:gd name="T63" fmla="*/ 18 h 316"/>
                <a:gd name="T64" fmla="*/ 201 w 461"/>
                <a:gd name="T65" fmla="*/ 6 h 316"/>
                <a:gd name="T66" fmla="*/ 171 w 461"/>
                <a:gd name="T67" fmla="*/ 13 h 316"/>
                <a:gd name="T68" fmla="*/ 152 w 461"/>
                <a:gd name="T69" fmla="*/ 1 h 316"/>
                <a:gd name="T70" fmla="*/ 125 w 461"/>
                <a:gd name="T71" fmla="*/ 35 h 316"/>
                <a:gd name="T72" fmla="*/ 95 w 461"/>
                <a:gd name="T73" fmla="*/ 44 h 316"/>
                <a:gd name="T74" fmla="*/ 55 w 461"/>
                <a:gd name="T75" fmla="*/ 81 h 316"/>
                <a:gd name="T76" fmla="*/ 10 w 461"/>
                <a:gd name="T77" fmla="*/ 161 h 316"/>
                <a:gd name="T78" fmla="*/ 22 w 461"/>
                <a:gd name="T79" fmla="*/ 184 h 316"/>
                <a:gd name="T80" fmla="*/ 19 w 461"/>
                <a:gd name="T81" fmla="*/ 193 h 316"/>
                <a:gd name="T82" fmla="*/ 19 w 461"/>
                <a:gd name="T83" fmla="*/ 204 h 316"/>
                <a:gd name="T84" fmla="*/ 26 w 461"/>
                <a:gd name="T85" fmla="*/ 213 h 316"/>
                <a:gd name="T86" fmla="*/ 40 w 461"/>
                <a:gd name="T87" fmla="*/ 202 h 316"/>
                <a:gd name="T88" fmla="*/ 64 w 461"/>
                <a:gd name="T89" fmla="*/ 196 h 316"/>
                <a:gd name="T90" fmla="*/ 0 w 461"/>
                <a:gd name="T91" fmla="*/ 269 h 316"/>
                <a:gd name="T92" fmla="*/ 0 w 461"/>
                <a:gd name="T93" fmla="*/ 285 h 316"/>
                <a:gd name="T94" fmla="*/ 13 w 461"/>
                <a:gd name="T95" fmla="*/ 290 h 316"/>
                <a:gd name="T96" fmla="*/ 42 w 461"/>
                <a:gd name="T97" fmla="*/ 315 h 316"/>
                <a:gd name="T98" fmla="*/ 89 w 461"/>
                <a:gd name="T99" fmla="*/ 309 h 316"/>
                <a:gd name="T100" fmla="*/ 101 w 461"/>
                <a:gd name="T101" fmla="*/ 306 h 316"/>
                <a:gd name="T102" fmla="*/ 101 w 461"/>
                <a:gd name="T103" fmla="*/ 30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1" h="316">
                  <a:moveTo>
                    <a:pt x="101" y="306"/>
                  </a:moveTo>
                  <a:lnTo>
                    <a:pt x="104" y="287"/>
                  </a:lnTo>
                  <a:lnTo>
                    <a:pt x="121" y="280"/>
                  </a:lnTo>
                  <a:lnTo>
                    <a:pt x="151" y="306"/>
                  </a:lnTo>
                  <a:lnTo>
                    <a:pt x="161" y="306"/>
                  </a:lnTo>
                  <a:lnTo>
                    <a:pt x="188" y="302"/>
                  </a:lnTo>
                  <a:lnTo>
                    <a:pt x="204" y="290"/>
                  </a:lnTo>
                  <a:lnTo>
                    <a:pt x="226" y="307"/>
                  </a:lnTo>
                  <a:lnTo>
                    <a:pt x="235" y="291"/>
                  </a:lnTo>
                  <a:lnTo>
                    <a:pt x="239" y="281"/>
                  </a:lnTo>
                  <a:lnTo>
                    <a:pt x="257" y="271"/>
                  </a:lnTo>
                  <a:lnTo>
                    <a:pt x="262" y="249"/>
                  </a:lnTo>
                  <a:lnTo>
                    <a:pt x="280" y="245"/>
                  </a:lnTo>
                  <a:lnTo>
                    <a:pt x="332" y="158"/>
                  </a:lnTo>
                  <a:lnTo>
                    <a:pt x="322" y="143"/>
                  </a:lnTo>
                  <a:lnTo>
                    <a:pt x="332" y="134"/>
                  </a:lnTo>
                  <a:lnTo>
                    <a:pt x="343" y="138"/>
                  </a:lnTo>
                  <a:lnTo>
                    <a:pt x="359" y="129"/>
                  </a:lnTo>
                  <a:lnTo>
                    <a:pt x="369" y="109"/>
                  </a:lnTo>
                  <a:lnTo>
                    <a:pt x="412" y="69"/>
                  </a:lnTo>
                  <a:lnTo>
                    <a:pt x="445" y="58"/>
                  </a:lnTo>
                  <a:lnTo>
                    <a:pt x="460" y="44"/>
                  </a:lnTo>
                  <a:lnTo>
                    <a:pt x="456" y="12"/>
                  </a:lnTo>
                  <a:lnTo>
                    <a:pt x="434" y="10"/>
                  </a:lnTo>
                  <a:lnTo>
                    <a:pt x="384" y="16"/>
                  </a:lnTo>
                  <a:lnTo>
                    <a:pt x="349" y="0"/>
                  </a:lnTo>
                  <a:lnTo>
                    <a:pt x="328" y="3"/>
                  </a:lnTo>
                  <a:lnTo>
                    <a:pt x="277" y="69"/>
                  </a:lnTo>
                  <a:lnTo>
                    <a:pt x="262" y="78"/>
                  </a:lnTo>
                  <a:lnTo>
                    <a:pt x="229" y="64"/>
                  </a:lnTo>
                  <a:lnTo>
                    <a:pt x="226" y="47"/>
                  </a:lnTo>
                  <a:lnTo>
                    <a:pt x="219" y="18"/>
                  </a:lnTo>
                  <a:lnTo>
                    <a:pt x="201" y="6"/>
                  </a:lnTo>
                  <a:lnTo>
                    <a:pt x="171" y="13"/>
                  </a:lnTo>
                  <a:lnTo>
                    <a:pt x="152" y="1"/>
                  </a:lnTo>
                  <a:lnTo>
                    <a:pt x="125" y="35"/>
                  </a:lnTo>
                  <a:lnTo>
                    <a:pt x="95" y="44"/>
                  </a:lnTo>
                  <a:lnTo>
                    <a:pt x="55" y="81"/>
                  </a:lnTo>
                  <a:lnTo>
                    <a:pt x="10" y="161"/>
                  </a:lnTo>
                  <a:lnTo>
                    <a:pt x="22" y="184"/>
                  </a:lnTo>
                  <a:lnTo>
                    <a:pt x="19" y="193"/>
                  </a:lnTo>
                  <a:lnTo>
                    <a:pt x="19" y="204"/>
                  </a:lnTo>
                  <a:lnTo>
                    <a:pt x="26" y="213"/>
                  </a:lnTo>
                  <a:lnTo>
                    <a:pt x="40" y="202"/>
                  </a:lnTo>
                  <a:lnTo>
                    <a:pt x="64" y="196"/>
                  </a:lnTo>
                  <a:lnTo>
                    <a:pt x="0" y="269"/>
                  </a:lnTo>
                  <a:lnTo>
                    <a:pt x="0" y="285"/>
                  </a:lnTo>
                  <a:lnTo>
                    <a:pt x="13" y="290"/>
                  </a:lnTo>
                  <a:lnTo>
                    <a:pt x="42" y="315"/>
                  </a:lnTo>
                  <a:lnTo>
                    <a:pt x="89" y="309"/>
                  </a:lnTo>
                  <a:lnTo>
                    <a:pt x="101" y="306"/>
                  </a:lnTo>
                  <a:lnTo>
                    <a:pt x="101" y="306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天津">
              <a:hlinkClick r:id="" action="ppaction://macro?name=Slide1.天津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201280" y="2797237"/>
              <a:ext cx="137930" cy="292043"/>
            </a:xfrm>
            <a:custGeom>
              <a:avLst/>
              <a:gdLst>
                <a:gd name="T0" fmla="*/ 60 w 74"/>
                <a:gd name="T1" fmla="*/ 124 h 134"/>
                <a:gd name="T2" fmla="*/ 39 w 74"/>
                <a:gd name="T3" fmla="*/ 133 h 134"/>
                <a:gd name="T4" fmla="*/ 3 w 74"/>
                <a:gd name="T5" fmla="*/ 123 h 134"/>
                <a:gd name="T6" fmla="*/ 1 w 74"/>
                <a:gd name="T7" fmla="*/ 114 h 134"/>
                <a:gd name="T8" fmla="*/ 0 w 74"/>
                <a:gd name="T9" fmla="*/ 55 h 134"/>
                <a:gd name="T10" fmla="*/ 23 w 74"/>
                <a:gd name="T11" fmla="*/ 44 h 134"/>
                <a:gd name="T12" fmla="*/ 19 w 74"/>
                <a:gd name="T13" fmla="*/ 33 h 134"/>
                <a:gd name="T14" fmla="*/ 25 w 74"/>
                <a:gd name="T15" fmla="*/ 11 h 134"/>
                <a:gd name="T16" fmla="*/ 27 w 74"/>
                <a:gd name="T17" fmla="*/ 0 h 134"/>
                <a:gd name="T18" fmla="*/ 40 w 74"/>
                <a:gd name="T19" fmla="*/ 6 h 134"/>
                <a:gd name="T20" fmla="*/ 46 w 74"/>
                <a:gd name="T21" fmla="*/ 26 h 134"/>
                <a:gd name="T22" fmla="*/ 43 w 74"/>
                <a:gd name="T23" fmla="*/ 39 h 134"/>
                <a:gd name="T24" fmla="*/ 70 w 74"/>
                <a:gd name="T25" fmla="*/ 57 h 134"/>
                <a:gd name="T26" fmla="*/ 73 w 74"/>
                <a:gd name="T27" fmla="*/ 71 h 134"/>
                <a:gd name="T28" fmla="*/ 58 w 74"/>
                <a:gd name="T29" fmla="*/ 83 h 134"/>
                <a:gd name="T30" fmla="*/ 53 w 74"/>
                <a:gd name="T31" fmla="*/ 107 h 134"/>
                <a:gd name="T32" fmla="*/ 60 w 74"/>
                <a:gd name="T33" fmla="*/ 124 h 134"/>
                <a:gd name="T34" fmla="*/ 60 w 74"/>
                <a:gd name="T35" fmla="*/ 12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4" h="134">
                  <a:moveTo>
                    <a:pt x="60" y="124"/>
                  </a:moveTo>
                  <a:lnTo>
                    <a:pt x="39" y="133"/>
                  </a:lnTo>
                  <a:lnTo>
                    <a:pt x="3" y="123"/>
                  </a:lnTo>
                  <a:lnTo>
                    <a:pt x="1" y="114"/>
                  </a:lnTo>
                  <a:lnTo>
                    <a:pt x="0" y="55"/>
                  </a:lnTo>
                  <a:lnTo>
                    <a:pt x="23" y="44"/>
                  </a:lnTo>
                  <a:lnTo>
                    <a:pt x="19" y="33"/>
                  </a:lnTo>
                  <a:lnTo>
                    <a:pt x="25" y="11"/>
                  </a:lnTo>
                  <a:lnTo>
                    <a:pt x="27" y="0"/>
                  </a:lnTo>
                  <a:lnTo>
                    <a:pt x="40" y="6"/>
                  </a:lnTo>
                  <a:lnTo>
                    <a:pt x="46" y="26"/>
                  </a:lnTo>
                  <a:lnTo>
                    <a:pt x="43" y="39"/>
                  </a:lnTo>
                  <a:lnTo>
                    <a:pt x="70" y="57"/>
                  </a:lnTo>
                  <a:lnTo>
                    <a:pt x="73" y="71"/>
                  </a:lnTo>
                  <a:lnTo>
                    <a:pt x="58" y="83"/>
                  </a:lnTo>
                  <a:lnTo>
                    <a:pt x="53" y="107"/>
                  </a:lnTo>
                  <a:lnTo>
                    <a:pt x="60" y="124"/>
                  </a:lnTo>
                  <a:lnTo>
                    <a:pt x="60" y="124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北京">
              <a:hlinkClick r:id="" action="ppaction://macro?name=Slide1.北京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997881" y="2675078"/>
              <a:ext cx="262724" cy="269860"/>
            </a:xfrm>
            <a:custGeom>
              <a:avLst/>
              <a:gdLst>
                <a:gd name="T0" fmla="*/ 11 w 14"/>
                <a:gd name="T1" fmla="*/ 12 h 14"/>
                <a:gd name="T2" fmla="*/ 12 w 14"/>
                <a:gd name="T3" fmla="*/ 10 h 14"/>
                <a:gd name="T4" fmla="*/ 13 w 14"/>
                <a:gd name="T5" fmla="*/ 10 h 14"/>
                <a:gd name="T6" fmla="*/ 14 w 14"/>
                <a:gd name="T7" fmla="*/ 7 h 14"/>
                <a:gd name="T8" fmla="*/ 14 w 14"/>
                <a:gd name="T9" fmla="*/ 6 h 14"/>
                <a:gd name="T10" fmla="*/ 13 w 14"/>
                <a:gd name="T11" fmla="*/ 3 h 14"/>
                <a:gd name="T12" fmla="*/ 12 w 14"/>
                <a:gd name="T13" fmla="*/ 3 h 14"/>
                <a:gd name="T14" fmla="*/ 7 w 14"/>
                <a:gd name="T15" fmla="*/ 0 h 14"/>
                <a:gd name="T16" fmla="*/ 4 w 14"/>
                <a:gd name="T17" fmla="*/ 3 h 14"/>
                <a:gd name="T18" fmla="*/ 3 w 14"/>
                <a:gd name="T19" fmla="*/ 6 h 14"/>
                <a:gd name="T20" fmla="*/ 0 w 14"/>
                <a:gd name="T21" fmla="*/ 9 h 14"/>
                <a:gd name="T22" fmla="*/ 0 w 14"/>
                <a:gd name="T23" fmla="*/ 12 h 14"/>
                <a:gd name="T24" fmla="*/ 1 w 14"/>
                <a:gd name="T25" fmla="*/ 14 h 14"/>
                <a:gd name="T26" fmla="*/ 4 w 14"/>
                <a:gd name="T27" fmla="*/ 13 h 14"/>
                <a:gd name="T28" fmla="*/ 7 w 14"/>
                <a:gd name="T29" fmla="*/ 14 h 14"/>
                <a:gd name="T30" fmla="*/ 8 w 14"/>
                <a:gd name="T31" fmla="*/ 13 h 14"/>
                <a:gd name="T32" fmla="*/ 11 w 14"/>
                <a:gd name="T33" fmla="*/ 12 h 14"/>
                <a:gd name="T34" fmla="*/ 11 w 14"/>
                <a:gd name="T3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4">
                  <a:moveTo>
                    <a:pt x="11" y="12"/>
                  </a:moveTo>
                  <a:lnTo>
                    <a:pt x="12" y="10"/>
                  </a:lnTo>
                  <a:lnTo>
                    <a:pt x="13" y="10"/>
                  </a:lnTo>
                  <a:lnTo>
                    <a:pt x="14" y="7"/>
                  </a:lnTo>
                  <a:lnTo>
                    <a:pt x="14" y="6"/>
                  </a:lnTo>
                  <a:lnTo>
                    <a:pt x="13" y="3"/>
                  </a:lnTo>
                  <a:lnTo>
                    <a:pt x="12" y="3"/>
                  </a:lnTo>
                  <a:lnTo>
                    <a:pt x="7" y="0"/>
                  </a:lnTo>
                  <a:lnTo>
                    <a:pt x="4" y="3"/>
                  </a:lnTo>
                  <a:lnTo>
                    <a:pt x="3" y="6"/>
                  </a:lnTo>
                  <a:lnTo>
                    <a:pt x="0" y="9"/>
                  </a:lnTo>
                  <a:lnTo>
                    <a:pt x="0" y="12"/>
                  </a:lnTo>
                  <a:lnTo>
                    <a:pt x="1" y="14"/>
                  </a:lnTo>
                  <a:lnTo>
                    <a:pt x="4" y="13"/>
                  </a:lnTo>
                  <a:lnTo>
                    <a:pt x="7" y="14"/>
                  </a:lnTo>
                  <a:lnTo>
                    <a:pt x="8" y="13"/>
                  </a:lnTo>
                  <a:lnTo>
                    <a:pt x="11" y="12"/>
                  </a:lnTo>
                  <a:lnTo>
                    <a:pt x="11" y="12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宁夏">
              <a:hlinkClick r:id="" action="ppaction://macro?name=Slide1.宁夏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544078" y="3010024"/>
              <a:ext cx="400653" cy="743042"/>
            </a:xfrm>
            <a:custGeom>
              <a:avLst/>
              <a:gdLst>
                <a:gd name="T0" fmla="*/ 180 w 194"/>
                <a:gd name="T1" fmla="*/ 187 h 335"/>
                <a:gd name="T2" fmla="*/ 181 w 194"/>
                <a:gd name="T3" fmla="*/ 151 h 335"/>
                <a:gd name="T4" fmla="*/ 193 w 194"/>
                <a:gd name="T5" fmla="*/ 136 h 335"/>
                <a:gd name="T6" fmla="*/ 188 w 194"/>
                <a:gd name="T7" fmla="*/ 119 h 335"/>
                <a:gd name="T8" fmla="*/ 129 w 194"/>
                <a:gd name="T9" fmla="*/ 96 h 335"/>
                <a:gd name="T10" fmla="*/ 132 w 194"/>
                <a:gd name="T11" fmla="*/ 72 h 335"/>
                <a:gd name="T12" fmla="*/ 151 w 194"/>
                <a:gd name="T13" fmla="*/ 47 h 335"/>
                <a:gd name="T14" fmla="*/ 139 w 194"/>
                <a:gd name="T15" fmla="*/ 6 h 335"/>
                <a:gd name="T16" fmla="*/ 135 w 194"/>
                <a:gd name="T17" fmla="*/ 0 h 335"/>
                <a:gd name="T18" fmla="*/ 95 w 194"/>
                <a:gd name="T19" fmla="*/ 27 h 335"/>
                <a:gd name="T20" fmla="*/ 77 w 194"/>
                <a:gd name="T21" fmla="*/ 85 h 335"/>
                <a:gd name="T22" fmla="*/ 70 w 194"/>
                <a:gd name="T23" fmla="*/ 127 h 335"/>
                <a:gd name="T24" fmla="*/ 39 w 194"/>
                <a:gd name="T25" fmla="*/ 151 h 335"/>
                <a:gd name="T26" fmla="*/ 21 w 194"/>
                <a:gd name="T27" fmla="*/ 159 h 335"/>
                <a:gd name="T28" fmla="*/ 0 w 194"/>
                <a:gd name="T29" fmla="*/ 165 h 335"/>
                <a:gd name="T30" fmla="*/ 49 w 194"/>
                <a:gd name="T31" fmla="*/ 226 h 335"/>
                <a:gd name="T32" fmla="*/ 60 w 194"/>
                <a:gd name="T33" fmla="*/ 272 h 335"/>
                <a:gd name="T34" fmla="*/ 54 w 194"/>
                <a:gd name="T35" fmla="*/ 294 h 335"/>
                <a:gd name="T36" fmla="*/ 89 w 194"/>
                <a:gd name="T37" fmla="*/ 312 h 335"/>
                <a:gd name="T38" fmla="*/ 89 w 194"/>
                <a:gd name="T39" fmla="*/ 327 h 335"/>
                <a:gd name="T40" fmla="*/ 120 w 194"/>
                <a:gd name="T41" fmla="*/ 334 h 335"/>
                <a:gd name="T42" fmla="*/ 130 w 194"/>
                <a:gd name="T43" fmla="*/ 334 h 335"/>
                <a:gd name="T44" fmla="*/ 130 w 194"/>
                <a:gd name="T45" fmla="*/ 308 h 335"/>
                <a:gd name="T46" fmla="*/ 155 w 194"/>
                <a:gd name="T47" fmla="*/ 305 h 335"/>
                <a:gd name="T48" fmla="*/ 160 w 194"/>
                <a:gd name="T49" fmla="*/ 274 h 335"/>
                <a:gd name="T50" fmla="*/ 143 w 194"/>
                <a:gd name="T51" fmla="*/ 261 h 335"/>
                <a:gd name="T52" fmla="*/ 130 w 194"/>
                <a:gd name="T53" fmla="*/ 248 h 335"/>
                <a:gd name="T54" fmla="*/ 136 w 194"/>
                <a:gd name="T55" fmla="*/ 188 h 335"/>
                <a:gd name="T56" fmla="*/ 149 w 194"/>
                <a:gd name="T57" fmla="*/ 182 h 335"/>
                <a:gd name="T58" fmla="*/ 171 w 194"/>
                <a:gd name="T59" fmla="*/ 191 h 335"/>
                <a:gd name="T60" fmla="*/ 180 w 194"/>
                <a:gd name="T61" fmla="*/ 187 h 335"/>
                <a:gd name="T62" fmla="*/ 180 w 194"/>
                <a:gd name="T63" fmla="*/ 187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4" h="335">
                  <a:moveTo>
                    <a:pt x="180" y="187"/>
                  </a:moveTo>
                  <a:lnTo>
                    <a:pt x="181" y="151"/>
                  </a:lnTo>
                  <a:lnTo>
                    <a:pt x="193" y="136"/>
                  </a:lnTo>
                  <a:lnTo>
                    <a:pt x="188" y="119"/>
                  </a:lnTo>
                  <a:lnTo>
                    <a:pt x="129" y="96"/>
                  </a:lnTo>
                  <a:lnTo>
                    <a:pt x="132" y="72"/>
                  </a:lnTo>
                  <a:lnTo>
                    <a:pt x="151" y="47"/>
                  </a:lnTo>
                  <a:lnTo>
                    <a:pt x="139" y="6"/>
                  </a:lnTo>
                  <a:lnTo>
                    <a:pt x="135" y="0"/>
                  </a:lnTo>
                  <a:lnTo>
                    <a:pt x="95" y="27"/>
                  </a:lnTo>
                  <a:lnTo>
                    <a:pt x="77" y="85"/>
                  </a:lnTo>
                  <a:lnTo>
                    <a:pt x="70" y="127"/>
                  </a:lnTo>
                  <a:lnTo>
                    <a:pt x="39" y="151"/>
                  </a:lnTo>
                  <a:lnTo>
                    <a:pt x="21" y="159"/>
                  </a:lnTo>
                  <a:lnTo>
                    <a:pt x="0" y="165"/>
                  </a:lnTo>
                  <a:lnTo>
                    <a:pt x="49" y="226"/>
                  </a:lnTo>
                  <a:lnTo>
                    <a:pt x="60" y="272"/>
                  </a:lnTo>
                  <a:lnTo>
                    <a:pt x="54" y="294"/>
                  </a:lnTo>
                  <a:lnTo>
                    <a:pt x="89" y="312"/>
                  </a:lnTo>
                  <a:lnTo>
                    <a:pt x="89" y="327"/>
                  </a:lnTo>
                  <a:lnTo>
                    <a:pt x="120" y="334"/>
                  </a:lnTo>
                  <a:lnTo>
                    <a:pt x="130" y="334"/>
                  </a:lnTo>
                  <a:lnTo>
                    <a:pt x="130" y="308"/>
                  </a:lnTo>
                  <a:lnTo>
                    <a:pt x="155" y="305"/>
                  </a:lnTo>
                  <a:lnTo>
                    <a:pt x="160" y="274"/>
                  </a:lnTo>
                  <a:lnTo>
                    <a:pt x="143" y="261"/>
                  </a:lnTo>
                  <a:lnTo>
                    <a:pt x="130" y="248"/>
                  </a:lnTo>
                  <a:lnTo>
                    <a:pt x="136" y="188"/>
                  </a:lnTo>
                  <a:lnTo>
                    <a:pt x="149" y="182"/>
                  </a:lnTo>
                  <a:lnTo>
                    <a:pt x="171" y="191"/>
                  </a:lnTo>
                  <a:lnTo>
                    <a:pt x="180" y="187"/>
                  </a:lnTo>
                  <a:lnTo>
                    <a:pt x="180" y="18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西藏">
              <a:hlinkClick r:id="" action="ppaction://macro?name=Slide1.西藏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775563" y="3271807"/>
              <a:ext cx="2929370" cy="1659831"/>
            </a:xfrm>
            <a:custGeom>
              <a:avLst/>
              <a:gdLst>
                <a:gd name="T0" fmla="*/ 847 w 1394"/>
                <a:gd name="T1" fmla="*/ 719 h 754"/>
                <a:gd name="T2" fmla="*/ 870 w 1394"/>
                <a:gd name="T3" fmla="*/ 743 h 754"/>
                <a:gd name="T4" fmla="*/ 941 w 1394"/>
                <a:gd name="T5" fmla="*/ 719 h 754"/>
                <a:gd name="T6" fmla="*/ 984 w 1394"/>
                <a:gd name="T7" fmla="*/ 687 h 754"/>
                <a:gd name="T8" fmla="*/ 1037 w 1394"/>
                <a:gd name="T9" fmla="*/ 667 h 754"/>
                <a:gd name="T10" fmla="*/ 1092 w 1394"/>
                <a:gd name="T11" fmla="*/ 649 h 754"/>
                <a:gd name="T12" fmla="*/ 1183 w 1394"/>
                <a:gd name="T13" fmla="*/ 632 h 754"/>
                <a:gd name="T14" fmla="*/ 1185 w 1394"/>
                <a:gd name="T15" fmla="*/ 667 h 754"/>
                <a:gd name="T16" fmla="*/ 1213 w 1394"/>
                <a:gd name="T17" fmla="*/ 672 h 754"/>
                <a:gd name="T18" fmla="*/ 1197 w 1394"/>
                <a:gd name="T19" fmla="*/ 714 h 754"/>
                <a:gd name="T20" fmla="*/ 1213 w 1394"/>
                <a:gd name="T21" fmla="*/ 719 h 754"/>
                <a:gd name="T22" fmla="*/ 1290 w 1394"/>
                <a:gd name="T23" fmla="*/ 714 h 754"/>
                <a:gd name="T24" fmla="*/ 1337 w 1394"/>
                <a:gd name="T25" fmla="*/ 729 h 754"/>
                <a:gd name="T26" fmla="*/ 1358 w 1394"/>
                <a:gd name="T27" fmla="*/ 738 h 754"/>
                <a:gd name="T28" fmla="*/ 1361 w 1394"/>
                <a:gd name="T29" fmla="*/ 687 h 754"/>
                <a:gd name="T30" fmla="*/ 1393 w 1394"/>
                <a:gd name="T31" fmla="*/ 654 h 754"/>
                <a:gd name="T32" fmla="*/ 1368 w 1394"/>
                <a:gd name="T33" fmla="*/ 493 h 754"/>
                <a:gd name="T34" fmla="*/ 1340 w 1394"/>
                <a:gd name="T35" fmla="*/ 404 h 754"/>
                <a:gd name="T36" fmla="*/ 1274 w 1394"/>
                <a:gd name="T37" fmla="*/ 373 h 754"/>
                <a:gd name="T38" fmla="*/ 1231 w 1394"/>
                <a:gd name="T39" fmla="*/ 454 h 754"/>
                <a:gd name="T40" fmla="*/ 1153 w 1394"/>
                <a:gd name="T41" fmla="*/ 411 h 754"/>
                <a:gd name="T42" fmla="*/ 1004 w 1394"/>
                <a:gd name="T43" fmla="*/ 358 h 754"/>
                <a:gd name="T44" fmla="*/ 943 w 1394"/>
                <a:gd name="T45" fmla="*/ 348 h 754"/>
                <a:gd name="T46" fmla="*/ 825 w 1394"/>
                <a:gd name="T47" fmla="*/ 299 h 754"/>
                <a:gd name="T48" fmla="*/ 767 w 1394"/>
                <a:gd name="T49" fmla="*/ 162 h 754"/>
                <a:gd name="T50" fmla="*/ 791 w 1394"/>
                <a:gd name="T51" fmla="*/ 118 h 754"/>
                <a:gd name="T52" fmla="*/ 788 w 1394"/>
                <a:gd name="T53" fmla="*/ 58 h 754"/>
                <a:gd name="T54" fmla="*/ 797 w 1394"/>
                <a:gd name="T55" fmla="*/ 29 h 754"/>
                <a:gd name="T56" fmla="*/ 695 w 1394"/>
                <a:gd name="T57" fmla="*/ 0 h 754"/>
                <a:gd name="T58" fmla="*/ 619 w 1394"/>
                <a:gd name="T59" fmla="*/ 8 h 754"/>
                <a:gd name="T60" fmla="*/ 524 w 1394"/>
                <a:gd name="T61" fmla="*/ 40 h 754"/>
                <a:gd name="T62" fmla="*/ 431 w 1394"/>
                <a:gd name="T63" fmla="*/ 51 h 754"/>
                <a:gd name="T64" fmla="*/ 370 w 1394"/>
                <a:gd name="T65" fmla="*/ 18 h 754"/>
                <a:gd name="T66" fmla="*/ 268 w 1394"/>
                <a:gd name="T67" fmla="*/ 36 h 754"/>
                <a:gd name="T68" fmla="*/ 227 w 1394"/>
                <a:gd name="T69" fmla="*/ 13 h 754"/>
                <a:gd name="T70" fmla="*/ 151 w 1394"/>
                <a:gd name="T71" fmla="*/ 24 h 754"/>
                <a:gd name="T72" fmla="*/ 113 w 1394"/>
                <a:gd name="T73" fmla="*/ 72 h 754"/>
                <a:gd name="T74" fmla="*/ 92 w 1394"/>
                <a:gd name="T75" fmla="*/ 97 h 754"/>
                <a:gd name="T76" fmla="*/ 66 w 1394"/>
                <a:gd name="T77" fmla="*/ 110 h 754"/>
                <a:gd name="T78" fmla="*/ 54 w 1394"/>
                <a:gd name="T79" fmla="*/ 130 h 754"/>
                <a:gd name="T80" fmla="*/ 75 w 1394"/>
                <a:gd name="T81" fmla="*/ 173 h 754"/>
                <a:gd name="T82" fmla="*/ 69 w 1394"/>
                <a:gd name="T83" fmla="*/ 217 h 754"/>
                <a:gd name="T84" fmla="*/ 19 w 1394"/>
                <a:gd name="T85" fmla="*/ 204 h 754"/>
                <a:gd name="T86" fmla="*/ 0 w 1394"/>
                <a:gd name="T87" fmla="*/ 219 h 754"/>
                <a:gd name="T88" fmla="*/ 13 w 1394"/>
                <a:gd name="T89" fmla="*/ 260 h 754"/>
                <a:gd name="T90" fmla="*/ 7 w 1394"/>
                <a:gd name="T91" fmla="*/ 298 h 754"/>
                <a:gd name="T92" fmla="*/ 30 w 1394"/>
                <a:gd name="T93" fmla="*/ 312 h 754"/>
                <a:gd name="T94" fmla="*/ 92 w 1394"/>
                <a:gd name="T95" fmla="*/ 371 h 754"/>
                <a:gd name="T96" fmla="*/ 130 w 1394"/>
                <a:gd name="T97" fmla="*/ 424 h 754"/>
                <a:gd name="T98" fmla="*/ 153 w 1394"/>
                <a:gd name="T99" fmla="*/ 443 h 754"/>
                <a:gd name="T100" fmla="*/ 195 w 1394"/>
                <a:gd name="T101" fmla="*/ 439 h 754"/>
                <a:gd name="T102" fmla="*/ 295 w 1394"/>
                <a:gd name="T103" fmla="*/ 549 h 754"/>
                <a:gd name="T104" fmla="*/ 325 w 1394"/>
                <a:gd name="T105" fmla="*/ 537 h 754"/>
                <a:gd name="T106" fmla="*/ 334 w 1394"/>
                <a:gd name="T107" fmla="*/ 579 h 754"/>
                <a:gd name="T108" fmla="*/ 395 w 1394"/>
                <a:gd name="T109" fmla="*/ 604 h 754"/>
                <a:gd name="T110" fmla="*/ 445 w 1394"/>
                <a:gd name="T111" fmla="*/ 658 h 754"/>
                <a:gd name="T112" fmla="*/ 454 w 1394"/>
                <a:gd name="T113" fmla="*/ 679 h 754"/>
                <a:gd name="T114" fmla="*/ 511 w 1394"/>
                <a:gd name="T115" fmla="*/ 677 h 754"/>
                <a:gd name="T116" fmla="*/ 607 w 1394"/>
                <a:gd name="T117" fmla="*/ 698 h 754"/>
                <a:gd name="T118" fmla="*/ 652 w 1394"/>
                <a:gd name="T119" fmla="*/ 710 h 754"/>
                <a:gd name="T120" fmla="*/ 654 w 1394"/>
                <a:gd name="T121" fmla="*/ 753 h 754"/>
                <a:gd name="T122" fmla="*/ 736 w 1394"/>
                <a:gd name="T123" fmla="*/ 689 h 754"/>
                <a:gd name="T124" fmla="*/ 803 w 1394"/>
                <a:gd name="T125" fmla="*/ 714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94" h="754">
                  <a:moveTo>
                    <a:pt x="803" y="714"/>
                  </a:moveTo>
                  <a:lnTo>
                    <a:pt x="847" y="719"/>
                  </a:lnTo>
                  <a:lnTo>
                    <a:pt x="862" y="740"/>
                  </a:lnTo>
                  <a:lnTo>
                    <a:pt x="870" y="743"/>
                  </a:lnTo>
                  <a:lnTo>
                    <a:pt x="936" y="732"/>
                  </a:lnTo>
                  <a:lnTo>
                    <a:pt x="941" y="719"/>
                  </a:lnTo>
                  <a:lnTo>
                    <a:pt x="952" y="713"/>
                  </a:lnTo>
                  <a:lnTo>
                    <a:pt x="984" y="687"/>
                  </a:lnTo>
                  <a:lnTo>
                    <a:pt x="1012" y="684"/>
                  </a:lnTo>
                  <a:lnTo>
                    <a:pt x="1037" y="667"/>
                  </a:lnTo>
                  <a:lnTo>
                    <a:pt x="1087" y="640"/>
                  </a:lnTo>
                  <a:lnTo>
                    <a:pt x="1092" y="649"/>
                  </a:lnTo>
                  <a:lnTo>
                    <a:pt x="1130" y="660"/>
                  </a:lnTo>
                  <a:lnTo>
                    <a:pt x="1183" y="632"/>
                  </a:lnTo>
                  <a:lnTo>
                    <a:pt x="1201" y="644"/>
                  </a:lnTo>
                  <a:lnTo>
                    <a:pt x="1185" y="667"/>
                  </a:lnTo>
                  <a:lnTo>
                    <a:pt x="1191" y="672"/>
                  </a:lnTo>
                  <a:lnTo>
                    <a:pt x="1213" y="672"/>
                  </a:lnTo>
                  <a:lnTo>
                    <a:pt x="1215" y="681"/>
                  </a:lnTo>
                  <a:lnTo>
                    <a:pt x="1197" y="714"/>
                  </a:lnTo>
                  <a:lnTo>
                    <a:pt x="1202" y="719"/>
                  </a:lnTo>
                  <a:lnTo>
                    <a:pt x="1213" y="719"/>
                  </a:lnTo>
                  <a:lnTo>
                    <a:pt x="1267" y="734"/>
                  </a:lnTo>
                  <a:lnTo>
                    <a:pt x="1290" y="714"/>
                  </a:lnTo>
                  <a:lnTo>
                    <a:pt x="1326" y="742"/>
                  </a:lnTo>
                  <a:lnTo>
                    <a:pt x="1337" y="729"/>
                  </a:lnTo>
                  <a:lnTo>
                    <a:pt x="1346" y="738"/>
                  </a:lnTo>
                  <a:lnTo>
                    <a:pt x="1358" y="738"/>
                  </a:lnTo>
                  <a:lnTo>
                    <a:pt x="1363" y="729"/>
                  </a:lnTo>
                  <a:lnTo>
                    <a:pt x="1361" y="687"/>
                  </a:lnTo>
                  <a:lnTo>
                    <a:pt x="1369" y="681"/>
                  </a:lnTo>
                  <a:lnTo>
                    <a:pt x="1393" y="654"/>
                  </a:lnTo>
                  <a:lnTo>
                    <a:pt x="1388" y="547"/>
                  </a:lnTo>
                  <a:lnTo>
                    <a:pt x="1368" y="493"/>
                  </a:lnTo>
                  <a:lnTo>
                    <a:pt x="1383" y="482"/>
                  </a:lnTo>
                  <a:lnTo>
                    <a:pt x="1340" y="404"/>
                  </a:lnTo>
                  <a:lnTo>
                    <a:pt x="1289" y="363"/>
                  </a:lnTo>
                  <a:lnTo>
                    <a:pt x="1274" y="373"/>
                  </a:lnTo>
                  <a:lnTo>
                    <a:pt x="1276" y="396"/>
                  </a:lnTo>
                  <a:lnTo>
                    <a:pt x="1231" y="454"/>
                  </a:lnTo>
                  <a:lnTo>
                    <a:pt x="1158" y="439"/>
                  </a:lnTo>
                  <a:lnTo>
                    <a:pt x="1153" y="411"/>
                  </a:lnTo>
                  <a:lnTo>
                    <a:pt x="1106" y="374"/>
                  </a:lnTo>
                  <a:lnTo>
                    <a:pt x="1004" y="358"/>
                  </a:lnTo>
                  <a:lnTo>
                    <a:pt x="961" y="351"/>
                  </a:lnTo>
                  <a:lnTo>
                    <a:pt x="943" y="348"/>
                  </a:lnTo>
                  <a:lnTo>
                    <a:pt x="905" y="318"/>
                  </a:lnTo>
                  <a:lnTo>
                    <a:pt x="825" y="299"/>
                  </a:lnTo>
                  <a:lnTo>
                    <a:pt x="769" y="192"/>
                  </a:lnTo>
                  <a:lnTo>
                    <a:pt x="767" y="162"/>
                  </a:lnTo>
                  <a:lnTo>
                    <a:pt x="791" y="151"/>
                  </a:lnTo>
                  <a:lnTo>
                    <a:pt x="791" y="118"/>
                  </a:lnTo>
                  <a:lnTo>
                    <a:pt x="807" y="77"/>
                  </a:lnTo>
                  <a:lnTo>
                    <a:pt x="788" y="58"/>
                  </a:lnTo>
                  <a:lnTo>
                    <a:pt x="812" y="38"/>
                  </a:lnTo>
                  <a:lnTo>
                    <a:pt x="797" y="29"/>
                  </a:lnTo>
                  <a:lnTo>
                    <a:pt x="761" y="29"/>
                  </a:lnTo>
                  <a:lnTo>
                    <a:pt x="695" y="0"/>
                  </a:lnTo>
                  <a:lnTo>
                    <a:pt x="652" y="0"/>
                  </a:lnTo>
                  <a:lnTo>
                    <a:pt x="619" y="8"/>
                  </a:lnTo>
                  <a:lnTo>
                    <a:pt x="582" y="8"/>
                  </a:lnTo>
                  <a:lnTo>
                    <a:pt x="524" y="40"/>
                  </a:lnTo>
                  <a:lnTo>
                    <a:pt x="477" y="35"/>
                  </a:lnTo>
                  <a:lnTo>
                    <a:pt x="431" y="51"/>
                  </a:lnTo>
                  <a:lnTo>
                    <a:pt x="394" y="38"/>
                  </a:lnTo>
                  <a:lnTo>
                    <a:pt x="370" y="18"/>
                  </a:lnTo>
                  <a:lnTo>
                    <a:pt x="308" y="8"/>
                  </a:lnTo>
                  <a:lnTo>
                    <a:pt x="268" y="36"/>
                  </a:lnTo>
                  <a:lnTo>
                    <a:pt x="246" y="28"/>
                  </a:lnTo>
                  <a:lnTo>
                    <a:pt x="227" y="13"/>
                  </a:lnTo>
                  <a:lnTo>
                    <a:pt x="182" y="2"/>
                  </a:lnTo>
                  <a:lnTo>
                    <a:pt x="151" y="24"/>
                  </a:lnTo>
                  <a:lnTo>
                    <a:pt x="139" y="58"/>
                  </a:lnTo>
                  <a:lnTo>
                    <a:pt x="113" y="72"/>
                  </a:lnTo>
                  <a:lnTo>
                    <a:pt x="108" y="92"/>
                  </a:lnTo>
                  <a:lnTo>
                    <a:pt x="92" y="97"/>
                  </a:lnTo>
                  <a:lnTo>
                    <a:pt x="74" y="96"/>
                  </a:lnTo>
                  <a:lnTo>
                    <a:pt x="66" y="110"/>
                  </a:lnTo>
                  <a:lnTo>
                    <a:pt x="63" y="130"/>
                  </a:lnTo>
                  <a:lnTo>
                    <a:pt x="54" y="130"/>
                  </a:lnTo>
                  <a:lnTo>
                    <a:pt x="53" y="151"/>
                  </a:lnTo>
                  <a:lnTo>
                    <a:pt x="75" y="173"/>
                  </a:lnTo>
                  <a:lnTo>
                    <a:pt x="77" y="205"/>
                  </a:lnTo>
                  <a:lnTo>
                    <a:pt x="69" y="217"/>
                  </a:lnTo>
                  <a:lnTo>
                    <a:pt x="37" y="221"/>
                  </a:lnTo>
                  <a:lnTo>
                    <a:pt x="19" y="204"/>
                  </a:lnTo>
                  <a:lnTo>
                    <a:pt x="3" y="205"/>
                  </a:lnTo>
                  <a:lnTo>
                    <a:pt x="0" y="219"/>
                  </a:lnTo>
                  <a:lnTo>
                    <a:pt x="10" y="243"/>
                  </a:lnTo>
                  <a:lnTo>
                    <a:pt x="13" y="260"/>
                  </a:lnTo>
                  <a:lnTo>
                    <a:pt x="13" y="282"/>
                  </a:lnTo>
                  <a:lnTo>
                    <a:pt x="7" y="298"/>
                  </a:lnTo>
                  <a:lnTo>
                    <a:pt x="10" y="309"/>
                  </a:lnTo>
                  <a:lnTo>
                    <a:pt x="30" y="312"/>
                  </a:lnTo>
                  <a:lnTo>
                    <a:pt x="43" y="332"/>
                  </a:lnTo>
                  <a:lnTo>
                    <a:pt x="92" y="371"/>
                  </a:lnTo>
                  <a:lnTo>
                    <a:pt x="92" y="383"/>
                  </a:lnTo>
                  <a:lnTo>
                    <a:pt x="130" y="424"/>
                  </a:lnTo>
                  <a:lnTo>
                    <a:pt x="141" y="439"/>
                  </a:lnTo>
                  <a:lnTo>
                    <a:pt x="153" y="443"/>
                  </a:lnTo>
                  <a:lnTo>
                    <a:pt x="175" y="420"/>
                  </a:lnTo>
                  <a:lnTo>
                    <a:pt x="195" y="439"/>
                  </a:lnTo>
                  <a:lnTo>
                    <a:pt x="280" y="511"/>
                  </a:lnTo>
                  <a:lnTo>
                    <a:pt x="295" y="549"/>
                  </a:lnTo>
                  <a:lnTo>
                    <a:pt x="314" y="549"/>
                  </a:lnTo>
                  <a:lnTo>
                    <a:pt x="325" y="537"/>
                  </a:lnTo>
                  <a:lnTo>
                    <a:pt x="334" y="547"/>
                  </a:lnTo>
                  <a:lnTo>
                    <a:pt x="334" y="579"/>
                  </a:lnTo>
                  <a:lnTo>
                    <a:pt x="384" y="608"/>
                  </a:lnTo>
                  <a:lnTo>
                    <a:pt x="395" y="604"/>
                  </a:lnTo>
                  <a:lnTo>
                    <a:pt x="402" y="632"/>
                  </a:lnTo>
                  <a:lnTo>
                    <a:pt x="445" y="658"/>
                  </a:lnTo>
                  <a:lnTo>
                    <a:pt x="446" y="674"/>
                  </a:lnTo>
                  <a:lnTo>
                    <a:pt x="454" y="679"/>
                  </a:lnTo>
                  <a:lnTo>
                    <a:pt x="491" y="677"/>
                  </a:lnTo>
                  <a:lnTo>
                    <a:pt x="511" y="677"/>
                  </a:lnTo>
                  <a:lnTo>
                    <a:pt x="541" y="699"/>
                  </a:lnTo>
                  <a:lnTo>
                    <a:pt x="607" y="698"/>
                  </a:lnTo>
                  <a:lnTo>
                    <a:pt x="643" y="695"/>
                  </a:lnTo>
                  <a:lnTo>
                    <a:pt x="652" y="710"/>
                  </a:lnTo>
                  <a:lnTo>
                    <a:pt x="644" y="742"/>
                  </a:lnTo>
                  <a:lnTo>
                    <a:pt x="654" y="753"/>
                  </a:lnTo>
                  <a:lnTo>
                    <a:pt x="690" y="722"/>
                  </a:lnTo>
                  <a:lnTo>
                    <a:pt x="736" y="689"/>
                  </a:lnTo>
                  <a:lnTo>
                    <a:pt x="769" y="694"/>
                  </a:lnTo>
                  <a:lnTo>
                    <a:pt x="803" y="714"/>
                  </a:lnTo>
                  <a:lnTo>
                    <a:pt x="803" y="714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云南">
              <a:hlinkClick r:id="" action="ppaction://macro?name=Slide1.云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3371318" y="4814266"/>
              <a:ext cx="1369449" cy="1504569"/>
            </a:xfrm>
            <a:custGeom>
              <a:avLst/>
              <a:gdLst>
                <a:gd name="T0" fmla="*/ 569 w 652"/>
                <a:gd name="T1" fmla="*/ 105 h 674"/>
                <a:gd name="T2" fmla="*/ 525 w 652"/>
                <a:gd name="T3" fmla="*/ 116 h 674"/>
                <a:gd name="T4" fmla="*/ 504 w 652"/>
                <a:gd name="T5" fmla="*/ 83 h 674"/>
                <a:gd name="T6" fmla="*/ 496 w 652"/>
                <a:gd name="T7" fmla="*/ 59 h 674"/>
                <a:gd name="T8" fmla="*/ 462 w 652"/>
                <a:gd name="T9" fmla="*/ 60 h 674"/>
                <a:gd name="T10" fmla="*/ 445 w 652"/>
                <a:gd name="T11" fmla="*/ 88 h 674"/>
                <a:gd name="T12" fmla="*/ 445 w 652"/>
                <a:gd name="T13" fmla="*/ 118 h 674"/>
                <a:gd name="T14" fmla="*/ 407 w 652"/>
                <a:gd name="T15" fmla="*/ 235 h 674"/>
                <a:gd name="T16" fmla="*/ 374 w 652"/>
                <a:gd name="T17" fmla="*/ 241 h 674"/>
                <a:gd name="T18" fmla="*/ 313 w 652"/>
                <a:gd name="T19" fmla="*/ 258 h 674"/>
                <a:gd name="T20" fmla="*/ 223 w 652"/>
                <a:gd name="T21" fmla="*/ 116 h 674"/>
                <a:gd name="T22" fmla="*/ 192 w 652"/>
                <a:gd name="T23" fmla="*/ 94 h 674"/>
                <a:gd name="T24" fmla="*/ 185 w 652"/>
                <a:gd name="T25" fmla="*/ 60 h 674"/>
                <a:gd name="T26" fmla="*/ 140 w 652"/>
                <a:gd name="T27" fmla="*/ 83 h 674"/>
                <a:gd name="T28" fmla="*/ 123 w 652"/>
                <a:gd name="T29" fmla="*/ 0 h 674"/>
                <a:gd name="T30" fmla="*/ 91 w 652"/>
                <a:gd name="T31" fmla="*/ 33 h 674"/>
                <a:gd name="T32" fmla="*/ 88 w 652"/>
                <a:gd name="T33" fmla="*/ 84 h 674"/>
                <a:gd name="T34" fmla="*/ 67 w 652"/>
                <a:gd name="T35" fmla="*/ 75 h 674"/>
                <a:gd name="T36" fmla="*/ 67 w 652"/>
                <a:gd name="T37" fmla="*/ 135 h 674"/>
                <a:gd name="T38" fmla="*/ 91 w 652"/>
                <a:gd name="T39" fmla="*/ 144 h 674"/>
                <a:gd name="T40" fmla="*/ 89 w 652"/>
                <a:gd name="T41" fmla="*/ 275 h 674"/>
                <a:gd name="T42" fmla="*/ 16 w 652"/>
                <a:gd name="T43" fmla="*/ 361 h 674"/>
                <a:gd name="T44" fmla="*/ 0 w 652"/>
                <a:gd name="T45" fmla="*/ 385 h 674"/>
                <a:gd name="T46" fmla="*/ 3 w 652"/>
                <a:gd name="T47" fmla="*/ 438 h 674"/>
                <a:gd name="T48" fmla="*/ 43 w 652"/>
                <a:gd name="T49" fmla="*/ 431 h 674"/>
                <a:gd name="T50" fmla="*/ 88 w 652"/>
                <a:gd name="T51" fmla="*/ 448 h 674"/>
                <a:gd name="T52" fmla="*/ 99 w 652"/>
                <a:gd name="T53" fmla="*/ 494 h 674"/>
                <a:gd name="T54" fmla="*/ 135 w 652"/>
                <a:gd name="T55" fmla="*/ 506 h 674"/>
                <a:gd name="T56" fmla="*/ 134 w 652"/>
                <a:gd name="T57" fmla="*/ 533 h 674"/>
                <a:gd name="T58" fmla="*/ 120 w 652"/>
                <a:gd name="T59" fmla="*/ 581 h 674"/>
                <a:gd name="T60" fmla="*/ 147 w 652"/>
                <a:gd name="T61" fmla="*/ 592 h 674"/>
                <a:gd name="T62" fmla="*/ 174 w 652"/>
                <a:gd name="T63" fmla="*/ 615 h 674"/>
                <a:gd name="T64" fmla="*/ 224 w 652"/>
                <a:gd name="T65" fmla="*/ 646 h 674"/>
                <a:gd name="T66" fmla="*/ 273 w 652"/>
                <a:gd name="T67" fmla="*/ 631 h 674"/>
                <a:gd name="T68" fmla="*/ 277 w 652"/>
                <a:gd name="T69" fmla="*/ 662 h 674"/>
                <a:gd name="T70" fmla="*/ 307 w 652"/>
                <a:gd name="T71" fmla="*/ 669 h 674"/>
                <a:gd name="T72" fmla="*/ 322 w 652"/>
                <a:gd name="T73" fmla="*/ 667 h 674"/>
                <a:gd name="T74" fmla="*/ 309 w 652"/>
                <a:gd name="T75" fmla="*/ 582 h 674"/>
                <a:gd name="T76" fmla="*/ 349 w 652"/>
                <a:gd name="T77" fmla="*/ 566 h 674"/>
                <a:gd name="T78" fmla="*/ 374 w 652"/>
                <a:gd name="T79" fmla="*/ 547 h 674"/>
                <a:gd name="T80" fmla="*/ 436 w 652"/>
                <a:gd name="T81" fmla="*/ 544 h 674"/>
                <a:gd name="T82" fmla="*/ 464 w 652"/>
                <a:gd name="T83" fmla="*/ 542 h 674"/>
                <a:gd name="T84" fmla="*/ 488 w 652"/>
                <a:gd name="T85" fmla="*/ 559 h 674"/>
                <a:gd name="T86" fmla="*/ 509 w 652"/>
                <a:gd name="T87" fmla="*/ 536 h 674"/>
                <a:gd name="T88" fmla="*/ 536 w 652"/>
                <a:gd name="T89" fmla="*/ 537 h 674"/>
                <a:gd name="T90" fmla="*/ 573 w 652"/>
                <a:gd name="T91" fmla="*/ 495 h 674"/>
                <a:gd name="T92" fmla="*/ 610 w 652"/>
                <a:gd name="T93" fmla="*/ 504 h 674"/>
                <a:gd name="T94" fmla="*/ 638 w 652"/>
                <a:gd name="T95" fmla="*/ 476 h 674"/>
                <a:gd name="T96" fmla="*/ 651 w 652"/>
                <a:gd name="T97" fmla="*/ 447 h 674"/>
                <a:gd name="T98" fmla="*/ 579 w 652"/>
                <a:gd name="T99" fmla="*/ 422 h 674"/>
                <a:gd name="T100" fmla="*/ 550 w 652"/>
                <a:gd name="T101" fmla="*/ 404 h 674"/>
                <a:gd name="T102" fmla="*/ 521 w 652"/>
                <a:gd name="T103" fmla="*/ 383 h 674"/>
                <a:gd name="T104" fmla="*/ 530 w 652"/>
                <a:gd name="T105" fmla="*/ 328 h 674"/>
                <a:gd name="T106" fmla="*/ 525 w 652"/>
                <a:gd name="T107" fmla="*/ 226 h 674"/>
                <a:gd name="T108" fmla="*/ 472 w 652"/>
                <a:gd name="T109" fmla="*/ 228 h 674"/>
                <a:gd name="T110" fmla="*/ 462 w 652"/>
                <a:gd name="T111" fmla="*/ 193 h 674"/>
                <a:gd name="T112" fmla="*/ 473 w 652"/>
                <a:gd name="T113" fmla="*/ 156 h 674"/>
                <a:gd name="T114" fmla="*/ 504 w 652"/>
                <a:gd name="T115" fmla="*/ 154 h 674"/>
                <a:gd name="T116" fmla="*/ 564 w 652"/>
                <a:gd name="T117" fmla="*/ 154 h 674"/>
                <a:gd name="T118" fmla="*/ 574 w 652"/>
                <a:gd name="T119" fmla="*/ 12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2" h="674">
                  <a:moveTo>
                    <a:pt x="574" y="124"/>
                  </a:moveTo>
                  <a:lnTo>
                    <a:pt x="569" y="105"/>
                  </a:lnTo>
                  <a:lnTo>
                    <a:pt x="552" y="99"/>
                  </a:lnTo>
                  <a:lnTo>
                    <a:pt x="525" y="116"/>
                  </a:lnTo>
                  <a:lnTo>
                    <a:pt x="506" y="107"/>
                  </a:lnTo>
                  <a:lnTo>
                    <a:pt x="504" y="83"/>
                  </a:lnTo>
                  <a:lnTo>
                    <a:pt x="496" y="72"/>
                  </a:lnTo>
                  <a:lnTo>
                    <a:pt x="496" y="59"/>
                  </a:lnTo>
                  <a:lnTo>
                    <a:pt x="469" y="54"/>
                  </a:lnTo>
                  <a:lnTo>
                    <a:pt x="462" y="60"/>
                  </a:lnTo>
                  <a:lnTo>
                    <a:pt x="467" y="79"/>
                  </a:lnTo>
                  <a:lnTo>
                    <a:pt x="445" y="88"/>
                  </a:lnTo>
                  <a:lnTo>
                    <a:pt x="440" y="102"/>
                  </a:lnTo>
                  <a:lnTo>
                    <a:pt x="445" y="118"/>
                  </a:lnTo>
                  <a:lnTo>
                    <a:pt x="400" y="171"/>
                  </a:lnTo>
                  <a:lnTo>
                    <a:pt x="407" y="235"/>
                  </a:lnTo>
                  <a:lnTo>
                    <a:pt x="385" y="253"/>
                  </a:lnTo>
                  <a:lnTo>
                    <a:pt x="374" y="241"/>
                  </a:lnTo>
                  <a:lnTo>
                    <a:pt x="329" y="267"/>
                  </a:lnTo>
                  <a:lnTo>
                    <a:pt x="313" y="258"/>
                  </a:lnTo>
                  <a:lnTo>
                    <a:pt x="248" y="134"/>
                  </a:lnTo>
                  <a:lnTo>
                    <a:pt x="223" y="116"/>
                  </a:lnTo>
                  <a:lnTo>
                    <a:pt x="202" y="110"/>
                  </a:lnTo>
                  <a:lnTo>
                    <a:pt x="192" y="94"/>
                  </a:lnTo>
                  <a:lnTo>
                    <a:pt x="204" y="75"/>
                  </a:lnTo>
                  <a:lnTo>
                    <a:pt x="185" y="60"/>
                  </a:lnTo>
                  <a:lnTo>
                    <a:pt x="163" y="79"/>
                  </a:lnTo>
                  <a:lnTo>
                    <a:pt x="140" y="83"/>
                  </a:lnTo>
                  <a:lnTo>
                    <a:pt x="126" y="15"/>
                  </a:lnTo>
                  <a:lnTo>
                    <a:pt x="123" y="0"/>
                  </a:lnTo>
                  <a:lnTo>
                    <a:pt x="99" y="27"/>
                  </a:lnTo>
                  <a:lnTo>
                    <a:pt x="91" y="33"/>
                  </a:lnTo>
                  <a:lnTo>
                    <a:pt x="93" y="75"/>
                  </a:lnTo>
                  <a:lnTo>
                    <a:pt x="88" y="84"/>
                  </a:lnTo>
                  <a:lnTo>
                    <a:pt x="76" y="84"/>
                  </a:lnTo>
                  <a:lnTo>
                    <a:pt x="67" y="75"/>
                  </a:lnTo>
                  <a:lnTo>
                    <a:pt x="56" y="88"/>
                  </a:lnTo>
                  <a:lnTo>
                    <a:pt x="67" y="135"/>
                  </a:lnTo>
                  <a:lnTo>
                    <a:pt x="80" y="135"/>
                  </a:lnTo>
                  <a:lnTo>
                    <a:pt x="91" y="144"/>
                  </a:lnTo>
                  <a:lnTo>
                    <a:pt x="94" y="173"/>
                  </a:lnTo>
                  <a:lnTo>
                    <a:pt x="89" y="275"/>
                  </a:lnTo>
                  <a:lnTo>
                    <a:pt x="19" y="337"/>
                  </a:lnTo>
                  <a:lnTo>
                    <a:pt x="16" y="361"/>
                  </a:lnTo>
                  <a:lnTo>
                    <a:pt x="3" y="373"/>
                  </a:lnTo>
                  <a:lnTo>
                    <a:pt x="0" y="385"/>
                  </a:lnTo>
                  <a:lnTo>
                    <a:pt x="12" y="416"/>
                  </a:lnTo>
                  <a:lnTo>
                    <a:pt x="3" y="438"/>
                  </a:lnTo>
                  <a:lnTo>
                    <a:pt x="8" y="441"/>
                  </a:lnTo>
                  <a:lnTo>
                    <a:pt x="43" y="431"/>
                  </a:lnTo>
                  <a:lnTo>
                    <a:pt x="93" y="428"/>
                  </a:lnTo>
                  <a:lnTo>
                    <a:pt x="88" y="448"/>
                  </a:lnTo>
                  <a:lnTo>
                    <a:pt x="96" y="467"/>
                  </a:lnTo>
                  <a:lnTo>
                    <a:pt x="99" y="494"/>
                  </a:lnTo>
                  <a:lnTo>
                    <a:pt x="106" y="504"/>
                  </a:lnTo>
                  <a:lnTo>
                    <a:pt x="135" y="506"/>
                  </a:lnTo>
                  <a:lnTo>
                    <a:pt x="149" y="515"/>
                  </a:lnTo>
                  <a:lnTo>
                    <a:pt x="134" y="533"/>
                  </a:lnTo>
                  <a:lnTo>
                    <a:pt x="132" y="556"/>
                  </a:lnTo>
                  <a:lnTo>
                    <a:pt x="120" y="581"/>
                  </a:lnTo>
                  <a:lnTo>
                    <a:pt x="128" y="590"/>
                  </a:lnTo>
                  <a:lnTo>
                    <a:pt x="147" y="592"/>
                  </a:lnTo>
                  <a:lnTo>
                    <a:pt x="178" y="604"/>
                  </a:lnTo>
                  <a:lnTo>
                    <a:pt x="174" y="615"/>
                  </a:lnTo>
                  <a:lnTo>
                    <a:pt x="195" y="646"/>
                  </a:lnTo>
                  <a:lnTo>
                    <a:pt x="224" y="646"/>
                  </a:lnTo>
                  <a:lnTo>
                    <a:pt x="261" y="625"/>
                  </a:lnTo>
                  <a:lnTo>
                    <a:pt x="273" y="631"/>
                  </a:lnTo>
                  <a:lnTo>
                    <a:pt x="273" y="644"/>
                  </a:lnTo>
                  <a:lnTo>
                    <a:pt x="277" y="662"/>
                  </a:lnTo>
                  <a:lnTo>
                    <a:pt x="287" y="672"/>
                  </a:lnTo>
                  <a:lnTo>
                    <a:pt x="307" y="669"/>
                  </a:lnTo>
                  <a:lnTo>
                    <a:pt x="314" y="673"/>
                  </a:lnTo>
                  <a:lnTo>
                    <a:pt x="322" y="667"/>
                  </a:lnTo>
                  <a:lnTo>
                    <a:pt x="322" y="638"/>
                  </a:lnTo>
                  <a:lnTo>
                    <a:pt x="309" y="582"/>
                  </a:lnTo>
                  <a:lnTo>
                    <a:pt x="319" y="566"/>
                  </a:lnTo>
                  <a:lnTo>
                    <a:pt x="349" y="566"/>
                  </a:lnTo>
                  <a:lnTo>
                    <a:pt x="357" y="566"/>
                  </a:lnTo>
                  <a:lnTo>
                    <a:pt x="374" y="547"/>
                  </a:lnTo>
                  <a:lnTo>
                    <a:pt x="418" y="561"/>
                  </a:lnTo>
                  <a:lnTo>
                    <a:pt x="436" y="544"/>
                  </a:lnTo>
                  <a:lnTo>
                    <a:pt x="445" y="554"/>
                  </a:lnTo>
                  <a:lnTo>
                    <a:pt x="464" y="542"/>
                  </a:lnTo>
                  <a:lnTo>
                    <a:pt x="481" y="559"/>
                  </a:lnTo>
                  <a:lnTo>
                    <a:pt x="488" y="559"/>
                  </a:lnTo>
                  <a:lnTo>
                    <a:pt x="494" y="550"/>
                  </a:lnTo>
                  <a:lnTo>
                    <a:pt x="509" y="536"/>
                  </a:lnTo>
                  <a:lnTo>
                    <a:pt x="515" y="540"/>
                  </a:lnTo>
                  <a:lnTo>
                    <a:pt x="536" y="537"/>
                  </a:lnTo>
                  <a:lnTo>
                    <a:pt x="557" y="520"/>
                  </a:lnTo>
                  <a:lnTo>
                    <a:pt x="573" y="495"/>
                  </a:lnTo>
                  <a:lnTo>
                    <a:pt x="597" y="491"/>
                  </a:lnTo>
                  <a:lnTo>
                    <a:pt x="610" y="504"/>
                  </a:lnTo>
                  <a:lnTo>
                    <a:pt x="619" y="477"/>
                  </a:lnTo>
                  <a:lnTo>
                    <a:pt x="638" y="476"/>
                  </a:lnTo>
                  <a:lnTo>
                    <a:pt x="645" y="470"/>
                  </a:lnTo>
                  <a:lnTo>
                    <a:pt x="651" y="447"/>
                  </a:lnTo>
                  <a:lnTo>
                    <a:pt x="643" y="434"/>
                  </a:lnTo>
                  <a:lnTo>
                    <a:pt x="579" y="422"/>
                  </a:lnTo>
                  <a:lnTo>
                    <a:pt x="569" y="404"/>
                  </a:lnTo>
                  <a:lnTo>
                    <a:pt x="550" y="404"/>
                  </a:lnTo>
                  <a:lnTo>
                    <a:pt x="534" y="404"/>
                  </a:lnTo>
                  <a:lnTo>
                    <a:pt x="521" y="383"/>
                  </a:lnTo>
                  <a:lnTo>
                    <a:pt x="523" y="373"/>
                  </a:lnTo>
                  <a:lnTo>
                    <a:pt x="530" y="328"/>
                  </a:lnTo>
                  <a:lnTo>
                    <a:pt x="506" y="304"/>
                  </a:lnTo>
                  <a:lnTo>
                    <a:pt x="525" y="226"/>
                  </a:lnTo>
                  <a:lnTo>
                    <a:pt x="512" y="216"/>
                  </a:lnTo>
                  <a:lnTo>
                    <a:pt x="472" y="228"/>
                  </a:lnTo>
                  <a:lnTo>
                    <a:pt x="462" y="212"/>
                  </a:lnTo>
                  <a:lnTo>
                    <a:pt x="462" y="193"/>
                  </a:lnTo>
                  <a:lnTo>
                    <a:pt x="453" y="185"/>
                  </a:lnTo>
                  <a:lnTo>
                    <a:pt x="473" y="156"/>
                  </a:lnTo>
                  <a:lnTo>
                    <a:pt x="496" y="164"/>
                  </a:lnTo>
                  <a:lnTo>
                    <a:pt x="504" y="154"/>
                  </a:lnTo>
                  <a:lnTo>
                    <a:pt x="545" y="160"/>
                  </a:lnTo>
                  <a:lnTo>
                    <a:pt x="564" y="154"/>
                  </a:lnTo>
                  <a:lnTo>
                    <a:pt x="574" y="124"/>
                  </a:lnTo>
                  <a:lnTo>
                    <a:pt x="574" y="124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青海">
              <a:hlinkClick r:id="" action="ppaction://macro?name=Slide1.青海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2398164" y="2900955"/>
              <a:ext cx="1924452" cy="1445420"/>
            </a:xfrm>
            <a:custGeom>
              <a:avLst/>
              <a:gdLst>
                <a:gd name="T0" fmla="*/ 74 w 902"/>
                <a:gd name="T1" fmla="*/ 239 h 645"/>
                <a:gd name="T2" fmla="*/ 117 w 902"/>
                <a:gd name="T3" fmla="*/ 214 h 645"/>
                <a:gd name="T4" fmla="*/ 98 w 902"/>
                <a:gd name="T5" fmla="*/ 198 h 645"/>
                <a:gd name="T6" fmla="*/ 126 w 902"/>
                <a:gd name="T7" fmla="*/ 175 h 645"/>
                <a:gd name="T8" fmla="*/ 92 w 902"/>
                <a:gd name="T9" fmla="*/ 105 h 645"/>
                <a:gd name="T10" fmla="*/ 113 w 902"/>
                <a:gd name="T11" fmla="*/ 41 h 645"/>
                <a:gd name="T12" fmla="*/ 295 w 902"/>
                <a:gd name="T13" fmla="*/ 0 h 645"/>
                <a:gd name="T14" fmla="*/ 406 w 902"/>
                <a:gd name="T15" fmla="*/ 22 h 645"/>
                <a:gd name="T16" fmla="*/ 469 w 902"/>
                <a:gd name="T17" fmla="*/ 60 h 645"/>
                <a:gd name="T18" fmla="*/ 529 w 902"/>
                <a:gd name="T19" fmla="*/ 37 h 645"/>
                <a:gd name="T20" fmla="*/ 609 w 902"/>
                <a:gd name="T21" fmla="*/ 27 h 645"/>
                <a:gd name="T22" fmla="*/ 708 w 902"/>
                <a:gd name="T23" fmla="*/ 55 h 645"/>
                <a:gd name="T24" fmla="*/ 772 w 902"/>
                <a:gd name="T25" fmla="*/ 127 h 645"/>
                <a:gd name="T26" fmla="*/ 828 w 902"/>
                <a:gd name="T27" fmla="*/ 148 h 645"/>
                <a:gd name="T28" fmla="*/ 884 w 902"/>
                <a:gd name="T29" fmla="*/ 248 h 645"/>
                <a:gd name="T30" fmla="*/ 895 w 902"/>
                <a:gd name="T31" fmla="*/ 317 h 645"/>
                <a:gd name="T32" fmla="*/ 865 w 902"/>
                <a:gd name="T33" fmla="*/ 365 h 645"/>
                <a:gd name="T34" fmla="*/ 832 w 902"/>
                <a:gd name="T35" fmla="*/ 397 h 645"/>
                <a:gd name="T36" fmla="*/ 816 w 902"/>
                <a:gd name="T37" fmla="*/ 442 h 645"/>
                <a:gd name="T38" fmla="*/ 778 w 902"/>
                <a:gd name="T39" fmla="*/ 418 h 645"/>
                <a:gd name="T40" fmla="*/ 780 w 902"/>
                <a:gd name="T41" fmla="*/ 454 h 645"/>
                <a:gd name="T42" fmla="*/ 837 w 902"/>
                <a:gd name="T43" fmla="*/ 485 h 645"/>
                <a:gd name="T44" fmla="*/ 867 w 902"/>
                <a:gd name="T45" fmla="*/ 499 h 645"/>
                <a:gd name="T46" fmla="*/ 856 w 902"/>
                <a:gd name="T47" fmla="*/ 527 h 645"/>
                <a:gd name="T48" fmla="*/ 816 w 902"/>
                <a:gd name="T49" fmla="*/ 537 h 645"/>
                <a:gd name="T50" fmla="*/ 776 w 902"/>
                <a:gd name="T51" fmla="*/ 529 h 645"/>
                <a:gd name="T52" fmla="*/ 767 w 902"/>
                <a:gd name="T53" fmla="*/ 566 h 645"/>
                <a:gd name="T54" fmla="*/ 701 w 902"/>
                <a:gd name="T55" fmla="*/ 535 h 645"/>
                <a:gd name="T56" fmla="*/ 661 w 902"/>
                <a:gd name="T57" fmla="*/ 525 h 645"/>
                <a:gd name="T58" fmla="*/ 536 w 902"/>
                <a:gd name="T59" fmla="*/ 522 h 645"/>
                <a:gd name="T60" fmla="*/ 522 w 902"/>
                <a:gd name="T61" fmla="*/ 553 h 645"/>
                <a:gd name="T62" fmla="*/ 509 w 902"/>
                <a:gd name="T63" fmla="*/ 586 h 645"/>
                <a:gd name="T64" fmla="*/ 391 w 902"/>
                <a:gd name="T65" fmla="*/ 629 h 645"/>
                <a:gd name="T66" fmla="*/ 339 w 902"/>
                <a:gd name="T67" fmla="*/ 564 h 645"/>
                <a:gd name="T68" fmla="*/ 194 w 902"/>
                <a:gd name="T69" fmla="*/ 541 h 645"/>
                <a:gd name="T70" fmla="*/ 138 w 902"/>
                <a:gd name="T71" fmla="*/ 508 h 645"/>
                <a:gd name="T72" fmla="*/ 2 w 902"/>
                <a:gd name="T73" fmla="*/ 382 h 645"/>
                <a:gd name="T74" fmla="*/ 24 w 902"/>
                <a:gd name="T75" fmla="*/ 341 h 645"/>
                <a:gd name="T76" fmla="*/ 40 w 902"/>
                <a:gd name="T77" fmla="*/ 267 h 645"/>
                <a:gd name="T78" fmla="*/ 45 w 902"/>
                <a:gd name="T79" fmla="*/ 228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02" h="645">
                  <a:moveTo>
                    <a:pt x="45" y="228"/>
                  </a:moveTo>
                  <a:lnTo>
                    <a:pt x="74" y="239"/>
                  </a:lnTo>
                  <a:lnTo>
                    <a:pt x="125" y="223"/>
                  </a:lnTo>
                  <a:lnTo>
                    <a:pt x="117" y="214"/>
                  </a:lnTo>
                  <a:lnTo>
                    <a:pt x="105" y="214"/>
                  </a:lnTo>
                  <a:lnTo>
                    <a:pt x="98" y="198"/>
                  </a:lnTo>
                  <a:lnTo>
                    <a:pt x="103" y="185"/>
                  </a:lnTo>
                  <a:lnTo>
                    <a:pt x="126" y="175"/>
                  </a:lnTo>
                  <a:lnTo>
                    <a:pt x="144" y="148"/>
                  </a:lnTo>
                  <a:lnTo>
                    <a:pt x="92" y="105"/>
                  </a:lnTo>
                  <a:lnTo>
                    <a:pt x="89" y="60"/>
                  </a:lnTo>
                  <a:lnTo>
                    <a:pt x="113" y="41"/>
                  </a:lnTo>
                  <a:lnTo>
                    <a:pt x="283" y="9"/>
                  </a:lnTo>
                  <a:lnTo>
                    <a:pt x="295" y="0"/>
                  </a:lnTo>
                  <a:lnTo>
                    <a:pt x="320" y="2"/>
                  </a:lnTo>
                  <a:lnTo>
                    <a:pt x="406" y="22"/>
                  </a:lnTo>
                  <a:lnTo>
                    <a:pt x="430" y="38"/>
                  </a:lnTo>
                  <a:lnTo>
                    <a:pt x="469" y="60"/>
                  </a:lnTo>
                  <a:lnTo>
                    <a:pt x="492" y="59"/>
                  </a:lnTo>
                  <a:lnTo>
                    <a:pt x="529" y="37"/>
                  </a:lnTo>
                  <a:lnTo>
                    <a:pt x="577" y="43"/>
                  </a:lnTo>
                  <a:lnTo>
                    <a:pt x="609" y="27"/>
                  </a:lnTo>
                  <a:lnTo>
                    <a:pt x="674" y="68"/>
                  </a:lnTo>
                  <a:lnTo>
                    <a:pt x="708" y="55"/>
                  </a:lnTo>
                  <a:lnTo>
                    <a:pt x="727" y="99"/>
                  </a:lnTo>
                  <a:lnTo>
                    <a:pt x="772" y="127"/>
                  </a:lnTo>
                  <a:lnTo>
                    <a:pt x="804" y="156"/>
                  </a:lnTo>
                  <a:lnTo>
                    <a:pt x="828" y="148"/>
                  </a:lnTo>
                  <a:lnTo>
                    <a:pt x="875" y="208"/>
                  </a:lnTo>
                  <a:lnTo>
                    <a:pt x="884" y="248"/>
                  </a:lnTo>
                  <a:lnTo>
                    <a:pt x="901" y="271"/>
                  </a:lnTo>
                  <a:lnTo>
                    <a:pt x="895" y="317"/>
                  </a:lnTo>
                  <a:lnTo>
                    <a:pt x="858" y="346"/>
                  </a:lnTo>
                  <a:lnTo>
                    <a:pt x="865" y="365"/>
                  </a:lnTo>
                  <a:lnTo>
                    <a:pt x="851" y="379"/>
                  </a:lnTo>
                  <a:lnTo>
                    <a:pt x="832" y="397"/>
                  </a:lnTo>
                  <a:lnTo>
                    <a:pt x="832" y="428"/>
                  </a:lnTo>
                  <a:lnTo>
                    <a:pt x="816" y="442"/>
                  </a:lnTo>
                  <a:lnTo>
                    <a:pt x="796" y="435"/>
                  </a:lnTo>
                  <a:lnTo>
                    <a:pt x="778" y="418"/>
                  </a:lnTo>
                  <a:lnTo>
                    <a:pt x="769" y="437"/>
                  </a:lnTo>
                  <a:lnTo>
                    <a:pt x="780" y="454"/>
                  </a:lnTo>
                  <a:lnTo>
                    <a:pt x="810" y="456"/>
                  </a:lnTo>
                  <a:lnTo>
                    <a:pt x="837" y="485"/>
                  </a:lnTo>
                  <a:lnTo>
                    <a:pt x="855" y="485"/>
                  </a:lnTo>
                  <a:lnTo>
                    <a:pt x="867" y="499"/>
                  </a:lnTo>
                  <a:lnTo>
                    <a:pt x="856" y="525"/>
                  </a:lnTo>
                  <a:lnTo>
                    <a:pt x="856" y="527"/>
                  </a:lnTo>
                  <a:lnTo>
                    <a:pt x="832" y="524"/>
                  </a:lnTo>
                  <a:lnTo>
                    <a:pt x="816" y="537"/>
                  </a:lnTo>
                  <a:lnTo>
                    <a:pt x="804" y="518"/>
                  </a:lnTo>
                  <a:lnTo>
                    <a:pt x="776" y="529"/>
                  </a:lnTo>
                  <a:lnTo>
                    <a:pt x="767" y="543"/>
                  </a:lnTo>
                  <a:lnTo>
                    <a:pt x="767" y="566"/>
                  </a:lnTo>
                  <a:lnTo>
                    <a:pt x="738" y="572"/>
                  </a:lnTo>
                  <a:lnTo>
                    <a:pt x="701" y="535"/>
                  </a:lnTo>
                  <a:lnTo>
                    <a:pt x="690" y="517"/>
                  </a:lnTo>
                  <a:lnTo>
                    <a:pt x="661" y="525"/>
                  </a:lnTo>
                  <a:lnTo>
                    <a:pt x="611" y="511"/>
                  </a:lnTo>
                  <a:lnTo>
                    <a:pt x="536" y="522"/>
                  </a:lnTo>
                  <a:lnTo>
                    <a:pt x="529" y="529"/>
                  </a:lnTo>
                  <a:lnTo>
                    <a:pt x="522" y="553"/>
                  </a:lnTo>
                  <a:lnTo>
                    <a:pt x="507" y="563"/>
                  </a:lnTo>
                  <a:lnTo>
                    <a:pt x="509" y="586"/>
                  </a:lnTo>
                  <a:lnTo>
                    <a:pt x="464" y="644"/>
                  </a:lnTo>
                  <a:lnTo>
                    <a:pt x="391" y="629"/>
                  </a:lnTo>
                  <a:lnTo>
                    <a:pt x="386" y="601"/>
                  </a:lnTo>
                  <a:lnTo>
                    <a:pt x="339" y="564"/>
                  </a:lnTo>
                  <a:lnTo>
                    <a:pt x="237" y="548"/>
                  </a:lnTo>
                  <a:lnTo>
                    <a:pt x="194" y="541"/>
                  </a:lnTo>
                  <a:lnTo>
                    <a:pt x="176" y="538"/>
                  </a:lnTo>
                  <a:lnTo>
                    <a:pt x="138" y="508"/>
                  </a:lnTo>
                  <a:lnTo>
                    <a:pt x="58" y="489"/>
                  </a:lnTo>
                  <a:lnTo>
                    <a:pt x="2" y="382"/>
                  </a:lnTo>
                  <a:lnTo>
                    <a:pt x="0" y="352"/>
                  </a:lnTo>
                  <a:lnTo>
                    <a:pt x="24" y="341"/>
                  </a:lnTo>
                  <a:lnTo>
                    <a:pt x="24" y="308"/>
                  </a:lnTo>
                  <a:lnTo>
                    <a:pt x="40" y="267"/>
                  </a:lnTo>
                  <a:lnTo>
                    <a:pt x="21" y="248"/>
                  </a:lnTo>
                  <a:lnTo>
                    <a:pt x="45" y="228"/>
                  </a:lnTo>
                  <a:lnTo>
                    <a:pt x="45" y="228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四川">
              <a:hlinkClick r:id="" action="ppaction://macro?name=Slide1.四川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3454785" y="3926833"/>
              <a:ext cx="1665010" cy="1482387"/>
            </a:xfrm>
            <a:custGeom>
              <a:avLst/>
              <a:gdLst>
                <a:gd name="T0" fmla="*/ 40 w 92"/>
                <a:gd name="T1" fmla="*/ 6 h 76"/>
                <a:gd name="T2" fmla="*/ 39 w 92"/>
                <a:gd name="T3" fmla="*/ 2 h 76"/>
                <a:gd name="T4" fmla="*/ 46 w 92"/>
                <a:gd name="T5" fmla="*/ 0 h 76"/>
                <a:gd name="T6" fmla="*/ 47 w 92"/>
                <a:gd name="T7" fmla="*/ 4 h 76"/>
                <a:gd name="T8" fmla="*/ 53 w 92"/>
                <a:gd name="T9" fmla="*/ 9 h 76"/>
                <a:gd name="T10" fmla="*/ 56 w 92"/>
                <a:gd name="T11" fmla="*/ 9 h 76"/>
                <a:gd name="T12" fmla="*/ 59 w 92"/>
                <a:gd name="T13" fmla="*/ 14 h 76"/>
                <a:gd name="T14" fmla="*/ 65 w 92"/>
                <a:gd name="T15" fmla="*/ 14 h 76"/>
                <a:gd name="T16" fmla="*/ 68 w 92"/>
                <a:gd name="T17" fmla="*/ 11 h 76"/>
                <a:gd name="T18" fmla="*/ 70 w 92"/>
                <a:gd name="T19" fmla="*/ 14 h 76"/>
                <a:gd name="T20" fmla="*/ 77 w 92"/>
                <a:gd name="T21" fmla="*/ 13 h 76"/>
                <a:gd name="T22" fmla="*/ 79 w 92"/>
                <a:gd name="T23" fmla="*/ 15 h 76"/>
                <a:gd name="T24" fmla="*/ 86 w 92"/>
                <a:gd name="T25" fmla="*/ 18 h 76"/>
                <a:gd name="T26" fmla="*/ 92 w 92"/>
                <a:gd name="T27" fmla="*/ 19 h 76"/>
                <a:gd name="T28" fmla="*/ 91 w 92"/>
                <a:gd name="T29" fmla="*/ 19 h 76"/>
                <a:gd name="T30" fmla="*/ 90 w 92"/>
                <a:gd name="T31" fmla="*/ 22 h 76"/>
                <a:gd name="T32" fmla="*/ 88 w 92"/>
                <a:gd name="T33" fmla="*/ 26 h 76"/>
                <a:gd name="T34" fmla="*/ 85 w 92"/>
                <a:gd name="T35" fmla="*/ 29 h 76"/>
                <a:gd name="T36" fmla="*/ 83 w 92"/>
                <a:gd name="T37" fmla="*/ 31 h 76"/>
                <a:gd name="T38" fmla="*/ 80 w 92"/>
                <a:gd name="T39" fmla="*/ 35 h 76"/>
                <a:gd name="T40" fmla="*/ 76 w 92"/>
                <a:gd name="T41" fmla="*/ 36 h 76"/>
                <a:gd name="T42" fmla="*/ 72 w 92"/>
                <a:gd name="T43" fmla="*/ 35 h 76"/>
                <a:gd name="T44" fmla="*/ 67 w 92"/>
                <a:gd name="T45" fmla="*/ 34 h 76"/>
                <a:gd name="T46" fmla="*/ 67 w 92"/>
                <a:gd name="T47" fmla="*/ 38 h 76"/>
                <a:gd name="T48" fmla="*/ 66 w 92"/>
                <a:gd name="T49" fmla="*/ 40 h 76"/>
                <a:gd name="T50" fmla="*/ 67 w 92"/>
                <a:gd name="T51" fmla="*/ 44 h 76"/>
                <a:gd name="T52" fmla="*/ 71 w 92"/>
                <a:gd name="T53" fmla="*/ 47 h 76"/>
                <a:gd name="T54" fmla="*/ 70 w 92"/>
                <a:gd name="T55" fmla="*/ 50 h 76"/>
                <a:gd name="T56" fmla="*/ 68 w 92"/>
                <a:gd name="T57" fmla="*/ 54 h 76"/>
                <a:gd name="T58" fmla="*/ 74 w 92"/>
                <a:gd name="T59" fmla="*/ 59 h 76"/>
                <a:gd name="T60" fmla="*/ 65 w 92"/>
                <a:gd name="T61" fmla="*/ 60 h 76"/>
                <a:gd name="T62" fmla="*/ 63 w 92"/>
                <a:gd name="T63" fmla="*/ 57 h 76"/>
                <a:gd name="T64" fmla="*/ 57 w 92"/>
                <a:gd name="T65" fmla="*/ 58 h 76"/>
                <a:gd name="T66" fmla="*/ 56 w 92"/>
                <a:gd name="T67" fmla="*/ 54 h 76"/>
                <a:gd name="T68" fmla="*/ 53 w 92"/>
                <a:gd name="T69" fmla="*/ 52 h 76"/>
                <a:gd name="T70" fmla="*/ 53 w 92"/>
                <a:gd name="T71" fmla="*/ 55 h 76"/>
                <a:gd name="T72" fmla="*/ 49 w 92"/>
                <a:gd name="T73" fmla="*/ 57 h 76"/>
                <a:gd name="T74" fmla="*/ 45 w 92"/>
                <a:gd name="T75" fmla="*/ 65 h 76"/>
                <a:gd name="T76" fmla="*/ 43 w 92"/>
                <a:gd name="T77" fmla="*/ 74 h 76"/>
                <a:gd name="T78" fmla="*/ 36 w 92"/>
                <a:gd name="T79" fmla="*/ 76 h 76"/>
                <a:gd name="T80" fmla="*/ 27 w 92"/>
                <a:gd name="T81" fmla="*/ 61 h 76"/>
                <a:gd name="T82" fmla="*/ 21 w 92"/>
                <a:gd name="T83" fmla="*/ 58 h 76"/>
                <a:gd name="T84" fmla="*/ 22 w 92"/>
                <a:gd name="T85" fmla="*/ 54 h 76"/>
                <a:gd name="T86" fmla="*/ 17 w 92"/>
                <a:gd name="T87" fmla="*/ 55 h 76"/>
                <a:gd name="T88" fmla="*/ 13 w 92"/>
                <a:gd name="T89" fmla="*/ 47 h 76"/>
                <a:gd name="T90" fmla="*/ 12 w 92"/>
                <a:gd name="T91" fmla="*/ 33 h 76"/>
                <a:gd name="T92" fmla="*/ 11 w 92"/>
                <a:gd name="T93" fmla="*/ 26 h 76"/>
                <a:gd name="T94" fmla="*/ 0 w 92"/>
                <a:gd name="T95" fmla="*/ 12 h 76"/>
                <a:gd name="T96" fmla="*/ 2 w 92"/>
                <a:gd name="T97" fmla="*/ 9 h 76"/>
                <a:gd name="T98" fmla="*/ 16 w 92"/>
                <a:gd name="T99" fmla="*/ 9 h 76"/>
                <a:gd name="T100" fmla="*/ 21 w 92"/>
                <a:gd name="T101" fmla="*/ 10 h 76"/>
                <a:gd name="T102" fmla="*/ 29 w 92"/>
                <a:gd name="T103" fmla="*/ 14 h 76"/>
                <a:gd name="T104" fmla="*/ 30 w 92"/>
                <a:gd name="T105" fmla="*/ 10 h 76"/>
                <a:gd name="T106" fmla="*/ 35 w 92"/>
                <a:gd name="T107" fmla="*/ 11 h 76"/>
                <a:gd name="T108" fmla="*/ 39 w 92"/>
                <a:gd name="T109" fmla="*/ 10 h 76"/>
                <a:gd name="T110" fmla="*/ 39 w 92"/>
                <a:gd name="T111" fmla="*/ 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" h="76">
                  <a:moveTo>
                    <a:pt x="39" y="9"/>
                  </a:moveTo>
                  <a:lnTo>
                    <a:pt x="40" y="6"/>
                  </a:lnTo>
                  <a:lnTo>
                    <a:pt x="39" y="5"/>
                  </a:lnTo>
                  <a:lnTo>
                    <a:pt x="39" y="2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6" y="2"/>
                  </a:lnTo>
                  <a:lnTo>
                    <a:pt x="47" y="4"/>
                  </a:lnTo>
                  <a:lnTo>
                    <a:pt x="49" y="6"/>
                  </a:lnTo>
                  <a:lnTo>
                    <a:pt x="53" y="9"/>
                  </a:lnTo>
                  <a:lnTo>
                    <a:pt x="55" y="8"/>
                  </a:lnTo>
                  <a:lnTo>
                    <a:pt x="56" y="9"/>
                  </a:lnTo>
                  <a:lnTo>
                    <a:pt x="56" y="13"/>
                  </a:lnTo>
                  <a:lnTo>
                    <a:pt x="59" y="14"/>
                  </a:lnTo>
                  <a:lnTo>
                    <a:pt x="64" y="15"/>
                  </a:lnTo>
                  <a:lnTo>
                    <a:pt x="65" y="14"/>
                  </a:lnTo>
                  <a:lnTo>
                    <a:pt x="65" y="12"/>
                  </a:lnTo>
                  <a:lnTo>
                    <a:pt x="68" y="11"/>
                  </a:lnTo>
                  <a:lnTo>
                    <a:pt x="70" y="12"/>
                  </a:lnTo>
                  <a:lnTo>
                    <a:pt x="70" y="14"/>
                  </a:lnTo>
                  <a:lnTo>
                    <a:pt x="72" y="14"/>
                  </a:lnTo>
                  <a:lnTo>
                    <a:pt x="77" y="13"/>
                  </a:lnTo>
                  <a:lnTo>
                    <a:pt x="78" y="13"/>
                  </a:lnTo>
                  <a:lnTo>
                    <a:pt x="79" y="15"/>
                  </a:lnTo>
                  <a:lnTo>
                    <a:pt x="81" y="15"/>
                  </a:lnTo>
                  <a:lnTo>
                    <a:pt x="86" y="18"/>
                  </a:lnTo>
                  <a:lnTo>
                    <a:pt x="89" y="17"/>
                  </a:lnTo>
                  <a:lnTo>
                    <a:pt x="92" y="19"/>
                  </a:lnTo>
                  <a:lnTo>
                    <a:pt x="90" y="19"/>
                  </a:lnTo>
                  <a:lnTo>
                    <a:pt x="91" y="19"/>
                  </a:lnTo>
                  <a:lnTo>
                    <a:pt x="90" y="20"/>
                  </a:lnTo>
                  <a:lnTo>
                    <a:pt x="90" y="22"/>
                  </a:lnTo>
                  <a:lnTo>
                    <a:pt x="89" y="24"/>
                  </a:lnTo>
                  <a:lnTo>
                    <a:pt x="88" y="26"/>
                  </a:lnTo>
                  <a:lnTo>
                    <a:pt x="88" y="28"/>
                  </a:lnTo>
                  <a:lnTo>
                    <a:pt x="85" y="29"/>
                  </a:lnTo>
                  <a:lnTo>
                    <a:pt x="84" y="30"/>
                  </a:lnTo>
                  <a:lnTo>
                    <a:pt x="83" y="31"/>
                  </a:lnTo>
                  <a:lnTo>
                    <a:pt x="82" y="33"/>
                  </a:lnTo>
                  <a:lnTo>
                    <a:pt x="80" y="35"/>
                  </a:lnTo>
                  <a:lnTo>
                    <a:pt x="79" y="36"/>
                  </a:lnTo>
                  <a:lnTo>
                    <a:pt x="76" y="36"/>
                  </a:lnTo>
                  <a:lnTo>
                    <a:pt x="74" y="34"/>
                  </a:lnTo>
                  <a:lnTo>
                    <a:pt x="72" y="35"/>
                  </a:lnTo>
                  <a:lnTo>
                    <a:pt x="70" y="33"/>
                  </a:lnTo>
                  <a:lnTo>
                    <a:pt x="67" y="34"/>
                  </a:lnTo>
                  <a:lnTo>
                    <a:pt x="67" y="36"/>
                  </a:lnTo>
                  <a:lnTo>
                    <a:pt x="67" y="38"/>
                  </a:lnTo>
                  <a:lnTo>
                    <a:pt x="67" y="39"/>
                  </a:lnTo>
                  <a:lnTo>
                    <a:pt x="66" y="40"/>
                  </a:lnTo>
                  <a:lnTo>
                    <a:pt x="64" y="42"/>
                  </a:lnTo>
                  <a:lnTo>
                    <a:pt x="67" y="44"/>
                  </a:lnTo>
                  <a:lnTo>
                    <a:pt x="70" y="47"/>
                  </a:lnTo>
                  <a:lnTo>
                    <a:pt x="71" y="47"/>
                  </a:lnTo>
                  <a:lnTo>
                    <a:pt x="71" y="49"/>
                  </a:lnTo>
                  <a:lnTo>
                    <a:pt x="70" y="50"/>
                  </a:lnTo>
                  <a:lnTo>
                    <a:pt x="68" y="53"/>
                  </a:lnTo>
                  <a:lnTo>
                    <a:pt x="68" y="54"/>
                  </a:lnTo>
                  <a:lnTo>
                    <a:pt x="73" y="57"/>
                  </a:lnTo>
                  <a:lnTo>
                    <a:pt x="74" y="59"/>
                  </a:lnTo>
                  <a:lnTo>
                    <a:pt x="70" y="60"/>
                  </a:lnTo>
                  <a:lnTo>
                    <a:pt x="65" y="60"/>
                  </a:lnTo>
                  <a:lnTo>
                    <a:pt x="65" y="57"/>
                  </a:lnTo>
                  <a:lnTo>
                    <a:pt x="63" y="57"/>
                  </a:lnTo>
                  <a:lnTo>
                    <a:pt x="59" y="59"/>
                  </a:lnTo>
                  <a:lnTo>
                    <a:pt x="57" y="58"/>
                  </a:lnTo>
                  <a:lnTo>
                    <a:pt x="57" y="55"/>
                  </a:lnTo>
                  <a:lnTo>
                    <a:pt x="56" y="54"/>
                  </a:lnTo>
                  <a:lnTo>
                    <a:pt x="56" y="52"/>
                  </a:lnTo>
                  <a:lnTo>
                    <a:pt x="53" y="52"/>
                  </a:lnTo>
                  <a:lnTo>
                    <a:pt x="52" y="52"/>
                  </a:lnTo>
                  <a:lnTo>
                    <a:pt x="53" y="55"/>
                  </a:lnTo>
                  <a:lnTo>
                    <a:pt x="50" y="56"/>
                  </a:lnTo>
                  <a:lnTo>
                    <a:pt x="49" y="57"/>
                  </a:lnTo>
                  <a:lnTo>
                    <a:pt x="50" y="59"/>
                  </a:lnTo>
                  <a:lnTo>
                    <a:pt x="45" y="65"/>
                  </a:lnTo>
                  <a:lnTo>
                    <a:pt x="46" y="72"/>
                  </a:lnTo>
                  <a:lnTo>
                    <a:pt x="43" y="74"/>
                  </a:lnTo>
                  <a:lnTo>
                    <a:pt x="42" y="73"/>
                  </a:lnTo>
                  <a:lnTo>
                    <a:pt x="36" y="76"/>
                  </a:lnTo>
                  <a:lnTo>
                    <a:pt x="35" y="75"/>
                  </a:lnTo>
                  <a:lnTo>
                    <a:pt x="27" y="61"/>
                  </a:lnTo>
                  <a:lnTo>
                    <a:pt x="24" y="59"/>
                  </a:lnTo>
                  <a:lnTo>
                    <a:pt x="21" y="58"/>
                  </a:lnTo>
                  <a:lnTo>
                    <a:pt x="20" y="56"/>
                  </a:lnTo>
                  <a:lnTo>
                    <a:pt x="22" y="54"/>
                  </a:lnTo>
                  <a:lnTo>
                    <a:pt x="19" y="52"/>
                  </a:lnTo>
                  <a:lnTo>
                    <a:pt x="17" y="55"/>
                  </a:lnTo>
                  <a:lnTo>
                    <a:pt x="14" y="55"/>
                  </a:lnTo>
                  <a:lnTo>
                    <a:pt x="13" y="47"/>
                  </a:lnTo>
                  <a:lnTo>
                    <a:pt x="12" y="46"/>
                  </a:lnTo>
                  <a:lnTo>
                    <a:pt x="12" y="33"/>
                  </a:lnTo>
                  <a:lnTo>
                    <a:pt x="9" y="27"/>
                  </a:lnTo>
                  <a:lnTo>
                    <a:pt x="11" y="26"/>
                  </a:lnTo>
                  <a:lnTo>
                    <a:pt x="6" y="17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2" y="9"/>
                  </a:lnTo>
                  <a:lnTo>
                    <a:pt x="10" y="8"/>
                  </a:lnTo>
                  <a:lnTo>
                    <a:pt x="16" y="9"/>
                  </a:lnTo>
                  <a:lnTo>
                    <a:pt x="20" y="8"/>
                  </a:lnTo>
                  <a:lnTo>
                    <a:pt x="21" y="10"/>
                  </a:lnTo>
                  <a:lnTo>
                    <a:pt x="25" y="15"/>
                  </a:lnTo>
                  <a:lnTo>
                    <a:pt x="29" y="14"/>
                  </a:lnTo>
                  <a:lnTo>
                    <a:pt x="29" y="11"/>
                  </a:lnTo>
                  <a:lnTo>
                    <a:pt x="30" y="10"/>
                  </a:lnTo>
                  <a:lnTo>
                    <a:pt x="33" y="9"/>
                  </a:lnTo>
                  <a:lnTo>
                    <a:pt x="35" y="11"/>
                  </a:lnTo>
                  <a:lnTo>
                    <a:pt x="36" y="9"/>
                  </a:lnTo>
                  <a:lnTo>
                    <a:pt x="39" y="10"/>
                  </a:lnTo>
                  <a:lnTo>
                    <a:pt x="39" y="9"/>
                  </a:lnTo>
                  <a:lnTo>
                    <a:pt x="39" y="9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甘肃">
              <a:hlinkClick r:id="" action="ppaction://macro?name=Slide1.甘肃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3092628" y="2374436"/>
              <a:ext cx="2045960" cy="1852062"/>
            </a:xfrm>
            <a:custGeom>
              <a:avLst/>
              <a:gdLst>
                <a:gd name="T0" fmla="*/ 5 w 974"/>
                <a:gd name="T1" fmla="*/ 132 h 832"/>
                <a:gd name="T2" fmla="*/ 149 w 974"/>
                <a:gd name="T3" fmla="*/ 53 h 832"/>
                <a:gd name="T4" fmla="*/ 190 w 974"/>
                <a:gd name="T5" fmla="*/ 0 h 832"/>
                <a:gd name="T6" fmla="*/ 245 w 974"/>
                <a:gd name="T7" fmla="*/ 29 h 832"/>
                <a:gd name="T8" fmla="*/ 288 w 974"/>
                <a:gd name="T9" fmla="*/ 169 h 832"/>
                <a:gd name="T10" fmla="*/ 406 w 974"/>
                <a:gd name="T11" fmla="*/ 158 h 832"/>
                <a:gd name="T12" fmla="*/ 425 w 974"/>
                <a:gd name="T13" fmla="*/ 195 h 832"/>
                <a:gd name="T14" fmla="*/ 435 w 974"/>
                <a:gd name="T15" fmla="*/ 272 h 832"/>
                <a:gd name="T16" fmla="*/ 453 w 974"/>
                <a:gd name="T17" fmla="*/ 292 h 832"/>
                <a:gd name="T18" fmla="*/ 569 w 974"/>
                <a:gd name="T19" fmla="*/ 314 h 832"/>
                <a:gd name="T20" fmla="*/ 669 w 974"/>
                <a:gd name="T21" fmla="*/ 308 h 832"/>
                <a:gd name="T22" fmla="*/ 637 w 974"/>
                <a:gd name="T23" fmla="*/ 364 h 832"/>
                <a:gd name="T24" fmla="*/ 673 w 974"/>
                <a:gd name="T25" fmla="*/ 437 h 832"/>
                <a:gd name="T26" fmla="*/ 752 w 974"/>
                <a:gd name="T27" fmla="*/ 541 h 832"/>
                <a:gd name="T28" fmla="*/ 781 w 974"/>
                <a:gd name="T29" fmla="*/ 596 h 832"/>
                <a:gd name="T30" fmla="*/ 822 w 974"/>
                <a:gd name="T31" fmla="*/ 577 h 832"/>
                <a:gd name="T32" fmla="*/ 835 w 974"/>
                <a:gd name="T33" fmla="*/ 530 h 832"/>
                <a:gd name="T34" fmla="*/ 841 w 974"/>
                <a:gd name="T35" fmla="*/ 451 h 832"/>
                <a:gd name="T36" fmla="*/ 877 w 974"/>
                <a:gd name="T37" fmla="*/ 467 h 832"/>
                <a:gd name="T38" fmla="*/ 973 w 974"/>
                <a:gd name="T39" fmla="*/ 536 h 832"/>
                <a:gd name="T40" fmla="*/ 961 w 974"/>
                <a:gd name="T41" fmla="*/ 600 h 832"/>
                <a:gd name="T42" fmla="*/ 911 w 974"/>
                <a:gd name="T43" fmla="*/ 617 h 832"/>
                <a:gd name="T44" fmla="*/ 857 w 974"/>
                <a:gd name="T45" fmla="*/ 624 h 832"/>
                <a:gd name="T46" fmla="*/ 833 w 974"/>
                <a:gd name="T47" fmla="*/ 642 h 832"/>
                <a:gd name="T48" fmla="*/ 841 w 974"/>
                <a:gd name="T49" fmla="*/ 688 h 832"/>
                <a:gd name="T50" fmla="*/ 830 w 974"/>
                <a:gd name="T51" fmla="*/ 747 h 832"/>
                <a:gd name="T52" fmla="*/ 800 w 974"/>
                <a:gd name="T53" fmla="*/ 776 h 832"/>
                <a:gd name="T54" fmla="*/ 765 w 974"/>
                <a:gd name="T55" fmla="*/ 822 h 832"/>
                <a:gd name="T56" fmla="*/ 692 w 974"/>
                <a:gd name="T57" fmla="*/ 814 h 832"/>
                <a:gd name="T58" fmla="*/ 660 w 974"/>
                <a:gd name="T59" fmla="*/ 784 h 832"/>
                <a:gd name="T60" fmla="*/ 606 w 974"/>
                <a:gd name="T61" fmla="*/ 718 h 832"/>
                <a:gd name="T62" fmla="*/ 541 w 974"/>
                <a:gd name="T63" fmla="*/ 722 h 832"/>
                <a:gd name="T64" fmla="*/ 499 w 974"/>
                <a:gd name="T65" fmla="*/ 715 h 832"/>
                <a:gd name="T66" fmla="*/ 467 w 974"/>
                <a:gd name="T67" fmla="*/ 677 h 832"/>
                <a:gd name="T68" fmla="*/ 521 w 974"/>
                <a:gd name="T69" fmla="*/ 687 h 832"/>
                <a:gd name="T70" fmla="*/ 554 w 974"/>
                <a:gd name="T71" fmla="*/ 624 h 832"/>
                <a:gd name="T72" fmla="*/ 590 w 974"/>
                <a:gd name="T73" fmla="*/ 530 h 832"/>
                <a:gd name="T74" fmla="*/ 517 w 974"/>
                <a:gd name="T75" fmla="*/ 407 h 832"/>
                <a:gd name="T76" fmla="*/ 416 w 974"/>
                <a:gd name="T77" fmla="*/ 358 h 832"/>
                <a:gd name="T78" fmla="*/ 298 w 974"/>
                <a:gd name="T79" fmla="*/ 286 h 832"/>
                <a:gd name="T80" fmla="*/ 181 w 974"/>
                <a:gd name="T81" fmla="*/ 318 h 832"/>
                <a:gd name="T82" fmla="*/ 95 w 974"/>
                <a:gd name="T83" fmla="*/ 281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74" h="832">
                  <a:moveTo>
                    <a:pt x="9" y="261"/>
                  </a:moveTo>
                  <a:lnTo>
                    <a:pt x="0" y="155"/>
                  </a:lnTo>
                  <a:lnTo>
                    <a:pt x="5" y="132"/>
                  </a:lnTo>
                  <a:lnTo>
                    <a:pt x="37" y="118"/>
                  </a:lnTo>
                  <a:lnTo>
                    <a:pt x="81" y="81"/>
                  </a:lnTo>
                  <a:lnTo>
                    <a:pt x="149" y="53"/>
                  </a:lnTo>
                  <a:lnTo>
                    <a:pt x="179" y="41"/>
                  </a:lnTo>
                  <a:lnTo>
                    <a:pt x="179" y="14"/>
                  </a:lnTo>
                  <a:lnTo>
                    <a:pt x="190" y="0"/>
                  </a:lnTo>
                  <a:lnTo>
                    <a:pt x="202" y="1"/>
                  </a:lnTo>
                  <a:lnTo>
                    <a:pt x="248" y="9"/>
                  </a:lnTo>
                  <a:lnTo>
                    <a:pt x="245" y="29"/>
                  </a:lnTo>
                  <a:lnTo>
                    <a:pt x="255" y="60"/>
                  </a:lnTo>
                  <a:lnTo>
                    <a:pt x="249" y="112"/>
                  </a:lnTo>
                  <a:lnTo>
                    <a:pt x="288" y="169"/>
                  </a:lnTo>
                  <a:lnTo>
                    <a:pt x="308" y="182"/>
                  </a:lnTo>
                  <a:lnTo>
                    <a:pt x="341" y="158"/>
                  </a:lnTo>
                  <a:lnTo>
                    <a:pt x="406" y="158"/>
                  </a:lnTo>
                  <a:lnTo>
                    <a:pt x="423" y="164"/>
                  </a:lnTo>
                  <a:lnTo>
                    <a:pt x="433" y="179"/>
                  </a:lnTo>
                  <a:lnTo>
                    <a:pt x="425" y="195"/>
                  </a:lnTo>
                  <a:lnTo>
                    <a:pt x="388" y="226"/>
                  </a:lnTo>
                  <a:lnTo>
                    <a:pt x="392" y="240"/>
                  </a:lnTo>
                  <a:lnTo>
                    <a:pt x="435" y="272"/>
                  </a:lnTo>
                  <a:lnTo>
                    <a:pt x="451" y="272"/>
                  </a:lnTo>
                  <a:lnTo>
                    <a:pt x="456" y="278"/>
                  </a:lnTo>
                  <a:lnTo>
                    <a:pt x="453" y="292"/>
                  </a:lnTo>
                  <a:lnTo>
                    <a:pt x="479" y="312"/>
                  </a:lnTo>
                  <a:lnTo>
                    <a:pt x="540" y="322"/>
                  </a:lnTo>
                  <a:lnTo>
                    <a:pt x="569" y="314"/>
                  </a:lnTo>
                  <a:lnTo>
                    <a:pt x="606" y="277"/>
                  </a:lnTo>
                  <a:lnTo>
                    <a:pt x="651" y="280"/>
                  </a:lnTo>
                  <a:lnTo>
                    <a:pt x="669" y="308"/>
                  </a:lnTo>
                  <a:lnTo>
                    <a:pt x="659" y="333"/>
                  </a:lnTo>
                  <a:lnTo>
                    <a:pt x="661" y="349"/>
                  </a:lnTo>
                  <a:lnTo>
                    <a:pt x="637" y="364"/>
                  </a:lnTo>
                  <a:lnTo>
                    <a:pt x="626" y="377"/>
                  </a:lnTo>
                  <a:lnTo>
                    <a:pt x="631" y="408"/>
                  </a:lnTo>
                  <a:lnTo>
                    <a:pt x="673" y="437"/>
                  </a:lnTo>
                  <a:lnTo>
                    <a:pt x="692" y="434"/>
                  </a:lnTo>
                  <a:lnTo>
                    <a:pt x="741" y="495"/>
                  </a:lnTo>
                  <a:lnTo>
                    <a:pt x="752" y="541"/>
                  </a:lnTo>
                  <a:lnTo>
                    <a:pt x="746" y="563"/>
                  </a:lnTo>
                  <a:lnTo>
                    <a:pt x="781" y="581"/>
                  </a:lnTo>
                  <a:lnTo>
                    <a:pt x="781" y="596"/>
                  </a:lnTo>
                  <a:lnTo>
                    <a:pt x="812" y="603"/>
                  </a:lnTo>
                  <a:lnTo>
                    <a:pt x="822" y="603"/>
                  </a:lnTo>
                  <a:lnTo>
                    <a:pt x="822" y="577"/>
                  </a:lnTo>
                  <a:lnTo>
                    <a:pt x="847" y="574"/>
                  </a:lnTo>
                  <a:lnTo>
                    <a:pt x="852" y="543"/>
                  </a:lnTo>
                  <a:lnTo>
                    <a:pt x="835" y="530"/>
                  </a:lnTo>
                  <a:lnTo>
                    <a:pt x="822" y="517"/>
                  </a:lnTo>
                  <a:lnTo>
                    <a:pt x="828" y="457"/>
                  </a:lnTo>
                  <a:lnTo>
                    <a:pt x="841" y="451"/>
                  </a:lnTo>
                  <a:lnTo>
                    <a:pt x="863" y="460"/>
                  </a:lnTo>
                  <a:lnTo>
                    <a:pt x="872" y="456"/>
                  </a:lnTo>
                  <a:lnTo>
                    <a:pt x="877" y="467"/>
                  </a:lnTo>
                  <a:lnTo>
                    <a:pt x="938" y="497"/>
                  </a:lnTo>
                  <a:lnTo>
                    <a:pt x="969" y="517"/>
                  </a:lnTo>
                  <a:lnTo>
                    <a:pt x="973" y="536"/>
                  </a:lnTo>
                  <a:lnTo>
                    <a:pt x="958" y="559"/>
                  </a:lnTo>
                  <a:lnTo>
                    <a:pt x="967" y="587"/>
                  </a:lnTo>
                  <a:lnTo>
                    <a:pt x="961" y="600"/>
                  </a:lnTo>
                  <a:lnTo>
                    <a:pt x="917" y="603"/>
                  </a:lnTo>
                  <a:lnTo>
                    <a:pt x="908" y="610"/>
                  </a:lnTo>
                  <a:lnTo>
                    <a:pt x="911" y="617"/>
                  </a:lnTo>
                  <a:lnTo>
                    <a:pt x="911" y="629"/>
                  </a:lnTo>
                  <a:lnTo>
                    <a:pt x="876" y="634"/>
                  </a:lnTo>
                  <a:lnTo>
                    <a:pt x="857" y="624"/>
                  </a:lnTo>
                  <a:lnTo>
                    <a:pt x="833" y="624"/>
                  </a:lnTo>
                  <a:lnTo>
                    <a:pt x="830" y="629"/>
                  </a:lnTo>
                  <a:lnTo>
                    <a:pt x="833" y="642"/>
                  </a:lnTo>
                  <a:lnTo>
                    <a:pt x="822" y="656"/>
                  </a:lnTo>
                  <a:lnTo>
                    <a:pt x="819" y="670"/>
                  </a:lnTo>
                  <a:lnTo>
                    <a:pt x="841" y="688"/>
                  </a:lnTo>
                  <a:lnTo>
                    <a:pt x="824" y="722"/>
                  </a:lnTo>
                  <a:lnTo>
                    <a:pt x="831" y="738"/>
                  </a:lnTo>
                  <a:lnTo>
                    <a:pt x="830" y="747"/>
                  </a:lnTo>
                  <a:lnTo>
                    <a:pt x="804" y="747"/>
                  </a:lnTo>
                  <a:lnTo>
                    <a:pt x="785" y="755"/>
                  </a:lnTo>
                  <a:lnTo>
                    <a:pt x="800" y="776"/>
                  </a:lnTo>
                  <a:lnTo>
                    <a:pt x="790" y="802"/>
                  </a:lnTo>
                  <a:lnTo>
                    <a:pt x="762" y="808"/>
                  </a:lnTo>
                  <a:lnTo>
                    <a:pt x="765" y="822"/>
                  </a:lnTo>
                  <a:lnTo>
                    <a:pt x="757" y="831"/>
                  </a:lnTo>
                  <a:lnTo>
                    <a:pt x="710" y="827"/>
                  </a:lnTo>
                  <a:lnTo>
                    <a:pt x="692" y="814"/>
                  </a:lnTo>
                  <a:lnTo>
                    <a:pt x="688" y="784"/>
                  </a:lnTo>
                  <a:lnTo>
                    <a:pt x="676" y="773"/>
                  </a:lnTo>
                  <a:lnTo>
                    <a:pt x="660" y="784"/>
                  </a:lnTo>
                  <a:lnTo>
                    <a:pt x="631" y="755"/>
                  </a:lnTo>
                  <a:lnTo>
                    <a:pt x="608" y="739"/>
                  </a:lnTo>
                  <a:lnTo>
                    <a:pt x="606" y="718"/>
                  </a:lnTo>
                  <a:lnTo>
                    <a:pt x="599" y="702"/>
                  </a:lnTo>
                  <a:lnTo>
                    <a:pt x="587" y="702"/>
                  </a:lnTo>
                  <a:lnTo>
                    <a:pt x="541" y="722"/>
                  </a:lnTo>
                  <a:lnTo>
                    <a:pt x="544" y="744"/>
                  </a:lnTo>
                  <a:lnTo>
                    <a:pt x="526" y="744"/>
                  </a:lnTo>
                  <a:lnTo>
                    <a:pt x="499" y="715"/>
                  </a:lnTo>
                  <a:lnTo>
                    <a:pt x="469" y="713"/>
                  </a:lnTo>
                  <a:lnTo>
                    <a:pt x="458" y="696"/>
                  </a:lnTo>
                  <a:lnTo>
                    <a:pt x="467" y="677"/>
                  </a:lnTo>
                  <a:lnTo>
                    <a:pt x="485" y="694"/>
                  </a:lnTo>
                  <a:lnTo>
                    <a:pt x="505" y="701"/>
                  </a:lnTo>
                  <a:lnTo>
                    <a:pt x="521" y="687"/>
                  </a:lnTo>
                  <a:lnTo>
                    <a:pt x="521" y="656"/>
                  </a:lnTo>
                  <a:lnTo>
                    <a:pt x="540" y="638"/>
                  </a:lnTo>
                  <a:lnTo>
                    <a:pt x="554" y="624"/>
                  </a:lnTo>
                  <a:lnTo>
                    <a:pt x="547" y="605"/>
                  </a:lnTo>
                  <a:lnTo>
                    <a:pt x="584" y="576"/>
                  </a:lnTo>
                  <a:lnTo>
                    <a:pt x="590" y="530"/>
                  </a:lnTo>
                  <a:lnTo>
                    <a:pt x="573" y="507"/>
                  </a:lnTo>
                  <a:lnTo>
                    <a:pt x="564" y="467"/>
                  </a:lnTo>
                  <a:lnTo>
                    <a:pt x="517" y="407"/>
                  </a:lnTo>
                  <a:lnTo>
                    <a:pt x="493" y="415"/>
                  </a:lnTo>
                  <a:lnTo>
                    <a:pt x="461" y="386"/>
                  </a:lnTo>
                  <a:lnTo>
                    <a:pt x="416" y="358"/>
                  </a:lnTo>
                  <a:lnTo>
                    <a:pt x="397" y="314"/>
                  </a:lnTo>
                  <a:lnTo>
                    <a:pt x="363" y="327"/>
                  </a:lnTo>
                  <a:lnTo>
                    <a:pt x="298" y="286"/>
                  </a:lnTo>
                  <a:lnTo>
                    <a:pt x="266" y="302"/>
                  </a:lnTo>
                  <a:lnTo>
                    <a:pt x="218" y="296"/>
                  </a:lnTo>
                  <a:lnTo>
                    <a:pt x="181" y="318"/>
                  </a:lnTo>
                  <a:lnTo>
                    <a:pt x="158" y="319"/>
                  </a:lnTo>
                  <a:lnTo>
                    <a:pt x="119" y="297"/>
                  </a:lnTo>
                  <a:lnTo>
                    <a:pt x="95" y="281"/>
                  </a:lnTo>
                  <a:lnTo>
                    <a:pt x="9" y="261"/>
                  </a:lnTo>
                  <a:lnTo>
                    <a:pt x="9" y="261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河北">
              <a:hlinkClick r:id="" action="ppaction://macro?name=Slide1.河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766368" y="2363391"/>
              <a:ext cx="814444" cy="1208831"/>
            </a:xfrm>
            <a:custGeom>
              <a:avLst/>
              <a:gdLst>
                <a:gd name="T0" fmla="*/ 152 w 384"/>
                <a:gd name="T1" fmla="*/ 534 h 552"/>
                <a:gd name="T2" fmla="*/ 185 w 384"/>
                <a:gd name="T3" fmla="*/ 431 h 552"/>
                <a:gd name="T4" fmla="*/ 255 w 384"/>
                <a:gd name="T5" fmla="*/ 385 h 552"/>
                <a:gd name="T6" fmla="*/ 272 w 384"/>
                <a:gd name="T7" fmla="*/ 344 h 552"/>
                <a:gd name="T8" fmla="*/ 241 w 384"/>
                <a:gd name="T9" fmla="*/ 327 h 552"/>
                <a:gd name="T10" fmla="*/ 203 w 384"/>
                <a:gd name="T11" fmla="*/ 308 h 552"/>
                <a:gd name="T12" fmla="*/ 183 w 384"/>
                <a:gd name="T13" fmla="*/ 257 h 552"/>
                <a:gd name="T14" fmla="*/ 149 w 384"/>
                <a:gd name="T15" fmla="*/ 261 h 552"/>
                <a:gd name="T16" fmla="*/ 111 w 384"/>
                <a:gd name="T17" fmla="*/ 251 h 552"/>
                <a:gd name="T18" fmla="*/ 138 w 384"/>
                <a:gd name="T19" fmla="*/ 195 h 552"/>
                <a:gd name="T20" fmla="*/ 168 w 384"/>
                <a:gd name="T21" fmla="*/ 141 h 552"/>
                <a:gd name="T22" fmla="*/ 221 w 384"/>
                <a:gd name="T23" fmla="*/ 164 h 552"/>
                <a:gd name="T24" fmla="*/ 242 w 384"/>
                <a:gd name="T25" fmla="*/ 200 h 552"/>
                <a:gd name="T26" fmla="*/ 245 w 384"/>
                <a:gd name="T27" fmla="*/ 233 h 552"/>
                <a:gd name="T28" fmla="*/ 275 w 384"/>
                <a:gd name="T29" fmla="*/ 265 h 552"/>
                <a:gd name="T30" fmla="*/ 351 w 384"/>
                <a:gd name="T31" fmla="*/ 246 h 552"/>
                <a:gd name="T32" fmla="*/ 383 w 384"/>
                <a:gd name="T33" fmla="*/ 183 h 552"/>
                <a:gd name="T34" fmla="*/ 343 w 384"/>
                <a:gd name="T35" fmla="*/ 150 h 552"/>
                <a:gd name="T36" fmla="*/ 323 w 384"/>
                <a:gd name="T37" fmla="*/ 97 h 552"/>
                <a:gd name="T38" fmla="*/ 255 w 384"/>
                <a:gd name="T39" fmla="*/ 61 h 552"/>
                <a:gd name="T40" fmla="*/ 217 w 384"/>
                <a:gd name="T41" fmla="*/ 0 h 552"/>
                <a:gd name="T42" fmla="*/ 168 w 384"/>
                <a:gd name="T43" fmla="*/ 35 h 552"/>
                <a:gd name="T44" fmla="*/ 170 w 384"/>
                <a:gd name="T45" fmla="*/ 63 h 552"/>
                <a:gd name="T46" fmla="*/ 123 w 384"/>
                <a:gd name="T47" fmla="*/ 78 h 552"/>
                <a:gd name="T48" fmla="*/ 98 w 384"/>
                <a:gd name="T49" fmla="*/ 86 h 552"/>
                <a:gd name="T50" fmla="*/ 55 w 384"/>
                <a:gd name="T51" fmla="*/ 98 h 552"/>
                <a:gd name="T52" fmla="*/ 44 w 384"/>
                <a:gd name="T53" fmla="*/ 63 h 552"/>
                <a:gd name="T54" fmla="*/ 7 w 384"/>
                <a:gd name="T55" fmla="*/ 113 h 552"/>
                <a:gd name="T56" fmla="*/ 24 w 384"/>
                <a:gd name="T57" fmla="*/ 194 h 552"/>
                <a:gd name="T58" fmla="*/ 44 w 384"/>
                <a:gd name="T59" fmla="*/ 246 h 552"/>
                <a:gd name="T60" fmla="*/ 52 w 384"/>
                <a:gd name="T61" fmla="*/ 304 h 552"/>
                <a:gd name="T62" fmla="*/ 5 w 384"/>
                <a:gd name="T63" fmla="*/ 373 h 552"/>
                <a:gd name="T64" fmla="*/ 50 w 384"/>
                <a:gd name="T65" fmla="*/ 440 h 552"/>
                <a:gd name="T66" fmla="*/ 36 w 384"/>
                <a:gd name="T67" fmla="*/ 484 h 552"/>
                <a:gd name="T68" fmla="*/ 18 w 384"/>
                <a:gd name="T69" fmla="*/ 520 h 552"/>
                <a:gd name="T70" fmla="*/ 109 w 384"/>
                <a:gd name="T71" fmla="*/ 551 h 552"/>
                <a:gd name="T72" fmla="*/ 149 w 384"/>
                <a:gd name="T73" fmla="*/ 543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4" h="552">
                  <a:moveTo>
                    <a:pt x="149" y="543"/>
                  </a:moveTo>
                  <a:lnTo>
                    <a:pt x="152" y="534"/>
                  </a:lnTo>
                  <a:lnTo>
                    <a:pt x="140" y="511"/>
                  </a:lnTo>
                  <a:lnTo>
                    <a:pt x="185" y="431"/>
                  </a:lnTo>
                  <a:lnTo>
                    <a:pt x="225" y="394"/>
                  </a:lnTo>
                  <a:lnTo>
                    <a:pt x="255" y="385"/>
                  </a:lnTo>
                  <a:lnTo>
                    <a:pt x="282" y="351"/>
                  </a:lnTo>
                  <a:lnTo>
                    <a:pt x="272" y="344"/>
                  </a:lnTo>
                  <a:lnTo>
                    <a:pt x="262" y="318"/>
                  </a:lnTo>
                  <a:lnTo>
                    <a:pt x="241" y="327"/>
                  </a:lnTo>
                  <a:lnTo>
                    <a:pt x="205" y="317"/>
                  </a:lnTo>
                  <a:lnTo>
                    <a:pt x="203" y="308"/>
                  </a:lnTo>
                  <a:lnTo>
                    <a:pt x="202" y="249"/>
                  </a:lnTo>
                  <a:lnTo>
                    <a:pt x="183" y="257"/>
                  </a:lnTo>
                  <a:lnTo>
                    <a:pt x="172" y="267"/>
                  </a:lnTo>
                  <a:lnTo>
                    <a:pt x="149" y="261"/>
                  </a:lnTo>
                  <a:lnTo>
                    <a:pt x="116" y="265"/>
                  </a:lnTo>
                  <a:lnTo>
                    <a:pt x="111" y="251"/>
                  </a:lnTo>
                  <a:lnTo>
                    <a:pt x="114" y="223"/>
                  </a:lnTo>
                  <a:lnTo>
                    <a:pt x="138" y="195"/>
                  </a:lnTo>
                  <a:lnTo>
                    <a:pt x="143" y="165"/>
                  </a:lnTo>
                  <a:lnTo>
                    <a:pt x="168" y="141"/>
                  </a:lnTo>
                  <a:lnTo>
                    <a:pt x="211" y="164"/>
                  </a:lnTo>
                  <a:lnTo>
                    <a:pt x="221" y="164"/>
                  </a:lnTo>
                  <a:lnTo>
                    <a:pt x="229" y="194"/>
                  </a:lnTo>
                  <a:lnTo>
                    <a:pt x="242" y="200"/>
                  </a:lnTo>
                  <a:lnTo>
                    <a:pt x="248" y="220"/>
                  </a:lnTo>
                  <a:lnTo>
                    <a:pt x="245" y="233"/>
                  </a:lnTo>
                  <a:lnTo>
                    <a:pt x="272" y="251"/>
                  </a:lnTo>
                  <a:lnTo>
                    <a:pt x="275" y="265"/>
                  </a:lnTo>
                  <a:lnTo>
                    <a:pt x="298" y="276"/>
                  </a:lnTo>
                  <a:lnTo>
                    <a:pt x="351" y="246"/>
                  </a:lnTo>
                  <a:lnTo>
                    <a:pt x="351" y="228"/>
                  </a:lnTo>
                  <a:lnTo>
                    <a:pt x="383" y="183"/>
                  </a:lnTo>
                  <a:lnTo>
                    <a:pt x="360" y="151"/>
                  </a:lnTo>
                  <a:lnTo>
                    <a:pt x="343" y="150"/>
                  </a:lnTo>
                  <a:lnTo>
                    <a:pt x="313" y="129"/>
                  </a:lnTo>
                  <a:lnTo>
                    <a:pt x="323" y="97"/>
                  </a:lnTo>
                  <a:lnTo>
                    <a:pt x="275" y="92"/>
                  </a:lnTo>
                  <a:lnTo>
                    <a:pt x="255" y="61"/>
                  </a:lnTo>
                  <a:lnTo>
                    <a:pt x="257" y="45"/>
                  </a:lnTo>
                  <a:lnTo>
                    <a:pt x="217" y="0"/>
                  </a:lnTo>
                  <a:lnTo>
                    <a:pt x="190" y="13"/>
                  </a:lnTo>
                  <a:lnTo>
                    <a:pt x="168" y="35"/>
                  </a:lnTo>
                  <a:lnTo>
                    <a:pt x="176" y="52"/>
                  </a:lnTo>
                  <a:lnTo>
                    <a:pt x="170" y="63"/>
                  </a:lnTo>
                  <a:lnTo>
                    <a:pt x="138" y="64"/>
                  </a:lnTo>
                  <a:lnTo>
                    <a:pt x="123" y="78"/>
                  </a:lnTo>
                  <a:lnTo>
                    <a:pt x="111" y="73"/>
                  </a:lnTo>
                  <a:lnTo>
                    <a:pt x="98" y="86"/>
                  </a:lnTo>
                  <a:lnTo>
                    <a:pt x="68" y="107"/>
                  </a:lnTo>
                  <a:lnTo>
                    <a:pt x="55" y="98"/>
                  </a:lnTo>
                  <a:lnTo>
                    <a:pt x="55" y="68"/>
                  </a:lnTo>
                  <a:lnTo>
                    <a:pt x="44" y="63"/>
                  </a:lnTo>
                  <a:lnTo>
                    <a:pt x="28" y="69"/>
                  </a:lnTo>
                  <a:lnTo>
                    <a:pt x="7" y="113"/>
                  </a:lnTo>
                  <a:lnTo>
                    <a:pt x="0" y="154"/>
                  </a:lnTo>
                  <a:lnTo>
                    <a:pt x="24" y="194"/>
                  </a:lnTo>
                  <a:lnTo>
                    <a:pt x="44" y="212"/>
                  </a:lnTo>
                  <a:lnTo>
                    <a:pt x="44" y="246"/>
                  </a:lnTo>
                  <a:lnTo>
                    <a:pt x="58" y="274"/>
                  </a:lnTo>
                  <a:lnTo>
                    <a:pt x="52" y="304"/>
                  </a:lnTo>
                  <a:lnTo>
                    <a:pt x="20" y="326"/>
                  </a:lnTo>
                  <a:lnTo>
                    <a:pt x="5" y="373"/>
                  </a:lnTo>
                  <a:lnTo>
                    <a:pt x="31" y="403"/>
                  </a:lnTo>
                  <a:lnTo>
                    <a:pt x="50" y="440"/>
                  </a:lnTo>
                  <a:lnTo>
                    <a:pt x="39" y="459"/>
                  </a:lnTo>
                  <a:lnTo>
                    <a:pt x="36" y="484"/>
                  </a:lnTo>
                  <a:lnTo>
                    <a:pt x="24" y="501"/>
                  </a:lnTo>
                  <a:lnTo>
                    <a:pt x="18" y="520"/>
                  </a:lnTo>
                  <a:lnTo>
                    <a:pt x="36" y="541"/>
                  </a:lnTo>
                  <a:lnTo>
                    <a:pt x="109" y="551"/>
                  </a:lnTo>
                  <a:lnTo>
                    <a:pt x="138" y="539"/>
                  </a:lnTo>
                  <a:lnTo>
                    <a:pt x="149" y="543"/>
                  </a:lnTo>
                  <a:lnTo>
                    <a:pt x="149" y="54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内蒙古">
              <a:hlinkClick r:id="" action="ppaction://macro?name=Slide1.内蒙古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3690122" y="248400"/>
              <a:ext cx="3313601" cy="3164400"/>
            </a:xfrm>
            <a:custGeom>
              <a:avLst/>
              <a:gdLst>
                <a:gd name="T0" fmla="*/ 517 w 1583"/>
                <a:gd name="T1" fmla="*/ 1381 h 1423"/>
                <a:gd name="T2" fmla="*/ 586 w 1583"/>
                <a:gd name="T3" fmla="*/ 1260 h 1423"/>
                <a:gd name="T4" fmla="*/ 635 w 1583"/>
                <a:gd name="T5" fmla="*/ 1373 h 1423"/>
                <a:gd name="T6" fmla="*/ 700 w 1583"/>
                <a:gd name="T7" fmla="*/ 1397 h 1423"/>
                <a:gd name="T8" fmla="*/ 779 w 1583"/>
                <a:gd name="T9" fmla="*/ 1277 h 1423"/>
                <a:gd name="T10" fmla="*/ 862 w 1583"/>
                <a:gd name="T11" fmla="*/ 1235 h 1423"/>
                <a:gd name="T12" fmla="*/ 958 w 1583"/>
                <a:gd name="T13" fmla="*/ 1159 h 1423"/>
                <a:gd name="T14" fmla="*/ 1015 w 1583"/>
                <a:gd name="T15" fmla="*/ 1085 h 1423"/>
                <a:gd name="T16" fmla="*/ 1070 w 1583"/>
                <a:gd name="T17" fmla="*/ 999 h 1423"/>
                <a:gd name="T18" fmla="*/ 1126 w 1583"/>
                <a:gd name="T19" fmla="*/ 1004 h 1423"/>
                <a:gd name="T20" fmla="*/ 1191 w 1583"/>
                <a:gd name="T21" fmla="*/ 983 h 1423"/>
                <a:gd name="T22" fmla="*/ 1272 w 1583"/>
                <a:gd name="T23" fmla="*/ 976 h 1423"/>
                <a:gd name="T24" fmla="*/ 1349 w 1583"/>
                <a:gd name="T25" fmla="*/ 1005 h 1423"/>
                <a:gd name="T26" fmla="*/ 1389 w 1583"/>
                <a:gd name="T27" fmla="*/ 974 h 1423"/>
                <a:gd name="T28" fmla="*/ 1472 w 1583"/>
                <a:gd name="T29" fmla="*/ 898 h 1423"/>
                <a:gd name="T30" fmla="*/ 1543 w 1583"/>
                <a:gd name="T31" fmla="*/ 859 h 1423"/>
                <a:gd name="T32" fmla="*/ 1562 w 1583"/>
                <a:gd name="T33" fmla="*/ 794 h 1423"/>
                <a:gd name="T34" fmla="*/ 1475 w 1583"/>
                <a:gd name="T35" fmla="*/ 745 h 1423"/>
                <a:gd name="T36" fmla="*/ 1454 w 1583"/>
                <a:gd name="T37" fmla="*/ 652 h 1423"/>
                <a:gd name="T38" fmla="*/ 1480 w 1583"/>
                <a:gd name="T39" fmla="*/ 621 h 1423"/>
                <a:gd name="T40" fmla="*/ 1490 w 1583"/>
                <a:gd name="T41" fmla="*/ 546 h 1423"/>
                <a:gd name="T42" fmla="*/ 1490 w 1583"/>
                <a:gd name="T43" fmla="*/ 529 h 1423"/>
                <a:gd name="T44" fmla="*/ 1510 w 1583"/>
                <a:gd name="T45" fmla="*/ 390 h 1423"/>
                <a:gd name="T46" fmla="*/ 1539 w 1583"/>
                <a:gd name="T47" fmla="*/ 404 h 1423"/>
                <a:gd name="T48" fmla="*/ 1552 w 1583"/>
                <a:gd name="T49" fmla="*/ 223 h 1423"/>
                <a:gd name="T50" fmla="*/ 1451 w 1583"/>
                <a:gd name="T51" fmla="*/ 146 h 1423"/>
                <a:gd name="T52" fmla="*/ 1374 w 1583"/>
                <a:gd name="T53" fmla="*/ 98 h 1423"/>
                <a:gd name="T54" fmla="*/ 1297 w 1583"/>
                <a:gd name="T55" fmla="*/ 74 h 1423"/>
                <a:gd name="T56" fmla="*/ 1283 w 1583"/>
                <a:gd name="T57" fmla="*/ 0 h 1423"/>
                <a:gd name="T58" fmla="*/ 1254 w 1583"/>
                <a:gd name="T59" fmla="*/ 74 h 1423"/>
                <a:gd name="T60" fmla="*/ 1215 w 1583"/>
                <a:gd name="T61" fmla="*/ 268 h 1423"/>
                <a:gd name="T62" fmla="*/ 1111 w 1583"/>
                <a:gd name="T63" fmla="*/ 346 h 1423"/>
                <a:gd name="T64" fmla="*/ 1043 w 1583"/>
                <a:gd name="T65" fmla="*/ 484 h 1423"/>
                <a:gd name="T66" fmla="*/ 1150 w 1583"/>
                <a:gd name="T67" fmla="*/ 508 h 1423"/>
                <a:gd name="T68" fmla="*/ 1302 w 1583"/>
                <a:gd name="T69" fmla="*/ 560 h 1423"/>
                <a:gd name="T70" fmla="*/ 1195 w 1583"/>
                <a:gd name="T71" fmla="*/ 604 h 1423"/>
                <a:gd name="T72" fmla="*/ 1108 w 1583"/>
                <a:gd name="T73" fmla="*/ 663 h 1423"/>
                <a:gd name="T74" fmla="*/ 993 w 1583"/>
                <a:gd name="T75" fmla="*/ 767 h 1423"/>
                <a:gd name="T76" fmla="*/ 857 w 1583"/>
                <a:gd name="T77" fmla="*/ 787 h 1423"/>
                <a:gd name="T78" fmla="*/ 827 w 1583"/>
                <a:gd name="T79" fmla="*/ 918 h 1423"/>
                <a:gd name="T80" fmla="*/ 617 w 1583"/>
                <a:gd name="T81" fmla="*/ 1007 h 1423"/>
                <a:gd name="T82" fmla="*/ 438 w 1583"/>
                <a:gd name="T83" fmla="*/ 1062 h 1423"/>
                <a:gd name="T84" fmla="*/ 160 w 1583"/>
                <a:gd name="T85" fmla="*/ 998 h 1423"/>
                <a:gd name="T86" fmla="*/ 10 w 1583"/>
                <a:gd name="T87" fmla="*/ 1045 h 1423"/>
                <a:gd name="T88" fmla="*/ 96 w 1583"/>
                <a:gd name="T89" fmla="*/ 1143 h 1423"/>
                <a:gd name="T90" fmla="*/ 180 w 1583"/>
                <a:gd name="T91" fmla="*/ 1180 h 1423"/>
                <a:gd name="T92" fmla="*/ 206 w 1583"/>
                <a:gd name="T93" fmla="*/ 1257 h 1423"/>
                <a:gd name="T94" fmla="*/ 295 w 1583"/>
                <a:gd name="T95" fmla="*/ 1307 h 1423"/>
                <a:gd name="T96" fmla="*/ 424 w 1583"/>
                <a:gd name="T97" fmla="*/ 1293 h 1423"/>
                <a:gd name="T98" fmla="*/ 381 w 1583"/>
                <a:gd name="T99" fmla="*/ 1362 h 1423"/>
                <a:gd name="T100" fmla="*/ 447 w 1583"/>
                <a:gd name="T101" fmla="*/ 1419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83" h="1423">
                  <a:moveTo>
                    <a:pt x="447" y="1419"/>
                  </a:moveTo>
                  <a:lnTo>
                    <a:pt x="468" y="1413"/>
                  </a:lnTo>
                  <a:lnTo>
                    <a:pt x="486" y="1405"/>
                  </a:lnTo>
                  <a:lnTo>
                    <a:pt x="517" y="1381"/>
                  </a:lnTo>
                  <a:lnTo>
                    <a:pt x="524" y="1339"/>
                  </a:lnTo>
                  <a:lnTo>
                    <a:pt x="542" y="1281"/>
                  </a:lnTo>
                  <a:lnTo>
                    <a:pt x="582" y="1254"/>
                  </a:lnTo>
                  <a:lnTo>
                    <a:pt x="586" y="1260"/>
                  </a:lnTo>
                  <a:lnTo>
                    <a:pt x="598" y="1301"/>
                  </a:lnTo>
                  <a:lnTo>
                    <a:pt x="579" y="1326"/>
                  </a:lnTo>
                  <a:lnTo>
                    <a:pt x="576" y="1350"/>
                  </a:lnTo>
                  <a:lnTo>
                    <a:pt x="635" y="1373"/>
                  </a:lnTo>
                  <a:lnTo>
                    <a:pt x="640" y="1390"/>
                  </a:lnTo>
                  <a:lnTo>
                    <a:pt x="675" y="1386"/>
                  </a:lnTo>
                  <a:lnTo>
                    <a:pt x="693" y="1392"/>
                  </a:lnTo>
                  <a:lnTo>
                    <a:pt x="700" y="1397"/>
                  </a:lnTo>
                  <a:lnTo>
                    <a:pt x="761" y="1309"/>
                  </a:lnTo>
                  <a:lnTo>
                    <a:pt x="777" y="1304"/>
                  </a:lnTo>
                  <a:lnTo>
                    <a:pt x="781" y="1293"/>
                  </a:lnTo>
                  <a:lnTo>
                    <a:pt x="779" y="1277"/>
                  </a:lnTo>
                  <a:lnTo>
                    <a:pt x="799" y="1246"/>
                  </a:lnTo>
                  <a:lnTo>
                    <a:pt x="838" y="1245"/>
                  </a:lnTo>
                  <a:lnTo>
                    <a:pt x="852" y="1228"/>
                  </a:lnTo>
                  <a:lnTo>
                    <a:pt x="862" y="1235"/>
                  </a:lnTo>
                  <a:lnTo>
                    <a:pt x="883" y="1217"/>
                  </a:lnTo>
                  <a:lnTo>
                    <a:pt x="897" y="1217"/>
                  </a:lnTo>
                  <a:lnTo>
                    <a:pt x="938" y="1158"/>
                  </a:lnTo>
                  <a:lnTo>
                    <a:pt x="958" y="1159"/>
                  </a:lnTo>
                  <a:lnTo>
                    <a:pt x="984" y="1142"/>
                  </a:lnTo>
                  <a:lnTo>
                    <a:pt x="992" y="1149"/>
                  </a:lnTo>
                  <a:lnTo>
                    <a:pt x="1039" y="1125"/>
                  </a:lnTo>
                  <a:lnTo>
                    <a:pt x="1015" y="1085"/>
                  </a:lnTo>
                  <a:lnTo>
                    <a:pt x="1022" y="1044"/>
                  </a:lnTo>
                  <a:lnTo>
                    <a:pt x="1043" y="1000"/>
                  </a:lnTo>
                  <a:lnTo>
                    <a:pt x="1059" y="994"/>
                  </a:lnTo>
                  <a:lnTo>
                    <a:pt x="1070" y="999"/>
                  </a:lnTo>
                  <a:lnTo>
                    <a:pt x="1070" y="1029"/>
                  </a:lnTo>
                  <a:lnTo>
                    <a:pt x="1083" y="1038"/>
                  </a:lnTo>
                  <a:lnTo>
                    <a:pt x="1113" y="1017"/>
                  </a:lnTo>
                  <a:lnTo>
                    <a:pt x="1126" y="1004"/>
                  </a:lnTo>
                  <a:lnTo>
                    <a:pt x="1138" y="1009"/>
                  </a:lnTo>
                  <a:lnTo>
                    <a:pt x="1153" y="995"/>
                  </a:lnTo>
                  <a:lnTo>
                    <a:pt x="1185" y="994"/>
                  </a:lnTo>
                  <a:lnTo>
                    <a:pt x="1191" y="983"/>
                  </a:lnTo>
                  <a:lnTo>
                    <a:pt x="1183" y="966"/>
                  </a:lnTo>
                  <a:lnTo>
                    <a:pt x="1205" y="944"/>
                  </a:lnTo>
                  <a:lnTo>
                    <a:pt x="1232" y="931"/>
                  </a:lnTo>
                  <a:lnTo>
                    <a:pt x="1272" y="976"/>
                  </a:lnTo>
                  <a:lnTo>
                    <a:pt x="1270" y="992"/>
                  </a:lnTo>
                  <a:lnTo>
                    <a:pt x="1290" y="1023"/>
                  </a:lnTo>
                  <a:lnTo>
                    <a:pt x="1338" y="1028"/>
                  </a:lnTo>
                  <a:lnTo>
                    <a:pt x="1349" y="1005"/>
                  </a:lnTo>
                  <a:lnTo>
                    <a:pt x="1336" y="940"/>
                  </a:lnTo>
                  <a:lnTo>
                    <a:pt x="1348" y="928"/>
                  </a:lnTo>
                  <a:lnTo>
                    <a:pt x="1370" y="944"/>
                  </a:lnTo>
                  <a:lnTo>
                    <a:pt x="1389" y="974"/>
                  </a:lnTo>
                  <a:lnTo>
                    <a:pt x="1422" y="926"/>
                  </a:lnTo>
                  <a:lnTo>
                    <a:pt x="1437" y="921"/>
                  </a:lnTo>
                  <a:lnTo>
                    <a:pt x="1461" y="898"/>
                  </a:lnTo>
                  <a:lnTo>
                    <a:pt x="1472" y="898"/>
                  </a:lnTo>
                  <a:lnTo>
                    <a:pt x="1491" y="878"/>
                  </a:lnTo>
                  <a:lnTo>
                    <a:pt x="1503" y="878"/>
                  </a:lnTo>
                  <a:lnTo>
                    <a:pt x="1514" y="859"/>
                  </a:lnTo>
                  <a:lnTo>
                    <a:pt x="1543" y="859"/>
                  </a:lnTo>
                  <a:lnTo>
                    <a:pt x="1569" y="833"/>
                  </a:lnTo>
                  <a:lnTo>
                    <a:pt x="1582" y="820"/>
                  </a:lnTo>
                  <a:lnTo>
                    <a:pt x="1582" y="806"/>
                  </a:lnTo>
                  <a:lnTo>
                    <a:pt x="1562" y="794"/>
                  </a:lnTo>
                  <a:lnTo>
                    <a:pt x="1562" y="767"/>
                  </a:lnTo>
                  <a:lnTo>
                    <a:pt x="1523" y="719"/>
                  </a:lnTo>
                  <a:lnTo>
                    <a:pt x="1486" y="754"/>
                  </a:lnTo>
                  <a:lnTo>
                    <a:pt x="1475" y="745"/>
                  </a:lnTo>
                  <a:lnTo>
                    <a:pt x="1473" y="726"/>
                  </a:lnTo>
                  <a:lnTo>
                    <a:pt x="1459" y="703"/>
                  </a:lnTo>
                  <a:lnTo>
                    <a:pt x="1454" y="678"/>
                  </a:lnTo>
                  <a:lnTo>
                    <a:pt x="1454" y="652"/>
                  </a:lnTo>
                  <a:lnTo>
                    <a:pt x="1428" y="633"/>
                  </a:lnTo>
                  <a:lnTo>
                    <a:pt x="1425" y="623"/>
                  </a:lnTo>
                  <a:lnTo>
                    <a:pt x="1432" y="607"/>
                  </a:lnTo>
                  <a:lnTo>
                    <a:pt x="1480" y="621"/>
                  </a:lnTo>
                  <a:lnTo>
                    <a:pt x="1483" y="599"/>
                  </a:lnTo>
                  <a:lnTo>
                    <a:pt x="1499" y="578"/>
                  </a:lnTo>
                  <a:lnTo>
                    <a:pt x="1488" y="567"/>
                  </a:lnTo>
                  <a:lnTo>
                    <a:pt x="1490" y="546"/>
                  </a:lnTo>
                  <a:lnTo>
                    <a:pt x="1514" y="536"/>
                  </a:lnTo>
                  <a:lnTo>
                    <a:pt x="1519" y="529"/>
                  </a:lnTo>
                  <a:lnTo>
                    <a:pt x="1515" y="521"/>
                  </a:lnTo>
                  <a:lnTo>
                    <a:pt x="1490" y="529"/>
                  </a:lnTo>
                  <a:lnTo>
                    <a:pt x="1444" y="496"/>
                  </a:lnTo>
                  <a:lnTo>
                    <a:pt x="1442" y="487"/>
                  </a:lnTo>
                  <a:lnTo>
                    <a:pt x="1464" y="459"/>
                  </a:lnTo>
                  <a:lnTo>
                    <a:pt x="1510" y="390"/>
                  </a:lnTo>
                  <a:lnTo>
                    <a:pt x="1514" y="382"/>
                  </a:lnTo>
                  <a:lnTo>
                    <a:pt x="1521" y="382"/>
                  </a:lnTo>
                  <a:lnTo>
                    <a:pt x="1536" y="401"/>
                  </a:lnTo>
                  <a:lnTo>
                    <a:pt x="1539" y="404"/>
                  </a:lnTo>
                  <a:lnTo>
                    <a:pt x="1542" y="318"/>
                  </a:lnTo>
                  <a:lnTo>
                    <a:pt x="1557" y="310"/>
                  </a:lnTo>
                  <a:lnTo>
                    <a:pt x="1557" y="277"/>
                  </a:lnTo>
                  <a:lnTo>
                    <a:pt x="1552" y="223"/>
                  </a:lnTo>
                  <a:lnTo>
                    <a:pt x="1571" y="149"/>
                  </a:lnTo>
                  <a:lnTo>
                    <a:pt x="1515" y="107"/>
                  </a:lnTo>
                  <a:lnTo>
                    <a:pt x="1473" y="142"/>
                  </a:lnTo>
                  <a:lnTo>
                    <a:pt x="1451" y="146"/>
                  </a:lnTo>
                  <a:lnTo>
                    <a:pt x="1440" y="157"/>
                  </a:lnTo>
                  <a:lnTo>
                    <a:pt x="1403" y="151"/>
                  </a:lnTo>
                  <a:lnTo>
                    <a:pt x="1385" y="130"/>
                  </a:lnTo>
                  <a:lnTo>
                    <a:pt x="1374" y="98"/>
                  </a:lnTo>
                  <a:lnTo>
                    <a:pt x="1375" y="85"/>
                  </a:lnTo>
                  <a:lnTo>
                    <a:pt x="1346" y="66"/>
                  </a:lnTo>
                  <a:lnTo>
                    <a:pt x="1329" y="93"/>
                  </a:lnTo>
                  <a:lnTo>
                    <a:pt x="1297" y="74"/>
                  </a:lnTo>
                  <a:lnTo>
                    <a:pt x="1292" y="69"/>
                  </a:lnTo>
                  <a:lnTo>
                    <a:pt x="1311" y="20"/>
                  </a:lnTo>
                  <a:lnTo>
                    <a:pt x="1296" y="0"/>
                  </a:lnTo>
                  <a:lnTo>
                    <a:pt x="1283" y="0"/>
                  </a:lnTo>
                  <a:lnTo>
                    <a:pt x="1249" y="24"/>
                  </a:lnTo>
                  <a:lnTo>
                    <a:pt x="1222" y="64"/>
                  </a:lnTo>
                  <a:lnTo>
                    <a:pt x="1234" y="71"/>
                  </a:lnTo>
                  <a:lnTo>
                    <a:pt x="1254" y="74"/>
                  </a:lnTo>
                  <a:lnTo>
                    <a:pt x="1270" y="116"/>
                  </a:lnTo>
                  <a:lnTo>
                    <a:pt x="1260" y="133"/>
                  </a:lnTo>
                  <a:lnTo>
                    <a:pt x="1244" y="157"/>
                  </a:lnTo>
                  <a:lnTo>
                    <a:pt x="1215" y="268"/>
                  </a:lnTo>
                  <a:lnTo>
                    <a:pt x="1226" y="287"/>
                  </a:lnTo>
                  <a:lnTo>
                    <a:pt x="1217" y="303"/>
                  </a:lnTo>
                  <a:lnTo>
                    <a:pt x="1148" y="353"/>
                  </a:lnTo>
                  <a:lnTo>
                    <a:pt x="1111" y="346"/>
                  </a:lnTo>
                  <a:lnTo>
                    <a:pt x="1090" y="338"/>
                  </a:lnTo>
                  <a:lnTo>
                    <a:pt x="1088" y="349"/>
                  </a:lnTo>
                  <a:lnTo>
                    <a:pt x="1058" y="469"/>
                  </a:lnTo>
                  <a:lnTo>
                    <a:pt x="1043" y="484"/>
                  </a:lnTo>
                  <a:lnTo>
                    <a:pt x="1051" y="505"/>
                  </a:lnTo>
                  <a:lnTo>
                    <a:pt x="1068" y="521"/>
                  </a:lnTo>
                  <a:lnTo>
                    <a:pt x="1099" y="505"/>
                  </a:lnTo>
                  <a:lnTo>
                    <a:pt x="1150" y="508"/>
                  </a:lnTo>
                  <a:lnTo>
                    <a:pt x="1164" y="484"/>
                  </a:lnTo>
                  <a:lnTo>
                    <a:pt x="1191" y="478"/>
                  </a:lnTo>
                  <a:lnTo>
                    <a:pt x="1240" y="496"/>
                  </a:lnTo>
                  <a:lnTo>
                    <a:pt x="1302" y="560"/>
                  </a:lnTo>
                  <a:lnTo>
                    <a:pt x="1302" y="573"/>
                  </a:lnTo>
                  <a:lnTo>
                    <a:pt x="1288" y="582"/>
                  </a:lnTo>
                  <a:lnTo>
                    <a:pt x="1218" y="585"/>
                  </a:lnTo>
                  <a:lnTo>
                    <a:pt x="1195" y="604"/>
                  </a:lnTo>
                  <a:lnTo>
                    <a:pt x="1177" y="602"/>
                  </a:lnTo>
                  <a:lnTo>
                    <a:pt x="1164" y="623"/>
                  </a:lnTo>
                  <a:lnTo>
                    <a:pt x="1129" y="630"/>
                  </a:lnTo>
                  <a:lnTo>
                    <a:pt x="1108" y="663"/>
                  </a:lnTo>
                  <a:lnTo>
                    <a:pt x="1104" y="687"/>
                  </a:lnTo>
                  <a:lnTo>
                    <a:pt x="1056" y="719"/>
                  </a:lnTo>
                  <a:lnTo>
                    <a:pt x="1025" y="721"/>
                  </a:lnTo>
                  <a:lnTo>
                    <a:pt x="993" y="767"/>
                  </a:lnTo>
                  <a:lnTo>
                    <a:pt x="961" y="786"/>
                  </a:lnTo>
                  <a:lnTo>
                    <a:pt x="901" y="772"/>
                  </a:lnTo>
                  <a:lnTo>
                    <a:pt x="881" y="763"/>
                  </a:lnTo>
                  <a:lnTo>
                    <a:pt x="857" y="787"/>
                  </a:lnTo>
                  <a:lnTo>
                    <a:pt x="845" y="830"/>
                  </a:lnTo>
                  <a:lnTo>
                    <a:pt x="878" y="878"/>
                  </a:lnTo>
                  <a:lnTo>
                    <a:pt x="857" y="900"/>
                  </a:lnTo>
                  <a:lnTo>
                    <a:pt x="827" y="918"/>
                  </a:lnTo>
                  <a:lnTo>
                    <a:pt x="783" y="974"/>
                  </a:lnTo>
                  <a:lnTo>
                    <a:pt x="724" y="999"/>
                  </a:lnTo>
                  <a:lnTo>
                    <a:pt x="631" y="1009"/>
                  </a:lnTo>
                  <a:lnTo>
                    <a:pt x="617" y="1007"/>
                  </a:lnTo>
                  <a:lnTo>
                    <a:pt x="507" y="1053"/>
                  </a:lnTo>
                  <a:lnTo>
                    <a:pt x="457" y="1085"/>
                  </a:lnTo>
                  <a:lnTo>
                    <a:pt x="443" y="1077"/>
                  </a:lnTo>
                  <a:lnTo>
                    <a:pt x="438" y="1062"/>
                  </a:lnTo>
                  <a:lnTo>
                    <a:pt x="371" y="1058"/>
                  </a:lnTo>
                  <a:lnTo>
                    <a:pt x="293" y="1035"/>
                  </a:lnTo>
                  <a:lnTo>
                    <a:pt x="272" y="1011"/>
                  </a:lnTo>
                  <a:lnTo>
                    <a:pt x="160" y="998"/>
                  </a:lnTo>
                  <a:lnTo>
                    <a:pt x="139" y="1007"/>
                  </a:lnTo>
                  <a:lnTo>
                    <a:pt x="3" y="994"/>
                  </a:lnTo>
                  <a:lnTo>
                    <a:pt x="0" y="1014"/>
                  </a:lnTo>
                  <a:lnTo>
                    <a:pt x="10" y="1045"/>
                  </a:lnTo>
                  <a:lnTo>
                    <a:pt x="4" y="1097"/>
                  </a:lnTo>
                  <a:lnTo>
                    <a:pt x="43" y="1154"/>
                  </a:lnTo>
                  <a:lnTo>
                    <a:pt x="63" y="1167"/>
                  </a:lnTo>
                  <a:lnTo>
                    <a:pt x="96" y="1143"/>
                  </a:lnTo>
                  <a:lnTo>
                    <a:pt x="161" y="1143"/>
                  </a:lnTo>
                  <a:lnTo>
                    <a:pt x="178" y="1149"/>
                  </a:lnTo>
                  <a:lnTo>
                    <a:pt x="188" y="1164"/>
                  </a:lnTo>
                  <a:lnTo>
                    <a:pt x="180" y="1180"/>
                  </a:lnTo>
                  <a:lnTo>
                    <a:pt x="143" y="1211"/>
                  </a:lnTo>
                  <a:lnTo>
                    <a:pt x="147" y="1225"/>
                  </a:lnTo>
                  <a:lnTo>
                    <a:pt x="190" y="1257"/>
                  </a:lnTo>
                  <a:lnTo>
                    <a:pt x="206" y="1257"/>
                  </a:lnTo>
                  <a:lnTo>
                    <a:pt x="211" y="1263"/>
                  </a:lnTo>
                  <a:lnTo>
                    <a:pt x="208" y="1277"/>
                  </a:lnTo>
                  <a:lnTo>
                    <a:pt x="234" y="1297"/>
                  </a:lnTo>
                  <a:lnTo>
                    <a:pt x="295" y="1307"/>
                  </a:lnTo>
                  <a:lnTo>
                    <a:pt x="324" y="1299"/>
                  </a:lnTo>
                  <a:lnTo>
                    <a:pt x="361" y="1262"/>
                  </a:lnTo>
                  <a:lnTo>
                    <a:pt x="406" y="1265"/>
                  </a:lnTo>
                  <a:lnTo>
                    <a:pt x="424" y="1293"/>
                  </a:lnTo>
                  <a:lnTo>
                    <a:pt x="414" y="1318"/>
                  </a:lnTo>
                  <a:lnTo>
                    <a:pt x="416" y="1334"/>
                  </a:lnTo>
                  <a:lnTo>
                    <a:pt x="392" y="1349"/>
                  </a:lnTo>
                  <a:lnTo>
                    <a:pt x="381" y="1362"/>
                  </a:lnTo>
                  <a:lnTo>
                    <a:pt x="386" y="1393"/>
                  </a:lnTo>
                  <a:lnTo>
                    <a:pt x="428" y="1422"/>
                  </a:lnTo>
                  <a:lnTo>
                    <a:pt x="447" y="1419"/>
                  </a:lnTo>
                  <a:lnTo>
                    <a:pt x="447" y="1419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辽宁">
              <a:hlinkClick r:id="" action="ppaction://macro?name=Slide1.辽宁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429822" y="2107300"/>
              <a:ext cx="883410" cy="876124"/>
            </a:xfrm>
            <a:custGeom>
              <a:avLst/>
              <a:gdLst>
                <a:gd name="T0" fmla="*/ 342 w 413"/>
                <a:gd name="T1" fmla="*/ 277 h 401"/>
                <a:gd name="T2" fmla="*/ 385 w 413"/>
                <a:gd name="T3" fmla="*/ 213 h 401"/>
                <a:gd name="T4" fmla="*/ 412 w 413"/>
                <a:gd name="T5" fmla="*/ 180 h 401"/>
                <a:gd name="T6" fmla="*/ 409 w 413"/>
                <a:gd name="T7" fmla="*/ 150 h 401"/>
                <a:gd name="T8" fmla="*/ 380 w 413"/>
                <a:gd name="T9" fmla="*/ 116 h 401"/>
                <a:gd name="T10" fmla="*/ 376 w 413"/>
                <a:gd name="T11" fmla="*/ 89 h 401"/>
                <a:gd name="T12" fmla="*/ 323 w 413"/>
                <a:gd name="T13" fmla="*/ 16 h 401"/>
                <a:gd name="T14" fmla="*/ 321 w 413"/>
                <a:gd name="T15" fmla="*/ 24 h 401"/>
                <a:gd name="T16" fmla="*/ 310 w 413"/>
                <a:gd name="T17" fmla="*/ 35 h 401"/>
                <a:gd name="T18" fmla="*/ 287 w 413"/>
                <a:gd name="T19" fmla="*/ 10 h 401"/>
                <a:gd name="T20" fmla="*/ 256 w 413"/>
                <a:gd name="T21" fmla="*/ 0 h 401"/>
                <a:gd name="T22" fmla="*/ 254 w 413"/>
                <a:gd name="T23" fmla="*/ 10 h 401"/>
                <a:gd name="T24" fmla="*/ 254 w 413"/>
                <a:gd name="T25" fmla="*/ 24 h 401"/>
                <a:gd name="T26" fmla="*/ 241 w 413"/>
                <a:gd name="T27" fmla="*/ 37 h 401"/>
                <a:gd name="T28" fmla="*/ 215 w 413"/>
                <a:gd name="T29" fmla="*/ 63 h 401"/>
                <a:gd name="T30" fmla="*/ 186 w 413"/>
                <a:gd name="T31" fmla="*/ 63 h 401"/>
                <a:gd name="T32" fmla="*/ 175 w 413"/>
                <a:gd name="T33" fmla="*/ 82 h 401"/>
                <a:gd name="T34" fmla="*/ 163 w 413"/>
                <a:gd name="T35" fmla="*/ 82 h 401"/>
                <a:gd name="T36" fmla="*/ 144 w 413"/>
                <a:gd name="T37" fmla="*/ 102 h 401"/>
                <a:gd name="T38" fmla="*/ 133 w 413"/>
                <a:gd name="T39" fmla="*/ 102 h 401"/>
                <a:gd name="T40" fmla="*/ 109 w 413"/>
                <a:gd name="T41" fmla="*/ 125 h 401"/>
                <a:gd name="T42" fmla="*/ 94 w 413"/>
                <a:gd name="T43" fmla="*/ 130 h 401"/>
                <a:gd name="T44" fmla="*/ 61 w 413"/>
                <a:gd name="T45" fmla="*/ 178 h 401"/>
                <a:gd name="T46" fmla="*/ 42 w 413"/>
                <a:gd name="T47" fmla="*/ 148 h 401"/>
                <a:gd name="T48" fmla="*/ 20 w 413"/>
                <a:gd name="T49" fmla="*/ 132 h 401"/>
                <a:gd name="T50" fmla="*/ 8 w 413"/>
                <a:gd name="T51" fmla="*/ 144 h 401"/>
                <a:gd name="T52" fmla="*/ 21 w 413"/>
                <a:gd name="T53" fmla="*/ 209 h 401"/>
                <a:gd name="T54" fmla="*/ 10 w 413"/>
                <a:gd name="T55" fmla="*/ 232 h 401"/>
                <a:gd name="T56" fmla="*/ 0 w 413"/>
                <a:gd name="T57" fmla="*/ 264 h 401"/>
                <a:gd name="T58" fmla="*/ 30 w 413"/>
                <a:gd name="T59" fmla="*/ 285 h 401"/>
                <a:gd name="T60" fmla="*/ 47 w 413"/>
                <a:gd name="T61" fmla="*/ 286 h 401"/>
                <a:gd name="T62" fmla="*/ 70 w 413"/>
                <a:gd name="T63" fmla="*/ 318 h 401"/>
                <a:gd name="T64" fmla="*/ 86 w 413"/>
                <a:gd name="T65" fmla="*/ 309 h 401"/>
                <a:gd name="T66" fmla="*/ 112 w 413"/>
                <a:gd name="T67" fmla="*/ 277 h 401"/>
                <a:gd name="T68" fmla="*/ 138 w 413"/>
                <a:gd name="T69" fmla="*/ 233 h 401"/>
                <a:gd name="T70" fmla="*/ 182 w 413"/>
                <a:gd name="T71" fmla="*/ 223 h 401"/>
                <a:gd name="T72" fmla="*/ 210 w 413"/>
                <a:gd name="T73" fmla="*/ 252 h 401"/>
                <a:gd name="T74" fmla="*/ 190 w 413"/>
                <a:gd name="T75" fmla="*/ 295 h 401"/>
                <a:gd name="T76" fmla="*/ 163 w 413"/>
                <a:gd name="T77" fmla="*/ 336 h 401"/>
                <a:gd name="T78" fmla="*/ 187 w 413"/>
                <a:gd name="T79" fmla="*/ 353 h 401"/>
                <a:gd name="T80" fmla="*/ 186 w 413"/>
                <a:gd name="T81" fmla="*/ 373 h 401"/>
                <a:gd name="T82" fmla="*/ 167 w 413"/>
                <a:gd name="T83" fmla="*/ 392 h 401"/>
                <a:gd name="T84" fmla="*/ 171 w 413"/>
                <a:gd name="T85" fmla="*/ 400 h 401"/>
                <a:gd name="T86" fmla="*/ 203 w 413"/>
                <a:gd name="T87" fmla="*/ 382 h 401"/>
                <a:gd name="T88" fmla="*/ 249 w 413"/>
                <a:gd name="T89" fmla="*/ 321 h 401"/>
                <a:gd name="T90" fmla="*/ 319 w 413"/>
                <a:gd name="T91" fmla="*/ 282 h 401"/>
                <a:gd name="T92" fmla="*/ 342 w 413"/>
                <a:gd name="T93" fmla="*/ 277 h 401"/>
                <a:gd name="T94" fmla="*/ 342 w 413"/>
                <a:gd name="T95" fmla="*/ 277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3" h="401">
                  <a:moveTo>
                    <a:pt x="342" y="277"/>
                  </a:moveTo>
                  <a:lnTo>
                    <a:pt x="385" y="213"/>
                  </a:lnTo>
                  <a:lnTo>
                    <a:pt x="412" y="180"/>
                  </a:lnTo>
                  <a:lnTo>
                    <a:pt x="409" y="150"/>
                  </a:lnTo>
                  <a:lnTo>
                    <a:pt x="380" y="116"/>
                  </a:lnTo>
                  <a:lnTo>
                    <a:pt x="376" y="89"/>
                  </a:lnTo>
                  <a:lnTo>
                    <a:pt x="323" y="16"/>
                  </a:lnTo>
                  <a:lnTo>
                    <a:pt x="321" y="24"/>
                  </a:lnTo>
                  <a:lnTo>
                    <a:pt x="310" y="35"/>
                  </a:lnTo>
                  <a:lnTo>
                    <a:pt x="287" y="10"/>
                  </a:lnTo>
                  <a:lnTo>
                    <a:pt x="256" y="0"/>
                  </a:lnTo>
                  <a:lnTo>
                    <a:pt x="254" y="10"/>
                  </a:lnTo>
                  <a:lnTo>
                    <a:pt x="254" y="24"/>
                  </a:lnTo>
                  <a:lnTo>
                    <a:pt x="241" y="37"/>
                  </a:lnTo>
                  <a:lnTo>
                    <a:pt x="215" y="63"/>
                  </a:lnTo>
                  <a:lnTo>
                    <a:pt x="186" y="63"/>
                  </a:lnTo>
                  <a:lnTo>
                    <a:pt x="175" y="82"/>
                  </a:lnTo>
                  <a:lnTo>
                    <a:pt x="163" y="82"/>
                  </a:lnTo>
                  <a:lnTo>
                    <a:pt x="144" y="102"/>
                  </a:lnTo>
                  <a:lnTo>
                    <a:pt x="133" y="102"/>
                  </a:lnTo>
                  <a:lnTo>
                    <a:pt x="109" y="125"/>
                  </a:lnTo>
                  <a:lnTo>
                    <a:pt x="94" y="130"/>
                  </a:lnTo>
                  <a:lnTo>
                    <a:pt x="61" y="178"/>
                  </a:lnTo>
                  <a:lnTo>
                    <a:pt x="42" y="148"/>
                  </a:lnTo>
                  <a:lnTo>
                    <a:pt x="20" y="132"/>
                  </a:lnTo>
                  <a:lnTo>
                    <a:pt x="8" y="144"/>
                  </a:lnTo>
                  <a:lnTo>
                    <a:pt x="21" y="209"/>
                  </a:lnTo>
                  <a:lnTo>
                    <a:pt x="10" y="232"/>
                  </a:lnTo>
                  <a:lnTo>
                    <a:pt x="0" y="264"/>
                  </a:lnTo>
                  <a:lnTo>
                    <a:pt x="30" y="285"/>
                  </a:lnTo>
                  <a:lnTo>
                    <a:pt x="47" y="286"/>
                  </a:lnTo>
                  <a:lnTo>
                    <a:pt x="70" y="318"/>
                  </a:lnTo>
                  <a:lnTo>
                    <a:pt x="86" y="309"/>
                  </a:lnTo>
                  <a:lnTo>
                    <a:pt x="112" y="277"/>
                  </a:lnTo>
                  <a:lnTo>
                    <a:pt x="138" y="233"/>
                  </a:lnTo>
                  <a:lnTo>
                    <a:pt x="182" y="223"/>
                  </a:lnTo>
                  <a:lnTo>
                    <a:pt x="210" y="252"/>
                  </a:lnTo>
                  <a:lnTo>
                    <a:pt x="190" y="295"/>
                  </a:lnTo>
                  <a:lnTo>
                    <a:pt x="163" y="336"/>
                  </a:lnTo>
                  <a:lnTo>
                    <a:pt x="187" y="353"/>
                  </a:lnTo>
                  <a:lnTo>
                    <a:pt x="186" y="373"/>
                  </a:lnTo>
                  <a:lnTo>
                    <a:pt x="167" y="392"/>
                  </a:lnTo>
                  <a:lnTo>
                    <a:pt x="171" y="400"/>
                  </a:lnTo>
                  <a:lnTo>
                    <a:pt x="203" y="382"/>
                  </a:lnTo>
                  <a:lnTo>
                    <a:pt x="249" y="321"/>
                  </a:lnTo>
                  <a:lnTo>
                    <a:pt x="319" y="282"/>
                  </a:lnTo>
                  <a:lnTo>
                    <a:pt x="342" y="277"/>
                  </a:lnTo>
                  <a:lnTo>
                    <a:pt x="342" y="27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吉林">
              <a:hlinkClick r:id="" action="ppaction://macro?name=Slide1.吉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681969" y="1619663"/>
              <a:ext cx="1264357" cy="898304"/>
            </a:xfrm>
            <a:custGeom>
              <a:avLst/>
              <a:gdLst>
                <a:gd name="T0" fmla="*/ 578 w 597"/>
                <a:gd name="T1" fmla="*/ 113 h 407"/>
                <a:gd name="T2" fmla="*/ 532 w 597"/>
                <a:gd name="T3" fmla="*/ 104 h 407"/>
                <a:gd name="T4" fmla="*/ 514 w 597"/>
                <a:gd name="T5" fmla="*/ 101 h 407"/>
                <a:gd name="T6" fmla="*/ 471 w 597"/>
                <a:gd name="T7" fmla="*/ 125 h 407"/>
                <a:gd name="T8" fmla="*/ 453 w 597"/>
                <a:gd name="T9" fmla="*/ 135 h 407"/>
                <a:gd name="T10" fmla="*/ 417 w 597"/>
                <a:gd name="T11" fmla="*/ 108 h 407"/>
                <a:gd name="T12" fmla="*/ 385 w 597"/>
                <a:gd name="T13" fmla="*/ 81 h 407"/>
                <a:gd name="T14" fmla="*/ 380 w 597"/>
                <a:gd name="T15" fmla="*/ 119 h 407"/>
                <a:gd name="T16" fmla="*/ 347 w 597"/>
                <a:gd name="T17" fmla="*/ 81 h 407"/>
                <a:gd name="T18" fmla="*/ 318 w 597"/>
                <a:gd name="T19" fmla="*/ 53 h 407"/>
                <a:gd name="T20" fmla="*/ 259 w 597"/>
                <a:gd name="T21" fmla="*/ 53 h 407"/>
                <a:gd name="T22" fmla="*/ 226 w 597"/>
                <a:gd name="T23" fmla="*/ 31 h 407"/>
                <a:gd name="T24" fmla="*/ 183 w 597"/>
                <a:gd name="T25" fmla="*/ 45 h 407"/>
                <a:gd name="T26" fmla="*/ 137 w 597"/>
                <a:gd name="T27" fmla="*/ 34 h 407"/>
                <a:gd name="T28" fmla="*/ 74 w 597"/>
                <a:gd name="T29" fmla="*/ 8 h 407"/>
                <a:gd name="T30" fmla="*/ 55 w 597"/>
                <a:gd name="T31" fmla="*/ 51 h 407"/>
                <a:gd name="T32" fmla="*/ 0 w 597"/>
                <a:gd name="T33" fmla="*/ 53 h 407"/>
                <a:gd name="T34" fmla="*/ 29 w 597"/>
                <a:gd name="T35" fmla="*/ 82 h 407"/>
                <a:gd name="T36" fmla="*/ 34 w 597"/>
                <a:gd name="T37" fmla="*/ 133 h 407"/>
                <a:gd name="T38" fmla="*/ 50 w 597"/>
                <a:gd name="T39" fmla="*/ 175 h 407"/>
                <a:gd name="T40" fmla="*/ 98 w 597"/>
                <a:gd name="T41" fmla="*/ 149 h 407"/>
                <a:gd name="T42" fmla="*/ 137 w 597"/>
                <a:gd name="T43" fmla="*/ 224 h 407"/>
                <a:gd name="T44" fmla="*/ 159 w 597"/>
                <a:gd name="T45" fmla="*/ 226 h 407"/>
                <a:gd name="T46" fmla="*/ 213 w 597"/>
                <a:gd name="T47" fmla="*/ 261 h 407"/>
                <a:gd name="T48" fmla="*/ 226 w 597"/>
                <a:gd name="T49" fmla="*/ 242 h 407"/>
                <a:gd name="T50" fmla="*/ 283 w 597"/>
                <a:gd name="T51" fmla="*/ 342 h 407"/>
                <a:gd name="T52" fmla="*/ 315 w 597"/>
                <a:gd name="T53" fmla="*/ 406 h 407"/>
                <a:gd name="T54" fmla="*/ 365 w 597"/>
                <a:gd name="T55" fmla="*/ 322 h 407"/>
                <a:gd name="T56" fmla="*/ 403 w 597"/>
                <a:gd name="T57" fmla="*/ 333 h 407"/>
                <a:gd name="T58" fmla="*/ 460 w 597"/>
                <a:gd name="T59" fmla="*/ 315 h 407"/>
                <a:gd name="T60" fmla="*/ 445 w 597"/>
                <a:gd name="T61" fmla="*/ 276 h 407"/>
                <a:gd name="T62" fmla="*/ 500 w 597"/>
                <a:gd name="T63" fmla="*/ 231 h 407"/>
                <a:gd name="T64" fmla="*/ 523 w 597"/>
                <a:gd name="T65" fmla="*/ 191 h 407"/>
                <a:gd name="T66" fmla="*/ 541 w 597"/>
                <a:gd name="T67" fmla="*/ 167 h 407"/>
                <a:gd name="T68" fmla="*/ 562 w 597"/>
                <a:gd name="T69" fmla="*/ 188 h 407"/>
                <a:gd name="T70" fmla="*/ 596 w 597"/>
                <a:gd name="T71" fmla="*/ 122 h 407"/>
                <a:gd name="T72" fmla="*/ 591 w 597"/>
                <a:gd name="T73" fmla="*/ 115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97" h="407">
                  <a:moveTo>
                    <a:pt x="591" y="115"/>
                  </a:moveTo>
                  <a:lnTo>
                    <a:pt x="578" y="113"/>
                  </a:lnTo>
                  <a:lnTo>
                    <a:pt x="561" y="113"/>
                  </a:lnTo>
                  <a:lnTo>
                    <a:pt x="532" y="104"/>
                  </a:lnTo>
                  <a:lnTo>
                    <a:pt x="523" y="87"/>
                  </a:lnTo>
                  <a:lnTo>
                    <a:pt x="514" y="101"/>
                  </a:lnTo>
                  <a:lnTo>
                    <a:pt x="500" y="92"/>
                  </a:lnTo>
                  <a:lnTo>
                    <a:pt x="471" y="125"/>
                  </a:lnTo>
                  <a:lnTo>
                    <a:pt x="465" y="133"/>
                  </a:lnTo>
                  <a:lnTo>
                    <a:pt x="453" y="135"/>
                  </a:lnTo>
                  <a:lnTo>
                    <a:pt x="434" y="116"/>
                  </a:lnTo>
                  <a:lnTo>
                    <a:pt x="417" y="108"/>
                  </a:lnTo>
                  <a:lnTo>
                    <a:pt x="399" y="72"/>
                  </a:lnTo>
                  <a:lnTo>
                    <a:pt x="385" y="81"/>
                  </a:lnTo>
                  <a:lnTo>
                    <a:pt x="390" y="113"/>
                  </a:lnTo>
                  <a:lnTo>
                    <a:pt x="380" y="119"/>
                  </a:lnTo>
                  <a:lnTo>
                    <a:pt x="357" y="93"/>
                  </a:lnTo>
                  <a:lnTo>
                    <a:pt x="347" y="81"/>
                  </a:lnTo>
                  <a:lnTo>
                    <a:pt x="329" y="81"/>
                  </a:lnTo>
                  <a:lnTo>
                    <a:pt x="318" y="53"/>
                  </a:lnTo>
                  <a:lnTo>
                    <a:pt x="294" y="40"/>
                  </a:lnTo>
                  <a:lnTo>
                    <a:pt x="259" y="53"/>
                  </a:lnTo>
                  <a:lnTo>
                    <a:pt x="246" y="51"/>
                  </a:lnTo>
                  <a:lnTo>
                    <a:pt x="226" y="31"/>
                  </a:lnTo>
                  <a:lnTo>
                    <a:pt x="199" y="45"/>
                  </a:lnTo>
                  <a:lnTo>
                    <a:pt x="183" y="45"/>
                  </a:lnTo>
                  <a:lnTo>
                    <a:pt x="165" y="55"/>
                  </a:lnTo>
                  <a:lnTo>
                    <a:pt x="137" y="34"/>
                  </a:lnTo>
                  <a:lnTo>
                    <a:pt x="118" y="0"/>
                  </a:lnTo>
                  <a:lnTo>
                    <a:pt x="74" y="8"/>
                  </a:lnTo>
                  <a:lnTo>
                    <a:pt x="58" y="29"/>
                  </a:lnTo>
                  <a:lnTo>
                    <a:pt x="55" y="51"/>
                  </a:lnTo>
                  <a:lnTo>
                    <a:pt x="7" y="37"/>
                  </a:lnTo>
                  <a:lnTo>
                    <a:pt x="0" y="53"/>
                  </a:lnTo>
                  <a:lnTo>
                    <a:pt x="3" y="63"/>
                  </a:lnTo>
                  <a:lnTo>
                    <a:pt x="29" y="82"/>
                  </a:lnTo>
                  <a:lnTo>
                    <a:pt x="29" y="108"/>
                  </a:lnTo>
                  <a:lnTo>
                    <a:pt x="34" y="133"/>
                  </a:lnTo>
                  <a:lnTo>
                    <a:pt x="48" y="156"/>
                  </a:lnTo>
                  <a:lnTo>
                    <a:pt x="50" y="175"/>
                  </a:lnTo>
                  <a:lnTo>
                    <a:pt x="61" y="184"/>
                  </a:lnTo>
                  <a:lnTo>
                    <a:pt x="98" y="149"/>
                  </a:lnTo>
                  <a:lnTo>
                    <a:pt x="137" y="197"/>
                  </a:lnTo>
                  <a:lnTo>
                    <a:pt x="137" y="224"/>
                  </a:lnTo>
                  <a:lnTo>
                    <a:pt x="157" y="236"/>
                  </a:lnTo>
                  <a:lnTo>
                    <a:pt x="159" y="226"/>
                  </a:lnTo>
                  <a:lnTo>
                    <a:pt x="190" y="236"/>
                  </a:lnTo>
                  <a:lnTo>
                    <a:pt x="213" y="261"/>
                  </a:lnTo>
                  <a:lnTo>
                    <a:pt x="224" y="250"/>
                  </a:lnTo>
                  <a:lnTo>
                    <a:pt x="226" y="242"/>
                  </a:lnTo>
                  <a:lnTo>
                    <a:pt x="279" y="315"/>
                  </a:lnTo>
                  <a:lnTo>
                    <a:pt x="283" y="342"/>
                  </a:lnTo>
                  <a:lnTo>
                    <a:pt x="312" y="376"/>
                  </a:lnTo>
                  <a:lnTo>
                    <a:pt x="315" y="406"/>
                  </a:lnTo>
                  <a:lnTo>
                    <a:pt x="342" y="391"/>
                  </a:lnTo>
                  <a:lnTo>
                    <a:pt x="365" y="322"/>
                  </a:lnTo>
                  <a:lnTo>
                    <a:pt x="377" y="318"/>
                  </a:lnTo>
                  <a:lnTo>
                    <a:pt x="403" y="333"/>
                  </a:lnTo>
                  <a:lnTo>
                    <a:pt x="445" y="328"/>
                  </a:lnTo>
                  <a:lnTo>
                    <a:pt x="460" y="315"/>
                  </a:lnTo>
                  <a:lnTo>
                    <a:pt x="440" y="284"/>
                  </a:lnTo>
                  <a:lnTo>
                    <a:pt x="445" y="276"/>
                  </a:lnTo>
                  <a:lnTo>
                    <a:pt x="484" y="263"/>
                  </a:lnTo>
                  <a:lnTo>
                    <a:pt x="500" y="231"/>
                  </a:lnTo>
                  <a:lnTo>
                    <a:pt x="522" y="222"/>
                  </a:lnTo>
                  <a:lnTo>
                    <a:pt x="523" y="191"/>
                  </a:lnTo>
                  <a:lnTo>
                    <a:pt x="529" y="171"/>
                  </a:lnTo>
                  <a:lnTo>
                    <a:pt x="541" y="167"/>
                  </a:lnTo>
                  <a:lnTo>
                    <a:pt x="551" y="178"/>
                  </a:lnTo>
                  <a:lnTo>
                    <a:pt x="562" y="188"/>
                  </a:lnTo>
                  <a:lnTo>
                    <a:pt x="589" y="151"/>
                  </a:lnTo>
                  <a:lnTo>
                    <a:pt x="596" y="122"/>
                  </a:lnTo>
                  <a:lnTo>
                    <a:pt x="591" y="115"/>
                  </a:lnTo>
                  <a:lnTo>
                    <a:pt x="591" y="115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黑龙江">
              <a:hlinkClick r:id="" action="ppaction://macro?name=Slide1.黑龙江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437468" y="272209"/>
              <a:ext cx="1733976" cy="1641348"/>
            </a:xfrm>
            <a:custGeom>
              <a:avLst/>
              <a:gdLst>
                <a:gd name="T0" fmla="*/ 251 w 818"/>
                <a:gd name="T1" fmla="*/ 607 h 743"/>
                <a:gd name="T2" fmla="*/ 298 w 818"/>
                <a:gd name="T3" fmla="*/ 662 h 743"/>
                <a:gd name="T4" fmla="*/ 332 w 818"/>
                <a:gd name="T5" fmla="*/ 652 h 743"/>
                <a:gd name="T6" fmla="*/ 379 w 818"/>
                <a:gd name="T7" fmla="*/ 658 h 743"/>
                <a:gd name="T8" fmla="*/ 427 w 818"/>
                <a:gd name="T9" fmla="*/ 647 h 743"/>
                <a:gd name="T10" fmla="*/ 462 w 818"/>
                <a:gd name="T11" fmla="*/ 688 h 743"/>
                <a:gd name="T12" fmla="*/ 490 w 818"/>
                <a:gd name="T13" fmla="*/ 700 h 743"/>
                <a:gd name="T14" fmla="*/ 523 w 818"/>
                <a:gd name="T15" fmla="*/ 720 h 743"/>
                <a:gd name="T16" fmla="*/ 532 w 818"/>
                <a:gd name="T17" fmla="*/ 679 h 743"/>
                <a:gd name="T18" fmla="*/ 567 w 818"/>
                <a:gd name="T19" fmla="*/ 723 h 743"/>
                <a:gd name="T20" fmla="*/ 598 w 818"/>
                <a:gd name="T21" fmla="*/ 740 h 743"/>
                <a:gd name="T22" fmla="*/ 633 w 818"/>
                <a:gd name="T23" fmla="*/ 699 h 743"/>
                <a:gd name="T24" fmla="*/ 656 w 818"/>
                <a:gd name="T25" fmla="*/ 694 h 743"/>
                <a:gd name="T26" fmla="*/ 694 w 818"/>
                <a:gd name="T27" fmla="*/ 720 h 743"/>
                <a:gd name="T28" fmla="*/ 724 w 818"/>
                <a:gd name="T29" fmla="*/ 722 h 743"/>
                <a:gd name="T30" fmla="*/ 714 w 818"/>
                <a:gd name="T31" fmla="*/ 662 h 743"/>
                <a:gd name="T32" fmla="*/ 698 w 818"/>
                <a:gd name="T33" fmla="*/ 593 h 743"/>
                <a:gd name="T34" fmla="*/ 777 w 818"/>
                <a:gd name="T35" fmla="*/ 561 h 743"/>
                <a:gd name="T36" fmla="*/ 785 w 818"/>
                <a:gd name="T37" fmla="*/ 527 h 743"/>
                <a:gd name="T38" fmla="*/ 794 w 818"/>
                <a:gd name="T39" fmla="*/ 490 h 743"/>
                <a:gd name="T40" fmla="*/ 799 w 818"/>
                <a:gd name="T41" fmla="*/ 352 h 743"/>
                <a:gd name="T42" fmla="*/ 796 w 818"/>
                <a:gd name="T43" fmla="*/ 293 h 743"/>
                <a:gd name="T44" fmla="*/ 791 w 818"/>
                <a:gd name="T45" fmla="*/ 264 h 743"/>
                <a:gd name="T46" fmla="*/ 739 w 818"/>
                <a:gd name="T47" fmla="*/ 305 h 743"/>
                <a:gd name="T48" fmla="*/ 684 w 818"/>
                <a:gd name="T49" fmla="*/ 357 h 743"/>
                <a:gd name="T50" fmla="*/ 584 w 818"/>
                <a:gd name="T51" fmla="*/ 357 h 743"/>
                <a:gd name="T52" fmla="*/ 571 w 818"/>
                <a:gd name="T53" fmla="*/ 318 h 743"/>
                <a:gd name="T54" fmla="*/ 537 w 818"/>
                <a:gd name="T55" fmla="*/ 293 h 743"/>
                <a:gd name="T56" fmla="*/ 473 w 818"/>
                <a:gd name="T57" fmla="*/ 275 h 743"/>
                <a:gd name="T58" fmla="*/ 419 w 818"/>
                <a:gd name="T59" fmla="*/ 270 h 743"/>
                <a:gd name="T60" fmla="*/ 376 w 818"/>
                <a:gd name="T61" fmla="*/ 236 h 743"/>
                <a:gd name="T62" fmla="*/ 353 w 818"/>
                <a:gd name="T63" fmla="*/ 199 h 743"/>
                <a:gd name="T64" fmla="*/ 318 w 818"/>
                <a:gd name="T65" fmla="*/ 157 h 743"/>
                <a:gd name="T66" fmla="*/ 279 w 818"/>
                <a:gd name="T67" fmla="*/ 92 h 743"/>
                <a:gd name="T68" fmla="*/ 237 w 818"/>
                <a:gd name="T69" fmla="*/ 28 h 743"/>
                <a:gd name="T70" fmla="*/ 167 w 818"/>
                <a:gd name="T71" fmla="*/ 17 h 743"/>
                <a:gd name="T72" fmla="*/ 88 w 818"/>
                <a:gd name="T73" fmla="*/ 0 h 743"/>
                <a:gd name="T74" fmla="*/ 4 w 818"/>
                <a:gd name="T75" fmla="*/ 37 h 743"/>
                <a:gd name="T76" fmla="*/ 0 w 818"/>
                <a:gd name="T77" fmla="*/ 106 h 743"/>
                <a:gd name="T78" fmla="*/ 37 w 818"/>
                <a:gd name="T79" fmla="*/ 130 h 743"/>
                <a:gd name="T80" fmla="*/ 83 w 818"/>
                <a:gd name="T81" fmla="*/ 122 h 743"/>
                <a:gd name="T82" fmla="*/ 93 w 818"/>
                <a:gd name="T83" fmla="*/ 167 h 743"/>
                <a:gd name="T84" fmla="*/ 148 w 818"/>
                <a:gd name="T85" fmla="*/ 194 h 743"/>
                <a:gd name="T86" fmla="*/ 181 w 818"/>
                <a:gd name="T87" fmla="*/ 179 h 743"/>
                <a:gd name="T88" fmla="*/ 279 w 818"/>
                <a:gd name="T89" fmla="*/ 186 h 743"/>
                <a:gd name="T90" fmla="*/ 265 w 818"/>
                <a:gd name="T91" fmla="*/ 314 h 743"/>
                <a:gd name="T92" fmla="*/ 250 w 818"/>
                <a:gd name="T93" fmla="*/ 355 h 743"/>
                <a:gd name="T94" fmla="*/ 244 w 818"/>
                <a:gd name="T95" fmla="*/ 438 h 743"/>
                <a:gd name="T96" fmla="*/ 222 w 818"/>
                <a:gd name="T97" fmla="*/ 419 h 743"/>
                <a:gd name="T98" fmla="*/ 172 w 818"/>
                <a:gd name="T99" fmla="*/ 496 h 743"/>
                <a:gd name="T100" fmla="*/ 152 w 818"/>
                <a:gd name="T101" fmla="*/ 533 h 743"/>
                <a:gd name="T102" fmla="*/ 223 w 818"/>
                <a:gd name="T103" fmla="*/ 558 h 743"/>
                <a:gd name="T104" fmla="*/ 222 w 818"/>
                <a:gd name="T105" fmla="*/ 573 h 743"/>
                <a:gd name="T106" fmla="*/ 196 w 818"/>
                <a:gd name="T107" fmla="*/ 604 h 743"/>
                <a:gd name="T108" fmla="*/ 207 w 818"/>
                <a:gd name="T109" fmla="*/ 6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18" h="743">
                  <a:moveTo>
                    <a:pt x="207" y="615"/>
                  </a:moveTo>
                  <a:lnTo>
                    <a:pt x="251" y="607"/>
                  </a:lnTo>
                  <a:lnTo>
                    <a:pt x="270" y="641"/>
                  </a:lnTo>
                  <a:lnTo>
                    <a:pt x="298" y="662"/>
                  </a:lnTo>
                  <a:lnTo>
                    <a:pt x="316" y="652"/>
                  </a:lnTo>
                  <a:lnTo>
                    <a:pt x="332" y="652"/>
                  </a:lnTo>
                  <a:lnTo>
                    <a:pt x="359" y="638"/>
                  </a:lnTo>
                  <a:lnTo>
                    <a:pt x="379" y="658"/>
                  </a:lnTo>
                  <a:lnTo>
                    <a:pt x="392" y="660"/>
                  </a:lnTo>
                  <a:lnTo>
                    <a:pt x="427" y="647"/>
                  </a:lnTo>
                  <a:lnTo>
                    <a:pt x="451" y="660"/>
                  </a:lnTo>
                  <a:lnTo>
                    <a:pt x="462" y="688"/>
                  </a:lnTo>
                  <a:lnTo>
                    <a:pt x="480" y="688"/>
                  </a:lnTo>
                  <a:lnTo>
                    <a:pt x="490" y="700"/>
                  </a:lnTo>
                  <a:lnTo>
                    <a:pt x="513" y="726"/>
                  </a:lnTo>
                  <a:lnTo>
                    <a:pt x="523" y="720"/>
                  </a:lnTo>
                  <a:lnTo>
                    <a:pt x="518" y="688"/>
                  </a:lnTo>
                  <a:lnTo>
                    <a:pt x="532" y="679"/>
                  </a:lnTo>
                  <a:lnTo>
                    <a:pt x="550" y="715"/>
                  </a:lnTo>
                  <a:lnTo>
                    <a:pt x="567" y="723"/>
                  </a:lnTo>
                  <a:lnTo>
                    <a:pt x="586" y="742"/>
                  </a:lnTo>
                  <a:lnTo>
                    <a:pt x="598" y="740"/>
                  </a:lnTo>
                  <a:lnTo>
                    <a:pt x="604" y="732"/>
                  </a:lnTo>
                  <a:lnTo>
                    <a:pt x="633" y="699"/>
                  </a:lnTo>
                  <a:lnTo>
                    <a:pt x="647" y="708"/>
                  </a:lnTo>
                  <a:lnTo>
                    <a:pt x="656" y="694"/>
                  </a:lnTo>
                  <a:lnTo>
                    <a:pt x="665" y="711"/>
                  </a:lnTo>
                  <a:lnTo>
                    <a:pt x="694" y="720"/>
                  </a:lnTo>
                  <a:lnTo>
                    <a:pt x="711" y="720"/>
                  </a:lnTo>
                  <a:lnTo>
                    <a:pt x="724" y="722"/>
                  </a:lnTo>
                  <a:lnTo>
                    <a:pt x="717" y="708"/>
                  </a:lnTo>
                  <a:lnTo>
                    <a:pt x="714" y="662"/>
                  </a:lnTo>
                  <a:lnTo>
                    <a:pt x="680" y="612"/>
                  </a:lnTo>
                  <a:lnTo>
                    <a:pt x="698" y="593"/>
                  </a:lnTo>
                  <a:lnTo>
                    <a:pt x="715" y="561"/>
                  </a:lnTo>
                  <a:lnTo>
                    <a:pt x="777" y="561"/>
                  </a:lnTo>
                  <a:lnTo>
                    <a:pt x="789" y="551"/>
                  </a:lnTo>
                  <a:lnTo>
                    <a:pt x="785" y="527"/>
                  </a:lnTo>
                  <a:lnTo>
                    <a:pt x="799" y="502"/>
                  </a:lnTo>
                  <a:lnTo>
                    <a:pt x="794" y="490"/>
                  </a:lnTo>
                  <a:lnTo>
                    <a:pt x="799" y="467"/>
                  </a:lnTo>
                  <a:lnTo>
                    <a:pt x="799" y="352"/>
                  </a:lnTo>
                  <a:lnTo>
                    <a:pt x="817" y="316"/>
                  </a:lnTo>
                  <a:lnTo>
                    <a:pt x="796" y="293"/>
                  </a:lnTo>
                  <a:lnTo>
                    <a:pt x="799" y="277"/>
                  </a:lnTo>
                  <a:lnTo>
                    <a:pt x="791" y="264"/>
                  </a:lnTo>
                  <a:lnTo>
                    <a:pt x="767" y="274"/>
                  </a:lnTo>
                  <a:lnTo>
                    <a:pt x="739" y="305"/>
                  </a:lnTo>
                  <a:lnTo>
                    <a:pt x="711" y="318"/>
                  </a:lnTo>
                  <a:lnTo>
                    <a:pt x="684" y="357"/>
                  </a:lnTo>
                  <a:lnTo>
                    <a:pt x="615" y="381"/>
                  </a:lnTo>
                  <a:lnTo>
                    <a:pt x="584" y="357"/>
                  </a:lnTo>
                  <a:lnTo>
                    <a:pt x="588" y="342"/>
                  </a:lnTo>
                  <a:lnTo>
                    <a:pt x="571" y="318"/>
                  </a:lnTo>
                  <a:lnTo>
                    <a:pt x="564" y="294"/>
                  </a:lnTo>
                  <a:lnTo>
                    <a:pt x="537" y="293"/>
                  </a:lnTo>
                  <a:lnTo>
                    <a:pt x="492" y="268"/>
                  </a:lnTo>
                  <a:lnTo>
                    <a:pt x="473" y="275"/>
                  </a:lnTo>
                  <a:lnTo>
                    <a:pt x="451" y="264"/>
                  </a:lnTo>
                  <a:lnTo>
                    <a:pt x="419" y="270"/>
                  </a:lnTo>
                  <a:lnTo>
                    <a:pt x="392" y="260"/>
                  </a:lnTo>
                  <a:lnTo>
                    <a:pt x="376" y="236"/>
                  </a:lnTo>
                  <a:lnTo>
                    <a:pt x="359" y="217"/>
                  </a:lnTo>
                  <a:lnTo>
                    <a:pt x="353" y="199"/>
                  </a:lnTo>
                  <a:lnTo>
                    <a:pt x="332" y="177"/>
                  </a:lnTo>
                  <a:lnTo>
                    <a:pt x="318" y="157"/>
                  </a:lnTo>
                  <a:lnTo>
                    <a:pt x="288" y="116"/>
                  </a:lnTo>
                  <a:lnTo>
                    <a:pt x="279" y="92"/>
                  </a:lnTo>
                  <a:lnTo>
                    <a:pt x="246" y="50"/>
                  </a:lnTo>
                  <a:lnTo>
                    <a:pt x="237" y="28"/>
                  </a:lnTo>
                  <a:lnTo>
                    <a:pt x="194" y="7"/>
                  </a:lnTo>
                  <a:lnTo>
                    <a:pt x="167" y="17"/>
                  </a:lnTo>
                  <a:lnTo>
                    <a:pt x="142" y="11"/>
                  </a:lnTo>
                  <a:lnTo>
                    <a:pt x="88" y="0"/>
                  </a:lnTo>
                  <a:lnTo>
                    <a:pt x="16" y="26"/>
                  </a:lnTo>
                  <a:lnTo>
                    <a:pt x="4" y="37"/>
                  </a:lnTo>
                  <a:lnTo>
                    <a:pt x="19" y="57"/>
                  </a:lnTo>
                  <a:lnTo>
                    <a:pt x="0" y="106"/>
                  </a:lnTo>
                  <a:lnTo>
                    <a:pt x="5" y="111"/>
                  </a:lnTo>
                  <a:lnTo>
                    <a:pt x="37" y="130"/>
                  </a:lnTo>
                  <a:lnTo>
                    <a:pt x="54" y="103"/>
                  </a:lnTo>
                  <a:lnTo>
                    <a:pt x="83" y="122"/>
                  </a:lnTo>
                  <a:lnTo>
                    <a:pt x="82" y="135"/>
                  </a:lnTo>
                  <a:lnTo>
                    <a:pt x="93" y="167"/>
                  </a:lnTo>
                  <a:lnTo>
                    <a:pt x="111" y="188"/>
                  </a:lnTo>
                  <a:lnTo>
                    <a:pt x="148" y="194"/>
                  </a:lnTo>
                  <a:lnTo>
                    <a:pt x="159" y="183"/>
                  </a:lnTo>
                  <a:lnTo>
                    <a:pt x="181" y="179"/>
                  </a:lnTo>
                  <a:lnTo>
                    <a:pt x="223" y="144"/>
                  </a:lnTo>
                  <a:lnTo>
                    <a:pt x="279" y="186"/>
                  </a:lnTo>
                  <a:lnTo>
                    <a:pt x="260" y="260"/>
                  </a:lnTo>
                  <a:lnTo>
                    <a:pt x="265" y="314"/>
                  </a:lnTo>
                  <a:lnTo>
                    <a:pt x="265" y="347"/>
                  </a:lnTo>
                  <a:lnTo>
                    <a:pt x="250" y="355"/>
                  </a:lnTo>
                  <a:lnTo>
                    <a:pt x="247" y="441"/>
                  </a:lnTo>
                  <a:lnTo>
                    <a:pt x="244" y="438"/>
                  </a:lnTo>
                  <a:lnTo>
                    <a:pt x="229" y="419"/>
                  </a:lnTo>
                  <a:lnTo>
                    <a:pt x="222" y="419"/>
                  </a:lnTo>
                  <a:lnTo>
                    <a:pt x="218" y="427"/>
                  </a:lnTo>
                  <a:lnTo>
                    <a:pt x="172" y="496"/>
                  </a:lnTo>
                  <a:lnTo>
                    <a:pt x="150" y="524"/>
                  </a:lnTo>
                  <a:lnTo>
                    <a:pt x="152" y="533"/>
                  </a:lnTo>
                  <a:lnTo>
                    <a:pt x="198" y="566"/>
                  </a:lnTo>
                  <a:lnTo>
                    <a:pt x="223" y="558"/>
                  </a:lnTo>
                  <a:lnTo>
                    <a:pt x="227" y="566"/>
                  </a:lnTo>
                  <a:lnTo>
                    <a:pt x="222" y="573"/>
                  </a:lnTo>
                  <a:lnTo>
                    <a:pt x="198" y="583"/>
                  </a:lnTo>
                  <a:lnTo>
                    <a:pt x="196" y="604"/>
                  </a:lnTo>
                  <a:lnTo>
                    <a:pt x="207" y="615"/>
                  </a:lnTo>
                  <a:lnTo>
                    <a:pt x="207" y="615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新疆">
              <a:hlinkClick r:id="" action="ppaction://macro?name=Slide1.新疆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08487" y="954956"/>
              <a:ext cx="3034459" cy="2558137"/>
            </a:xfrm>
            <a:custGeom>
              <a:avLst/>
              <a:gdLst>
                <a:gd name="T0" fmla="*/ 115 w 168"/>
                <a:gd name="T1" fmla="*/ 4 h 131"/>
                <a:gd name="T2" fmla="*/ 120 w 168"/>
                <a:gd name="T3" fmla="*/ 10 h 131"/>
                <a:gd name="T4" fmla="*/ 128 w 168"/>
                <a:gd name="T5" fmla="*/ 15 h 131"/>
                <a:gd name="T6" fmla="*/ 134 w 168"/>
                <a:gd name="T7" fmla="*/ 27 h 131"/>
                <a:gd name="T8" fmla="*/ 131 w 168"/>
                <a:gd name="T9" fmla="*/ 36 h 131"/>
                <a:gd name="T10" fmla="*/ 149 w 168"/>
                <a:gd name="T11" fmla="*/ 44 h 131"/>
                <a:gd name="T12" fmla="*/ 161 w 168"/>
                <a:gd name="T13" fmla="*/ 53 h 131"/>
                <a:gd name="T14" fmla="*/ 168 w 168"/>
                <a:gd name="T15" fmla="*/ 67 h 131"/>
                <a:gd name="T16" fmla="*/ 163 w 168"/>
                <a:gd name="T17" fmla="*/ 73 h 131"/>
                <a:gd name="T18" fmla="*/ 146 w 168"/>
                <a:gd name="T19" fmla="*/ 82 h 131"/>
                <a:gd name="T20" fmla="*/ 144 w 168"/>
                <a:gd name="T21" fmla="*/ 96 h 131"/>
                <a:gd name="T22" fmla="*/ 120 w 168"/>
                <a:gd name="T23" fmla="*/ 103 h 131"/>
                <a:gd name="T24" fmla="*/ 124 w 168"/>
                <a:gd name="T25" fmla="*/ 116 h 131"/>
                <a:gd name="T26" fmla="*/ 122 w 168"/>
                <a:gd name="T27" fmla="*/ 121 h 131"/>
                <a:gd name="T28" fmla="*/ 118 w 168"/>
                <a:gd name="T29" fmla="*/ 124 h 131"/>
                <a:gd name="T30" fmla="*/ 109 w 168"/>
                <a:gd name="T31" fmla="*/ 121 h 131"/>
                <a:gd name="T32" fmla="*/ 92 w 168"/>
                <a:gd name="T33" fmla="*/ 119 h 131"/>
                <a:gd name="T34" fmla="*/ 75 w 168"/>
                <a:gd name="T35" fmla="*/ 122 h 131"/>
                <a:gd name="T36" fmla="*/ 63 w 168"/>
                <a:gd name="T37" fmla="*/ 120 h 131"/>
                <a:gd name="T38" fmla="*/ 48 w 168"/>
                <a:gd name="T39" fmla="*/ 121 h 131"/>
                <a:gd name="T40" fmla="*/ 40 w 168"/>
                <a:gd name="T41" fmla="*/ 117 h 131"/>
                <a:gd name="T42" fmla="*/ 22 w 168"/>
                <a:gd name="T43" fmla="*/ 121 h 131"/>
                <a:gd name="T44" fmla="*/ 13 w 168"/>
                <a:gd name="T45" fmla="*/ 108 h 131"/>
                <a:gd name="T46" fmla="*/ 10 w 168"/>
                <a:gd name="T47" fmla="*/ 101 h 131"/>
                <a:gd name="T48" fmla="*/ 6 w 168"/>
                <a:gd name="T49" fmla="*/ 96 h 131"/>
                <a:gd name="T50" fmla="*/ 4 w 168"/>
                <a:gd name="T51" fmla="*/ 91 h 131"/>
                <a:gd name="T52" fmla="*/ 6 w 168"/>
                <a:gd name="T53" fmla="*/ 86 h 131"/>
                <a:gd name="T54" fmla="*/ 1 w 168"/>
                <a:gd name="T55" fmla="*/ 79 h 131"/>
                <a:gd name="T56" fmla="*/ 1 w 168"/>
                <a:gd name="T57" fmla="*/ 71 h 131"/>
                <a:gd name="T58" fmla="*/ 4 w 168"/>
                <a:gd name="T59" fmla="*/ 67 h 131"/>
                <a:gd name="T60" fmla="*/ 13 w 168"/>
                <a:gd name="T61" fmla="*/ 63 h 131"/>
                <a:gd name="T62" fmla="*/ 18 w 168"/>
                <a:gd name="T63" fmla="*/ 64 h 131"/>
                <a:gd name="T64" fmla="*/ 23 w 168"/>
                <a:gd name="T65" fmla="*/ 66 h 131"/>
                <a:gd name="T66" fmla="*/ 40 w 168"/>
                <a:gd name="T67" fmla="*/ 61 h 131"/>
                <a:gd name="T68" fmla="*/ 55 w 168"/>
                <a:gd name="T69" fmla="*/ 52 h 131"/>
                <a:gd name="T70" fmla="*/ 59 w 168"/>
                <a:gd name="T71" fmla="*/ 47 h 131"/>
                <a:gd name="T72" fmla="*/ 57 w 168"/>
                <a:gd name="T73" fmla="*/ 32 h 131"/>
                <a:gd name="T74" fmla="*/ 69 w 168"/>
                <a:gd name="T75" fmla="*/ 30 h 131"/>
                <a:gd name="T76" fmla="*/ 75 w 168"/>
                <a:gd name="T77" fmla="*/ 32 h 131"/>
                <a:gd name="T78" fmla="*/ 81 w 168"/>
                <a:gd name="T79" fmla="*/ 15 h 131"/>
                <a:gd name="T80" fmla="*/ 92 w 168"/>
                <a:gd name="T81" fmla="*/ 18 h 131"/>
                <a:gd name="T82" fmla="*/ 100 w 168"/>
                <a:gd name="T83" fmla="*/ 8 h 131"/>
                <a:gd name="T84" fmla="*/ 108 w 168"/>
                <a:gd name="T85" fmla="*/ 3 h 131"/>
                <a:gd name="T86" fmla="*/ 115 w 168"/>
                <a:gd name="T87" fmla="*/ 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8" h="131">
                  <a:moveTo>
                    <a:pt x="115" y="1"/>
                  </a:moveTo>
                  <a:lnTo>
                    <a:pt x="116" y="1"/>
                  </a:lnTo>
                  <a:lnTo>
                    <a:pt x="115" y="4"/>
                  </a:lnTo>
                  <a:lnTo>
                    <a:pt x="117" y="6"/>
                  </a:lnTo>
                  <a:lnTo>
                    <a:pt x="117" y="7"/>
                  </a:lnTo>
                  <a:lnTo>
                    <a:pt x="120" y="10"/>
                  </a:lnTo>
                  <a:lnTo>
                    <a:pt x="121" y="13"/>
                  </a:lnTo>
                  <a:lnTo>
                    <a:pt x="126" y="13"/>
                  </a:lnTo>
                  <a:lnTo>
                    <a:pt x="128" y="15"/>
                  </a:lnTo>
                  <a:lnTo>
                    <a:pt x="129" y="15"/>
                  </a:lnTo>
                  <a:lnTo>
                    <a:pt x="131" y="20"/>
                  </a:lnTo>
                  <a:lnTo>
                    <a:pt x="134" y="27"/>
                  </a:lnTo>
                  <a:lnTo>
                    <a:pt x="133" y="31"/>
                  </a:lnTo>
                  <a:lnTo>
                    <a:pt x="133" y="32"/>
                  </a:lnTo>
                  <a:lnTo>
                    <a:pt x="131" y="36"/>
                  </a:lnTo>
                  <a:lnTo>
                    <a:pt x="131" y="39"/>
                  </a:lnTo>
                  <a:lnTo>
                    <a:pt x="140" y="43"/>
                  </a:lnTo>
                  <a:lnTo>
                    <a:pt x="149" y="44"/>
                  </a:lnTo>
                  <a:lnTo>
                    <a:pt x="158" y="51"/>
                  </a:lnTo>
                  <a:lnTo>
                    <a:pt x="161" y="52"/>
                  </a:lnTo>
                  <a:lnTo>
                    <a:pt x="161" y="53"/>
                  </a:lnTo>
                  <a:lnTo>
                    <a:pt x="163" y="57"/>
                  </a:lnTo>
                  <a:lnTo>
                    <a:pt x="165" y="63"/>
                  </a:lnTo>
                  <a:lnTo>
                    <a:pt x="168" y="67"/>
                  </a:lnTo>
                  <a:lnTo>
                    <a:pt x="167" y="69"/>
                  </a:lnTo>
                  <a:lnTo>
                    <a:pt x="167" y="72"/>
                  </a:lnTo>
                  <a:lnTo>
                    <a:pt x="163" y="73"/>
                  </a:lnTo>
                  <a:lnTo>
                    <a:pt x="155" y="76"/>
                  </a:lnTo>
                  <a:lnTo>
                    <a:pt x="150" y="80"/>
                  </a:lnTo>
                  <a:lnTo>
                    <a:pt x="146" y="82"/>
                  </a:lnTo>
                  <a:lnTo>
                    <a:pt x="146" y="85"/>
                  </a:lnTo>
                  <a:lnTo>
                    <a:pt x="147" y="97"/>
                  </a:lnTo>
                  <a:lnTo>
                    <a:pt x="144" y="96"/>
                  </a:lnTo>
                  <a:lnTo>
                    <a:pt x="142" y="97"/>
                  </a:lnTo>
                  <a:lnTo>
                    <a:pt x="123" y="101"/>
                  </a:lnTo>
                  <a:lnTo>
                    <a:pt x="120" y="103"/>
                  </a:lnTo>
                  <a:lnTo>
                    <a:pt x="120" y="108"/>
                  </a:lnTo>
                  <a:lnTo>
                    <a:pt x="126" y="113"/>
                  </a:lnTo>
                  <a:lnTo>
                    <a:pt x="124" y="116"/>
                  </a:lnTo>
                  <a:lnTo>
                    <a:pt x="121" y="118"/>
                  </a:lnTo>
                  <a:lnTo>
                    <a:pt x="121" y="119"/>
                  </a:lnTo>
                  <a:lnTo>
                    <a:pt x="122" y="121"/>
                  </a:lnTo>
                  <a:lnTo>
                    <a:pt x="123" y="121"/>
                  </a:lnTo>
                  <a:lnTo>
                    <a:pt x="124" y="122"/>
                  </a:lnTo>
                  <a:lnTo>
                    <a:pt x="118" y="124"/>
                  </a:lnTo>
                  <a:lnTo>
                    <a:pt x="115" y="122"/>
                  </a:lnTo>
                  <a:lnTo>
                    <a:pt x="113" y="121"/>
                  </a:lnTo>
                  <a:lnTo>
                    <a:pt x="109" y="121"/>
                  </a:lnTo>
                  <a:lnTo>
                    <a:pt x="101" y="118"/>
                  </a:lnTo>
                  <a:lnTo>
                    <a:pt x="96" y="118"/>
                  </a:lnTo>
                  <a:lnTo>
                    <a:pt x="92" y="119"/>
                  </a:lnTo>
                  <a:lnTo>
                    <a:pt x="88" y="119"/>
                  </a:lnTo>
                  <a:lnTo>
                    <a:pt x="81" y="123"/>
                  </a:lnTo>
                  <a:lnTo>
                    <a:pt x="75" y="122"/>
                  </a:lnTo>
                  <a:lnTo>
                    <a:pt x="70" y="124"/>
                  </a:lnTo>
                  <a:lnTo>
                    <a:pt x="66" y="122"/>
                  </a:lnTo>
                  <a:lnTo>
                    <a:pt x="63" y="120"/>
                  </a:lnTo>
                  <a:lnTo>
                    <a:pt x="56" y="119"/>
                  </a:lnTo>
                  <a:lnTo>
                    <a:pt x="51" y="122"/>
                  </a:lnTo>
                  <a:lnTo>
                    <a:pt x="48" y="121"/>
                  </a:lnTo>
                  <a:lnTo>
                    <a:pt x="46" y="120"/>
                  </a:lnTo>
                  <a:lnTo>
                    <a:pt x="40" y="120"/>
                  </a:lnTo>
                  <a:lnTo>
                    <a:pt x="40" y="117"/>
                  </a:lnTo>
                  <a:lnTo>
                    <a:pt x="32" y="131"/>
                  </a:lnTo>
                  <a:lnTo>
                    <a:pt x="25" y="125"/>
                  </a:lnTo>
                  <a:lnTo>
                    <a:pt x="22" y="121"/>
                  </a:lnTo>
                  <a:lnTo>
                    <a:pt x="23" y="114"/>
                  </a:lnTo>
                  <a:lnTo>
                    <a:pt x="20" y="113"/>
                  </a:lnTo>
                  <a:lnTo>
                    <a:pt x="13" y="108"/>
                  </a:lnTo>
                  <a:lnTo>
                    <a:pt x="11" y="108"/>
                  </a:lnTo>
                  <a:lnTo>
                    <a:pt x="9" y="105"/>
                  </a:lnTo>
                  <a:lnTo>
                    <a:pt x="10" y="101"/>
                  </a:lnTo>
                  <a:lnTo>
                    <a:pt x="10" y="100"/>
                  </a:lnTo>
                  <a:lnTo>
                    <a:pt x="7" y="98"/>
                  </a:lnTo>
                  <a:lnTo>
                    <a:pt x="6" y="96"/>
                  </a:lnTo>
                  <a:lnTo>
                    <a:pt x="1" y="93"/>
                  </a:lnTo>
                  <a:lnTo>
                    <a:pt x="1" y="92"/>
                  </a:lnTo>
                  <a:lnTo>
                    <a:pt x="4" y="91"/>
                  </a:lnTo>
                  <a:lnTo>
                    <a:pt x="5" y="92"/>
                  </a:lnTo>
                  <a:lnTo>
                    <a:pt x="7" y="91"/>
                  </a:lnTo>
                  <a:lnTo>
                    <a:pt x="6" y="86"/>
                  </a:lnTo>
                  <a:lnTo>
                    <a:pt x="7" y="81"/>
                  </a:lnTo>
                  <a:lnTo>
                    <a:pt x="3" y="78"/>
                  </a:lnTo>
                  <a:lnTo>
                    <a:pt x="1" y="79"/>
                  </a:lnTo>
                  <a:lnTo>
                    <a:pt x="0" y="76"/>
                  </a:lnTo>
                  <a:lnTo>
                    <a:pt x="1" y="74"/>
                  </a:lnTo>
                  <a:lnTo>
                    <a:pt x="1" y="71"/>
                  </a:lnTo>
                  <a:lnTo>
                    <a:pt x="3" y="69"/>
                  </a:lnTo>
                  <a:lnTo>
                    <a:pt x="4" y="68"/>
                  </a:lnTo>
                  <a:lnTo>
                    <a:pt x="4" y="67"/>
                  </a:lnTo>
                  <a:lnTo>
                    <a:pt x="7" y="65"/>
                  </a:lnTo>
                  <a:lnTo>
                    <a:pt x="10" y="64"/>
                  </a:lnTo>
                  <a:lnTo>
                    <a:pt x="13" y="63"/>
                  </a:lnTo>
                  <a:lnTo>
                    <a:pt x="16" y="64"/>
                  </a:lnTo>
                  <a:lnTo>
                    <a:pt x="17" y="63"/>
                  </a:lnTo>
                  <a:lnTo>
                    <a:pt x="18" y="64"/>
                  </a:lnTo>
                  <a:lnTo>
                    <a:pt x="18" y="66"/>
                  </a:lnTo>
                  <a:lnTo>
                    <a:pt x="20" y="67"/>
                  </a:lnTo>
                  <a:lnTo>
                    <a:pt x="23" y="66"/>
                  </a:lnTo>
                  <a:lnTo>
                    <a:pt x="27" y="62"/>
                  </a:lnTo>
                  <a:lnTo>
                    <a:pt x="36" y="64"/>
                  </a:lnTo>
                  <a:lnTo>
                    <a:pt x="40" y="61"/>
                  </a:lnTo>
                  <a:lnTo>
                    <a:pt x="53" y="58"/>
                  </a:lnTo>
                  <a:lnTo>
                    <a:pt x="54" y="56"/>
                  </a:lnTo>
                  <a:lnTo>
                    <a:pt x="55" y="52"/>
                  </a:lnTo>
                  <a:lnTo>
                    <a:pt x="58" y="49"/>
                  </a:lnTo>
                  <a:lnTo>
                    <a:pt x="59" y="49"/>
                  </a:lnTo>
                  <a:lnTo>
                    <a:pt x="59" y="47"/>
                  </a:lnTo>
                  <a:lnTo>
                    <a:pt x="59" y="36"/>
                  </a:lnTo>
                  <a:lnTo>
                    <a:pt x="60" y="34"/>
                  </a:lnTo>
                  <a:lnTo>
                    <a:pt x="57" y="32"/>
                  </a:lnTo>
                  <a:lnTo>
                    <a:pt x="56" y="31"/>
                  </a:lnTo>
                  <a:lnTo>
                    <a:pt x="60" y="30"/>
                  </a:lnTo>
                  <a:lnTo>
                    <a:pt x="69" y="30"/>
                  </a:lnTo>
                  <a:lnTo>
                    <a:pt x="71" y="31"/>
                  </a:lnTo>
                  <a:lnTo>
                    <a:pt x="74" y="32"/>
                  </a:lnTo>
                  <a:lnTo>
                    <a:pt x="75" y="32"/>
                  </a:lnTo>
                  <a:lnTo>
                    <a:pt x="76" y="31"/>
                  </a:lnTo>
                  <a:lnTo>
                    <a:pt x="75" y="29"/>
                  </a:lnTo>
                  <a:lnTo>
                    <a:pt x="81" y="15"/>
                  </a:lnTo>
                  <a:lnTo>
                    <a:pt x="82" y="15"/>
                  </a:lnTo>
                  <a:lnTo>
                    <a:pt x="89" y="18"/>
                  </a:lnTo>
                  <a:lnTo>
                    <a:pt x="92" y="18"/>
                  </a:lnTo>
                  <a:lnTo>
                    <a:pt x="93" y="19"/>
                  </a:lnTo>
                  <a:lnTo>
                    <a:pt x="99" y="17"/>
                  </a:lnTo>
                  <a:lnTo>
                    <a:pt x="100" y="8"/>
                  </a:lnTo>
                  <a:lnTo>
                    <a:pt x="103" y="6"/>
                  </a:lnTo>
                  <a:lnTo>
                    <a:pt x="106" y="6"/>
                  </a:lnTo>
                  <a:lnTo>
                    <a:pt x="108" y="3"/>
                  </a:lnTo>
                  <a:lnTo>
                    <a:pt x="109" y="1"/>
                  </a:lnTo>
                  <a:lnTo>
                    <a:pt x="111" y="0"/>
                  </a:lnTo>
                  <a:lnTo>
                    <a:pt x="115" y="1"/>
                  </a:lnTo>
                  <a:lnTo>
                    <a:pt x="115" y="1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重庆">
              <a:hlinkClick r:id="" action="ppaction://macro?name=Slide1.重庆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598256" y="4313382"/>
              <a:ext cx="729058" cy="720864"/>
            </a:xfrm>
            <a:custGeom>
              <a:avLst/>
              <a:gdLst>
                <a:gd name="T0" fmla="*/ 7 w 40"/>
                <a:gd name="T1" fmla="*/ 30 h 37"/>
                <a:gd name="T2" fmla="*/ 7 w 40"/>
                <a:gd name="T3" fmla="*/ 30 h 37"/>
                <a:gd name="T4" fmla="*/ 5 w 40"/>
                <a:gd name="T5" fmla="*/ 29 h 37"/>
                <a:gd name="T6" fmla="*/ 3 w 40"/>
                <a:gd name="T7" fmla="*/ 28 h 37"/>
                <a:gd name="T8" fmla="*/ 2 w 40"/>
                <a:gd name="T9" fmla="*/ 26 h 37"/>
                <a:gd name="T10" fmla="*/ 0 w 40"/>
                <a:gd name="T11" fmla="*/ 25 h 37"/>
                <a:gd name="T12" fmla="*/ 1 w 40"/>
                <a:gd name="T13" fmla="*/ 24 h 37"/>
                <a:gd name="T14" fmla="*/ 3 w 40"/>
                <a:gd name="T15" fmla="*/ 22 h 37"/>
                <a:gd name="T16" fmla="*/ 3 w 40"/>
                <a:gd name="T17" fmla="*/ 17 h 37"/>
                <a:gd name="T18" fmla="*/ 4 w 40"/>
                <a:gd name="T19" fmla="*/ 17 h 37"/>
                <a:gd name="T20" fmla="*/ 6 w 40"/>
                <a:gd name="T21" fmla="*/ 16 h 37"/>
                <a:gd name="T22" fmla="*/ 8 w 40"/>
                <a:gd name="T23" fmla="*/ 18 h 37"/>
                <a:gd name="T24" fmla="*/ 10 w 40"/>
                <a:gd name="T25" fmla="*/ 17 h 37"/>
                <a:gd name="T26" fmla="*/ 12 w 40"/>
                <a:gd name="T27" fmla="*/ 19 h 37"/>
                <a:gd name="T28" fmla="*/ 15 w 40"/>
                <a:gd name="T29" fmla="*/ 19 h 37"/>
                <a:gd name="T30" fmla="*/ 15 w 40"/>
                <a:gd name="T31" fmla="*/ 18 h 37"/>
                <a:gd name="T32" fmla="*/ 18 w 40"/>
                <a:gd name="T33" fmla="*/ 16 h 37"/>
                <a:gd name="T34" fmla="*/ 19 w 40"/>
                <a:gd name="T35" fmla="*/ 13 h 37"/>
                <a:gd name="T36" fmla="*/ 21 w 40"/>
                <a:gd name="T37" fmla="*/ 12 h 37"/>
                <a:gd name="T38" fmla="*/ 23 w 40"/>
                <a:gd name="T39" fmla="*/ 11 h 37"/>
                <a:gd name="T40" fmla="*/ 24 w 40"/>
                <a:gd name="T41" fmla="*/ 9 h 37"/>
                <a:gd name="T42" fmla="*/ 25 w 40"/>
                <a:gd name="T43" fmla="*/ 7 h 37"/>
                <a:gd name="T44" fmla="*/ 26 w 40"/>
                <a:gd name="T45" fmla="*/ 5 h 37"/>
                <a:gd name="T46" fmla="*/ 26 w 40"/>
                <a:gd name="T47" fmla="*/ 2 h 37"/>
                <a:gd name="T48" fmla="*/ 25 w 40"/>
                <a:gd name="T49" fmla="*/ 0 h 37"/>
                <a:gd name="T50" fmla="*/ 31 w 40"/>
                <a:gd name="T51" fmla="*/ 2 h 37"/>
                <a:gd name="T52" fmla="*/ 32 w 40"/>
                <a:gd name="T53" fmla="*/ 3 h 37"/>
                <a:gd name="T54" fmla="*/ 35 w 40"/>
                <a:gd name="T55" fmla="*/ 3 h 37"/>
                <a:gd name="T56" fmla="*/ 37 w 40"/>
                <a:gd name="T57" fmla="*/ 3 h 37"/>
                <a:gd name="T58" fmla="*/ 39 w 40"/>
                <a:gd name="T59" fmla="*/ 5 h 37"/>
                <a:gd name="T60" fmla="*/ 40 w 40"/>
                <a:gd name="T61" fmla="*/ 10 h 37"/>
                <a:gd name="T62" fmla="*/ 39 w 40"/>
                <a:gd name="T63" fmla="*/ 12 h 37"/>
                <a:gd name="T64" fmla="*/ 38 w 40"/>
                <a:gd name="T65" fmla="*/ 12 h 37"/>
                <a:gd name="T66" fmla="*/ 34 w 40"/>
                <a:gd name="T67" fmla="*/ 14 h 37"/>
                <a:gd name="T68" fmla="*/ 28 w 40"/>
                <a:gd name="T69" fmla="*/ 15 h 37"/>
                <a:gd name="T70" fmla="*/ 26 w 40"/>
                <a:gd name="T71" fmla="*/ 17 h 37"/>
                <a:gd name="T72" fmla="*/ 28 w 40"/>
                <a:gd name="T73" fmla="*/ 19 h 37"/>
                <a:gd name="T74" fmla="*/ 28 w 40"/>
                <a:gd name="T75" fmla="*/ 22 h 37"/>
                <a:gd name="T76" fmla="*/ 29 w 40"/>
                <a:gd name="T77" fmla="*/ 23 h 37"/>
                <a:gd name="T78" fmla="*/ 34 w 40"/>
                <a:gd name="T79" fmla="*/ 28 h 37"/>
                <a:gd name="T80" fmla="*/ 34 w 40"/>
                <a:gd name="T81" fmla="*/ 35 h 37"/>
                <a:gd name="T82" fmla="*/ 31 w 40"/>
                <a:gd name="T83" fmla="*/ 37 h 37"/>
                <a:gd name="T84" fmla="*/ 29 w 40"/>
                <a:gd name="T85" fmla="*/ 34 h 37"/>
                <a:gd name="T86" fmla="*/ 26 w 40"/>
                <a:gd name="T87" fmla="*/ 31 h 37"/>
                <a:gd name="T88" fmla="*/ 26 w 40"/>
                <a:gd name="T89" fmla="*/ 29 h 37"/>
                <a:gd name="T90" fmla="*/ 24 w 40"/>
                <a:gd name="T91" fmla="*/ 29 h 37"/>
                <a:gd name="T92" fmla="*/ 22 w 40"/>
                <a:gd name="T93" fmla="*/ 30 h 37"/>
                <a:gd name="T94" fmla="*/ 19 w 40"/>
                <a:gd name="T95" fmla="*/ 28 h 37"/>
                <a:gd name="T96" fmla="*/ 17 w 40"/>
                <a:gd name="T97" fmla="*/ 32 h 37"/>
                <a:gd name="T98" fmla="*/ 15 w 40"/>
                <a:gd name="T99" fmla="*/ 32 h 37"/>
                <a:gd name="T100" fmla="*/ 13 w 40"/>
                <a:gd name="T101" fmla="*/ 35 h 37"/>
                <a:gd name="T102" fmla="*/ 11 w 40"/>
                <a:gd name="T103" fmla="*/ 34 h 37"/>
                <a:gd name="T104" fmla="*/ 9 w 40"/>
                <a:gd name="T105" fmla="*/ 35 h 37"/>
                <a:gd name="T106" fmla="*/ 6 w 40"/>
                <a:gd name="T107" fmla="*/ 33 h 37"/>
                <a:gd name="T108" fmla="*/ 7 w 40"/>
                <a:gd name="T109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" h="37">
                  <a:moveTo>
                    <a:pt x="7" y="30"/>
                  </a:moveTo>
                  <a:lnTo>
                    <a:pt x="7" y="30"/>
                  </a:lnTo>
                  <a:lnTo>
                    <a:pt x="5" y="29"/>
                  </a:lnTo>
                  <a:lnTo>
                    <a:pt x="3" y="28"/>
                  </a:lnTo>
                  <a:lnTo>
                    <a:pt x="2" y="26"/>
                  </a:lnTo>
                  <a:lnTo>
                    <a:pt x="0" y="25"/>
                  </a:lnTo>
                  <a:lnTo>
                    <a:pt x="1" y="24"/>
                  </a:lnTo>
                  <a:lnTo>
                    <a:pt x="3" y="22"/>
                  </a:lnTo>
                  <a:lnTo>
                    <a:pt x="3" y="17"/>
                  </a:lnTo>
                  <a:lnTo>
                    <a:pt x="4" y="17"/>
                  </a:lnTo>
                  <a:lnTo>
                    <a:pt x="6" y="16"/>
                  </a:lnTo>
                  <a:lnTo>
                    <a:pt x="8" y="18"/>
                  </a:lnTo>
                  <a:lnTo>
                    <a:pt x="10" y="17"/>
                  </a:lnTo>
                  <a:lnTo>
                    <a:pt x="12" y="19"/>
                  </a:lnTo>
                  <a:lnTo>
                    <a:pt x="15" y="19"/>
                  </a:lnTo>
                  <a:lnTo>
                    <a:pt x="15" y="18"/>
                  </a:lnTo>
                  <a:lnTo>
                    <a:pt x="18" y="16"/>
                  </a:lnTo>
                  <a:lnTo>
                    <a:pt x="19" y="13"/>
                  </a:lnTo>
                  <a:lnTo>
                    <a:pt x="21" y="12"/>
                  </a:lnTo>
                  <a:lnTo>
                    <a:pt x="23" y="11"/>
                  </a:lnTo>
                  <a:lnTo>
                    <a:pt x="24" y="9"/>
                  </a:lnTo>
                  <a:lnTo>
                    <a:pt x="25" y="7"/>
                  </a:lnTo>
                  <a:lnTo>
                    <a:pt x="26" y="5"/>
                  </a:lnTo>
                  <a:lnTo>
                    <a:pt x="26" y="2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5" y="3"/>
                  </a:lnTo>
                  <a:lnTo>
                    <a:pt x="37" y="3"/>
                  </a:lnTo>
                  <a:lnTo>
                    <a:pt x="39" y="5"/>
                  </a:lnTo>
                  <a:lnTo>
                    <a:pt x="40" y="10"/>
                  </a:lnTo>
                  <a:lnTo>
                    <a:pt x="39" y="12"/>
                  </a:lnTo>
                  <a:lnTo>
                    <a:pt x="38" y="12"/>
                  </a:lnTo>
                  <a:lnTo>
                    <a:pt x="34" y="14"/>
                  </a:lnTo>
                  <a:lnTo>
                    <a:pt x="28" y="15"/>
                  </a:lnTo>
                  <a:lnTo>
                    <a:pt x="26" y="17"/>
                  </a:lnTo>
                  <a:lnTo>
                    <a:pt x="28" y="19"/>
                  </a:lnTo>
                  <a:lnTo>
                    <a:pt x="28" y="22"/>
                  </a:lnTo>
                  <a:lnTo>
                    <a:pt x="29" y="23"/>
                  </a:lnTo>
                  <a:lnTo>
                    <a:pt x="34" y="28"/>
                  </a:lnTo>
                  <a:lnTo>
                    <a:pt x="34" y="35"/>
                  </a:lnTo>
                  <a:lnTo>
                    <a:pt x="31" y="37"/>
                  </a:lnTo>
                  <a:lnTo>
                    <a:pt x="29" y="34"/>
                  </a:lnTo>
                  <a:lnTo>
                    <a:pt x="26" y="31"/>
                  </a:lnTo>
                  <a:lnTo>
                    <a:pt x="26" y="29"/>
                  </a:lnTo>
                  <a:lnTo>
                    <a:pt x="24" y="29"/>
                  </a:lnTo>
                  <a:lnTo>
                    <a:pt x="22" y="30"/>
                  </a:lnTo>
                  <a:lnTo>
                    <a:pt x="19" y="28"/>
                  </a:lnTo>
                  <a:lnTo>
                    <a:pt x="17" y="32"/>
                  </a:lnTo>
                  <a:lnTo>
                    <a:pt x="15" y="32"/>
                  </a:lnTo>
                  <a:lnTo>
                    <a:pt x="13" y="35"/>
                  </a:lnTo>
                  <a:lnTo>
                    <a:pt x="11" y="34"/>
                  </a:lnTo>
                  <a:lnTo>
                    <a:pt x="9" y="35"/>
                  </a:lnTo>
                  <a:lnTo>
                    <a:pt x="6" y="33"/>
                  </a:lnTo>
                  <a:lnTo>
                    <a:pt x="7" y="3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661476" y="3963099"/>
            <a:ext cx="367804" cy="367804"/>
            <a:chOff x="6847114" y="2111829"/>
            <a:chExt cx="685800" cy="685800"/>
          </a:xfrm>
        </p:grpSpPr>
        <p:sp>
          <p:nvSpPr>
            <p:cNvPr id="40" name="泪滴形 39"/>
            <p:cNvSpPr/>
            <p:nvPr/>
          </p:nvSpPr>
          <p:spPr>
            <a:xfrm rot="8100000">
              <a:off x="6847114" y="2111829"/>
              <a:ext cx="685800" cy="685800"/>
            </a:xfrm>
            <a:prstGeom prst="teardrop">
              <a:avLst>
                <a:gd name="adj" fmla="val 129182"/>
              </a:avLst>
            </a:prstGeom>
            <a:gradFill flip="none" rotWithShape="1">
              <a:gsLst>
                <a:gs pos="10000">
                  <a:srgbClr val="F0D378"/>
                </a:gs>
                <a:gs pos="100000">
                  <a:srgbClr val="BB9315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034273" y="2298988"/>
              <a:ext cx="311481" cy="3114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932018" y="4872127"/>
            <a:ext cx="367804" cy="367804"/>
            <a:chOff x="6847114" y="2111829"/>
            <a:chExt cx="685800" cy="685800"/>
          </a:xfrm>
        </p:grpSpPr>
        <p:sp>
          <p:nvSpPr>
            <p:cNvPr id="38" name="泪滴形 37"/>
            <p:cNvSpPr/>
            <p:nvPr/>
          </p:nvSpPr>
          <p:spPr>
            <a:xfrm rot="8100000">
              <a:off x="6847114" y="2111829"/>
              <a:ext cx="685800" cy="685800"/>
            </a:xfrm>
            <a:prstGeom prst="teardrop">
              <a:avLst>
                <a:gd name="adj" fmla="val 129182"/>
              </a:avLst>
            </a:prstGeom>
            <a:gradFill flip="none" rotWithShape="1">
              <a:gsLst>
                <a:gs pos="10000">
                  <a:srgbClr val="C33B2C"/>
                </a:gs>
                <a:gs pos="96000">
                  <a:srgbClr val="7A251C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7034273" y="2298988"/>
              <a:ext cx="311481" cy="3114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828592" y="4086395"/>
            <a:ext cx="367804" cy="367804"/>
            <a:chOff x="6847114" y="2111829"/>
            <a:chExt cx="685800" cy="685800"/>
          </a:xfrm>
        </p:grpSpPr>
        <p:sp>
          <p:nvSpPr>
            <p:cNvPr id="36" name="泪滴形 35"/>
            <p:cNvSpPr/>
            <p:nvPr/>
          </p:nvSpPr>
          <p:spPr>
            <a:xfrm rot="8100000">
              <a:off x="6847114" y="2111829"/>
              <a:ext cx="685800" cy="685800"/>
            </a:xfrm>
            <a:prstGeom prst="teardrop">
              <a:avLst>
                <a:gd name="adj" fmla="val 129182"/>
              </a:avLst>
            </a:prstGeom>
            <a:gradFill flip="none" rotWithShape="1">
              <a:gsLst>
                <a:gs pos="10000">
                  <a:srgbClr val="957D6F"/>
                </a:gs>
                <a:gs pos="100000">
                  <a:srgbClr val="5E4F46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034273" y="2298988"/>
              <a:ext cx="311481" cy="3114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621075" y="3878962"/>
            <a:ext cx="367804" cy="367804"/>
            <a:chOff x="6847114" y="2111829"/>
            <a:chExt cx="685800" cy="685800"/>
          </a:xfrm>
        </p:grpSpPr>
        <p:sp>
          <p:nvSpPr>
            <p:cNvPr id="34" name="泪滴形 33"/>
            <p:cNvSpPr/>
            <p:nvPr/>
          </p:nvSpPr>
          <p:spPr>
            <a:xfrm rot="8100000">
              <a:off x="6847114" y="2111829"/>
              <a:ext cx="685800" cy="685800"/>
            </a:xfrm>
            <a:prstGeom prst="teardrop">
              <a:avLst>
                <a:gd name="adj" fmla="val 129182"/>
              </a:avLst>
            </a:prstGeom>
            <a:gradFill flip="none" rotWithShape="1">
              <a:gsLst>
                <a:gs pos="10000">
                  <a:srgbClr val="81BDB9"/>
                </a:gs>
                <a:gs pos="85000">
                  <a:srgbClr val="3F7975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7034273" y="2298988"/>
              <a:ext cx="311481" cy="3114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851210" y="2315976"/>
            <a:ext cx="2596332" cy="1506385"/>
            <a:chOff x="5851210" y="2315976"/>
            <a:chExt cx="2596332" cy="1506385"/>
          </a:xfrm>
        </p:grpSpPr>
        <p:sp>
          <p:nvSpPr>
            <p:cNvPr id="75" name="单圆角矩形 74"/>
            <p:cNvSpPr/>
            <p:nvPr/>
          </p:nvSpPr>
          <p:spPr>
            <a:xfrm>
              <a:off x="5851211" y="2315976"/>
              <a:ext cx="2596331" cy="409728"/>
            </a:xfrm>
            <a:prstGeom prst="snipRoundRect">
              <a:avLst>
                <a:gd name="adj1" fmla="val 0"/>
                <a:gd name="adj2" fmla="val 16667"/>
              </a:avLst>
            </a:prstGeom>
            <a:gradFill flip="none" rotWithShape="1">
              <a:gsLst>
                <a:gs pos="10000">
                  <a:srgbClr val="957D6F"/>
                </a:gs>
                <a:gs pos="100000">
                  <a:srgbClr val="5E4F46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MORE THAN  TEMPLATE</a:t>
              </a:r>
            </a:p>
          </p:txBody>
        </p:sp>
        <p:sp>
          <p:nvSpPr>
            <p:cNvPr id="79" name="TextBox 40"/>
            <p:cNvSpPr txBox="1"/>
            <p:nvPr/>
          </p:nvSpPr>
          <p:spPr>
            <a:xfrm>
              <a:off x="5851210" y="2769765"/>
              <a:ext cx="2596331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Lorem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ipsum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dolor sit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amet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consectetur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adipisicing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sed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do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eiusmod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tempor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976640" y="2315976"/>
            <a:ext cx="2596332" cy="1506385"/>
            <a:chOff x="8976640" y="2315976"/>
            <a:chExt cx="2596332" cy="1506385"/>
          </a:xfrm>
        </p:grpSpPr>
        <p:sp>
          <p:nvSpPr>
            <p:cNvPr id="76" name="单圆角矩形 75"/>
            <p:cNvSpPr/>
            <p:nvPr/>
          </p:nvSpPr>
          <p:spPr>
            <a:xfrm>
              <a:off x="8976641" y="2315976"/>
              <a:ext cx="2596331" cy="409728"/>
            </a:xfrm>
            <a:prstGeom prst="snipRoundRect">
              <a:avLst>
                <a:gd name="adj1" fmla="val 0"/>
                <a:gd name="adj2" fmla="val 16667"/>
              </a:avLst>
            </a:prstGeom>
            <a:gradFill flip="none" rotWithShape="1">
              <a:gsLst>
                <a:gs pos="10000">
                  <a:srgbClr val="F0D378"/>
                </a:gs>
                <a:gs pos="100000">
                  <a:srgbClr val="BB9315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MORE THAN  TEMPLATE</a:t>
              </a:r>
            </a:p>
          </p:txBody>
        </p:sp>
        <p:sp>
          <p:nvSpPr>
            <p:cNvPr id="81" name="TextBox 40"/>
            <p:cNvSpPr txBox="1"/>
            <p:nvPr/>
          </p:nvSpPr>
          <p:spPr>
            <a:xfrm>
              <a:off x="8976640" y="2769765"/>
              <a:ext cx="2596331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Lorem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ipsum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dolor sit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amet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consectetur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adipisicing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sed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do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eiusmod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tempor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851210" y="4014181"/>
            <a:ext cx="2596332" cy="1506219"/>
            <a:chOff x="5851210" y="4014181"/>
            <a:chExt cx="2596332" cy="1506219"/>
          </a:xfrm>
        </p:grpSpPr>
        <p:sp>
          <p:nvSpPr>
            <p:cNvPr id="77" name="单圆角矩形 76"/>
            <p:cNvSpPr/>
            <p:nvPr/>
          </p:nvSpPr>
          <p:spPr>
            <a:xfrm>
              <a:off x="5851211" y="4014181"/>
              <a:ext cx="2596331" cy="409728"/>
            </a:xfrm>
            <a:prstGeom prst="snipRoundRect">
              <a:avLst>
                <a:gd name="adj1" fmla="val 0"/>
                <a:gd name="adj2" fmla="val 16667"/>
              </a:avLst>
            </a:prstGeom>
            <a:gradFill flip="none" rotWithShape="1">
              <a:gsLst>
                <a:gs pos="10000">
                  <a:srgbClr val="81BDB9"/>
                </a:gs>
                <a:gs pos="85000">
                  <a:srgbClr val="3F7975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MORE THAN  TEMPLATE</a:t>
              </a:r>
            </a:p>
          </p:txBody>
        </p:sp>
        <p:sp>
          <p:nvSpPr>
            <p:cNvPr id="82" name="TextBox 40"/>
            <p:cNvSpPr txBox="1"/>
            <p:nvPr/>
          </p:nvSpPr>
          <p:spPr>
            <a:xfrm>
              <a:off x="5851210" y="4467804"/>
              <a:ext cx="2596331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Lorem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ipsum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dolor sit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amet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consectetur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adipisicing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sed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do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eiusmod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tempor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976640" y="4014181"/>
            <a:ext cx="2596332" cy="1506219"/>
            <a:chOff x="8976640" y="4014181"/>
            <a:chExt cx="2596332" cy="1506219"/>
          </a:xfrm>
        </p:grpSpPr>
        <p:sp>
          <p:nvSpPr>
            <p:cNvPr id="78" name="单圆角矩形 77"/>
            <p:cNvSpPr/>
            <p:nvPr/>
          </p:nvSpPr>
          <p:spPr>
            <a:xfrm>
              <a:off x="8976641" y="4014181"/>
              <a:ext cx="2596331" cy="409728"/>
            </a:xfrm>
            <a:prstGeom prst="snipRoundRect">
              <a:avLst>
                <a:gd name="adj1" fmla="val 0"/>
                <a:gd name="adj2" fmla="val 16667"/>
              </a:avLst>
            </a:prstGeom>
            <a:gradFill flip="none" rotWithShape="1">
              <a:gsLst>
                <a:gs pos="10000">
                  <a:srgbClr val="C33B2C"/>
                </a:gs>
                <a:gs pos="96000">
                  <a:srgbClr val="7A251C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MORE THAN  TEMPLATE</a:t>
              </a:r>
            </a:p>
          </p:txBody>
        </p:sp>
        <p:sp>
          <p:nvSpPr>
            <p:cNvPr id="83" name="TextBox 40"/>
            <p:cNvSpPr txBox="1"/>
            <p:nvPr/>
          </p:nvSpPr>
          <p:spPr>
            <a:xfrm>
              <a:off x="8976640" y="4467804"/>
              <a:ext cx="2596331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Lorem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ipsum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dolor sit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amet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consectetur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adipisicing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sed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do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eiusmod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</a:rPr>
                <a:t>tempor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6194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六边形 4"/>
          <p:cNvSpPr/>
          <p:nvPr/>
        </p:nvSpPr>
        <p:spPr>
          <a:xfrm>
            <a:off x="-412129" y="193793"/>
            <a:ext cx="1543554" cy="846320"/>
          </a:xfrm>
          <a:prstGeom prst="hexagon">
            <a:avLst/>
          </a:prstGeom>
          <a:gradFill>
            <a:gsLst>
              <a:gs pos="100000">
                <a:srgbClr val="DEDEDE"/>
              </a:gs>
              <a:gs pos="0">
                <a:schemeClr val="bg1"/>
              </a:gs>
            </a:gsLst>
            <a:lin ang="2700000" scaled="1"/>
          </a:gradFill>
          <a:ln>
            <a:noFill/>
          </a:ln>
          <a:effectLst>
            <a:outerShdw blurRad="431800" dist="215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500" y="324565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E0BF5A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dirty="0">
              <a:solidFill>
                <a:srgbClr val="E0BF5A"/>
              </a:solidFill>
              <a:effectLst>
                <a:innerShdw blurRad="63500" dist="50800" dir="13500000">
                  <a:prstClr val="black">
                    <a:alpha val="35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91180" y="405170"/>
            <a:ext cx="4578414" cy="523220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effectLst>
                <a:innerShdw blurRad="114300">
                  <a:prstClr val="black"/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096087" y="657225"/>
            <a:ext cx="5886276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30098" y="6657975"/>
            <a:ext cx="11931804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矩形 21"/>
          <p:cNvSpPr/>
          <p:nvPr/>
        </p:nvSpPr>
        <p:spPr>
          <a:xfrm rot="5400000" flipV="1">
            <a:off x="-218043" y="0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C33B2C"/>
              </a:gs>
              <a:gs pos="96000">
                <a:srgbClr val="7A251C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5400000" flipV="1">
            <a:off x="-218043" y="274242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81BDB9"/>
              </a:gs>
              <a:gs pos="85000">
                <a:srgbClr val="3F797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5400000" flipV="1">
            <a:off x="-218043" y="548483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F0D378"/>
              </a:gs>
              <a:gs pos="100000">
                <a:srgbClr val="BB931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5400000" flipV="1">
            <a:off x="-218043" y="822725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957D6F"/>
              </a:gs>
              <a:gs pos="100000">
                <a:srgbClr val="5E4F46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9" name="组合 128"/>
          <p:cNvGrpSpPr>
            <a:grpSpLocks/>
          </p:cNvGrpSpPr>
          <p:nvPr/>
        </p:nvGrpSpPr>
        <p:grpSpPr bwMode="auto">
          <a:xfrm>
            <a:off x="5043982" y="2861682"/>
            <a:ext cx="2017827" cy="2004358"/>
            <a:chOff x="3633788" y="2174875"/>
            <a:chExt cx="1189038" cy="1181100"/>
          </a:xfrm>
        </p:grpSpPr>
        <p:sp>
          <p:nvSpPr>
            <p:cNvPr id="130" name="Oval 93"/>
            <p:cNvSpPr>
              <a:spLocks noChangeArrowheads="1"/>
            </p:cNvSpPr>
            <p:nvPr/>
          </p:nvSpPr>
          <p:spPr bwMode="auto">
            <a:xfrm>
              <a:off x="3633788" y="2174875"/>
              <a:ext cx="1189038" cy="11811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/>
            </a:p>
          </p:txBody>
        </p:sp>
        <p:sp>
          <p:nvSpPr>
            <p:cNvPr id="131" name="Oval 94"/>
            <p:cNvSpPr>
              <a:spLocks noChangeAspect="1" noChangeArrowheads="1"/>
            </p:cNvSpPr>
            <p:nvPr/>
          </p:nvSpPr>
          <p:spPr bwMode="auto">
            <a:xfrm>
              <a:off x="3716338" y="2255838"/>
              <a:ext cx="1023938" cy="1019175"/>
            </a:xfrm>
            <a:prstGeom prst="ellipse">
              <a:avLst/>
            </a:prstGeom>
            <a:gradFill flip="none" rotWithShape="1">
              <a:gsLst>
                <a:gs pos="10000">
                  <a:srgbClr val="C33B2C"/>
                </a:gs>
                <a:gs pos="96000">
                  <a:srgbClr val="7A251C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000"/>
            </a:p>
          </p:txBody>
        </p:sp>
        <p:sp>
          <p:nvSpPr>
            <p:cNvPr id="132" name="Text Box 18"/>
            <p:cNvSpPr txBox="1">
              <a:spLocks noChangeArrowheads="1"/>
            </p:cNvSpPr>
            <p:nvPr/>
          </p:nvSpPr>
          <p:spPr bwMode="gray">
            <a:xfrm>
              <a:off x="3783861" y="2656608"/>
              <a:ext cx="944562" cy="217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</a:t>
              </a:r>
              <a:endParaRPr lang="zh-CN" sz="1200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524852" y="917926"/>
            <a:ext cx="3170071" cy="2720736"/>
            <a:chOff x="6524852" y="917926"/>
            <a:chExt cx="3170071" cy="2720736"/>
          </a:xfrm>
        </p:grpSpPr>
        <p:sp>
          <p:nvSpPr>
            <p:cNvPr id="180" name="任意多边形 179"/>
            <p:cNvSpPr>
              <a:spLocks noChangeArrowheads="1"/>
            </p:cNvSpPr>
            <p:nvPr/>
          </p:nvSpPr>
          <p:spPr bwMode="auto">
            <a:xfrm rot="18900000" flipH="1">
              <a:off x="6524852" y="917926"/>
              <a:ext cx="3147075" cy="2720736"/>
            </a:xfrm>
            <a:custGeom>
              <a:avLst/>
              <a:gdLst>
                <a:gd name="connsiteX0" fmla="*/ 1708681 w 3147075"/>
                <a:gd name="connsiteY0" fmla="*/ 351030 h 2720736"/>
                <a:gd name="connsiteX1" fmla="*/ 8975 w 3147075"/>
                <a:gd name="connsiteY1" fmla="*/ 2050737 h 2720736"/>
                <a:gd name="connsiteX2" fmla="*/ 8975 w 3147075"/>
                <a:gd name="connsiteY2" fmla="*/ 2094074 h 2720736"/>
                <a:gd name="connsiteX3" fmla="*/ 626662 w 3147075"/>
                <a:gd name="connsiteY3" fmla="*/ 2711761 h 2720736"/>
                <a:gd name="connsiteX4" fmla="*/ 669999 w 3147075"/>
                <a:gd name="connsiteY4" fmla="*/ 2711761 h 2720736"/>
                <a:gd name="connsiteX5" fmla="*/ 2252539 w 3147075"/>
                <a:gd name="connsiteY5" fmla="*/ 1129221 h 2720736"/>
                <a:gd name="connsiteX6" fmla="*/ 2494252 w 3147075"/>
                <a:gd name="connsiteY6" fmla="*/ 1129221 h 2720736"/>
                <a:gd name="connsiteX7" fmla="*/ 2494252 w 3147075"/>
                <a:gd name="connsiteY7" fmla="*/ 1325462 h 2720736"/>
                <a:gd name="connsiteX8" fmla="*/ 3147075 w 3147075"/>
                <a:gd name="connsiteY8" fmla="*/ 662731 h 2720736"/>
                <a:gd name="connsiteX9" fmla="*/ 2494252 w 3147075"/>
                <a:gd name="connsiteY9" fmla="*/ 0 h 2720736"/>
                <a:gd name="connsiteX10" fmla="*/ 2494252 w 3147075"/>
                <a:gd name="connsiteY10" fmla="*/ 196241 h 2720736"/>
                <a:gd name="connsiteX11" fmla="*/ 2123344 w 3147075"/>
                <a:gd name="connsiteY11" fmla="*/ 196241 h 2720736"/>
                <a:gd name="connsiteX12" fmla="*/ 2123344 w 3147075"/>
                <a:gd name="connsiteY12" fmla="*/ 722356 h 2720736"/>
                <a:gd name="connsiteX13" fmla="*/ 1752019 w 3147075"/>
                <a:gd name="connsiteY13" fmla="*/ 351030 h 2720736"/>
                <a:gd name="connsiteX14" fmla="*/ 1708681 w 3147075"/>
                <a:gd name="connsiteY14" fmla="*/ 351030 h 272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47075" h="2720736">
                  <a:moveTo>
                    <a:pt x="1708681" y="351030"/>
                  </a:moveTo>
                  <a:lnTo>
                    <a:pt x="8975" y="2050737"/>
                  </a:lnTo>
                  <a:cubicBezTo>
                    <a:pt x="-2992" y="2062704"/>
                    <a:pt x="-2992" y="2082107"/>
                    <a:pt x="8975" y="2094074"/>
                  </a:cubicBezTo>
                  <a:lnTo>
                    <a:pt x="626662" y="2711761"/>
                  </a:lnTo>
                  <a:cubicBezTo>
                    <a:pt x="638629" y="2723728"/>
                    <a:pt x="658032" y="2723728"/>
                    <a:pt x="669999" y="2711761"/>
                  </a:cubicBezTo>
                  <a:lnTo>
                    <a:pt x="2252539" y="1129221"/>
                  </a:lnTo>
                  <a:lnTo>
                    <a:pt x="2494252" y="1129221"/>
                  </a:lnTo>
                  <a:lnTo>
                    <a:pt x="2494252" y="1325462"/>
                  </a:lnTo>
                  <a:lnTo>
                    <a:pt x="3147075" y="662731"/>
                  </a:lnTo>
                  <a:lnTo>
                    <a:pt x="2494252" y="0"/>
                  </a:lnTo>
                  <a:lnTo>
                    <a:pt x="2494252" y="196241"/>
                  </a:lnTo>
                  <a:lnTo>
                    <a:pt x="2123344" y="196241"/>
                  </a:lnTo>
                  <a:lnTo>
                    <a:pt x="2123344" y="722356"/>
                  </a:lnTo>
                  <a:lnTo>
                    <a:pt x="1752019" y="351030"/>
                  </a:lnTo>
                  <a:cubicBezTo>
                    <a:pt x="1740052" y="339063"/>
                    <a:pt x="1720649" y="339063"/>
                    <a:pt x="1708681" y="351030"/>
                  </a:cubicBezTo>
                  <a:close/>
                </a:path>
              </a:pathLst>
            </a:custGeom>
            <a:solidFill>
              <a:schemeClr val="bg1">
                <a:alpha val="81175"/>
              </a:schemeClr>
            </a:solidFill>
            <a:ln w="19050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noAutofit/>
            </a:bodyPr>
            <a:lstStyle/>
            <a:p>
              <a:endParaRPr lang="zh-CN" altLang="zh-CN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" name="椭圆 51"/>
            <p:cNvSpPr>
              <a:spLocks noChangeAspect="1"/>
            </p:cNvSpPr>
            <p:nvPr/>
          </p:nvSpPr>
          <p:spPr bwMode="auto">
            <a:xfrm>
              <a:off x="6760080" y="1647446"/>
              <a:ext cx="942910" cy="93752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/>
            </a:p>
          </p:txBody>
        </p:sp>
        <p:sp>
          <p:nvSpPr>
            <p:cNvPr id="144" name="椭圆 117"/>
            <p:cNvSpPr>
              <a:spLocks noChangeAspect="1"/>
            </p:cNvSpPr>
            <p:nvPr/>
          </p:nvSpPr>
          <p:spPr bwMode="auto">
            <a:xfrm>
              <a:off x="6827431" y="1714797"/>
              <a:ext cx="808208" cy="80282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/>
            </a:p>
          </p:txBody>
        </p:sp>
        <p:sp>
          <p:nvSpPr>
            <p:cNvPr id="186" name="Freeform 8"/>
            <p:cNvSpPr>
              <a:spLocks noEditPoints="1"/>
            </p:cNvSpPr>
            <p:nvPr/>
          </p:nvSpPr>
          <p:spPr bwMode="auto">
            <a:xfrm>
              <a:off x="7061809" y="1883051"/>
              <a:ext cx="333844" cy="459494"/>
            </a:xfrm>
            <a:custGeom>
              <a:avLst/>
              <a:gdLst>
                <a:gd name="T0" fmla="*/ 67 w 87"/>
                <a:gd name="T1" fmla="*/ 40 h 120"/>
                <a:gd name="T2" fmla="*/ 79 w 87"/>
                <a:gd name="T3" fmla="*/ 38 h 120"/>
                <a:gd name="T4" fmla="*/ 74 w 87"/>
                <a:gd name="T5" fmla="*/ 46 h 120"/>
                <a:gd name="T6" fmla="*/ 74 w 87"/>
                <a:gd name="T7" fmla="*/ 107 h 120"/>
                <a:gd name="T8" fmla="*/ 13 w 87"/>
                <a:gd name="T9" fmla="*/ 107 h 120"/>
                <a:gd name="T10" fmla="*/ 13 w 87"/>
                <a:gd name="T11" fmla="*/ 46 h 120"/>
                <a:gd name="T12" fmla="*/ 38 w 87"/>
                <a:gd name="T13" fmla="*/ 29 h 120"/>
                <a:gd name="T14" fmla="*/ 32 w 87"/>
                <a:gd name="T15" fmla="*/ 23 h 120"/>
                <a:gd name="T16" fmla="*/ 24 w 87"/>
                <a:gd name="T17" fmla="*/ 12 h 120"/>
                <a:gd name="T18" fmla="*/ 44 w 87"/>
                <a:gd name="T19" fmla="*/ 0 h 120"/>
                <a:gd name="T20" fmla="*/ 63 w 87"/>
                <a:gd name="T21" fmla="*/ 12 h 120"/>
                <a:gd name="T22" fmla="*/ 56 w 87"/>
                <a:gd name="T23" fmla="*/ 23 h 120"/>
                <a:gd name="T24" fmla="*/ 48 w 87"/>
                <a:gd name="T25" fmla="*/ 29 h 120"/>
                <a:gd name="T26" fmla="*/ 32 w 87"/>
                <a:gd name="T27" fmla="*/ 16 h 120"/>
                <a:gd name="T28" fmla="*/ 56 w 87"/>
                <a:gd name="T29" fmla="*/ 15 h 120"/>
                <a:gd name="T30" fmla="*/ 57 w 87"/>
                <a:gd name="T31" fmla="*/ 12 h 120"/>
                <a:gd name="T32" fmla="*/ 44 w 87"/>
                <a:gd name="T33" fmla="*/ 5 h 120"/>
                <a:gd name="T34" fmla="*/ 30 w 87"/>
                <a:gd name="T35" fmla="*/ 12 h 120"/>
                <a:gd name="T36" fmla="*/ 21 w 87"/>
                <a:gd name="T37" fmla="*/ 57 h 120"/>
                <a:gd name="T38" fmla="*/ 29 w 87"/>
                <a:gd name="T39" fmla="*/ 59 h 120"/>
                <a:gd name="T40" fmla="*/ 21 w 87"/>
                <a:gd name="T41" fmla="*/ 57 h 120"/>
                <a:gd name="T42" fmla="*/ 29 w 87"/>
                <a:gd name="T43" fmla="*/ 94 h 120"/>
                <a:gd name="T44" fmla="*/ 21 w 87"/>
                <a:gd name="T45" fmla="*/ 96 h 120"/>
                <a:gd name="T46" fmla="*/ 66 w 87"/>
                <a:gd name="T47" fmla="*/ 96 h 120"/>
                <a:gd name="T48" fmla="*/ 58 w 87"/>
                <a:gd name="T49" fmla="*/ 94 h 120"/>
                <a:gd name="T50" fmla="*/ 66 w 87"/>
                <a:gd name="T51" fmla="*/ 96 h 120"/>
                <a:gd name="T52" fmla="*/ 66 w 87"/>
                <a:gd name="T53" fmla="*/ 75 h 120"/>
                <a:gd name="T54" fmla="*/ 73 w 87"/>
                <a:gd name="T55" fmla="*/ 78 h 120"/>
                <a:gd name="T56" fmla="*/ 45 w 87"/>
                <a:gd name="T57" fmla="*/ 106 h 120"/>
                <a:gd name="T58" fmla="*/ 42 w 87"/>
                <a:gd name="T59" fmla="*/ 99 h 120"/>
                <a:gd name="T60" fmla="*/ 45 w 87"/>
                <a:gd name="T61" fmla="*/ 106 h 120"/>
                <a:gd name="T62" fmla="*/ 21 w 87"/>
                <a:gd name="T63" fmla="*/ 78 h 120"/>
                <a:gd name="T64" fmla="*/ 14 w 87"/>
                <a:gd name="T65" fmla="*/ 75 h 120"/>
                <a:gd name="T66" fmla="*/ 42 w 87"/>
                <a:gd name="T67" fmla="*/ 47 h 120"/>
                <a:gd name="T68" fmla="*/ 45 w 87"/>
                <a:gd name="T69" fmla="*/ 54 h 120"/>
                <a:gd name="T70" fmla="*/ 42 w 87"/>
                <a:gd name="T71" fmla="*/ 47 h 120"/>
                <a:gd name="T72" fmla="*/ 48 w 87"/>
                <a:gd name="T73" fmla="*/ 73 h 120"/>
                <a:gd name="T74" fmla="*/ 58 w 87"/>
                <a:gd name="T75" fmla="*/ 52 h 120"/>
                <a:gd name="T76" fmla="*/ 41 w 87"/>
                <a:gd name="T77" fmla="*/ 72 h 120"/>
                <a:gd name="T78" fmla="*/ 46 w 87"/>
                <a:gd name="T79" fmla="*/ 83 h 120"/>
                <a:gd name="T80" fmla="*/ 62 w 87"/>
                <a:gd name="T81" fmla="*/ 87 h 120"/>
                <a:gd name="T82" fmla="*/ 50 w 87"/>
                <a:gd name="T83" fmla="*/ 78 h 120"/>
                <a:gd name="T84" fmla="*/ 66 w 87"/>
                <a:gd name="T85" fmla="*/ 54 h 120"/>
                <a:gd name="T86" fmla="*/ 21 w 87"/>
                <a:gd name="T87" fmla="*/ 54 h 120"/>
                <a:gd name="T88" fmla="*/ 21 w 87"/>
                <a:gd name="T89" fmla="*/ 99 h 120"/>
                <a:gd name="T90" fmla="*/ 66 w 87"/>
                <a:gd name="T91" fmla="*/ 99 h 120"/>
                <a:gd name="T92" fmla="*/ 66 w 87"/>
                <a:gd name="T93" fmla="*/ 5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" h="120">
                  <a:moveTo>
                    <a:pt x="48" y="33"/>
                  </a:moveTo>
                  <a:cubicBezTo>
                    <a:pt x="55" y="34"/>
                    <a:pt x="61" y="36"/>
                    <a:pt x="67" y="4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4" y="45"/>
                    <a:pt x="74" y="46"/>
                    <a:pt x="74" y="46"/>
                  </a:cubicBezTo>
                  <a:cubicBezTo>
                    <a:pt x="82" y="54"/>
                    <a:pt x="87" y="65"/>
                    <a:pt x="87" y="77"/>
                  </a:cubicBezTo>
                  <a:cubicBezTo>
                    <a:pt x="87" y="89"/>
                    <a:pt x="82" y="99"/>
                    <a:pt x="74" y="107"/>
                  </a:cubicBezTo>
                  <a:cubicBezTo>
                    <a:pt x="66" y="115"/>
                    <a:pt x="56" y="120"/>
                    <a:pt x="44" y="120"/>
                  </a:cubicBezTo>
                  <a:cubicBezTo>
                    <a:pt x="31" y="120"/>
                    <a:pt x="21" y="115"/>
                    <a:pt x="13" y="107"/>
                  </a:cubicBezTo>
                  <a:cubicBezTo>
                    <a:pt x="5" y="99"/>
                    <a:pt x="0" y="89"/>
                    <a:pt x="0" y="77"/>
                  </a:cubicBezTo>
                  <a:cubicBezTo>
                    <a:pt x="0" y="65"/>
                    <a:pt x="5" y="54"/>
                    <a:pt x="13" y="46"/>
                  </a:cubicBezTo>
                  <a:cubicBezTo>
                    <a:pt x="19" y="39"/>
                    <a:pt x="28" y="34"/>
                    <a:pt x="38" y="33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2"/>
                    <a:pt x="31" y="22"/>
                    <a:pt x="30" y="22"/>
                  </a:cubicBezTo>
                  <a:cubicBezTo>
                    <a:pt x="26" y="20"/>
                    <a:pt x="24" y="16"/>
                    <a:pt x="24" y="12"/>
                  </a:cubicBezTo>
                  <a:cubicBezTo>
                    <a:pt x="24" y="9"/>
                    <a:pt x="26" y="5"/>
                    <a:pt x="30" y="3"/>
                  </a:cubicBezTo>
                  <a:cubicBezTo>
                    <a:pt x="34" y="1"/>
                    <a:pt x="38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1" y="5"/>
                    <a:pt x="63" y="9"/>
                    <a:pt x="63" y="12"/>
                  </a:cubicBezTo>
                  <a:cubicBezTo>
                    <a:pt x="63" y="16"/>
                    <a:pt x="61" y="20"/>
                    <a:pt x="57" y="22"/>
                  </a:cubicBezTo>
                  <a:cubicBezTo>
                    <a:pt x="56" y="22"/>
                    <a:pt x="56" y="22"/>
                    <a:pt x="56" y="23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3"/>
                    <a:pt x="48" y="33"/>
                    <a:pt x="48" y="33"/>
                  </a:cubicBezTo>
                  <a:close/>
                  <a:moveTo>
                    <a:pt x="32" y="16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5"/>
                    <a:pt x="57" y="14"/>
                    <a:pt x="57" y="12"/>
                  </a:cubicBezTo>
                  <a:cubicBezTo>
                    <a:pt x="57" y="11"/>
                    <a:pt x="56" y="9"/>
                    <a:pt x="54" y="8"/>
                  </a:cubicBezTo>
                  <a:cubicBezTo>
                    <a:pt x="51" y="6"/>
                    <a:pt x="48" y="5"/>
                    <a:pt x="44" y="5"/>
                  </a:cubicBezTo>
                  <a:cubicBezTo>
                    <a:pt x="40" y="5"/>
                    <a:pt x="36" y="6"/>
                    <a:pt x="33" y="8"/>
                  </a:cubicBezTo>
                  <a:cubicBezTo>
                    <a:pt x="31" y="9"/>
                    <a:pt x="30" y="11"/>
                    <a:pt x="30" y="12"/>
                  </a:cubicBezTo>
                  <a:cubicBezTo>
                    <a:pt x="30" y="14"/>
                    <a:pt x="30" y="15"/>
                    <a:pt x="32" y="16"/>
                  </a:cubicBezTo>
                  <a:close/>
                  <a:moveTo>
                    <a:pt x="21" y="57"/>
                  </a:moveTo>
                  <a:cubicBezTo>
                    <a:pt x="26" y="62"/>
                    <a:pt x="26" y="62"/>
                    <a:pt x="26" y="62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1" y="57"/>
                    <a:pt x="21" y="57"/>
                    <a:pt x="21" y="57"/>
                  </a:cubicBezTo>
                  <a:close/>
                  <a:moveTo>
                    <a:pt x="24" y="99"/>
                  </a:moveTo>
                  <a:cubicBezTo>
                    <a:pt x="29" y="94"/>
                    <a:pt x="29" y="94"/>
                    <a:pt x="29" y="94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4" y="99"/>
                    <a:pt x="24" y="99"/>
                    <a:pt x="24" y="99"/>
                  </a:cubicBezTo>
                  <a:close/>
                  <a:moveTo>
                    <a:pt x="66" y="96"/>
                  </a:moveTo>
                  <a:cubicBezTo>
                    <a:pt x="61" y="91"/>
                    <a:pt x="61" y="91"/>
                    <a:pt x="61" y="91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6" y="96"/>
                    <a:pt x="66" y="96"/>
                    <a:pt x="66" y="96"/>
                  </a:cubicBezTo>
                  <a:close/>
                  <a:moveTo>
                    <a:pt x="73" y="75"/>
                  </a:moveTo>
                  <a:cubicBezTo>
                    <a:pt x="66" y="75"/>
                    <a:pt x="66" y="75"/>
                    <a:pt x="66" y="75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5"/>
                    <a:pt x="73" y="75"/>
                    <a:pt x="73" y="75"/>
                  </a:cubicBezTo>
                  <a:close/>
                  <a:moveTo>
                    <a:pt x="45" y="106"/>
                  </a:moveTo>
                  <a:cubicBezTo>
                    <a:pt x="45" y="99"/>
                    <a:pt x="45" y="99"/>
                    <a:pt x="45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5" y="106"/>
                    <a:pt x="45" y="106"/>
                    <a:pt x="45" y="106"/>
                  </a:cubicBezTo>
                  <a:close/>
                  <a:moveTo>
                    <a:pt x="14" y="78"/>
                  </a:moveTo>
                  <a:cubicBezTo>
                    <a:pt x="21" y="78"/>
                    <a:pt x="21" y="78"/>
                    <a:pt x="21" y="78"/>
                  </a:cubicBezTo>
                  <a:cubicBezTo>
                    <a:pt x="21" y="75"/>
                    <a:pt x="21" y="75"/>
                    <a:pt x="21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8"/>
                    <a:pt x="14" y="78"/>
                    <a:pt x="14" y="78"/>
                  </a:cubicBezTo>
                  <a:close/>
                  <a:moveTo>
                    <a:pt x="42" y="47"/>
                  </a:moveTo>
                  <a:cubicBezTo>
                    <a:pt x="42" y="54"/>
                    <a:pt x="42" y="54"/>
                    <a:pt x="42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2" y="47"/>
                    <a:pt x="42" y="47"/>
                    <a:pt x="42" y="47"/>
                  </a:cubicBezTo>
                  <a:close/>
                  <a:moveTo>
                    <a:pt x="49" y="75"/>
                  </a:moveTo>
                  <a:cubicBezTo>
                    <a:pt x="49" y="74"/>
                    <a:pt x="48" y="74"/>
                    <a:pt x="48" y="73"/>
                  </a:cubicBezTo>
                  <a:cubicBezTo>
                    <a:pt x="53" y="67"/>
                    <a:pt x="57" y="61"/>
                    <a:pt x="61" y="54"/>
                  </a:cubicBezTo>
                  <a:cubicBezTo>
                    <a:pt x="60" y="53"/>
                    <a:pt x="59" y="53"/>
                    <a:pt x="58" y="52"/>
                  </a:cubicBezTo>
                  <a:cubicBezTo>
                    <a:pt x="53" y="58"/>
                    <a:pt x="48" y="64"/>
                    <a:pt x="44" y="71"/>
                  </a:cubicBezTo>
                  <a:cubicBezTo>
                    <a:pt x="43" y="71"/>
                    <a:pt x="42" y="71"/>
                    <a:pt x="41" y="72"/>
                  </a:cubicBezTo>
                  <a:cubicBezTo>
                    <a:pt x="37" y="73"/>
                    <a:pt x="36" y="77"/>
                    <a:pt x="37" y="80"/>
                  </a:cubicBezTo>
                  <a:cubicBezTo>
                    <a:pt x="39" y="83"/>
                    <a:pt x="43" y="85"/>
                    <a:pt x="46" y="83"/>
                  </a:cubicBezTo>
                  <a:cubicBezTo>
                    <a:pt x="46" y="83"/>
                    <a:pt x="47" y="83"/>
                    <a:pt x="47" y="83"/>
                  </a:cubicBezTo>
                  <a:cubicBezTo>
                    <a:pt x="52" y="85"/>
                    <a:pt x="57" y="86"/>
                    <a:pt x="62" y="87"/>
                  </a:cubicBezTo>
                  <a:cubicBezTo>
                    <a:pt x="63" y="86"/>
                    <a:pt x="63" y="85"/>
                    <a:pt x="64" y="83"/>
                  </a:cubicBezTo>
                  <a:cubicBezTo>
                    <a:pt x="59" y="81"/>
                    <a:pt x="54" y="79"/>
                    <a:pt x="50" y="78"/>
                  </a:cubicBezTo>
                  <a:cubicBezTo>
                    <a:pt x="50" y="77"/>
                    <a:pt x="49" y="76"/>
                    <a:pt x="49" y="75"/>
                  </a:cubicBezTo>
                  <a:close/>
                  <a:moveTo>
                    <a:pt x="66" y="54"/>
                  </a:moveTo>
                  <a:cubicBezTo>
                    <a:pt x="60" y="48"/>
                    <a:pt x="52" y="45"/>
                    <a:pt x="44" y="45"/>
                  </a:cubicBezTo>
                  <a:cubicBezTo>
                    <a:pt x="35" y="45"/>
                    <a:pt x="27" y="48"/>
                    <a:pt x="21" y="54"/>
                  </a:cubicBezTo>
                  <a:cubicBezTo>
                    <a:pt x="15" y="60"/>
                    <a:pt x="12" y="68"/>
                    <a:pt x="12" y="77"/>
                  </a:cubicBezTo>
                  <a:cubicBezTo>
                    <a:pt x="12" y="85"/>
                    <a:pt x="15" y="93"/>
                    <a:pt x="21" y="99"/>
                  </a:cubicBezTo>
                  <a:cubicBezTo>
                    <a:pt x="27" y="105"/>
                    <a:pt x="35" y="108"/>
                    <a:pt x="44" y="108"/>
                  </a:cubicBezTo>
                  <a:cubicBezTo>
                    <a:pt x="52" y="108"/>
                    <a:pt x="60" y="105"/>
                    <a:pt x="66" y="99"/>
                  </a:cubicBezTo>
                  <a:cubicBezTo>
                    <a:pt x="72" y="93"/>
                    <a:pt x="75" y="85"/>
                    <a:pt x="75" y="77"/>
                  </a:cubicBezTo>
                  <a:cubicBezTo>
                    <a:pt x="75" y="68"/>
                    <a:pt x="72" y="60"/>
                    <a:pt x="66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TextBox 31"/>
            <p:cNvSpPr txBox="1"/>
            <p:nvPr/>
          </p:nvSpPr>
          <p:spPr>
            <a:xfrm>
              <a:off x="7757201" y="1839266"/>
              <a:ext cx="193772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Lorem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ipsum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dolor sit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,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123773" y="3203825"/>
            <a:ext cx="3537259" cy="1320073"/>
            <a:chOff x="7123773" y="3203825"/>
            <a:chExt cx="3537259" cy="1320073"/>
          </a:xfrm>
        </p:grpSpPr>
        <p:sp>
          <p:nvSpPr>
            <p:cNvPr id="177" name="任意多边形 176"/>
            <p:cNvSpPr>
              <a:spLocks noChangeArrowheads="1"/>
            </p:cNvSpPr>
            <p:nvPr/>
          </p:nvSpPr>
          <p:spPr bwMode="auto">
            <a:xfrm>
              <a:off x="7123773" y="3203825"/>
              <a:ext cx="3537259" cy="1320073"/>
            </a:xfrm>
            <a:custGeom>
              <a:avLst/>
              <a:gdLst>
                <a:gd name="connsiteX0" fmla="*/ 1105650 w 3537259"/>
                <a:gd name="connsiteY0" fmla="*/ 191275 h 1320073"/>
                <a:gd name="connsiteX1" fmla="*/ 3506527 w 3537259"/>
                <a:gd name="connsiteY1" fmla="*/ 191275 h 1320073"/>
                <a:gd name="connsiteX2" fmla="*/ 3537259 w 3537259"/>
                <a:gd name="connsiteY2" fmla="*/ 222007 h 1320073"/>
                <a:gd name="connsiteX3" fmla="*/ 3537259 w 3537259"/>
                <a:gd name="connsiteY3" fmla="*/ 1098064 h 1320073"/>
                <a:gd name="connsiteX4" fmla="*/ 3506527 w 3537259"/>
                <a:gd name="connsiteY4" fmla="*/ 1128796 h 1320073"/>
                <a:gd name="connsiteX5" fmla="*/ 1105650 w 3537259"/>
                <a:gd name="connsiteY5" fmla="*/ 1128796 h 1320073"/>
                <a:gd name="connsiteX6" fmla="*/ 1074918 w 3537259"/>
                <a:gd name="connsiteY6" fmla="*/ 1098064 h 1320073"/>
                <a:gd name="connsiteX7" fmla="*/ 1074918 w 3537259"/>
                <a:gd name="connsiteY7" fmla="*/ 222007 h 1320073"/>
                <a:gd name="connsiteX8" fmla="*/ 1105650 w 3537259"/>
                <a:gd name="connsiteY8" fmla="*/ 191275 h 1320073"/>
                <a:gd name="connsiteX9" fmla="*/ 704264 w 3537259"/>
                <a:gd name="connsiteY9" fmla="*/ 0 h 1320073"/>
                <a:gd name="connsiteX10" fmla="*/ 704264 w 3537259"/>
                <a:gd name="connsiteY10" fmla="*/ 195443 h 1320073"/>
                <a:gd name="connsiteX11" fmla="*/ 1031813 w 3537259"/>
                <a:gd name="connsiteY11" fmla="*/ 195443 h 1320073"/>
                <a:gd name="connsiteX12" fmla="*/ 1031813 w 3537259"/>
                <a:gd name="connsiteY12" fmla="*/ 1124630 h 1320073"/>
                <a:gd name="connsiteX13" fmla="*/ 704264 w 3537259"/>
                <a:gd name="connsiteY13" fmla="*/ 1124630 h 1320073"/>
                <a:gd name="connsiteX14" fmla="*/ 704264 w 3537259"/>
                <a:gd name="connsiteY14" fmla="*/ 1320073 h 1320073"/>
                <a:gd name="connsiteX15" fmla="*/ 0 w 3537259"/>
                <a:gd name="connsiteY15" fmla="*/ 660037 h 1320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537259" h="1320073">
                  <a:moveTo>
                    <a:pt x="1105650" y="191275"/>
                  </a:moveTo>
                  <a:lnTo>
                    <a:pt x="3506527" y="191275"/>
                  </a:lnTo>
                  <a:cubicBezTo>
                    <a:pt x="3523500" y="191275"/>
                    <a:pt x="3537259" y="205034"/>
                    <a:pt x="3537259" y="222007"/>
                  </a:cubicBezTo>
                  <a:lnTo>
                    <a:pt x="3537259" y="1098064"/>
                  </a:lnTo>
                  <a:cubicBezTo>
                    <a:pt x="3537259" y="1115037"/>
                    <a:pt x="3523500" y="1128796"/>
                    <a:pt x="3506527" y="1128796"/>
                  </a:cubicBezTo>
                  <a:lnTo>
                    <a:pt x="1105650" y="1128796"/>
                  </a:lnTo>
                  <a:cubicBezTo>
                    <a:pt x="1088677" y="1128796"/>
                    <a:pt x="1074918" y="1115037"/>
                    <a:pt x="1074918" y="1098064"/>
                  </a:cubicBezTo>
                  <a:lnTo>
                    <a:pt x="1074918" y="222007"/>
                  </a:lnTo>
                  <a:cubicBezTo>
                    <a:pt x="1074918" y="205034"/>
                    <a:pt x="1088677" y="191275"/>
                    <a:pt x="1105650" y="191275"/>
                  </a:cubicBezTo>
                  <a:close/>
                  <a:moveTo>
                    <a:pt x="704264" y="0"/>
                  </a:moveTo>
                  <a:lnTo>
                    <a:pt x="704264" y="195443"/>
                  </a:lnTo>
                  <a:lnTo>
                    <a:pt x="1031813" y="195443"/>
                  </a:lnTo>
                  <a:lnTo>
                    <a:pt x="1031813" y="1124630"/>
                  </a:lnTo>
                  <a:lnTo>
                    <a:pt x="704264" y="1124630"/>
                  </a:lnTo>
                  <a:lnTo>
                    <a:pt x="704264" y="1320073"/>
                  </a:lnTo>
                  <a:lnTo>
                    <a:pt x="0" y="660037"/>
                  </a:lnTo>
                  <a:close/>
                </a:path>
              </a:pathLst>
            </a:custGeom>
            <a:solidFill>
              <a:schemeClr val="bg1">
                <a:alpha val="81175"/>
              </a:schemeClr>
            </a:solidFill>
            <a:ln w="19050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noAutofit/>
            </a:bodyPr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0" name="椭圆 42"/>
            <p:cNvSpPr>
              <a:spLocks noChangeAspect="1"/>
            </p:cNvSpPr>
            <p:nvPr/>
          </p:nvSpPr>
          <p:spPr bwMode="auto">
            <a:xfrm>
              <a:off x="7713766" y="3387019"/>
              <a:ext cx="940215" cy="95368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/>
            </a:p>
          </p:txBody>
        </p:sp>
        <p:sp>
          <p:nvSpPr>
            <p:cNvPr id="151" name="椭圆 117"/>
            <p:cNvSpPr>
              <a:spLocks noChangeAspect="1"/>
            </p:cNvSpPr>
            <p:nvPr/>
          </p:nvSpPr>
          <p:spPr bwMode="auto">
            <a:xfrm>
              <a:off x="7781117" y="3453023"/>
              <a:ext cx="805513" cy="821677"/>
            </a:xfrm>
            <a:prstGeom prst="ellipse">
              <a:avLst/>
            </a:prstGeom>
            <a:gradFill flip="none" rotWithShape="1">
              <a:gsLst>
                <a:gs pos="10000">
                  <a:srgbClr val="81BDB9"/>
                </a:gs>
                <a:gs pos="85000">
                  <a:srgbClr val="3F7975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/>
            </a:p>
          </p:txBody>
        </p:sp>
        <p:sp>
          <p:nvSpPr>
            <p:cNvPr id="185" name="Freeform 37"/>
            <p:cNvSpPr>
              <a:spLocks noEditPoints="1"/>
            </p:cNvSpPr>
            <p:nvPr/>
          </p:nvSpPr>
          <p:spPr bwMode="auto">
            <a:xfrm>
              <a:off x="8001347" y="3679196"/>
              <a:ext cx="387048" cy="429960"/>
            </a:xfrm>
            <a:custGeom>
              <a:avLst/>
              <a:gdLst>
                <a:gd name="T0" fmla="*/ 4 w 75"/>
                <a:gd name="T1" fmla="*/ 8 h 83"/>
                <a:gd name="T2" fmla="*/ 9 w 75"/>
                <a:gd name="T3" fmla="*/ 6 h 83"/>
                <a:gd name="T4" fmla="*/ 12 w 75"/>
                <a:gd name="T5" fmla="*/ 2 h 83"/>
                <a:gd name="T6" fmla="*/ 13 w 75"/>
                <a:gd name="T7" fmla="*/ 0 h 83"/>
                <a:gd name="T8" fmla="*/ 16 w 75"/>
                <a:gd name="T9" fmla="*/ 0 h 83"/>
                <a:gd name="T10" fmla="*/ 59 w 75"/>
                <a:gd name="T11" fmla="*/ 0 h 83"/>
                <a:gd name="T12" fmla="*/ 61 w 75"/>
                <a:gd name="T13" fmla="*/ 0 h 83"/>
                <a:gd name="T14" fmla="*/ 62 w 75"/>
                <a:gd name="T15" fmla="*/ 2 h 83"/>
                <a:gd name="T16" fmla="*/ 66 w 75"/>
                <a:gd name="T17" fmla="*/ 6 h 83"/>
                <a:gd name="T18" fmla="*/ 71 w 75"/>
                <a:gd name="T19" fmla="*/ 8 h 83"/>
                <a:gd name="T20" fmla="*/ 74 w 75"/>
                <a:gd name="T21" fmla="*/ 8 h 83"/>
                <a:gd name="T22" fmla="*/ 74 w 75"/>
                <a:gd name="T23" fmla="*/ 11 h 83"/>
                <a:gd name="T24" fmla="*/ 66 w 75"/>
                <a:gd name="T25" fmla="*/ 60 h 83"/>
                <a:gd name="T26" fmla="*/ 38 w 75"/>
                <a:gd name="T27" fmla="*/ 82 h 83"/>
                <a:gd name="T28" fmla="*/ 37 w 75"/>
                <a:gd name="T29" fmla="*/ 83 h 83"/>
                <a:gd name="T30" fmla="*/ 36 w 75"/>
                <a:gd name="T31" fmla="*/ 82 h 83"/>
                <a:gd name="T32" fmla="*/ 9 w 75"/>
                <a:gd name="T33" fmla="*/ 60 h 83"/>
                <a:gd name="T34" fmla="*/ 0 w 75"/>
                <a:gd name="T35" fmla="*/ 11 h 83"/>
                <a:gd name="T36" fmla="*/ 0 w 75"/>
                <a:gd name="T37" fmla="*/ 8 h 83"/>
                <a:gd name="T38" fmla="*/ 4 w 75"/>
                <a:gd name="T39" fmla="*/ 8 h 83"/>
                <a:gd name="T40" fmla="*/ 38 w 75"/>
                <a:gd name="T41" fmla="*/ 68 h 83"/>
                <a:gd name="T42" fmla="*/ 35 w 75"/>
                <a:gd name="T43" fmla="*/ 70 h 83"/>
                <a:gd name="T44" fmla="*/ 38 w 75"/>
                <a:gd name="T45" fmla="*/ 72 h 83"/>
                <a:gd name="T46" fmla="*/ 40 w 75"/>
                <a:gd name="T47" fmla="*/ 70 h 83"/>
                <a:gd name="T48" fmla="*/ 38 w 75"/>
                <a:gd name="T49" fmla="*/ 68 h 83"/>
                <a:gd name="T50" fmla="*/ 57 w 75"/>
                <a:gd name="T51" fmla="*/ 13 h 83"/>
                <a:gd name="T52" fmla="*/ 55 w 75"/>
                <a:gd name="T53" fmla="*/ 15 h 83"/>
                <a:gd name="T54" fmla="*/ 57 w 75"/>
                <a:gd name="T55" fmla="*/ 17 h 83"/>
                <a:gd name="T56" fmla="*/ 59 w 75"/>
                <a:gd name="T57" fmla="*/ 15 h 83"/>
                <a:gd name="T58" fmla="*/ 57 w 75"/>
                <a:gd name="T59" fmla="*/ 13 h 83"/>
                <a:gd name="T60" fmla="*/ 18 w 75"/>
                <a:gd name="T61" fmla="*/ 13 h 83"/>
                <a:gd name="T62" fmla="*/ 16 w 75"/>
                <a:gd name="T63" fmla="*/ 15 h 83"/>
                <a:gd name="T64" fmla="*/ 18 w 75"/>
                <a:gd name="T65" fmla="*/ 17 h 83"/>
                <a:gd name="T66" fmla="*/ 20 w 75"/>
                <a:gd name="T67" fmla="*/ 15 h 83"/>
                <a:gd name="T68" fmla="*/ 18 w 75"/>
                <a:gd name="T69" fmla="*/ 13 h 83"/>
                <a:gd name="T70" fmla="*/ 20 w 75"/>
                <a:gd name="T71" fmla="*/ 19 h 83"/>
                <a:gd name="T72" fmla="*/ 16 w 75"/>
                <a:gd name="T73" fmla="*/ 21 h 83"/>
                <a:gd name="T74" fmla="*/ 22 w 75"/>
                <a:gd name="T75" fmla="*/ 52 h 83"/>
                <a:gd name="T76" fmla="*/ 37 w 75"/>
                <a:gd name="T77" fmla="*/ 66 h 83"/>
                <a:gd name="T78" fmla="*/ 53 w 75"/>
                <a:gd name="T79" fmla="*/ 52 h 83"/>
                <a:gd name="T80" fmla="*/ 58 w 75"/>
                <a:gd name="T81" fmla="*/ 21 h 83"/>
                <a:gd name="T82" fmla="*/ 54 w 75"/>
                <a:gd name="T83" fmla="*/ 19 h 83"/>
                <a:gd name="T84" fmla="*/ 51 w 75"/>
                <a:gd name="T85" fmla="*/ 15 h 83"/>
                <a:gd name="T86" fmla="*/ 24 w 75"/>
                <a:gd name="T87" fmla="*/ 15 h 83"/>
                <a:gd name="T88" fmla="*/ 20 w 75"/>
                <a:gd name="T89" fmla="*/ 19 h 83"/>
                <a:gd name="T90" fmla="*/ 22 w 75"/>
                <a:gd name="T91" fmla="*/ 25 h 83"/>
                <a:gd name="T92" fmla="*/ 31 w 75"/>
                <a:gd name="T93" fmla="*/ 59 h 83"/>
                <a:gd name="T94" fmla="*/ 26 w 75"/>
                <a:gd name="T95" fmla="*/ 20 h 83"/>
                <a:gd name="T96" fmla="*/ 22 w 75"/>
                <a:gd name="T97" fmla="*/ 25 h 83"/>
                <a:gd name="T98" fmla="*/ 13 w 75"/>
                <a:gd name="T99" fmla="*/ 13 h 83"/>
                <a:gd name="T100" fmla="*/ 8 w 75"/>
                <a:gd name="T101" fmla="*/ 15 h 83"/>
                <a:gd name="T102" fmla="*/ 16 w 75"/>
                <a:gd name="T103" fmla="*/ 56 h 83"/>
                <a:gd name="T104" fmla="*/ 37 w 75"/>
                <a:gd name="T105" fmla="*/ 75 h 83"/>
                <a:gd name="T106" fmla="*/ 59 w 75"/>
                <a:gd name="T107" fmla="*/ 56 h 83"/>
                <a:gd name="T108" fmla="*/ 67 w 75"/>
                <a:gd name="T109" fmla="*/ 15 h 83"/>
                <a:gd name="T110" fmla="*/ 62 w 75"/>
                <a:gd name="T111" fmla="*/ 13 h 83"/>
                <a:gd name="T112" fmla="*/ 57 w 75"/>
                <a:gd name="T113" fmla="*/ 8 h 83"/>
                <a:gd name="T114" fmla="*/ 18 w 75"/>
                <a:gd name="T115" fmla="*/ 8 h 83"/>
                <a:gd name="T116" fmla="*/ 13 w 75"/>
                <a:gd name="T117" fmla="*/ 1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5" h="83">
                  <a:moveTo>
                    <a:pt x="4" y="8"/>
                  </a:moveTo>
                  <a:cubicBezTo>
                    <a:pt x="6" y="8"/>
                    <a:pt x="7" y="7"/>
                    <a:pt x="9" y="6"/>
                  </a:cubicBezTo>
                  <a:cubicBezTo>
                    <a:pt x="10" y="5"/>
                    <a:pt x="11" y="4"/>
                    <a:pt x="12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3" y="4"/>
                    <a:pt x="64" y="5"/>
                    <a:pt x="66" y="6"/>
                  </a:cubicBezTo>
                  <a:cubicBezTo>
                    <a:pt x="67" y="7"/>
                    <a:pt x="69" y="8"/>
                    <a:pt x="71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5" y="33"/>
                    <a:pt x="72" y="48"/>
                    <a:pt x="66" y="60"/>
                  </a:cubicBezTo>
                  <a:cubicBezTo>
                    <a:pt x="59" y="72"/>
                    <a:pt x="50" y="79"/>
                    <a:pt x="38" y="82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25" y="79"/>
                    <a:pt x="15" y="72"/>
                    <a:pt x="9" y="60"/>
                  </a:cubicBezTo>
                  <a:cubicBezTo>
                    <a:pt x="3" y="48"/>
                    <a:pt x="0" y="33"/>
                    <a:pt x="0" y="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38" y="68"/>
                  </a:moveTo>
                  <a:cubicBezTo>
                    <a:pt x="36" y="68"/>
                    <a:pt x="35" y="69"/>
                    <a:pt x="35" y="70"/>
                  </a:cubicBezTo>
                  <a:cubicBezTo>
                    <a:pt x="35" y="71"/>
                    <a:pt x="36" y="72"/>
                    <a:pt x="38" y="72"/>
                  </a:cubicBezTo>
                  <a:cubicBezTo>
                    <a:pt x="39" y="72"/>
                    <a:pt x="40" y="71"/>
                    <a:pt x="40" y="70"/>
                  </a:cubicBezTo>
                  <a:cubicBezTo>
                    <a:pt x="40" y="69"/>
                    <a:pt x="39" y="68"/>
                    <a:pt x="38" y="68"/>
                  </a:cubicBezTo>
                  <a:close/>
                  <a:moveTo>
                    <a:pt x="57" y="13"/>
                  </a:moveTo>
                  <a:cubicBezTo>
                    <a:pt x="56" y="13"/>
                    <a:pt x="55" y="14"/>
                    <a:pt x="55" y="15"/>
                  </a:cubicBezTo>
                  <a:cubicBezTo>
                    <a:pt x="55" y="16"/>
                    <a:pt x="56" y="17"/>
                    <a:pt x="57" y="17"/>
                  </a:cubicBezTo>
                  <a:cubicBezTo>
                    <a:pt x="58" y="17"/>
                    <a:pt x="59" y="16"/>
                    <a:pt x="59" y="15"/>
                  </a:cubicBezTo>
                  <a:cubicBezTo>
                    <a:pt x="59" y="14"/>
                    <a:pt x="58" y="13"/>
                    <a:pt x="57" y="13"/>
                  </a:cubicBezTo>
                  <a:close/>
                  <a:moveTo>
                    <a:pt x="18" y="13"/>
                  </a:moveTo>
                  <a:cubicBezTo>
                    <a:pt x="17" y="13"/>
                    <a:pt x="16" y="14"/>
                    <a:pt x="16" y="15"/>
                  </a:cubicBezTo>
                  <a:cubicBezTo>
                    <a:pt x="16" y="16"/>
                    <a:pt x="17" y="17"/>
                    <a:pt x="18" y="17"/>
                  </a:cubicBezTo>
                  <a:cubicBezTo>
                    <a:pt x="19" y="17"/>
                    <a:pt x="20" y="16"/>
                    <a:pt x="20" y="15"/>
                  </a:cubicBezTo>
                  <a:cubicBezTo>
                    <a:pt x="20" y="14"/>
                    <a:pt x="19" y="13"/>
                    <a:pt x="18" y="13"/>
                  </a:cubicBezTo>
                  <a:close/>
                  <a:moveTo>
                    <a:pt x="20" y="19"/>
                  </a:moveTo>
                  <a:cubicBezTo>
                    <a:pt x="19" y="20"/>
                    <a:pt x="18" y="20"/>
                    <a:pt x="16" y="21"/>
                  </a:cubicBezTo>
                  <a:cubicBezTo>
                    <a:pt x="16" y="34"/>
                    <a:pt x="18" y="45"/>
                    <a:pt x="22" y="52"/>
                  </a:cubicBezTo>
                  <a:cubicBezTo>
                    <a:pt x="26" y="59"/>
                    <a:pt x="31" y="64"/>
                    <a:pt x="37" y="66"/>
                  </a:cubicBezTo>
                  <a:cubicBezTo>
                    <a:pt x="44" y="64"/>
                    <a:pt x="49" y="59"/>
                    <a:pt x="53" y="52"/>
                  </a:cubicBezTo>
                  <a:cubicBezTo>
                    <a:pt x="56" y="45"/>
                    <a:pt x="58" y="34"/>
                    <a:pt x="58" y="21"/>
                  </a:cubicBezTo>
                  <a:cubicBezTo>
                    <a:pt x="57" y="20"/>
                    <a:pt x="56" y="20"/>
                    <a:pt x="54" y="19"/>
                  </a:cubicBezTo>
                  <a:cubicBezTo>
                    <a:pt x="53" y="18"/>
                    <a:pt x="52" y="17"/>
                    <a:pt x="51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3" y="17"/>
                    <a:pt x="21" y="18"/>
                    <a:pt x="20" y="19"/>
                  </a:cubicBezTo>
                  <a:close/>
                  <a:moveTo>
                    <a:pt x="22" y="25"/>
                  </a:moveTo>
                  <a:cubicBezTo>
                    <a:pt x="21" y="39"/>
                    <a:pt x="25" y="50"/>
                    <a:pt x="31" y="59"/>
                  </a:cubicBezTo>
                  <a:cubicBezTo>
                    <a:pt x="29" y="46"/>
                    <a:pt x="27" y="33"/>
                    <a:pt x="26" y="20"/>
                  </a:cubicBezTo>
                  <a:cubicBezTo>
                    <a:pt x="25" y="21"/>
                    <a:pt x="23" y="23"/>
                    <a:pt x="22" y="25"/>
                  </a:cubicBezTo>
                  <a:close/>
                  <a:moveTo>
                    <a:pt x="13" y="13"/>
                  </a:moveTo>
                  <a:cubicBezTo>
                    <a:pt x="11" y="14"/>
                    <a:pt x="10" y="14"/>
                    <a:pt x="8" y="15"/>
                  </a:cubicBezTo>
                  <a:cubicBezTo>
                    <a:pt x="8" y="33"/>
                    <a:pt x="10" y="46"/>
                    <a:pt x="16" y="56"/>
                  </a:cubicBezTo>
                  <a:cubicBezTo>
                    <a:pt x="21" y="66"/>
                    <a:pt x="28" y="72"/>
                    <a:pt x="37" y="75"/>
                  </a:cubicBezTo>
                  <a:cubicBezTo>
                    <a:pt x="46" y="72"/>
                    <a:pt x="54" y="66"/>
                    <a:pt x="59" y="56"/>
                  </a:cubicBezTo>
                  <a:cubicBezTo>
                    <a:pt x="64" y="46"/>
                    <a:pt x="67" y="33"/>
                    <a:pt x="67" y="15"/>
                  </a:cubicBezTo>
                  <a:cubicBezTo>
                    <a:pt x="65" y="14"/>
                    <a:pt x="63" y="14"/>
                    <a:pt x="62" y="13"/>
                  </a:cubicBezTo>
                  <a:cubicBezTo>
                    <a:pt x="60" y="11"/>
                    <a:pt x="58" y="10"/>
                    <a:pt x="57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6" y="10"/>
                    <a:pt x="15" y="11"/>
                    <a:pt x="13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TextBox 31"/>
            <p:cNvSpPr txBox="1"/>
            <p:nvPr/>
          </p:nvSpPr>
          <p:spPr>
            <a:xfrm>
              <a:off x="8689020" y="3593770"/>
              <a:ext cx="193772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Lorem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ipsum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dolor sit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,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28209" y="3862090"/>
            <a:ext cx="2966714" cy="3134494"/>
            <a:chOff x="6728209" y="3862090"/>
            <a:chExt cx="2966714" cy="3134494"/>
          </a:xfrm>
        </p:grpSpPr>
        <p:sp>
          <p:nvSpPr>
            <p:cNvPr id="176" name="任意多边形 175"/>
            <p:cNvSpPr>
              <a:spLocks noChangeArrowheads="1"/>
            </p:cNvSpPr>
            <p:nvPr/>
          </p:nvSpPr>
          <p:spPr bwMode="auto">
            <a:xfrm rot="2700000" flipH="1">
              <a:off x="6530442" y="4059857"/>
              <a:ext cx="3134494" cy="2738960"/>
            </a:xfrm>
            <a:custGeom>
              <a:avLst/>
              <a:gdLst>
                <a:gd name="connsiteX0" fmla="*/ 3134494 w 3134494"/>
                <a:gd name="connsiteY0" fmla="*/ 2078923 h 2738960"/>
                <a:gd name="connsiteX1" fmla="*/ 2469858 w 3134494"/>
                <a:gd name="connsiteY1" fmla="*/ 1418886 h 2738960"/>
                <a:gd name="connsiteX2" fmla="*/ 2469858 w 3134494"/>
                <a:gd name="connsiteY2" fmla="*/ 1614330 h 2738960"/>
                <a:gd name="connsiteX3" fmla="*/ 2277258 w 3134494"/>
                <a:gd name="connsiteY3" fmla="*/ 1614330 h 2738960"/>
                <a:gd name="connsiteX4" fmla="*/ 671929 w 3134494"/>
                <a:gd name="connsiteY4" fmla="*/ 9001 h 2738960"/>
                <a:gd name="connsiteX5" fmla="*/ 628468 w 3134494"/>
                <a:gd name="connsiteY5" fmla="*/ 9001 h 2738960"/>
                <a:gd name="connsiteX6" fmla="*/ 9001 w 3134494"/>
                <a:gd name="connsiteY6" fmla="*/ 628468 h 2738960"/>
                <a:gd name="connsiteX7" fmla="*/ 9001 w 3134494"/>
                <a:gd name="connsiteY7" fmla="*/ 671929 h 2738960"/>
                <a:gd name="connsiteX8" fmla="*/ 1708584 w 3134494"/>
                <a:gd name="connsiteY8" fmla="*/ 2371512 h 2738960"/>
                <a:gd name="connsiteX9" fmla="*/ 1752045 w 3134494"/>
                <a:gd name="connsiteY9" fmla="*/ 2371512 h 2738960"/>
                <a:gd name="connsiteX10" fmla="*/ 2105375 w 3134494"/>
                <a:gd name="connsiteY10" fmla="*/ 2018183 h 2738960"/>
                <a:gd name="connsiteX11" fmla="*/ 2105375 w 3134494"/>
                <a:gd name="connsiteY11" fmla="*/ 2543516 h 2738960"/>
                <a:gd name="connsiteX12" fmla="*/ 2469858 w 3134494"/>
                <a:gd name="connsiteY12" fmla="*/ 2543516 h 2738960"/>
                <a:gd name="connsiteX13" fmla="*/ 2469858 w 3134494"/>
                <a:gd name="connsiteY13" fmla="*/ 2738960 h 273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34494" h="2738960">
                  <a:moveTo>
                    <a:pt x="3134494" y="2078923"/>
                  </a:moveTo>
                  <a:lnTo>
                    <a:pt x="2469858" y="1418886"/>
                  </a:lnTo>
                  <a:lnTo>
                    <a:pt x="2469858" y="1614330"/>
                  </a:lnTo>
                  <a:lnTo>
                    <a:pt x="2277258" y="1614330"/>
                  </a:lnTo>
                  <a:lnTo>
                    <a:pt x="671929" y="9001"/>
                  </a:lnTo>
                  <a:cubicBezTo>
                    <a:pt x="659927" y="-3001"/>
                    <a:pt x="640469" y="-3001"/>
                    <a:pt x="628468" y="9001"/>
                  </a:cubicBezTo>
                  <a:lnTo>
                    <a:pt x="9001" y="628468"/>
                  </a:lnTo>
                  <a:cubicBezTo>
                    <a:pt x="-3001" y="640469"/>
                    <a:pt x="-3001" y="659928"/>
                    <a:pt x="9001" y="671929"/>
                  </a:cubicBezTo>
                  <a:lnTo>
                    <a:pt x="1708584" y="2371512"/>
                  </a:lnTo>
                  <a:cubicBezTo>
                    <a:pt x="1720586" y="2383514"/>
                    <a:pt x="1740044" y="2383514"/>
                    <a:pt x="1752045" y="2371512"/>
                  </a:cubicBezTo>
                  <a:lnTo>
                    <a:pt x="2105375" y="2018183"/>
                  </a:lnTo>
                  <a:lnTo>
                    <a:pt x="2105375" y="2543516"/>
                  </a:lnTo>
                  <a:lnTo>
                    <a:pt x="2469858" y="2543516"/>
                  </a:lnTo>
                  <a:lnTo>
                    <a:pt x="2469858" y="2738960"/>
                  </a:lnTo>
                  <a:close/>
                </a:path>
              </a:pathLst>
            </a:custGeom>
            <a:solidFill>
              <a:schemeClr val="bg1">
                <a:alpha val="81175"/>
              </a:schemeClr>
            </a:solidFill>
            <a:ln w="19050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noAutofit/>
            </a:bodyPr>
            <a:lstStyle/>
            <a:p>
              <a:endParaRPr lang="zh-CN" altLang="zh-CN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1" name="椭圆 35"/>
            <p:cNvSpPr>
              <a:spLocks noChangeAspect="1"/>
            </p:cNvSpPr>
            <p:nvPr/>
          </p:nvSpPr>
          <p:spPr bwMode="auto">
            <a:xfrm>
              <a:off x="6751996" y="5113119"/>
              <a:ext cx="950993" cy="93752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2" name="椭圆 117"/>
            <p:cNvSpPr>
              <a:spLocks noChangeAspect="1"/>
            </p:cNvSpPr>
            <p:nvPr/>
          </p:nvSpPr>
          <p:spPr bwMode="auto">
            <a:xfrm>
              <a:off x="6820694" y="5181818"/>
              <a:ext cx="813597" cy="800125"/>
            </a:xfrm>
            <a:prstGeom prst="ellipse">
              <a:avLst/>
            </a:prstGeom>
            <a:gradFill flip="none" rotWithShape="1">
              <a:gsLst>
                <a:gs pos="10000">
                  <a:srgbClr val="F0D378"/>
                </a:gs>
                <a:gs pos="100000">
                  <a:srgbClr val="BB9315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/>
            </a:p>
          </p:txBody>
        </p:sp>
        <p:sp>
          <p:nvSpPr>
            <p:cNvPr id="184" name="Freeform 29"/>
            <p:cNvSpPr>
              <a:spLocks noEditPoints="1"/>
            </p:cNvSpPr>
            <p:nvPr/>
          </p:nvSpPr>
          <p:spPr bwMode="auto">
            <a:xfrm>
              <a:off x="6983142" y="5345978"/>
              <a:ext cx="484382" cy="488045"/>
            </a:xfrm>
            <a:custGeom>
              <a:avLst/>
              <a:gdLst>
                <a:gd name="T0" fmla="*/ 94 w 106"/>
                <a:gd name="T1" fmla="*/ 30 h 107"/>
                <a:gd name="T2" fmla="*/ 77 w 106"/>
                <a:gd name="T3" fmla="*/ 94 h 107"/>
                <a:gd name="T4" fmla="*/ 13 w 106"/>
                <a:gd name="T5" fmla="*/ 77 h 107"/>
                <a:gd name="T6" fmla="*/ 30 w 106"/>
                <a:gd name="T7" fmla="*/ 13 h 107"/>
                <a:gd name="T8" fmla="*/ 94 w 106"/>
                <a:gd name="T9" fmla="*/ 30 h 107"/>
                <a:gd name="T10" fmla="*/ 67 w 106"/>
                <a:gd name="T11" fmla="*/ 46 h 107"/>
                <a:gd name="T12" fmla="*/ 67 w 106"/>
                <a:gd name="T13" fmla="*/ 46 h 107"/>
                <a:gd name="T14" fmla="*/ 57 w 106"/>
                <a:gd name="T15" fmla="*/ 38 h 107"/>
                <a:gd name="T16" fmla="*/ 45 w 106"/>
                <a:gd name="T17" fmla="*/ 40 h 107"/>
                <a:gd name="T18" fmla="*/ 45 w 106"/>
                <a:gd name="T19" fmla="*/ 40 h 107"/>
                <a:gd name="T20" fmla="*/ 38 w 106"/>
                <a:gd name="T21" fmla="*/ 50 h 107"/>
                <a:gd name="T22" fmla="*/ 39 w 106"/>
                <a:gd name="T23" fmla="*/ 62 h 107"/>
                <a:gd name="T24" fmla="*/ 39 w 106"/>
                <a:gd name="T25" fmla="*/ 62 h 107"/>
                <a:gd name="T26" fmla="*/ 49 w 106"/>
                <a:gd name="T27" fmla="*/ 69 h 107"/>
                <a:gd name="T28" fmla="*/ 61 w 106"/>
                <a:gd name="T29" fmla="*/ 68 h 107"/>
                <a:gd name="T30" fmla="*/ 61 w 106"/>
                <a:gd name="T31" fmla="*/ 68 h 107"/>
                <a:gd name="T32" fmla="*/ 69 w 106"/>
                <a:gd name="T33" fmla="*/ 58 h 107"/>
                <a:gd name="T34" fmla="*/ 67 w 106"/>
                <a:gd name="T35" fmla="*/ 46 h 107"/>
                <a:gd name="T36" fmla="*/ 63 w 106"/>
                <a:gd name="T37" fmla="*/ 56 h 107"/>
                <a:gd name="T38" fmla="*/ 62 w 106"/>
                <a:gd name="T39" fmla="*/ 49 h 107"/>
                <a:gd name="T40" fmla="*/ 62 w 106"/>
                <a:gd name="T41" fmla="*/ 49 h 107"/>
                <a:gd name="T42" fmla="*/ 56 w 106"/>
                <a:gd name="T43" fmla="*/ 44 h 107"/>
                <a:gd name="T44" fmla="*/ 48 w 106"/>
                <a:gd name="T45" fmla="*/ 45 h 107"/>
                <a:gd name="T46" fmla="*/ 48 w 106"/>
                <a:gd name="T47" fmla="*/ 45 h 107"/>
                <a:gd name="T48" fmla="*/ 43 w 106"/>
                <a:gd name="T49" fmla="*/ 51 h 107"/>
                <a:gd name="T50" fmla="*/ 44 w 106"/>
                <a:gd name="T51" fmla="*/ 59 h 107"/>
                <a:gd name="T52" fmla="*/ 44 w 106"/>
                <a:gd name="T53" fmla="*/ 59 h 107"/>
                <a:gd name="T54" fmla="*/ 51 w 106"/>
                <a:gd name="T55" fmla="*/ 63 h 107"/>
                <a:gd name="T56" fmla="*/ 58 w 106"/>
                <a:gd name="T57" fmla="*/ 62 h 107"/>
                <a:gd name="T58" fmla="*/ 58 w 106"/>
                <a:gd name="T59" fmla="*/ 62 h 107"/>
                <a:gd name="T60" fmla="*/ 63 w 106"/>
                <a:gd name="T61" fmla="*/ 56 h 107"/>
                <a:gd name="T62" fmla="*/ 29 w 106"/>
                <a:gd name="T63" fmla="*/ 25 h 107"/>
                <a:gd name="T64" fmla="*/ 17 w 106"/>
                <a:gd name="T65" fmla="*/ 65 h 107"/>
                <a:gd name="T66" fmla="*/ 26 w 106"/>
                <a:gd name="T67" fmla="*/ 63 h 107"/>
                <a:gd name="T68" fmla="*/ 29 w 106"/>
                <a:gd name="T69" fmla="*/ 25 h 107"/>
                <a:gd name="T70" fmla="*/ 68 w 106"/>
                <a:gd name="T71" fmla="*/ 37 h 107"/>
                <a:gd name="T72" fmla="*/ 73 w 106"/>
                <a:gd name="T73" fmla="*/ 42 h 107"/>
                <a:gd name="T74" fmla="*/ 74 w 106"/>
                <a:gd name="T75" fmla="*/ 45 h 107"/>
                <a:gd name="T76" fmla="*/ 90 w 106"/>
                <a:gd name="T77" fmla="*/ 38 h 107"/>
                <a:gd name="T78" fmla="*/ 88 w 106"/>
                <a:gd name="T79" fmla="*/ 34 h 107"/>
                <a:gd name="T80" fmla="*/ 82 w 106"/>
                <a:gd name="T81" fmla="*/ 26 h 107"/>
                <a:gd name="T82" fmla="*/ 68 w 106"/>
                <a:gd name="T83" fmla="*/ 37 h 107"/>
                <a:gd name="T84" fmla="*/ 92 w 106"/>
                <a:gd name="T85" fmla="*/ 43 h 107"/>
                <a:gd name="T86" fmla="*/ 75 w 106"/>
                <a:gd name="T87" fmla="*/ 48 h 107"/>
                <a:gd name="T88" fmla="*/ 76 w 106"/>
                <a:gd name="T89" fmla="*/ 53 h 107"/>
                <a:gd name="T90" fmla="*/ 93 w 106"/>
                <a:gd name="T91" fmla="*/ 54 h 107"/>
                <a:gd name="T92" fmla="*/ 92 w 106"/>
                <a:gd name="T93" fmla="*/ 43 h 107"/>
                <a:gd name="T94" fmla="*/ 70 w 106"/>
                <a:gd name="T95" fmla="*/ 44 h 107"/>
                <a:gd name="T96" fmla="*/ 44 w 106"/>
                <a:gd name="T97" fmla="*/ 37 h 107"/>
                <a:gd name="T98" fmla="*/ 37 w 106"/>
                <a:gd name="T99" fmla="*/ 63 h 107"/>
                <a:gd name="T100" fmla="*/ 63 w 106"/>
                <a:gd name="T101" fmla="*/ 70 h 107"/>
                <a:gd name="T102" fmla="*/ 70 w 106"/>
                <a:gd name="T103" fmla="*/ 4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6" h="107">
                  <a:moveTo>
                    <a:pt x="94" y="30"/>
                  </a:moveTo>
                  <a:cubicBezTo>
                    <a:pt x="106" y="53"/>
                    <a:pt x="99" y="81"/>
                    <a:pt x="77" y="94"/>
                  </a:cubicBezTo>
                  <a:cubicBezTo>
                    <a:pt x="54" y="107"/>
                    <a:pt x="26" y="99"/>
                    <a:pt x="13" y="77"/>
                  </a:cubicBezTo>
                  <a:cubicBezTo>
                    <a:pt x="0" y="55"/>
                    <a:pt x="8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7" y="46"/>
                  </a:moveTo>
                  <a:cubicBezTo>
                    <a:pt x="67" y="46"/>
                    <a:pt x="67" y="46"/>
                    <a:pt x="67" y="46"/>
                  </a:cubicBezTo>
                  <a:cubicBezTo>
                    <a:pt x="65" y="42"/>
                    <a:pt x="61" y="39"/>
                    <a:pt x="57" y="38"/>
                  </a:cubicBezTo>
                  <a:cubicBezTo>
                    <a:pt x="53" y="37"/>
                    <a:pt x="49" y="38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1" y="66"/>
                    <a:pt x="45" y="68"/>
                    <a:pt x="49" y="69"/>
                  </a:cubicBezTo>
                  <a:cubicBezTo>
                    <a:pt x="53" y="70"/>
                    <a:pt x="57" y="70"/>
                    <a:pt x="61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5" y="65"/>
                    <a:pt x="68" y="62"/>
                    <a:pt x="69" y="58"/>
                  </a:cubicBezTo>
                  <a:cubicBezTo>
                    <a:pt x="70" y="54"/>
                    <a:pt x="69" y="50"/>
                    <a:pt x="67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3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8" y="45"/>
                    <a:pt x="56" y="44"/>
                  </a:cubicBezTo>
                  <a:cubicBezTo>
                    <a:pt x="53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3" y="51"/>
                  </a:cubicBezTo>
                  <a:cubicBezTo>
                    <a:pt x="43" y="54"/>
                    <a:pt x="43" y="56"/>
                    <a:pt x="44" y="59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6" y="61"/>
                    <a:pt x="48" y="63"/>
                    <a:pt x="51" y="63"/>
                  </a:cubicBezTo>
                  <a:cubicBezTo>
                    <a:pt x="53" y="64"/>
                    <a:pt x="56" y="64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1" y="61"/>
                    <a:pt x="62" y="59"/>
                    <a:pt x="63" y="56"/>
                  </a:cubicBezTo>
                  <a:close/>
                  <a:moveTo>
                    <a:pt x="29" y="25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3"/>
                    <a:pt x="26" y="63"/>
                  </a:cubicBezTo>
                  <a:cubicBezTo>
                    <a:pt x="21" y="49"/>
                    <a:pt x="22" y="36"/>
                    <a:pt x="29" y="25"/>
                  </a:cubicBezTo>
                  <a:close/>
                  <a:moveTo>
                    <a:pt x="68" y="37"/>
                  </a:moveTo>
                  <a:cubicBezTo>
                    <a:pt x="70" y="39"/>
                    <a:pt x="71" y="40"/>
                    <a:pt x="73" y="42"/>
                  </a:cubicBezTo>
                  <a:cubicBezTo>
                    <a:pt x="73" y="43"/>
                    <a:pt x="73" y="44"/>
                    <a:pt x="74" y="45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7"/>
                    <a:pt x="89" y="35"/>
                    <a:pt x="88" y="34"/>
                  </a:cubicBezTo>
                  <a:cubicBezTo>
                    <a:pt x="86" y="31"/>
                    <a:pt x="84" y="28"/>
                    <a:pt x="82" y="26"/>
                  </a:cubicBezTo>
                  <a:cubicBezTo>
                    <a:pt x="68" y="37"/>
                    <a:pt x="68" y="37"/>
                    <a:pt x="68" y="37"/>
                  </a:cubicBezTo>
                  <a:close/>
                  <a:moveTo>
                    <a:pt x="92" y="43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5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0"/>
                    <a:pt x="93" y="47"/>
                    <a:pt x="92" y="43"/>
                  </a:cubicBezTo>
                  <a:close/>
                  <a:moveTo>
                    <a:pt x="70" y="44"/>
                  </a:moveTo>
                  <a:cubicBezTo>
                    <a:pt x="64" y="35"/>
                    <a:pt x="53" y="32"/>
                    <a:pt x="44" y="37"/>
                  </a:cubicBezTo>
                  <a:cubicBezTo>
                    <a:pt x="35" y="43"/>
                    <a:pt x="32" y="54"/>
                    <a:pt x="37" y="63"/>
                  </a:cubicBezTo>
                  <a:cubicBezTo>
                    <a:pt x="42" y="72"/>
                    <a:pt x="54" y="75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TextBox 31"/>
            <p:cNvSpPr txBox="1"/>
            <p:nvPr/>
          </p:nvSpPr>
          <p:spPr>
            <a:xfrm>
              <a:off x="7757201" y="5300227"/>
              <a:ext cx="193772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Lorem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ipsum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dolor sit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,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423206" y="3203825"/>
            <a:ext cx="3553424" cy="1320073"/>
            <a:chOff x="1423206" y="3203825"/>
            <a:chExt cx="3553424" cy="1320073"/>
          </a:xfrm>
        </p:grpSpPr>
        <p:sp>
          <p:nvSpPr>
            <p:cNvPr id="178" name="任意多边形 177"/>
            <p:cNvSpPr>
              <a:spLocks noChangeArrowheads="1"/>
            </p:cNvSpPr>
            <p:nvPr/>
          </p:nvSpPr>
          <p:spPr bwMode="auto">
            <a:xfrm>
              <a:off x="1423206" y="3203825"/>
              <a:ext cx="3553424" cy="1320073"/>
            </a:xfrm>
            <a:custGeom>
              <a:avLst/>
              <a:gdLst>
                <a:gd name="connsiteX0" fmla="*/ 30732 w 3553424"/>
                <a:gd name="connsiteY0" fmla="*/ 191275 h 1320073"/>
                <a:gd name="connsiteX1" fmla="*/ 2434305 w 3553424"/>
                <a:gd name="connsiteY1" fmla="*/ 191275 h 1320073"/>
                <a:gd name="connsiteX2" fmla="*/ 2465037 w 3553424"/>
                <a:gd name="connsiteY2" fmla="*/ 222007 h 1320073"/>
                <a:gd name="connsiteX3" fmla="*/ 2465037 w 3553424"/>
                <a:gd name="connsiteY3" fmla="*/ 1098064 h 1320073"/>
                <a:gd name="connsiteX4" fmla="*/ 2434305 w 3553424"/>
                <a:gd name="connsiteY4" fmla="*/ 1128796 h 1320073"/>
                <a:gd name="connsiteX5" fmla="*/ 30732 w 3553424"/>
                <a:gd name="connsiteY5" fmla="*/ 1128796 h 1320073"/>
                <a:gd name="connsiteX6" fmla="*/ 0 w 3553424"/>
                <a:gd name="connsiteY6" fmla="*/ 1098064 h 1320073"/>
                <a:gd name="connsiteX7" fmla="*/ 0 w 3553424"/>
                <a:gd name="connsiteY7" fmla="*/ 222007 h 1320073"/>
                <a:gd name="connsiteX8" fmla="*/ 30732 w 3553424"/>
                <a:gd name="connsiteY8" fmla="*/ 191275 h 1320073"/>
                <a:gd name="connsiteX9" fmla="*/ 2912502 w 3553424"/>
                <a:gd name="connsiteY9" fmla="*/ 0 h 1320073"/>
                <a:gd name="connsiteX10" fmla="*/ 3553424 w 3553424"/>
                <a:gd name="connsiteY10" fmla="*/ 660037 h 1320073"/>
                <a:gd name="connsiteX11" fmla="*/ 2912502 w 3553424"/>
                <a:gd name="connsiteY11" fmla="*/ 1320073 h 1320073"/>
                <a:gd name="connsiteX12" fmla="*/ 2912502 w 3553424"/>
                <a:gd name="connsiteY12" fmla="*/ 1124630 h 1320073"/>
                <a:gd name="connsiteX13" fmla="*/ 2521610 w 3553424"/>
                <a:gd name="connsiteY13" fmla="*/ 1124630 h 1320073"/>
                <a:gd name="connsiteX14" fmla="*/ 2521610 w 3553424"/>
                <a:gd name="connsiteY14" fmla="*/ 195443 h 1320073"/>
                <a:gd name="connsiteX15" fmla="*/ 2912502 w 3553424"/>
                <a:gd name="connsiteY15" fmla="*/ 195443 h 1320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553424" h="1320073">
                  <a:moveTo>
                    <a:pt x="30732" y="191275"/>
                  </a:moveTo>
                  <a:lnTo>
                    <a:pt x="2434305" y="191275"/>
                  </a:lnTo>
                  <a:cubicBezTo>
                    <a:pt x="2451278" y="191275"/>
                    <a:pt x="2465037" y="205034"/>
                    <a:pt x="2465037" y="222007"/>
                  </a:cubicBezTo>
                  <a:lnTo>
                    <a:pt x="2465037" y="1098064"/>
                  </a:lnTo>
                  <a:cubicBezTo>
                    <a:pt x="2465037" y="1115037"/>
                    <a:pt x="2451278" y="1128796"/>
                    <a:pt x="2434305" y="1128796"/>
                  </a:cubicBezTo>
                  <a:lnTo>
                    <a:pt x="30732" y="1128796"/>
                  </a:lnTo>
                  <a:cubicBezTo>
                    <a:pt x="13759" y="1128796"/>
                    <a:pt x="0" y="1115037"/>
                    <a:pt x="0" y="1098064"/>
                  </a:cubicBezTo>
                  <a:lnTo>
                    <a:pt x="0" y="222007"/>
                  </a:lnTo>
                  <a:cubicBezTo>
                    <a:pt x="0" y="205034"/>
                    <a:pt x="13759" y="191275"/>
                    <a:pt x="30732" y="191275"/>
                  </a:cubicBezTo>
                  <a:close/>
                  <a:moveTo>
                    <a:pt x="2912502" y="0"/>
                  </a:moveTo>
                  <a:lnTo>
                    <a:pt x="3553424" y="660037"/>
                  </a:lnTo>
                  <a:lnTo>
                    <a:pt x="2912502" y="1320073"/>
                  </a:lnTo>
                  <a:lnTo>
                    <a:pt x="2912502" y="1124630"/>
                  </a:lnTo>
                  <a:lnTo>
                    <a:pt x="2521610" y="1124630"/>
                  </a:lnTo>
                  <a:lnTo>
                    <a:pt x="2521610" y="195443"/>
                  </a:lnTo>
                  <a:lnTo>
                    <a:pt x="2912502" y="195443"/>
                  </a:lnTo>
                  <a:close/>
                </a:path>
              </a:pathLst>
            </a:custGeom>
            <a:solidFill>
              <a:schemeClr val="bg1">
                <a:alpha val="81175"/>
              </a:schemeClr>
            </a:solidFill>
            <a:ln w="19050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noAutofit/>
            </a:bodyPr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7" name="椭圆 18"/>
            <p:cNvSpPr>
              <a:spLocks noChangeAspect="1"/>
            </p:cNvSpPr>
            <p:nvPr/>
          </p:nvSpPr>
          <p:spPr bwMode="auto">
            <a:xfrm>
              <a:off x="3438340" y="3387019"/>
              <a:ext cx="940217" cy="95368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/>
            </a:p>
          </p:txBody>
        </p:sp>
        <p:sp>
          <p:nvSpPr>
            <p:cNvPr id="158" name="椭圆 117"/>
            <p:cNvSpPr>
              <a:spLocks noChangeAspect="1"/>
            </p:cNvSpPr>
            <p:nvPr/>
          </p:nvSpPr>
          <p:spPr bwMode="auto">
            <a:xfrm>
              <a:off x="3505691" y="3454369"/>
              <a:ext cx="805515" cy="818984"/>
            </a:xfrm>
            <a:prstGeom prst="ellipse">
              <a:avLst/>
            </a:prstGeom>
            <a:gradFill flip="none" rotWithShape="1">
              <a:gsLst>
                <a:gs pos="10000">
                  <a:srgbClr val="81BDB9"/>
                </a:gs>
                <a:gs pos="85000">
                  <a:srgbClr val="3F7975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/>
            </a:p>
          </p:txBody>
        </p:sp>
        <p:sp>
          <p:nvSpPr>
            <p:cNvPr id="182" name="Freeform 25"/>
            <p:cNvSpPr>
              <a:spLocks noEditPoints="1"/>
            </p:cNvSpPr>
            <p:nvPr/>
          </p:nvSpPr>
          <p:spPr bwMode="auto">
            <a:xfrm>
              <a:off x="3735002" y="3643524"/>
              <a:ext cx="346893" cy="440675"/>
            </a:xfrm>
            <a:custGeom>
              <a:avLst/>
              <a:gdLst>
                <a:gd name="T0" fmla="*/ 0 w 77"/>
                <a:gd name="T1" fmla="*/ 85 h 98"/>
                <a:gd name="T2" fmla="*/ 29 w 77"/>
                <a:gd name="T3" fmla="*/ 98 h 98"/>
                <a:gd name="T4" fmla="*/ 30 w 77"/>
                <a:gd name="T5" fmla="*/ 98 h 98"/>
                <a:gd name="T6" fmla="*/ 30 w 77"/>
                <a:gd name="T7" fmla="*/ 98 h 98"/>
                <a:gd name="T8" fmla="*/ 31 w 77"/>
                <a:gd name="T9" fmla="*/ 98 h 98"/>
                <a:gd name="T10" fmla="*/ 33 w 77"/>
                <a:gd name="T11" fmla="*/ 98 h 98"/>
                <a:gd name="T12" fmla="*/ 33 w 77"/>
                <a:gd name="T13" fmla="*/ 98 h 98"/>
                <a:gd name="T14" fmla="*/ 34 w 77"/>
                <a:gd name="T15" fmla="*/ 98 h 98"/>
                <a:gd name="T16" fmla="*/ 35 w 77"/>
                <a:gd name="T17" fmla="*/ 98 h 98"/>
                <a:gd name="T18" fmla="*/ 36 w 77"/>
                <a:gd name="T19" fmla="*/ 98 h 98"/>
                <a:gd name="T20" fmla="*/ 37 w 77"/>
                <a:gd name="T21" fmla="*/ 98 h 98"/>
                <a:gd name="T22" fmla="*/ 38 w 77"/>
                <a:gd name="T23" fmla="*/ 98 h 98"/>
                <a:gd name="T24" fmla="*/ 39 w 77"/>
                <a:gd name="T25" fmla="*/ 98 h 98"/>
                <a:gd name="T26" fmla="*/ 40 w 77"/>
                <a:gd name="T27" fmla="*/ 98 h 98"/>
                <a:gd name="T28" fmla="*/ 41 w 77"/>
                <a:gd name="T29" fmla="*/ 98 h 98"/>
                <a:gd name="T30" fmla="*/ 42 w 77"/>
                <a:gd name="T31" fmla="*/ 98 h 98"/>
                <a:gd name="T32" fmla="*/ 43 w 77"/>
                <a:gd name="T33" fmla="*/ 98 h 98"/>
                <a:gd name="T34" fmla="*/ 43 w 77"/>
                <a:gd name="T35" fmla="*/ 98 h 98"/>
                <a:gd name="T36" fmla="*/ 44 w 77"/>
                <a:gd name="T37" fmla="*/ 98 h 98"/>
                <a:gd name="T38" fmla="*/ 45 w 77"/>
                <a:gd name="T39" fmla="*/ 98 h 98"/>
                <a:gd name="T40" fmla="*/ 46 w 77"/>
                <a:gd name="T41" fmla="*/ 98 h 98"/>
                <a:gd name="T42" fmla="*/ 47 w 77"/>
                <a:gd name="T43" fmla="*/ 98 h 98"/>
                <a:gd name="T44" fmla="*/ 47 w 77"/>
                <a:gd name="T45" fmla="*/ 98 h 98"/>
                <a:gd name="T46" fmla="*/ 77 w 77"/>
                <a:gd name="T47" fmla="*/ 85 h 98"/>
                <a:gd name="T48" fmla="*/ 22 w 77"/>
                <a:gd name="T49" fmla="*/ 33 h 98"/>
                <a:gd name="T50" fmla="*/ 25 w 77"/>
                <a:gd name="T51" fmla="*/ 20 h 98"/>
                <a:gd name="T52" fmla="*/ 22 w 77"/>
                <a:gd name="T53" fmla="*/ 0 h 98"/>
                <a:gd name="T54" fmla="*/ 27 w 77"/>
                <a:gd name="T55" fmla="*/ 6 h 98"/>
                <a:gd name="T56" fmla="*/ 35 w 77"/>
                <a:gd name="T57" fmla="*/ 0 h 98"/>
                <a:gd name="T58" fmla="*/ 40 w 77"/>
                <a:gd name="T59" fmla="*/ 6 h 98"/>
                <a:gd name="T60" fmla="*/ 48 w 77"/>
                <a:gd name="T61" fmla="*/ 0 h 98"/>
                <a:gd name="T62" fmla="*/ 50 w 77"/>
                <a:gd name="T63" fmla="*/ 6 h 98"/>
                <a:gd name="T64" fmla="*/ 59 w 77"/>
                <a:gd name="T65" fmla="*/ 1 h 98"/>
                <a:gd name="T66" fmla="*/ 18 w 77"/>
                <a:gd name="T67" fmla="*/ 31 h 98"/>
                <a:gd name="T68" fmla="*/ 18 w 77"/>
                <a:gd name="T69" fmla="*/ 22 h 98"/>
                <a:gd name="T70" fmla="*/ 63 w 77"/>
                <a:gd name="T71" fmla="*/ 26 h 98"/>
                <a:gd name="T72" fmla="*/ 18 w 77"/>
                <a:gd name="T73" fmla="*/ 31 h 98"/>
                <a:gd name="T74" fmla="*/ 43 w 77"/>
                <a:gd name="T75" fmla="*/ 86 h 98"/>
                <a:gd name="T76" fmla="*/ 35 w 77"/>
                <a:gd name="T77" fmla="*/ 84 h 98"/>
                <a:gd name="T78" fmla="*/ 30 w 77"/>
                <a:gd name="T79" fmla="*/ 69 h 98"/>
                <a:gd name="T80" fmla="*/ 37 w 77"/>
                <a:gd name="T81" fmla="*/ 78 h 98"/>
                <a:gd name="T82" fmla="*/ 40 w 77"/>
                <a:gd name="T83" fmla="*/ 78 h 98"/>
                <a:gd name="T84" fmla="*/ 39 w 77"/>
                <a:gd name="T85" fmla="*/ 70 h 98"/>
                <a:gd name="T86" fmla="*/ 30 w 77"/>
                <a:gd name="T87" fmla="*/ 57 h 98"/>
                <a:gd name="T88" fmla="*/ 35 w 77"/>
                <a:gd name="T89" fmla="*/ 46 h 98"/>
                <a:gd name="T90" fmla="*/ 43 w 77"/>
                <a:gd name="T91" fmla="*/ 44 h 98"/>
                <a:gd name="T92" fmla="*/ 48 w 77"/>
                <a:gd name="T93" fmla="*/ 53 h 98"/>
                <a:gd name="T94" fmla="*/ 40 w 77"/>
                <a:gd name="T95" fmla="*/ 59 h 98"/>
                <a:gd name="T96" fmla="*/ 39 w 77"/>
                <a:gd name="T97" fmla="*/ 51 h 98"/>
                <a:gd name="T98" fmla="*/ 38 w 77"/>
                <a:gd name="T99" fmla="*/ 56 h 98"/>
                <a:gd name="T100" fmla="*/ 47 w 77"/>
                <a:gd name="T101" fmla="*/ 68 h 98"/>
                <a:gd name="T102" fmla="*/ 49 w 77"/>
                <a:gd name="T103" fmla="*/ 7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7" h="98">
                  <a:moveTo>
                    <a:pt x="22" y="33"/>
                  </a:moveTo>
                  <a:cubicBezTo>
                    <a:pt x="11" y="49"/>
                    <a:pt x="4" y="66"/>
                    <a:pt x="0" y="85"/>
                  </a:cubicBezTo>
                  <a:cubicBezTo>
                    <a:pt x="1" y="91"/>
                    <a:pt x="5" y="96"/>
                    <a:pt x="11" y="98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72" y="96"/>
                    <a:pt x="75" y="91"/>
                    <a:pt x="77" y="85"/>
                  </a:cubicBezTo>
                  <a:cubicBezTo>
                    <a:pt x="72" y="66"/>
                    <a:pt x="66" y="49"/>
                    <a:pt x="55" y="33"/>
                  </a:cubicBezTo>
                  <a:cubicBezTo>
                    <a:pt x="44" y="33"/>
                    <a:pt x="33" y="33"/>
                    <a:pt x="22" y="33"/>
                  </a:cubicBezTo>
                  <a:close/>
                  <a:moveTo>
                    <a:pt x="50" y="20"/>
                  </a:moveTo>
                  <a:cubicBezTo>
                    <a:pt x="42" y="20"/>
                    <a:pt x="34" y="20"/>
                    <a:pt x="25" y="2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0" y="20"/>
                    <a:pt x="50" y="20"/>
                    <a:pt x="50" y="20"/>
                  </a:cubicBezTo>
                  <a:close/>
                  <a:moveTo>
                    <a:pt x="18" y="31"/>
                  </a:moveTo>
                  <a:cubicBezTo>
                    <a:pt x="16" y="31"/>
                    <a:pt x="14" y="29"/>
                    <a:pt x="14" y="26"/>
                  </a:cubicBezTo>
                  <a:cubicBezTo>
                    <a:pt x="14" y="24"/>
                    <a:pt x="16" y="22"/>
                    <a:pt x="18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1" y="22"/>
                    <a:pt x="63" y="24"/>
                    <a:pt x="63" y="26"/>
                  </a:cubicBezTo>
                  <a:cubicBezTo>
                    <a:pt x="63" y="29"/>
                    <a:pt x="61" y="31"/>
                    <a:pt x="59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43" y="84"/>
                  </a:moveTo>
                  <a:cubicBezTo>
                    <a:pt x="43" y="86"/>
                    <a:pt x="43" y="86"/>
                    <a:pt x="43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2" y="83"/>
                    <a:pt x="30" y="81"/>
                    <a:pt x="30" y="77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8" y="79"/>
                    <a:pt x="39" y="79"/>
                  </a:cubicBezTo>
                  <a:cubicBezTo>
                    <a:pt x="40" y="79"/>
                    <a:pt x="40" y="78"/>
                    <a:pt x="40" y="7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0" y="72"/>
                    <a:pt x="40" y="71"/>
                    <a:pt x="39" y="70"/>
                  </a:cubicBezTo>
                  <a:cubicBezTo>
                    <a:pt x="38" y="69"/>
                    <a:pt x="36" y="67"/>
                    <a:pt x="32" y="63"/>
                  </a:cubicBezTo>
                  <a:cubicBezTo>
                    <a:pt x="31" y="61"/>
                    <a:pt x="30" y="59"/>
                    <a:pt x="30" y="57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49"/>
                    <a:pt x="32" y="47"/>
                    <a:pt x="35" y="4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6" y="47"/>
                    <a:pt x="48" y="49"/>
                    <a:pt x="48" y="53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1"/>
                    <a:pt x="40" y="51"/>
                    <a:pt x="39" y="51"/>
                  </a:cubicBezTo>
                  <a:cubicBezTo>
                    <a:pt x="38" y="51"/>
                    <a:pt x="38" y="52"/>
                    <a:pt x="38" y="5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7"/>
                    <a:pt x="39" y="59"/>
                    <a:pt x="41" y="61"/>
                  </a:cubicBezTo>
                  <a:cubicBezTo>
                    <a:pt x="44" y="64"/>
                    <a:pt x="47" y="67"/>
                    <a:pt x="47" y="68"/>
                  </a:cubicBezTo>
                  <a:cubicBezTo>
                    <a:pt x="48" y="69"/>
                    <a:pt x="49" y="71"/>
                    <a:pt x="49" y="72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81"/>
                    <a:pt x="47" y="83"/>
                    <a:pt x="43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TextBox 31"/>
            <p:cNvSpPr txBox="1"/>
            <p:nvPr/>
          </p:nvSpPr>
          <p:spPr>
            <a:xfrm>
              <a:off x="1486761" y="3593770"/>
              <a:ext cx="193772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Lorem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ipsum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dolor sit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,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347256" y="1647445"/>
            <a:ext cx="3272718" cy="1258163"/>
            <a:chOff x="2347256" y="1647445"/>
            <a:chExt cx="3272718" cy="1258163"/>
          </a:xfrm>
        </p:grpSpPr>
        <p:sp>
          <p:nvSpPr>
            <p:cNvPr id="179" name="任意多边形 178"/>
            <p:cNvSpPr>
              <a:spLocks noChangeArrowheads="1"/>
            </p:cNvSpPr>
            <p:nvPr/>
          </p:nvSpPr>
          <p:spPr bwMode="auto">
            <a:xfrm>
              <a:off x="2347256" y="1660145"/>
              <a:ext cx="3272718" cy="1245463"/>
            </a:xfrm>
            <a:custGeom>
              <a:avLst/>
              <a:gdLst>
                <a:gd name="connsiteX0" fmla="*/ 30644 w 3272718"/>
                <a:gd name="connsiteY0" fmla="*/ 0 h 1245463"/>
                <a:gd name="connsiteX1" fmla="*/ 2434391 w 3272718"/>
                <a:gd name="connsiteY1" fmla="*/ 0 h 1245463"/>
                <a:gd name="connsiteX2" fmla="*/ 2465035 w 3272718"/>
                <a:gd name="connsiteY2" fmla="*/ 30644 h 1245463"/>
                <a:gd name="connsiteX3" fmla="*/ 2465035 w 3272718"/>
                <a:gd name="connsiteY3" fmla="*/ 589454 h 1245463"/>
                <a:gd name="connsiteX4" fmla="*/ 2871401 w 3272718"/>
                <a:gd name="connsiteY4" fmla="*/ 183088 h 1245463"/>
                <a:gd name="connsiteX5" fmla="*/ 3133673 w 3272718"/>
                <a:gd name="connsiteY5" fmla="*/ 445360 h 1245463"/>
                <a:gd name="connsiteX6" fmla="*/ 3272718 w 3272718"/>
                <a:gd name="connsiteY6" fmla="*/ 306314 h 1245463"/>
                <a:gd name="connsiteX7" fmla="*/ 3264759 w 3272718"/>
                <a:gd name="connsiteY7" fmla="*/ 1237505 h 1245463"/>
                <a:gd name="connsiteX8" fmla="*/ 2333569 w 3272718"/>
                <a:gd name="connsiteY8" fmla="*/ 1245463 h 1245463"/>
                <a:gd name="connsiteX9" fmla="*/ 2472615 w 3272718"/>
                <a:gd name="connsiteY9" fmla="*/ 1106418 h 1245463"/>
                <a:gd name="connsiteX10" fmla="*/ 2301026 w 3272718"/>
                <a:gd name="connsiteY10" fmla="*/ 934829 h 1245463"/>
                <a:gd name="connsiteX11" fmla="*/ 30644 w 3272718"/>
                <a:gd name="connsiteY11" fmla="*/ 934829 h 1245463"/>
                <a:gd name="connsiteX12" fmla="*/ 0 w 3272718"/>
                <a:gd name="connsiteY12" fmla="*/ 904185 h 1245463"/>
                <a:gd name="connsiteX13" fmla="*/ 0 w 3272718"/>
                <a:gd name="connsiteY13" fmla="*/ 30644 h 1245463"/>
                <a:gd name="connsiteX14" fmla="*/ 30644 w 3272718"/>
                <a:gd name="connsiteY14" fmla="*/ 0 h 1245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72718" h="1245463">
                  <a:moveTo>
                    <a:pt x="30644" y="0"/>
                  </a:moveTo>
                  <a:lnTo>
                    <a:pt x="2434391" y="0"/>
                  </a:lnTo>
                  <a:cubicBezTo>
                    <a:pt x="2451315" y="0"/>
                    <a:pt x="2465035" y="13720"/>
                    <a:pt x="2465035" y="30644"/>
                  </a:cubicBezTo>
                  <a:lnTo>
                    <a:pt x="2465035" y="589454"/>
                  </a:lnTo>
                  <a:lnTo>
                    <a:pt x="2871401" y="183088"/>
                  </a:lnTo>
                  <a:lnTo>
                    <a:pt x="3133673" y="445360"/>
                  </a:lnTo>
                  <a:lnTo>
                    <a:pt x="3272718" y="306314"/>
                  </a:lnTo>
                  <a:lnTo>
                    <a:pt x="3264759" y="1237505"/>
                  </a:lnTo>
                  <a:lnTo>
                    <a:pt x="2333569" y="1245463"/>
                  </a:lnTo>
                  <a:lnTo>
                    <a:pt x="2472615" y="1106418"/>
                  </a:lnTo>
                  <a:lnTo>
                    <a:pt x="2301026" y="934829"/>
                  </a:lnTo>
                  <a:lnTo>
                    <a:pt x="30644" y="934829"/>
                  </a:lnTo>
                  <a:cubicBezTo>
                    <a:pt x="13720" y="934829"/>
                    <a:pt x="0" y="921109"/>
                    <a:pt x="0" y="904185"/>
                  </a:cubicBezTo>
                  <a:lnTo>
                    <a:pt x="0" y="30644"/>
                  </a:lnTo>
                  <a:cubicBezTo>
                    <a:pt x="0" y="13720"/>
                    <a:pt x="13720" y="0"/>
                    <a:pt x="30644" y="0"/>
                  </a:cubicBezTo>
                  <a:close/>
                </a:path>
              </a:pathLst>
            </a:custGeom>
            <a:solidFill>
              <a:schemeClr val="bg1">
                <a:alpha val="81175"/>
              </a:schemeClr>
            </a:solidFill>
            <a:ln w="19050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noAutofit/>
            </a:bodyPr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" name="椭圆 11"/>
            <p:cNvSpPr>
              <a:spLocks noChangeAspect="1"/>
            </p:cNvSpPr>
            <p:nvPr/>
          </p:nvSpPr>
          <p:spPr bwMode="auto">
            <a:xfrm>
              <a:off x="4370472" y="1647445"/>
              <a:ext cx="942910" cy="93752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/>
            </a:p>
          </p:txBody>
        </p:sp>
        <p:sp>
          <p:nvSpPr>
            <p:cNvPr id="137" name="椭圆 117"/>
            <p:cNvSpPr>
              <a:spLocks noChangeAspect="1"/>
            </p:cNvSpPr>
            <p:nvPr/>
          </p:nvSpPr>
          <p:spPr bwMode="auto">
            <a:xfrm>
              <a:off x="4437823" y="1714797"/>
              <a:ext cx="805515" cy="802821"/>
            </a:xfrm>
            <a:prstGeom prst="ellipse">
              <a:avLst/>
            </a:prstGeom>
            <a:gradFill flip="none" rotWithShape="1">
              <a:gsLst>
                <a:gs pos="10000">
                  <a:srgbClr val="F0D378"/>
                </a:gs>
                <a:gs pos="100000">
                  <a:srgbClr val="BB9315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/>
            </a:p>
          </p:txBody>
        </p:sp>
        <p:sp>
          <p:nvSpPr>
            <p:cNvPr id="181" name="Freeform 22"/>
            <p:cNvSpPr>
              <a:spLocks noEditPoints="1"/>
            </p:cNvSpPr>
            <p:nvPr/>
          </p:nvSpPr>
          <p:spPr bwMode="auto">
            <a:xfrm>
              <a:off x="4639044" y="1933045"/>
              <a:ext cx="396470" cy="392272"/>
            </a:xfrm>
            <a:custGeom>
              <a:avLst/>
              <a:gdLst>
                <a:gd name="T0" fmla="*/ 378 w 378"/>
                <a:gd name="T1" fmla="*/ 0 h 374"/>
                <a:gd name="T2" fmla="*/ 360 w 378"/>
                <a:gd name="T3" fmla="*/ 36 h 374"/>
                <a:gd name="T4" fmla="*/ 378 w 378"/>
                <a:gd name="T5" fmla="*/ 230 h 374"/>
                <a:gd name="T6" fmla="*/ 207 w 378"/>
                <a:gd name="T7" fmla="*/ 266 h 374"/>
                <a:gd name="T8" fmla="*/ 284 w 378"/>
                <a:gd name="T9" fmla="*/ 338 h 374"/>
                <a:gd name="T10" fmla="*/ 95 w 378"/>
                <a:gd name="T11" fmla="*/ 374 h 374"/>
                <a:gd name="T12" fmla="*/ 171 w 378"/>
                <a:gd name="T13" fmla="*/ 338 h 374"/>
                <a:gd name="T14" fmla="*/ 0 w 378"/>
                <a:gd name="T15" fmla="*/ 266 h 374"/>
                <a:gd name="T16" fmla="*/ 14 w 378"/>
                <a:gd name="T17" fmla="*/ 230 h 374"/>
                <a:gd name="T18" fmla="*/ 0 w 378"/>
                <a:gd name="T19" fmla="*/ 36 h 374"/>
                <a:gd name="T20" fmla="*/ 0 w 378"/>
                <a:gd name="T21" fmla="*/ 0 h 374"/>
                <a:gd name="T22" fmla="*/ 270 w 378"/>
                <a:gd name="T23" fmla="*/ 90 h 374"/>
                <a:gd name="T24" fmla="*/ 257 w 378"/>
                <a:gd name="T25" fmla="*/ 99 h 374"/>
                <a:gd name="T26" fmla="*/ 167 w 378"/>
                <a:gd name="T27" fmla="*/ 117 h 374"/>
                <a:gd name="T28" fmla="*/ 162 w 378"/>
                <a:gd name="T29" fmla="*/ 113 h 374"/>
                <a:gd name="T30" fmla="*/ 113 w 378"/>
                <a:gd name="T31" fmla="*/ 149 h 374"/>
                <a:gd name="T32" fmla="*/ 189 w 378"/>
                <a:gd name="T33" fmla="*/ 144 h 374"/>
                <a:gd name="T34" fmla="*/ 198 w 378"/>
                <a:gd name="T35" fmla="*/ 149 h 374"/>
                <a:gd name="T36" fmla="*/ 266 w 378"/>
                <a:gd name="T37" fmla="*/ 117 h 374"/>
                <a:gd name="T38" fmla="*/ 284 w 378"/>
                <a:gd name="T39" fmla="*/ 90 h 374"/>
                <a:gd name="T40" fmla="*/ 252 w 378"/>
                <a:gd name="T41" fmla="*/ 131 h 374"/>
                <a:gd name="T42" fmla="*/ 270 w 378"/>
                <a:gd name="T43" fmla="*/ 189 h 374"/>
                <a:gd name="T44" fmla="*/ 252 w 378"/>
                <a:gd name="T45" fmla="*/ 131 h 374"/>
                <a:gd name="T46" fmla="*/ 225 w 378"/>
                <a:gd name="T47" fmla="*/ 149 h 374"/>
                <a:gd name="T48" fmla="*/ 243 w 378"/>
                <a:gd name="T49" fmla="*/ 189 h 374"/>
                <a:gd name="T50" fmla="*/ 225 w 378"/>
                <a:gd name="T51" fmla="*/ 149 h 374"/>
                <a:gd name="T52" fmla="*/ 194 w 378"/>
                <a:gd name="T53" fmla="*/ 171 h 374"/>
                <a:gd name="T54" fmla="*/ 212 w 378"/>
                <a:gd name="T55" fmla="*/ 189 h 374"/>
                <a:gd name="T56" fmla="*/ 194 w 378"/>
                <a:gd name="T57" fmla="*/ 171 h 374"/>
                <a:gd name="T58" fmla="*/ 167 w 378"/>
                <a:gd name="T59" fmla="*/ 153 h 374"/>
                <a:gd name="T60" fmla="*/ 185 w 378"/>
                <a:gd name="T61" fmla="*/ 189 h 374"/>
                <a:gd name="T62" fmla="*/ 167 w 378"/>
                <a:gd name="T63" fmla="*/ 153 h 374"/>
                <a:gd name="T64" fmla="*/ 140 w 378"/>
                <a:gd name="T65" fmla="*/ 153 h 374"/>
                <a:gd name="T66" fmla="*/ 158 w 378"/>
                <a:gd name="T67" fmla="*/ 189 h 374"/>
                <a:gd name="T68" fmla="*/ 140 w 378"/>
                <a:gd name="T69" fmla="*/ 153 h 374"/>
                <a:gd name="T70" fmla="*/ 108 w 378"/>
                <a:gd name="T71" fmla="*/ 162 h 374"/>
                <a:gd name="T72" fmla="*/ 126 w 378"/>
                <a:gd name="T73" fmla="*/ 189 h 374"/>
                <a:gd name="T74" fmla="*/ 108 w 378"/>
                <a:gd name="T75" fmla="*/ 162 h 374"/>
                <a:gd name="T76" fmla="*/ 324 w 378"/>
                <a:gd name="T77" fmla="*/ 41 h 374"/>
                <a:gd name="T78" fmla="*/ 54 w 378"/>
                <a:gd name="T79" fmla="*/ 225 h 374"/>
                <a:gd name="T80" fmla="*/ 324 w 378"/>
                <a:gd name="T81" fmla="*/ 41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78" h="374">
                  <a:moveTo>
                    <a:pt x="0" y="0"/>
                  </a:moveTo>
                  <a:lnTo>
                    <a:pt x="378" y="0"/>
                  </a:lnTo>
                  <a:lnTo>
                    <a:pt x="378" y="36"/>
                  </a:lnTo>
                  <a:lnTo>
                    <a:pt x="360" y="36"/>
                  </a:lnTo>
                  <a:lnTo>
                    <a:pt x="360" y="230"/>
                  </a:lnTo>
                  <a:lnTo>
                    <a:pt x="378" y="230"/>
                  </a:lnTo>
                  <a:lnTo>
                    <a:pt x="378" y="266"/>
                  </a:lnTo>
                  <a:lnTo>
                    <a:pt x="207" y="266"/>
                  </a:lnTo>
                  <a:lnTo>
                    <a:pt x="207" y="338"/>
                  </a:lnTo>
                  <a:lnTo>
                    <a:pt x="284" y="338"/>
                  </a:lnTo>
                  <a:lnTo>
                    <a:pt x="284" y="374"/>
                  </a:lnTo>
                  <a:lnTo>
                    <a:pt x="95" y="374"/>
                  </a:lnTo>
                  <a:lnTo>
                    <a:pt x="95" y="338"/>
                  </a:lnTo>
                  <a:lnTo>
                    <a:pt x="171" y="338"/>
                  </a:lnTo>
                  <a:lnTo>
                    <a:pt x="171" y="266"/>
                  </a:lnTo>
                  <a:lnTo>
                    <a:pt x="0" y="266"/>
                  </a:lnTo>
                  <a:lnTo>
                    <a:pt x="0" y="230"/>
                  </a:lnTo>
                  <a:lnTo>
                    <a:pt x="14" y="230"/>
                  </a:lnTo>
                  <a:lnTo>
                    <a:pt x="14" y="36"/>
                  </a:lnTo>
                  <a:lnTo>
                    <a:pt x="0" y="3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284" y="90"/>
                  </a:moveTo>
                  <a:lnTo>
                    <a:pt x="270" y="90"/>
                  </a:lnTo>
                  <a:lnTo>
                    <a:pt x="252" y="90"/>
                  </a:lnTo>
                  <a:lnTo>
                    <a:pt x="257" y="99"/>
                  </a:lnTo>
                  <a:lnTo>
                    <a:pt x="194" y="135"/>
                  </a:lnTo>
                  <a:lnTo>
                    <a:pt x="167" y="117"/>
                  </a:lnTo>
                  <a:lnTo>
                    <a:pt x="167" y="113"/>
                  </a:lnTo>
                  <a:lnTo>
                    <a:pt x="162" y="113"/>
                  </a:lnTo>
                  <a:lnTo>
                    <a:pt x="108" y="135"/>
                  </a:lnTo>
                  <a:lnTo>
                    <a:pt x="113" y="149"/>
                  </a:lnTo>
                  <a:lnTo>
                    <a:pt x="162" y="126"/>
                  </a:lnTo>
                  <a:lnTo>
                    <a:pt x="189" y="144"/>
                  </a:lnTo>
                  <a:lnTo>
                    <a:pt x="194" y="149"/>
                  </a:lnTo>
                  <a:lnTo>
                    <a:pt x="198" y="149"/>
                  </a:lnTo>
                  <a:lnTo>
                    <a:pt x="261" y="108"/>
                  </a:lnTo>
                  <a:lnTo>
                    <a:pt x="266" y="117"/>
                  </a:lnTo>
                  <a:lnTo>
                    <a:pt x="275" y="104"/>
                  </a:lnTo>
                  <a:lnTo>
                    <a:pt x="284" y="90"/>
                  </a:lnTo>
                  <a:lnTo>
                    <a:pt x="284" y="90"/>
                  </a:lnTo>
                  <a:close/>
                  <a:moveTo>
                    <a:pt x="252" y="131"/>
                  </a:moveTo>
                  <a:lnTo>
                    <a:pt x="252" y="189"/>
                  </a:lnTo>
                  <a:lnTo>
                    <a:pt x="270" y="189"/>
                  </a:lnTo>
                  <a:lnTo>
                    <a:pt x="270" y="131"/>
                  </a:lnTo>
                  <a:lnTo>
                    <a:pt x="252" y="131"/>
                  </a:lnTo>
                  <a:lnTo>
                    <a:pt x="252" y="131"/>
                  </a:lnTo>
                  <a:close/>
                  <a:moveTo>
                    <a:pt x="225" y="149"/>
                  </a:moveTo>
                  <a:lnTo>
                    <a:pt x="225" y="189"/>
                  </a:lnTo>
                  <a:lnTo>
                    <a:pt x="243" y="189"/>
                  </a:lnTo>
                  <a:lnTo>
                    <a:pt x="243" y="149"/>
                  </a:lnTo>
                  <a:lnTo>
                    <a:pt x="225" y="149"/>
                  </a:lnTo>
                  <a:lnTo>
                    <a:pt x="225" y="149"/>
                  </a:lnTo>
                  <a:close/>
                  <a:moveTo>
                    <a:pt x="194" y="171"/>
                  </a:moveTo>
                  <a:lnTo>
                    <a:pt x="194" y="189"/>
                  </a:lnTo>
                  <a:lnTo>
                    <a:pt x="212" y="189"/>
                  </a:lnTo>
                  <a:lnTo>
                    <a:pt x="212" y="171"/>
                  </a:lnTo>
                  <a:lnTo>
                    <a:pt x="194" y="171"/>
                  </a:lnTo>
                  <a:lnTo>
                    <a:pt x="194" y="171"/>
                  </a:lnTo>
                  <a:close/>
                  <a:moveTo>
                    <a:pt x="167" y="153"/>
                  </a:moveTo>
                  <a:lnTo>
                    <a:pt x="167" y="189"/>
                  </a:lnTo>
                  <a:lnTo>
                    <a:pt x="185" y="189"/>
                  </a:lnTo>
                  <a:lnTo>
                    <a:pt x="185" y="153"/>
                  </a:lnTo>
                  <a:lnTo>
                    <a:pt x="167" y="153"/>
                  </a:lnTo>
                  <a:lnTo>
                    <a:pt x="167" y="153"/>
                  </a:lnTo>
                  <a:close/>
                  <a:moveTo>
                    <a:pt x="140" y="153"/>
                  </a:moveTo>
                  <a:lnTo>
                    <a:pt x="140" y="189"/>
                  </a:lnTo>
                  <a:lnTo>
                    <a:pt x="158" y="189"/>
                  </a:lnTo>
                  <a:lnTo>
                    <a:pt x="158" y="153"/>
                  </a:lnTo>
                  <a:lnTo>
                    <a:pt x="140" y="153"/>
                  </a:lnTo>
                  <a:lnTo>
                    <a:pt x="140" y="153"/>
                  </a:lnTo>
                  <a:close/>
                  <a:moveTo>
                    <a:pt x="108" y="162"/>
                  </a:moveTo>
                  <a:lnTo>
                    <a:pt x="108" y="189"/>
                  </a:lnTo>
                  <a:lnTo>
                    <a:pt x="126" y="189"/>
                  </a:lnTo>
                  <a:lnTo>
                    <a:pt x="126" y="162"/>
                  </a:lnTo>
                  <a:lnTo>
                    <a:pt x="108" y="162"/>
                  </a:lnTo>
                  <a:lnTo>
                    <a:pt x="108" y="162"/>
                  </a:lnTo>
                  <a:close/>
                  <a:moveTo>
                    <a:pt x="324" y="41"/>
                  </a:moveTo>
                  <a:lnTo>
                    <a:pt x="54" y="41"/>
                  </a:lnTo>
                  <a:lnTo>
                    <a:pt x="54" y="225"/>
                  </a:lnTo>
                  <a:lnTo>
                    <a:pt x="324" y="225"/>
                  </a:lnTo>
                  <a:lnTo>
                    <a:pt x="324" y="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TextBox 31"/>
            <p:cNvSpPr txBox="1"/>
            <p:nvPr/>
          </p:nvSpPr>
          <p:spPr>
            <a:xfrm>
              <a:off x="2405645" y="1839266"/>
              <a:ext cx="193772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Lorem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ipsum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dolor sit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,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405645" y="4053060"/>
            <a:ext cx="3155647" cy="2762317"/>
            <a:chOff x="2405645" y="4053060"/>
            <a:chExt cx="3155647" cy="2762317"/>
          </a:xfrm>
        </p:grpSpPr>
        <p:sp>
          <p:nvSpPr>
            <p:cNvPr id="175" name="任意多边形 174"/>
            <p:cNvSpPr>
              <a:spLocks noChangeArrowheads="1"/>
            </p:cNvSpPr>
            <p:nvPr/>
          </p:nvSpPr>
          <p:spPr bwMode="auto">
            <a:xfrm rot="18900000">
              <a:off x="2413428" y="4053060"/>
              <a:ext cx="3147864" cy="2762317"/>
            </a:xfrm>
            <a:custGeom>
              <a:avLst/>
              <a:gdLst>
                <a:gd name="connsiteX0" fmla="*/ 3147864 w 3147864"/>
                <a:gd name="connsiteY0" fmla="*/ 2094198 h 2762317"/>
                <a:gd name="connsiteX1" fmla="*/ 2471795 w 3147864"/>
                <a:gd name="connsiteY1" fmla="*/ 2762317 h 2762317"/>
                <a:gd name="connsiteX2" fmla="*/ 2471795 w 3147864"/>
                <a:gd name="connsiteY2" fmla="*/ 2564480 h 2762317"/>
                <a:gd name="connsiteX3" fmla="*/ 2118745 w 3147864"/>
                <a:gd name="connsiteY3" fmla="*/ 2564480 h 2762317"/>
                <a:gd name="connsiteX4" fmla="*/ 2118745 w 3147864"/>
                <a:gd name="connsiteY4" fmla="*/ 1999170 h 2762317"/>
                <a:gd name="connsiteX5" fmla="*/ 1750114 w 3147864"/>
                <a:gd name="connsiteY5" fmla="*/ 2367801 h 2762317"/>
                <a:gd name="connsiteX6" fmla="*/ 1706777 w 3147864"/>
                <a:gd name="connsiteY6" fmla="*/ 2367801 h 2762317"/>
                <a:gd name="connsiteX7" fmla="*/ 8975 w 3147864"/>
                <a:gd name="connsiteY7" fmla="*/ 669999 h 2762317"/>
                <a:gd name="connsiteX8" fmla="*/ 8975 w 3147864"/>
                <a:gd name="connsiteY8" fmla="*/ 626662 h 2762317"/>
                <a:gd name="connsiteX9" fmla="*/ 626662 w 3147864"/>
                <a:gd name="connsiteY9" fmla="*/ 8975 h 2762317"/>
                <a:gd name="connsiteX10" fmla="*/ 669999 w 3147864"/>
                <a:gd name="connsiteY10" fmla="*/ 8975 h 2762317"/>
                <a:gd name="connsiteX11" fmla="*/ 2284941 w 3147864"/>
                <a:gd name="connsiteY11" fmla="*/ 1623916 h 2762317"/>
                <a:gd name="connsiteX12" fmla="*/ 2471795 w 3147864"/>
                <a:gd name="connsiteY12" fmla="*/ 1623916 h 2762317"/>
                <a:gd name="connsiteX13" fmla="*/ 2471795 w 3147864"/>
                <a:gd name="connsiteY13" fmla="*/ 1426079 h 2762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47864" h="2762317">
                  <a:moveTo>
                    <a:pt x="3147864" y="2094198"/>
                  </a:moveTo>
                  <a:lnTo>
                    <a:pt x="2471795" y="2762317"/>
                  </a:lnTo>
                  <a:lnTo>
                    <a:pt x="2471795" y="2564480"/>
                  </a:lnTo>
                  <a:lnTo>
                    <a:pt x="2118745" y="2564480"/>
                  </a:lnTo>
                  <a:lnTo>
                    <a:pt x="2118745" y="1999170"/>
                  </a:lnTo>
                  <a:lnTo>
                    <a:pt x="1750114" y="2367801"/>
                  </a:lnTo>
                  <a:cubicBezTo>
                    <a:pt x="1738147" y="2379768"/>
                    <a:pt x="1718744" y="2379768"/>
                    <a:pt x="1706777" y="2367801"/>
                  </a:cubicBezTo>
                  <a:lnTo>
                    <a:pt x="8975" y="669999"/>
                  </a:lnTo>
                  <a:cubicBezTo>
                    <a:pt x="-2992" y="658032"/>
                    <a:pt x="-2992" y="638629"/>
                    <a:pt x="8975" y="626662"/>
                  </a:cubicBezTo>
                  <a:lnTo>
                    <a:pt x="626662" y="8975"/>
                  </a:lnTo>
                  <a:cubicBezTo>
                    <a:pt x="638629" y="-2992"/>
                    <a:pt x="658032" y="-2992"/>
                    <a:pt x="669999" y="8975"/>
                  </a:cubicBezTo>
                  <a:lnTo>
                    <a:pt x="2284941" y="1623916"/>
                  </a:lnTo>
                  <a:lnTo>
                    <a:pt x="2471795" y="1623916"/>
                  </a:lnTo>
                  <a:lnTo>
                    <a:pt x="2471795" y="1426079"/>
                  </a:lnTo>
                  <a:close/>
                </a:path>
              </a:pathLst>
            </a:custGeom>
            <a:solidFill>
              <a:schemeClr val="bg1">
                <a:alpha val="81175"/>
              </a:schemeClr>
            </a:solidFill>
            <a:ln w="19050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noAutofit/>
            </a:bodyPr>
            <a:lstStyle/>
            <a:p>
              <a:endParaRPr lang="zh-CN" altLang="zh-CN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" name="椭圆 26"/>
            <p:cNvSpPr>
              <a:spLocks noChangeAspect="1"/>
            </p:cNvSpPr>
            <p:nvPr/>
          </p:nvSpPr>
          <p:spPr bwMode="auto">
            <a:xfrm>
              <a:off x="4367781" y="5113121"/>
              <a:ext cx="942910" cy="93752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/>
            </a:p>
          </p:txBody>
        </p:sp>
        <p:sp>
          <p:nvSpPr>
            <p:cNvPr id="165" name="椭圆 117"/>
            <p:cNvSpPr>
              <a:spLocks noChangeAspect="1"/>
            </p:cNvSpPr>
            <p:nvPr/>
          </p:nvSpPr>
          <p:spPr bwMode="auto">
            <a:xfrm>
              <a:off x="4435131" y="5183166"/>
              <a:ext cx="808209" cy="80012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/>
            </a:p>
          </p:txBody>
        </p:sp>
        <p:sp>
          <p:nvSpPr>
            <p:cNvPr id="183" name="Freeform 26"/>
            <p:cNvSpPr>
              <a:spLocks noEditPoints="1"/>
            </p:cNvSpPr>
            <p:nvPr/>
          </p:nvSpPr>
          <p:spPr bwMode="auto">
            <a:xfrm>
              <a:off x="4627263" y="5367955"/>
              <a:ext cx="436841" cy="436841"/>
            </a:xfrm>
            <a:custGeom>
              <a:avLst/>
              <a:gdLst>
                <a:gd name="T0" fmla="*/ 60 w 99"/>
                <a:gd name="T1" fmla="*/ 9 h 99"/>
                <a:gd name="T2" fmla="*/ 81 w 99"/>
                <a:gd name="T3" fmla="*/ 10 h 99"/>
                <a:gd name="T4" fmla="*/ 79 w 99"/>
                <a:gd name="T5" fmla="*/ 20 h 99"/>
                <a:gd name="T6" fmla="*/ 96 w 99"/>
                <a:gd name="T7" fmla="*/ 31 h 99"/>
                <a:gd name="T8" fmla="*/ 90 w 99"/>
                <a:gd name="T9" fmla="*/ 38 h 99"/>
                <a:gd name="T10" fmla="*/ 99 w 99"/>
                <a:gd name="T11" fmla="*/ 57 h 99"/>
                <a:gd name="T12" fmla="*/ 90 w 99"/>
                <a:gd name="T13" fmla="*/ 60 h 99"/>
                <a:gd name="T14" fmla="*/ 89 w 99"/>
                <a:gd name="T15" fmla="*/ 81 h 99"/>
                <a:gd name="T16" fmla="*/ 80 w 99"/>
                <a:gd name="T17" fmla="*/ 79 h 99"/>
                <a:gd name="T18" fmla="*/ 68 w 99"/>
                <a:gd name="T19" fmla="*/ 97 h 99"/>
                <a:gd name="T20" fmla="*/ 61 w 99"/>
                <a:gd name="T21" fmla="*/ 90 h 99"/>
                <a:gd name="T22" fmla="*/ 42 w 99"/>
                <a:gd name="T23" fmla="*/ 99 h 99"/>
                <a:gd name="T24" fmla="*/ 39 w 99"/>
                <a:gd name="T25" fmla="*/ 91 h 99"/>
                <a:gd name="T26" fmla="*/ 18 w 99"/>
                <a:gd name="T27" fmla="*/ 89 h 99"/>
                <a:gd name="T28" fmla="*/ 20 w 99"/>
                <a:gd name="T29" fmla="*/ 80 h 99"/>
                <a:gd name="T30" fmla="*/ 3 w 99"/>
                <a:gd name="T31" fmla="*/ 68 h 99"/>
                <a:gd name="T32" fmla="*/ 9 w 99"/>
                <a:gd name="T33" fmla="*/ 61 h 99"/>
                <a:gd name="T34" fmla="*/ 0 w 99"/>
                <a:gd name="T35" fmla="*/ 42 h 99"/>
                <a:gd name="T36" fmla="*/ 9 w 99"/>
                <a:gd name="T37" fmla="*/ 39 h 99"/>
                <a:gd name="T38" fmla="*/ 10 w 99"/>
                <a:gd name="T39" fmla="*/ 18 h 99"/>
                <a:gd name="T40" fmla="*/ 19 w 99"/>
                <a:gd name="T41" fmla="*/ 20 h 99"/>
                <a:gd name="T42" fmla="*/ 31 w 99"/>
                <a:gd name="T43" fmla="*/ 3 h 99"/>
                <a:gd name="T44" fmla="*/ 38 w 99"/>
                <a:gd name="T45" fmla="*/ 9 h 99"/>
                <a:gd name="T46" fmla="*/ 57 w 99"/>
                <a:gd name="T47" fmla="*/ 0 h 99"/>
                <a:gd name="T48" fmla="*/ 36 w 99"/>
                <a:gd name="T49" fmla="*/ 58 h 99"/>
                <a:gd name="T50" fmla="*/ 45 w 99"/>
                <a:gd name="T51" fmla="*/ 47 h 99"/>
                <a:gd name="T52" fmla="*/ 58 w 99"/>
                <a:gd name="T53" fmla="*/ 55 h 99"/>
                <a:gd name="T54" fmla="*/ 64 w 99"/>
                <a:gd name="T55" fmla="*/ 56 h 99"/>
                <a:gd name="T56" fmla="*/ 54 w 99"/>
                <a:gd name="T57" fmla="*/ 54 h 99"/>
                <a:gd name="T58" fmla="*/ 58 w 99"/>
                <a:gd name="T59" fmla="*/ 69 h 99"/>
                <a:gd name="T60" fmla="*/ 71 w 99"/>
                <a:gd name="T61" fmla="*/ 71 h 99"/>
                <a:gd name="T62" fmla="*/ 71 w 99"/>
                <a:gd name="T63" fmla="*/ 28 h 99"/>
                <a:gd name="T64" fmla="*/ 28 w 99"/>
                <a:gd name="T65" fmla="*/ 28 h 99"/>
                <a:gd name="T66" fmla="*/ 28 w 99"/>
                <a:gd name="T67" fmla="*/ 71 h 99"/>
                <a:gd name="T68" fmla="*/ 55 w 99"/>
                <a:gd name="T69" fmla="*/ 79 h 99"/>
                <a:gd name="T70" fmla="*/ 48 w 99"/>
                <a:gd name="T71" fmla="*/ 66 h 99"/>
                <a:gd name="T72" fmla="*/ 35 w 99"/>
                <a:gd name="T73" fmla="*/ 75 h 99"/>
                <a:gd name="T74" fmla="*/ 42 w 99"/>
                <a:gd name="T75" fmla="*/ 71 h 99"/>
                <a:gd name="T76" fmla="*/ 45 w 99"/>
                <a:gd name="T77" fmla="*/ 52 h 99"/>
                <a:gd name="T78" fmla="*/ 38 w 99"/>
                <a:gd name="T79" fmla="*/ 59 h 99"/>
                <a:gd name="T80" fmla="*/ 51 w 99"/>
                <a:gd name="T81" fmla="*/ 37 h 99"/>
                <a:gd name="T82" fmla="*/ 51 w 99"/>
                <a:gd name="T83" fmla="*/ 46 h 99"/>
                <a:gd name="T84" fmla="*/ 51 w 99"/>
                <a:gd name="T85" fmla="*/ 3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9" h="99">
                  <a:moveTo>
                    <a:pt x="59" y="8"/>
                  </a:moveTo>
                  <a:cubicBezTo>
                    <a:pt x="59" y="9"/>
                    <a:pt x="60" y="9"/>
                    <a:pt x="60" y="9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9"/>
                    <a:pt x="79" y="19"/>
                    <a:pt x="79" y="20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59"/>
                    <a:pt x="90" y="60"/>
                    <a:pt x="90" y="60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1" y="90"/>
                    <a:pt x="61" y="9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1"/>
                    <a:pt x="39" y="91"/>
                    <a:pt x="39" y="91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1"/>
                    <a:pt x="9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39"/>
                    <a:pt x="9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36" y="58"/>
                  </a:moveTo>
                  <a:cubicBezTo>
                    <a:pt x="37" y="52"/>
                    <a:pt x="37" y="52"/>
                    <a:pt x="37" y="52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63" y="77"/>
                    <a:pt x="67" y="74"/>
                    <a:pt x="71" y="71"/>
                  </a:cubicBezTo>
                  <a:cubicBezTo>
                    <a:pt x="76" y="66"/>
                    <a:pt x="80" y="58"/>
                    <a:pt x="80" y="50"/>
                  </a:cubicBezTo>
                  <a:cubicBezTo>
                    <a:pt x="80" y="41"/>
                    <a:pt x="76" y="34"/>
                    <a:pt x="71" y="28"/>
                  </a:cubicBezTo>
                  <a:cubicBezTo>
                    <a:pt x="65" y="23"/>
                    <a:pt x="58" y="19"/>
                    <a:pt x="49" y="19"/>
                  </a:cubicBezTo>
                  <a:cubicBezTo>
                    <a:pt x="41" y="19"/>
                    <a:pt x="34" y="23"/>
                    <a:pt x="28" y="28"/>
                  </a:cubicBezTo>
                  <a:cubicBezTo>
                    <a:pt x="23" y="34"/>
                    <a:pt x="19" y="41"/>
                    <a:pt x="19" y="50"/>
                  </a:cubicBezTo>
                  <a:cubicBezTo>
                    <a:pt x="19" y="58"/>
                    <a:pt x="23" y="66"/>
                    <a:pt x="28" y="71"/>
                  </a:cubicBezTo>
                  <a:cubicBezTo>
                    <a:pt x="34" y="76"/>
                    <a:pt x="41" y="80"/>
                    <a:pt x="49" y="80"/>
                  </a:cubicBezTo>
                  <a:cubicBezTo>
                    <a:pt x="52" y="80"/>
                    <a:pt x="54" y="80"/>
                    <a:pt x="55" y="7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7" y="69"/>
                    <a:pt x="45" y="73"/>
                    <a:pt x="45" y="73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6" y="58"/>
                    <a:pt x="36" y="58"/>
                    <a:pt x="36" y="58"/>
                  </a:cubicBezTo>
                  <a:close/>
                  <a:moveTo>
                    <a:pt x="51" y="37"/>
                  </a:moveTo>
                  <a:cubicBezTo>
                    <a:pt x="48" y="37"/>
                    <a:pt x="46" y="39"/>
                    <a:pt x="46" y="41"/>
                  </a:cubicBezTo>
                  <a:cubicBezTo>
                    <a:pt x="46" y="44"/>
                    <a:pt x="48" y="46"/>
                    <a:pt x="51" y="46"/>
                  </a:cubicBezTo>
                  <a:cubicBezTo>
                    <a:pt x="53" y="46"/>
                    <a:pt x="55" y="44"/>
                    <a:pt x="55" y="41"/>
                  </a:cubicBezTo>
                  <a:cubicBezTo>
                    <a:pt x="55" y="39"/>
                    <a:pt x="53" y="37"/>
                    <a:pt x="51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TextBox 31"/>
            <p:cNvSpPr txBox="1"/>
            <p:nvPr/>
          </p:nvSpPr>
          <p:spPr>
            <a:xfrm>
              <a:off x="2405645" y="5300227"/>
              <a:ext cx="193772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Lorem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ipsum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dolor sit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,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0580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六边形 4"/>
          <p:cNvSpPr/>
          <p:nvPr/>
        </p:nvSpPr>
        <p:spPr>
          <a:xfrm>
            <a:off x="-412129" y="193793"/>
            <a:ext cx="1543554" cy="846320"/>
          </a:xfrm>
          <a:prstGeom prst="hexagon">
            <a:avLst/>
          </a:prstGeom>
          <a:gradFill>
            <a:gsLst>
              <a:gs pos="100000">
                <a:srgbClr val="DEDEDE"/>
              </a:gs>
              <a:gs pos="0">
                <a:schemeClr val="bg1"/>
              </a:gs>
            </a:gsLst>
            <a:lin ang="2700000" scaled="1"/>
          </a:gradFill>
          <a:ln>
            <a:noFill/>
          </a:ln>
          <a:effectLst>
            <a:outerShdw blurRad="431800" dist="215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500" y="324565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E0BF5A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dirty="0">
              <a:solidFill>
                <a:srgbClr val="E0BF5A"/>
              </a:solidFill>
              <a:effectLst>
                <a:innerShdw blurRad="63500" dist="50800" dir="13500000">
                  <a:prstClr val="black">
                    <a:alpha val="35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91180" y="405170"/>
            <a:ext cx="4578414" cy="523220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effectLst>
                <a:innerShdw blurRad="114300">
                  <a:prstClr val="black"/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096087" y="657225"/>
            <a:ext cx="5886276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30098" y="6657975"/>
            <a:ext cx="11931804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矩形 21"/>
          <p:cNvSpPr/>
          <p:nvPr/>
        </p:nvSpPr>
        <p:spPr>
          <a:xfrm rot="5400000" flipV="1">
            <a:off x="-218043" y="0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C33B2C"/>
              </a:gs>
              <a:gs pos="96000">
                <a:srgbClr val="7A251C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5400000" flipV="1">
            <a:off x="-218043" y="274242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81BDB9"/>
              </a:gs>
              <a:gs pos="85000">
                <a:srgbClr val="3F797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5400000" flipV="1">
            <a:off x="-218043" y="548483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F0D378"/>
              </a:gs>
              <a:gs pos="100000">
                <a:srgbClr val="BB931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5400000" flipV="1">
            <a:off x="-218043" y="822725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957D6F"/>
              </a:gs>
              <a:gs pos="100000">
                <a:srgbClr val="5E4F46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Rectangle 43"/>
          <p:cNvSpPr/>
          <p:nvPr/>
        </p:nvSpPr>
        <p:spPr>
          <a:xfrm>
            <a:off x="399474" y="3887808"/>
            <a:ext cx="11372468" cy="4571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grpSp>
        <p:nvGrpSpPr>
          <p:cNvPr id="2" name="组合 1"/>
          <p:cNvGrpSpPr/>
          <p:nvPr/>
        </p:nvGrpSpPr>
        <p:grpSpPr>
          <a:xfrm>
            <a:off x="1243892" y="2093999"/>
            <a:ext cx="1139536" cy="2127089"/>
            <a:chOff x="1243892" y="2093999"/>
            <a:chExt cx="1139536" cy="2127089"/>
          </a:xfrm>
        </p:grpSpPr>
        <p:grpSp>
          <p:nvGrpSpPr>
            <p:cNvPr id="46" name="Group 22"/>
            <p:cNvGrpSpPr/>
            <p:nvPr/>
          </p:nvGrpSpPr>
          <p:grpSpPr>
            <a:xfrm>
              <a:off x="1490280" y="3573016"/>
              <a:ext cx="646764" cy="648072"/>
              <a:chOff x="2495600" y="3102417"/>
              <a:chExt cx="646764" cy="648072"/>
            </a:xfrm>
          </p:grpSpPr>
          <p:grpSp>
            <p:nvGrpSpPr>
              <p:cNvPr id="47" name="组合 79"/>
              <p:cNvGrpSpPr>
                <a:grpSpLocks/>
              </p:cNvGrpSpPr>
              <p:nvPr/>
            </p:nvGrpSpPr>
            <p:grpSpPr bwMode="auto">
              <a:xfrm>
                <a:off x="2495600" y="3102417"/>
                <a:ext cx="646764" cy="648072"/>
                <a:chOff x="6379729" y="2488774"/>
                <a:chExt cx="2513016" cy="2513016"/>
              </a:xfrm>
            </p:grpSpPr>
            <p:sp>
              <p:nvSpPr>
                <p:cNvPr id="49" name="任意多边形 82"/>
                <p:cNvSpPr/>
                <p:nvPr/>
              </p:nvSpPr>
              <p:spPr>
                <a:xfrm rot="3738964">
                  <a:off x="6379729" y="2488774"/>
                  <a:ext cx="2513016" cy="2513016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17000">
                      <a:srgbClr val="FFFFFF"/>
                    </a:gs>
                    <a:gs pos="88000">
                      <a:srgbClr val="FFFFFF">
                        <a:lumMod val="72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127000" dist="63500" dir="7380000" sx="102000" sy="102000" algn="tr" rotWithShape="0">
                    <a:prstClr val="black">
                      <a:alpha val="39000"/>
                    </a:prst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宋体"/>
                  </a:endParaRPr>
                </a:p>
              </p:txBody>
            </p:sp>
            <p:sp>
              <p:nvSpPr>
                <p:cNvPr id="50" name="任意多边形 83"/>
                <p:cNvSpPr/>
                <p:nvPr/>
              </p:nvSpPr>
              <p:spPr>
                <a:xfrm rot="16377237">
                  <a:off x="6397834" y="2506880"/>
                  <a:ext cx="2476803" cy="2476801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rgbClr val="FFFFFF"/>
                    </a:gs>
                    <a:gs pos="98000">
                      <a:srgbClr val="FFFFFF">
                        <a:lumMod val="75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0"/>
                </a:effec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8" name="椭圆 80"/>
              <p:cNvSpPr/>
              <p:nvPr/>
            </p:nvSpPr>
            <p:spPr bwMode="auto">
              <a:xfrm>
                <a:off x="2631544" y="3238636"/>
                <a:ext cx="374874" cy="375634"/>
              </a:xfrm>
              <a:prstGeom prst="ellipse">
                <a:avLst/>
              </a:prstGeom>
              <a:gradFill flip="none" rotWithShape="1">
                <a:gsLst>
                  <a:gs pos="10000">
                    <a:srgbClr val="957D6F"/>
                  </a:gs>
                  <a:gs pos="100000">
                    <a:srgbClr val="5E4F46"/>
                  </a:gs>
                </a:gsLst>
                <a:lin ang="10800000" scaled="0"/>
                <a:tileRect/>
              </a:gra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66" name="Teardrop 44"/>
            <p:cNvSpPr/>
            <p:nvPr/>
          </p:nvSpPr>
          <p:spPr>
            <a:xfrm rot="8228570">
              <a:off x="1243892" y="2093999"/>
              <a:ext cx="1139536" cy="1177043"/>
            </a:xfrm>
            <a:prstGeom prst="teardrop">
              <a:avLst/>
            </a:prstGeom>
            <a:solidFill>
              <a:schemeClr val="bg1">
                <a:alpha val="81175"/>
              </a:schemeClr>
            </a:solidFill>
            <a:ln w="19050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noAutofit/>
            </a:bodyPr>
            <a:lstStyle/>
            <a:p>
              <a:endParaRPr lang="vi-V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0" name="TextBox 51"/>
            <p:cNvSpPr txBox="1"/>
            <p:nvPr/>
          </p:nvSpPr>
          <p:spPr>
            <a:xfrm>
              <a:off x="1449062" y="2511104"/>
              <a:ext cx="772071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Arial" panose="020B0604020202020204" pitchFamily="34" charset="0"/>
                </a:rPr>
                <a:t>Step 1</a:t>
              </a:r>
              <a:endParaRPr lang="vi-VN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983940" y="2094000"/>
            <a:ext cx="1139536" cy="2127088"/>
            <a:chOff x="3983940" y="2094000"/>
            <a:chExt cx="1139536" cy="2127088"/>
          </a:xfrm>
        </p:grpSpPr>
        <p:grpSp>
          <p:nvGrpSpPr>
            <p:cNvPr id="51" name="Group 23"/>
            <p:cNvGrpSpPr/>
            <p:nvPr/>
          </p:nvGrpSpPr>
          <p:grpSpPr>
            <a:xfrm>
              <a:off x="4230328" y="3573016"/>
              <a:ext cx="646764" cy="648072"/>
              <a:chOff x="2495600" y="3102417"/>
              <a:chExt cx="646764" cy="648072"/>
            </a:xfrm>
          </p:grpSpPr>
          <p:grpSp>
            <p:nvGrpSpPr>
              <p:cNvPr id="52" name="组合 79"/>
              <p:cNvGrpSpPr>
                <a:grpSpLocks/>
              </p:cNvGrpSpPr>
              <p:nvPr/>
            </p:nvGrpSpPr>
            <p:grpSpPr bwMode="auto">
              <a:xfrm>
                <a:off x="2495600" y="3102417"/>
                <a:ext cx="646764" cy="648072"/>
                <a:chOff x="6379729" y="2488774"/>
                <a:chExt cx="2513016" cy="2513016"/>
              </a:xfrm>
            </p:grpSpPr>
            <p:sp>
              <p:nvSpPr>
                <p:cNvPr id="54" name="任意多边形 82"/>
                <p:cNvSpPr/>
                <p:nvPr/>
              </p:nvSpPr>
              <p:spPr>
                <a:xfrm rot="3738964">
                  <a:off x="6379729" y="2488774"/>
                  <a:ext cx="2513016" cy="2513016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17000">
                      <a:srgbClr val="FFFFFF"/>
                    </a:gs>
                    <a:gs pos="88000">
                      <a:srgbClr val="FFFFFF">
                        <a:lumMod val="72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127000" dist="63500" dir="7380000" sx="102000" sy="102000" algn="tr" rotWithShape="0">
                    <a:prstClr val="black">
                      <a:alpha val="39000"/>
                    </a:prst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宋体"/>
                  </a:endParaRPr>
                </a:p>
              </p:txBody>
            </p:sp>
            <p:sp>
              <p:nvSpPr>
                <p:cNvPr id="55" name="任意多边形 83"/>
                <p:cNvSpPr/>
                <p:nvPr/>
              </p:nvSpPr>
              <p:spPr>
                <a:xfrm rot="16377237">
                  <a:off x="6397834" y="2506880"/>
                  <a:ext cx="2476803" cy="2476801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rgbClr val="FFFFFF"/>
                    </a:gs>
                    <a:gs pos="98000">
                      <a:srgbClr val="FFFFFF">
                        <a:lumMod val="75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0"/>
                </a:effec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53" name="椭圆 80"/>
              <p:cNvSpPr/>
              <p:nvPr/>
            </p:nvSpPr>
            <p:spPr bwMode="auto">
              <a:xfrm>
                <a:off x="2631544" y="3238636"/>
                <a:ext cx="374874" cy="375634"/>
              </a:xfrm>
              <a:prstGeom prst="ellipse">
                <a:avLst/>
              </a:prstGeom>
              <a:gradFill flip="none" rotWithShape="1">
                <a:gsLst>
                  <a:gs pos="10000">
                    <a:srgbClr val="F0D378"/>
                  </a:gs>
                  <a:gs pos="100000">
                    <a:srgbClr val="BB9315"/>
                  </a:gs>
                </a:gsLst>
                <a:lin ang="10800000" scaled="0"/>
                <a:tileRect/>
              </a:gra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67" name="Teardrop 45"/>
            <p:cNvSpPr/>
            <p:nvPr/>
          </p:nvSpPr>
          <p:spPr>
            <a:xfrm rot="8228570">
              <a:off x="3983940" y="2094000"/>
              <a:ext cx="1139536" cy="1177043"/>
            </a:xfrm>
            <a:prstGeom prst="teardrop">
              <a:avLst/>
            </a:prstGeom>
            <a:solidFill>
              <a:schemeClr val="bg1">
                <a:alpha val="81175"/>
              </a:schemeClr>
            </a:solidFill>
            <a:ln w="19050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noAutofit/>
            </a:bodyPr>
            <a:lstStyle/>
            <a:p>
              <a:endParaRPr lang="vi-V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" name="TextBox 52"/>
            <p:cNvSpPr txBox="1"/>
            <p:nvPr/>
          </p:nvSpPr>
          <p:spPr>
            <a:xfrm>
              <a:off x="4146877" y="2502378"/>
              <a:ext cx="772071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Arial" panose="020B0604020202020204" pitchFamily="34" charset="0"/>
                </a:rPr>
                <a:t>Step 2</a:t>
              </a:r>
              <a:endParaRPr lang="vi-VN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963174" y="2091967"/>
            <a:ext cx="1139536" cy="2117790"/>
            <a:chOff x="6963174" y="2091967"/>
            <a:chExt cx="1139536" cy="2117790"/>
          </a:xfrm>
        </p:grpSpPr>
        <p:grpSp>
          <p:nvGrpSpPr>
            <p:cNvPr id="56" name="Group 28"/>
            <p:cNvGrpSpPr/>
            <p:nvPr/>
          </p:nvGrpSpPr>
          <p:grpSpPr>
            <a:xfrm>
              <a:off x="7209562" y="3561685"/>
              <a:ext cx="646764" cy="648072"/>
              <a:chOff x="2495600" y="3102417"/>
              <a:chExt cx="646764" cy="648072"/>
            </a:xfrm>
          </p:grpSpPr>
          <p:grpSp>
            <p:nvGrpSpPr>
              <p:cNvPr id="57" name="组合 79"/>
              <p:cNvGrpSpPr>
                <a:grpSpLocks/>
              </p:cNvGrpSpPr>
              <p:nvPr/>
            </p:nvGrpSpPr>
            <p:grpSpPr bwMode="auto">
              <a:xfrm>
                <a:off x="2495600" y="3102417"/>
                <a:ext cx="646764" cy="648072"/>
                <a:chOff x="6379729" y="2488774"/>
                <a:chExt cx="2513016" cy="2513016"/>
              </a:xfrm>
            </p:grpSpPr>
            <p:sp>
              <p:nvSpPr>
                <p:cNvPr id="59" name="任意多边形 82"/>
                <p:cNvSpPr/>
                <p:nvPr/>
              </p:nvSpPr>
              <p:spPr>
                <a:xfrm rot="3738964">
                  <a:off x="6379729" y="2488774"/>
                  <a:ext cx="2513016" cy="2513016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17000">
                      <a:srgbClr val="FFFFFF"/>
                    </a:gs>
                    <a:gs pos="88000">
                      <a:srgbClr val="FFFFFF">
                        <a:lumMod val="72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127000" dist="63500" dir="7380000" sx="102000" sy="102000" algn="tr" rotWithShape="0">
                    <a:prstClr val="black">
                      <a:alpha val="39000"/>
                    </a:prst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宋体"/>
                  </a:endParaRPr>
                </a:p>
              </p:txBody>
            </p:sp>
            <p:sp>
              <p:nvSpPr>
                <p:cNvPr id="60" name="任意多边形 83"/>
                <p:cNvSpPr/>
                <p:nvPr/>
              </p:nvSpPr>
              <p:spPr>
                <a:xfrm rot="16377237">
                  <a:off x="6397834" y="2506880"/>
                  <a:ext cx="2476803" cy="2476801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rgbClr val="FFFFFF"/>
                    </a:gs>
                    <a:gs pos="98000">
                      <a:srgbClr val="FFFFFF">
                        <a:lumMod val="75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0"/>
                </a:effec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58" name="椭圆 80"/>
              <p:cNvSpPr/>
              <p:nvPr/>
            </p:nvSpPr>
            <p:spPr bwMode="auto">
              <a:xfrm>
                <a:off x="2631544" y="3238636"/>
                <a:ext cx="374874" cy="375634"/>
              </a:xfrm>
              <a:prstGeom prst="ellipse">
                <a:avLst/>
              </a:prstGeom>
              <a:gradFill flip="none" rotWithShape="1">
                <a:gsLst>
                  <a:gs pos="10000">
                    <a:srgbClr val="81BDB9"/>
                  </a:gs>
                  <a:gs pos="85000">
                    <a:srgbClr val="3F7975"/>
                  </a:gs>
                </a:gsLst>
                <a:lin ang="10800000" scaled="0"/>
                <a:tileRect/>
              </a:gra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68" name="Teardrop 46"/>
            <p:cNvSpPr/>
            <p:nvPr/>
          </p:nvSpPr>
          <p:spPr>
            <a:xfrm rot="8228570">
              <a:off x="6963174" y="2091967"/>
              <a:ext cx="1139536" cy="1177043"/>
            </a:xfrm>
            <a:prstGeom prst="teardrop">
              <a:avLst/>
            </a:prstGeom>
            <a:solidFill>
              <a:schemeClr val="bg1">
                <a:alpha val="81175"/>
              </a:schemeClr>
            </a:solidFill>
            <a:ln w="19050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noAutofit/>
            </a:bodyPr>
            <a:lstStyle/>
            <a:p>
              <a:endParaRPr lang="vi-V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" name="TextBox 53"/>
            <p:cNvSpPr txBox="1"/>
            <p:nvPr/>
          </p:nvSpPr>
          <p:spPr>
            <a:xfrm>
              <a:off x="7134206" y="2513463"/>
              <a:ext cx="772071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Arial" panose="020B0604020202020204" pitchFamily="34" charset="0"/>
                </a:rPr>
                <a:t>Step 3</a:t>
              </a:r>
              <a:endParaRPr lang="vi-VN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873751" y="2093407"/>
            <a:ext cx="1139536" cy="2104973"/>
            <a:chOff x="9873751" y="2093407"/>
            <a:chExt cx="1139536" cy="2104973"/>
          </a:xfrm>
        </p:grpSpPr>
        <p:grpSp>
          <p:nvGrpSpPr>
            <p:cNvPr id="61" name="Group 33"/>
            <p:cNvGrpSpPr/>
            <p:nvPr/>
          </p:nvGrpSpPr>
          <p:grpSpPr>
            <a:xfrm>
              <a:off x="10120137" y="3550308"/>
              <a:ext cx="646764" cy="648072"/>
              <a:chOff x="2495600" y="3102417"/>
              <a:chExt cx="646764" cy="648072"/>
            </a:xfrm>
          </p:grpSpPr>
          <p:grpSp>
            <p:nvGrpSpPr>
              <p:cNvPr id="62" name="组合 79"/>
              <p:cNvGrpSpPr>
                <a:grpSpLocks/>
              </p:cNvGrpSpPr>
              <p:nvPr/>
            </p:nvGrpSpPr>
            <p:grpSpPr bwMode="auto">
              <a:xfrm>
                <a:off x="2495600" y="3102417"/>
                <a:ext cx="646764" cy="648072"/>
                <a:chOff x="6379729" y="2488774"/>
                <a:chExt cx="2513016" cy="2513016"/>
              </a:xfrm>
            </p:grpSpPr>
            <p:sp>
              <p:nvSpPr>
                <p:cNvPr id="64" name="任意多边形 82"/>
                <p:cNvSpPr/>
                <p:nvPr/>
              </p:nvSpPr>
              <p:spPr>
                <a:xfrm rot="3738964">
                  <a:off x="6379729" y="2488774"/>
                  <a:ext cx="2513016" cy="2513016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17000">
                      <a:srgbClr val="FFFFFF"/>
                    </a:gs>
                    <a:gs pos="88000">
                      <a:srgbClr val="FFFFFF">
                        <a:lumMod val="72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127000" dist="63500" dir="7380000" sx="102000" sy="102000" algn="tr" rotWithShape="0">
                    <a:prstClr val="black">
                      <a:alpha val="39000"/>
                    </a:prst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宋体"/>
                  </a:endParaRPr>
                </a:p>
              </p:txBody>
            </p:sp>
            <p:sp>
              <p:nvSpPr>
                <p:cNvPr id="65" name="任意多边形 83"/>
                <p:cNvSpPr/>
                <p:nvPr/>
              </p:nvSpPr>
              <p:spPr>
                <a:xfrm rot="16377237">
                  <a:off x="6397834" y="2506880"/>
                  <a:ext cx="2476803" cy="2476801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rgbClr val="FFFFFF"/>
                    </a:gs>
                    <a:gs pos="98000">
                      <a:srgbClr val="FFFFFF">
                        <a:lumMod val="75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0"/>
                </a:effec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63" name="椭圆 80"/>
              <p:cNvSpPr/>
              <p:nvPr/>
            </p:nvSpPr>
            <p:spPr bwMode="auto">
              <a:xfrm>
                <a:off x="2631544" y="3238636"/>
                <a:ext cx="374874" cy="375634"/>
              </a:xfrm>
              <a:prstGeom prst="ellipse">
                <a:avLst/>
              </a:prstGeom>
              <a:gradFill flip="none" rotWithShape="1">
                <a:gsLst>
                  <a:gs pos="10000">
                    <a:srgbClr val="C33B2C"/>
                  </a:gs>
                  <a:gs pos="96000">
                    <a:srgbClr val="7A251C"/>
                  </a:gs>
                </a:gsLst>
                <a:lin ang="10800000" scaled="0"/>
                <a:tileRect/>
              </a:gra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69" name="Teardrop 47"/>
            <p:cNvSpPr/>
            <p:nvPr/>
          </p:nvSpPr>
          <p:spPr>
            <a:xfrm rot="8228570">
              <a:off x="9873751" y="2093407"/>
              <a:ext cx="1139536" cy="1177043"/>
            </a:xfrm>
            <a:prstGeom prst="teardrop">
              <a:avLst/>
            </a:prstGeom>
            <a:solidFill>
              <a:schemeClr val="bg1">
                <a:alpha val="81175"/>
              </a:schemeClr>
            </a:solidFill>
            <a:ln w="19050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noAutofit/>
            </a:bodyPr>
            <a:lstStyle/>
            <a:p>
              <a:endParaRPr lang="vi-V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3" name="TextBox 54"/>
            <p:cNvSpPr txBox="1"/>
            <p:nvPr/>
          </p:nvSpPr>
          <p:spPr>
            <a:xfrm>
              <a:off x="10058243" y="2503409"/>
              <a:ext cx="772071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Arial" panose="020B0604020202020204" pitchFamily="34" charset="0"/>
                </a:rPr>
                <a:t>Step 4</a:t>
              </a:r>
              <a:endParaRPr lang="vi-VN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07368" y="4347642"/>
            <a:ext cx="2655305" cy="1143196"/>
            <a:chOff x="407368" y="4347642"/>
            <a:chExt cx="2655305" cy="1143196"/>
          </a:xfrm>
        </p:grpSpPr>
        <p:sp>
          <p:nvSpPr>
            <p:cNvPr id="74" name="TextBox 55"/>
            <p:cNvSpPr txBox="1"/>
            <p:nvPr/>
          </p:nvSpPr>
          <p:spPr>
            <a:xfrm>
              <a:off x="965043" y="4347642"/>
              <a:ext cx="16972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856F62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</a:t>
              </a:r>
            </a:p>
          </p:txBody>
        </p:sp>
        <p:sp>
          <p:nvSpPr>
            <p:cNvPr id="78" name="Content Placeholder 2"/>
            <p:cNvSpPr txBox="1">
              <a:spLocks/>
            </p:cNvSpPr>
            <p:nvPr/>
          </p:nvSpPr>
          <p:spPr>
            <a:xfrm>
              <a:off x="407368" y="4761159"/>
              <a:ext cx="2655305" cy="729679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</a:t>
              </a: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ipsum</a:t>
              </a: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dolor sit </a:t>
              </a:r>
              <a:r>
                <a:rPr lang="en-US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</a:t>
              </a: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elit</a:t>
              </a: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 </a:t>
              </a:r>
              <a:r>
                <a:rPr lang="en-US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</a:t>
              </a: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Ipsum</a:t>
              </a: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has been the industry's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215680" y="4347642"/>
            <a:ext cx="2655305" cy="1137867"/>
            <a:chOff x="3215680" y="4347642"/>
            <a:chExt cx="2655305" cy="1137867"/>
          </a:xfrm>
        </p:grpSpPr>
        <p:sp>
          <p:nvSpPr>
            <p:cNvPr id="79" name="Content Placeholder 2"/>
            <p:cNvSpPr txBox="1">
              <a:spLocks/>
            </p:cNvSpPr>
            <p:nvPr/>
          </p:nvSpPr>
          <p:spPr>
            <a:xfrm>
              <a:off x="3215680" y="4755830"/>
              <a:ext cx="2655305" cy="729679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dolor sit amet, consectetur adipiscing elit. Lorem Ipsum has been the industry's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82" name="TextBox 55"/>
            <p:cNvSpPr txBox="1"/>
            <p:nvPr/>
          </p:nvSpPr>
          <p:spPr>
            <a:xfrm>
              <a:off x="3705091" y="4347642"/>
              <a:ext cx="16972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856F62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49007" y="4347642"/>
            <a:ext cx="2655305" cy="1137867"/>
            <a:chOff x="6249007" y="4347642"/>
            <a:chExt cx="2655305" cy="1137867"/>
          </a:xfrm>
        </p:grpSpPr>
        <p:sp>
          <p:nvSpPr>
            <p:cNvPr id="80" name="Content Placeholder 2"/>
            <p:cNvSpPr txBox="1">
              <a:spLocks/>
            </p:cNvSpPr>
            <p:nvPr/>
          </p:nvSpPr>
          <p:spPr>
            <a:xfrm>
              <a:off x="6249007" y="4755830"/>
              <a:ext cx="2655305" cy="729679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dolor sit amet, consectetur adipiscing elit. Lorem Ipsum has been the industry's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83" name="TextBox 55"/>
            <p:cNvSpPr txBox="1"/>
            <p:nvPr/>
          </p:nvSpPr>
          <p:spPr>
            <a:xfrm>
              <a:off x="6684324" y="4347642"/>
              <a:ext cx="16972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856F62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129327" y="4347642"/>
            <a:ext cx="2655305" cy="1137867"/>
            <a:chOff x="9129327" y="4347642"/>
            <a:chExt cx="2655305" cy="1137867"/>
          </a:xfrm>
        </p:grpSpPr>
        <p:sp>
          <p:nvSpPr>
            <p:cNvPr id="81" name="Content Placeholder 2"/>
            <p:cNvSpPr txBox="1">
              <a:spLocks/>
            </p:cNvSpPr>
            <p:nvPr/>
          </p:nvSpPr>
          <p:spPr>
            <a:xfrm>
              <a:off x="9129327" y="4755830"/>
              <a:ext cx="2655305" cy="729679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dolor sit amet, consectetur adipiscing elit. Lorem Ipsum has been the industry's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84" name="TextBox 55"/>
            <p:cNvSpPr txBox="1"/>
            <p:nvPr/>
          </p:nvSpPr>
          <p:spPr>
            <a:xfrm>
              <a:off x="9608361" y="4347642"/>
              <a:ext cx="16972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856F62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966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 rot="5400000" flipV="1">
            <a:off x="-218043" y="0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C33B2C"/>
              </a:gs>
              <a:gs pos="96000">
                <a:srgbClr val="7A251C"/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5400000" flipV="1">
            <a:off x="-218043" y="274242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81BDB9"/>
              </a:gs>
              <a:gs pos="85000">
                <a:srgbClr val="3F7975"/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5400000" flipV="1">
            <a:off x="-218043" y="548483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F0D378"/>
              </a:gs>
              <a:gs pos="100000">
                <a:srgbClr val="BB9315"/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5400000" flipV="1">
            <a:off x="-218043" y="822725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957D6F"/>
              </a:gs>
              <a:gs pos="100000">
                <a:srgbClr val="5E4F46"/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0" y="-1062482"/>
            <a:ext cx="7353300" cy="8982964"/>
            <a:chOff x="0" y="-1062482"/>
            <a:chExt cx="7353300" cy="8982964"/>
          </a:xfrm>
        </p:grpSpPr>
        <p:sp>
          <p:nvSpPr>
            <p:cNvPr id="32" name="任意多边形 31"/>
            <p:cNvSpPr/>
            <p:nvPr/>
          </p:nvSpPr>
          <p:spPr>
            <a:xfrm>
              <a:off x="0" y="-449"/>
              <a:ext cx="7353300" cy="6871323"/>
            </a:xfrm>
            <a:custGeom>
              <a:avLst/>
              <a:gdLst>
                <a:gd name="connsiteX0" fmla="*/ 4474626 w 6819900"/>
                <a:gd name="connsiteY0" fmla="*/ 447 h 6871323"/>
                <a:gd name="connsiteX1" fmla="*/ 6819899 w 6819900"/>
                <a:gd name="connsiteY1" fmla="*/ 6864661 h 6871323"/>
                <a:gd name="connsiteX2" fmla="*/ 6819899 w 6819900"/>
                <a:gd name="connsiteY2" fmla="*/ 447 h 6871323"/>
                <a:gd name="connsiteX3" fmla="*/ 0 w 6819900"/>
                <a:gd name="connsiteY3" fmla="*/ 0 h 6871323"/>
                <a:gd name="connsiteX4" fmla="*/ 6819900 w 6819900"/>
                <a:gd name="connsiteY4" fmla="*/ 0 h 6871323"/>
                <a:gd name="connsiteX5" fmla="*/ 6819900 w 6819900"/>
                <a:gd name="connsiteY5" fmla="*/ 6871323 h 6871323"/>
                <a:gd name="connsiteX6" fmla="*/ 0 w 6819900"/>
                <a:gd name="connsiteY6" fmla="*/ 6871323 h 687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19900" h="6871323">
                  <a:moveTo>
                    <a:pt x="4474626" y="447"/>
                  </a:moveTo>
                  <a:lnTo>
                    <a:pt x="6819899" y="6864661"/>
                  </a:lnTo>
                  <a:lnTo>
                    <a:pt x="6819899" y="447"/>
                  </a:lnTo>
                  <a:close/>
                  <a:moveTo>
                    <a:pt x="0" y="0"/>
                  </a:moveTo>
                  <a:lnTo>
                    <a:pt x="6819900" y="0"/>
                  </a:lnTo>
                  <a:lnTo>
                    <a:pt x="6819900" y="6871323"/>
                  </a:lnTo>
                  <a:lnTo>
                    <a:pt x="0" y="6871323"/>
                  </a:lnTo>
                  <a:close/>
                </a:path>
              </a:pathLst>
            </a:cu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0" name="六边形 29"/>
            <p:cNvSpPr/>
            <p:nvPr/>
          </p:nvSpPr>
          <p:spPr>
            <a:xfrm rot="3856555" flipH="1">
              <a:off x="1604518" y="3005840"/>
              <a:ext cx="8982964" cy="846320"/>
            </a:xfrm>
            <a:prstGeom prst="hexagon">
              <a:avLst/>
            </a:prstGeom>
            <a:gradFill>
              <a:gsLst>
                <a:gs pos="100000">
                  <a:srgbClr val="DEDEDE"/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431800" dist="215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7277100" y="2057734"/>
            <a:ext cx="4578414" cy="1200329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7200" dirty="0">
                <a:solidFill>
                  <a:srgbClr val="6AA5A1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7200" dirty="0">
              <a:solidFill>
                <a:srgbClr val="6AA5A1"/>
              </a:solidFill>
              <a:effectLst>
                <a:innerShdw blurRad="63500" dist="50800" dir="13500000">
                  <a:prstClr val="black">
                    <a:alpha val="35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277100" y="3281690"/>
            <a:ext cx="4578414" cy="561320"/>
            <a:chOff x="7277100" y="3281690"/>
            <a:chExt cx="4578414" cy="561320"/>
          </a:xfrm>
        </p:grpSpPr>
        <p:sp>
          <p:nvSpPr>
            <p:cNvPr id="33" name="文本框 32"/>
            <p:cNvSpPr txBox="1"/>
            <p:nvPr/>
          </p:nvSpPr>
          <p:spPr>
            <a:xfrm>
              <a:off x="7277100" y="3319790"/>
              <a:ext cx="4578414" cy="523220"/>
            </a:xfrm>
            <a:prstGeom prst="rect">
              <a:avLst/>
            </a:prstGeom>
            <a:noFill/>
            <a:effectLst>
              <a:outerShdw dist="19050" dir="5400000" algn="t" rotWithShape="0">
                <a:schemeClr val="bg1"/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TEMPLATE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7475861" y="3281690"/>
              <a:ext cx="4142974" cy="561320"/>
              <a:chOff x="7572571" y="3548390"/>
              <a:chExt cx="4101954" cy="561320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7572571" y="3548390"/>
                <a:ext cx="4101954" cy="0"/>
              </a:xfrm>
              <a:prstGeom prst="lin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  <a:effectLst>
                <a:glow rad="38100">
                  <a:srgbClr val="EFF2F5"/>
                </a:glow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7572571" y="4109710"/>
                <a:ext cx="4101954" cy="0"/>
              </a:xfrm>
              <a:prstGeom prst="lin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  <a:effectLst>
                <a:glow rad="38100">
                  <a:srgbClr val="EFF2F5"/>
                </a:glow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6" name="QQ:394222199"/>
          <p:cNvSpPr/>
          <p:nvPr/>
        </p:nvSpPr>
        <p:spPr>
          <a:xfrm rot="5400000">
            <a:off x="-615040" y="2860237"/>
            <a:ext cx="1142071" cy="1137526"/>
          </a:xfrm>
          <a:prstGeom prst="ellipse">
            <a:avLst/>
          </a:prstGeom>
          <a:gradFill>
            <a:gsLst>
              <a:gs pos="0">
                <a:srgbClr val="8FB2FF">
                  <a:alpha val="39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QQ:394222199"/>
          <p:cNvSpPr/>
          <p:nvPr/>
        </p:nvSpPr>
        <p:spPr>
          <a:xfrm rot="2270211">
            <a:off x="-1833819" y="4516352"/>
            <a:ext cx="156417" cy="410631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QQ:394222199"/>
          <p:cNvSpPr/>
          <p:nvPr/>
        </p:nvSpPr>
        <p:spPr>
          <a:xfrm rot="4680544">
            <a:off x="-1490855" y="3663949"/>
            <a:ext cx="147881" cy="388221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QQ:394222199"/>
          <p:cNvSpPr/>
          <p:nvPr/>
        </p:nvSpPr>
        <p:spPr>
          <a:xfrm rot="2084213" flipH="1">
            <a:off x="-2282317" y="3972310"/>
            <a:ext cx="84215" cy="221084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QQ:394222199"/>
          <p:cNvSpPr/>
          <p:nvPr/>
        </p:nvSpPr>
        <p:spPr>
          <a:xfrm rot="3120000">
            <a:off x="-1482217" y="4101684"/>
            <a:ext cx="104961" cy="275548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QQ:394222199"/>
          <p:cNvSpPr/>
          <p:nvPr/>
        </p:nvSpPr>
        <p:spPr>
          <a:xfrm rot="3006897">
            <a:off x="-1090365" y="4517440"/>
            <a:ext cx="146541" cy="38470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QQ:394222199"/>
          <p:cNvSpPr/>
          <p:nvPr/>
        </p:nvSpPr>
        <p:spPr>
          <a:xfrm rot="1199333">
            <a:off x="-2152515" y="4252422"/>
            <a:ext cx="141129" cy="370496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77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六边形 4"/>
          <p:cNvSpPr/>
          <p:nvPr/>
        </p:nvSpPr>
        <p:spPr>
          <a:xfrm>
            <a:off x="-412129" y="193793"/>
            <a:ext cx="1543554" cy="846320"/>
          </a:xfrm>
          <a:prstGeom prst="hexagon">
            <a:avLst/>
          </a:prstGeom>
          <a:gradFill>
            <a:gsLst>
              <a:gs pos="100000">
                <a:srgbClr val="DEDEDE"/>
              </a:gs>
              <a:gs pos="0">
                <a:schemeClr val="bg1"/>
              </a:gs>
            </a:gsLst>
            <a:lin ang="2700000" scaled="1"/>
          </a:gradFill>
          <a:ln>
            <a:noFill/>
          </a:ln>
          <a:effectLst>
            <a:outerShdw blurRad="431800" dist="215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500" y="324565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6AA5A1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200" dirty="0">
              <a:solidFill>
                <a:srgbClr val="6AA5A1"/>
              </a:solidFill>
              <a:effectLst>
                <a:innerShdw blurRad="63500" dist="50800" dir="13500000">
                  <a:prstClr val="black">
                    <a:alpha val="35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91180" y="405170"/>
            <a:ext cx="4578414" cy="523220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effectLst>
                <a:innerShdw blurRad="114300">
                  <a:prstClr val="black"/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096087" y="657225"/>
            <a:ext cx="5886276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30098" y="6657975"/>
            <a:ext cx="11931804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46" name="组合 45"/>
          <p:cNvGrpSpPr/>
          <p:nvPr/>
        </p:nvGrpSpPr>
        <p:grpSpPr>
          <a:xfrm>
            <a:off x="1426692" y="3012583"/>
            <a:ext cx="1421901" cy="1424777"/>
            <a:chOff x="1426692" y="3012583"/>
            <a:chExt cx="1421901" cy="1424777"/>
          </a:xfrm>
        </p:grpSpPr>
        <p:grpSp>
          <p:nvGrpSpPr>
            <p:cNvPr id="18" name="Group 30"/>
            <p:cNvGrpSpPr/>
            <p:nvPr/>
          </p:nvGrpSpPr>
          <p:grpSpPr>
            <a:xfrm rot="18970732">
              <a:off x="1426692" y="3012583"/>
              <a:ext cx="1421901" cy="1424777"/>
              <a:chOff x="2187746" y="2123279"/>
              <a:chExt cx="1927113" cy="1931011"/>
            </a:xfrm>
          </p:grpSpPr>
          <p:sp>
            <p:nvSpPr>
              <p:cNvPr id="19" name="任意多边形 82"/>
              <p:cNvSpPr/>
              <p:nvPr/>
            </p:nvSpPr>
            <p:spPr bwMode="auto">
              <a:xfrm rot="5400000">
                <a:off x="2185797" y="2125228"/>
                <a:ext cx="1931011" cy="1927113"/>
              </a:xfrm>
              <a:prstGeom prst="roundRect">
                <a:avLst/>
              </a:pr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  <p:sp>
            <p:nvSpPr>
              <p:cNvPr id="20" name="任意多边形 83"/>
              <p:cNvSpPr/>
              <p:nvPr/>
            </p:nvSpPr>
            <p:spPr bwMode="auto">
              <a:xfrm rot="16200000">
                <a:off x="2199710" y="2139114"/>
                <a:ext cx="1903185" cy="1899341"/>
              </a:xfrm>
              <a:prstGeom prst="roundRect">
                <a:avLst/>
              </a:pr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椭圆 80"/>
              <p:cNvSpPr/>
              <p:nvPr/>
            </p:nvSpPr>
            <p:spPr bwMode="auto">
              <a:xfrm>
                <a:off x="2454986" y="2391057"/>
                <a:ext cx="1392631" cy="1395453"/>
              </a:xfrm>
              <a:prstGeom prst="roundRect">
                <a:avLst/>
              </a:prstGeom>
              <a:gradFill flip="none" rotWithShape="1">
                <a:gsLst>
                  <a:gs pos="10000">
                    <a:srgbClr val="C33B2C"/>
                  </a:gs>
                  <a:gs pos="96000">
                    <a:srgbClr val="7A251C"/>
                  </a:gs>
                </a:gsLst>
                <a:lin ang="10800000" scaled="0"/>
                <a:tileRect/>
              </a:gra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26" name="Picture 38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76803" y="3302904"/>
              <a:ext cx="874350" cy="789343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3817635" y="2981240"/>
            <a:ext cx="1421901" cy="1424777"/>
            <a:chOff x="3817635" y="2981240"/>
            <a:chExt cx="1421901" cy="1424777"/>
          </a:xfrm>
        </p:grpSpPr>
        <p:grpSp>
          <p:nvGrpSpPr>
            <p:cNvPr id="22" name="Group 34"/>
            <p:cNvGrpSpPr/>
            <p:nvPr/>
          </p:nvGrpSpPr>
          <p:grpSpPr>
            <a:xfrm rot="18970732">
              <a:off x="3817635" y="2981240"/>
              <a:ext cx="1421901" cy="1424777"/>
              <a:chOff x="2187746" y="2123279"/>
              <a:chExt cx="1927113" cy="1931011"/>
            </a:xfrm>
          </p:grpSpPr>
          <p:sp>
            <p:nvSpPr>
              <p:cNvPr id="23" name="任意多边形 82"/>
              <p:cNvSpPr/>
              <p:nvPr/>
            </p:nvSpPr>
            <p:spPr bwMode="auto">
              <a:xfrm rot="5400000">
                <a:off x="2185797" y="2125228"/>
                <a:ext cx="1931011" cy="1927113"/>
              </a:xfrm>
              <a:prstGeom prst="roundRect">
                <a:avLst/>
              </a:pr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  <p:sp>
            <p:nvSpPr>
              <p:cNvPr id="24" name="任意多边形 83"/>
              <p:cNvSpPr/>
              <p:nvPr/>
            </p:nvSpPr>
            <p:spPr bwMode="auto">
              <a:xfrm rot="16200000">
                <a:off x="2199710" y="2139114"/>
                <a:ext cx="1903185" cy="1899341"/>
              </a:xfrm>
              <a:prstGeom prst="roundRect">
                <a:avLst/>
              </a:pr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椭圆 80"/>
              <p:cNvSpPr/>
              <p:nvPr/>
            </p:nvSpPr>
            <p:spPr bwMode="auto">
              <a:xfrm>
                <a:off x="2454986" y="2391057"/>
                <a:ext cx="1392631" cy="1395453"/>
              </a:xfrm>
              <a:prstGeom prst="roundRect">
                <a:avLst/>
              </a:prstGeom>
              <a:gradFill flip="none" rotWithShape="1">
                <a:gsLst>
                  <a:gs pos="10000">
                    <a:srgbClr val="F0D378"/>
                  </a:gs>
                  <a:gs pos="100000">
                    <a:srgbClr val="BB9315"/>
                  </a:gs>
                </a:gsLst>
                <a:lin ang="10800000" scaled="0"/>
                <a:tileRect/>
              </a:gra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27" name="Picture 39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58569" y="3288640"/>
              <a:ext cx="789342" cy="789341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2622163" y="1795995"/>
            <a:ext cx="1421901" cy="1424777"/>
            <a:chOff x="2622163" y="1795995"/>
            <a:chExt cx="1421901" cy="1424777"/>
          </a:xfrm>
        </p:grpSpPr>
        <p:grpSp>
          <p:nvGrpSpPr>
            <p:cNvPr id="8" name="Group 22"/>
            <p:cNvGrpSpPr/>
            <p:nvPr/>
          </p:nvGrpSpPr>
          <p:grpSpPr>
            <a:xfrm rot="18970732">
              <a:off x="2622163" y="1795995"/>
              <a:ext cx="1421901" cy="1424777"/>
              <a:chOff x="2187746" y="2123279"/>
              <a:chExt cx="1927113" cy="1931011"/>
            </a:xfrm>
          </p:grpSpPr>
          <p:sp>
            <p:nvSpPr>
              <p:cNvPr id="10" name="任意多边形 82"/>
              <p:cNvSpPr/>
              <p:nvPr/>
            </p:nvSpPr>
            <p:spPr bwMode="auto">
              <a:xfrm rot="5400000">
                <a:off x="2185797" y="2125228"/>
                <a:ext cx="1931011" cy="1927113"/>
              </a:xfrm>
              <a:prstGeom prst="roundRect">
                <a:avLst/>
              </a:pr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  <p:sp>
            <p:nvSpPr>
              <p:cNvPr id="12" name="任意多边形 83"/>
              <p:cNvSpPr/>
              <p:nvPr/>
            </p:nvSpPr>
            <p:spPr bwMode="auto">
              <a:xfrm rot="16200000">
                <a:off x="2199710" y="2139116"/>
                <a:ext cx="1903185" cy="1899341"/>
              </a:xfrm>
              <a:prstGeom prst="roundRect">
                <a:avLst/>
              </a:pr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" name="椭圆 80"/>
              <p:cNvSpPr/>
              <p:nvPr/>
            </p:nvSpPr>
            <p:spPr bwMode="auto">
              <a:xfrm>
                <a:off x="2454986" y="2391057"/>
                <a:ext cx="1392631" cy="1395453"/>
              </a:xfrm>
              <a:prstGeom prst="roundRect">
                <a:avLst/>
              </a:prstGeom>
              <a:gradFill flip="none" rotWithShape="1">
                <a:gsLst>
                  <a:gs pos="10000">
                    <a:srgbClr val="957D6F"/>
                  </a:gs>
                  <a:gs pos="100000">
                    <a:srgbClr val="5E4F46"/>
                  </a:gs>
                </a:gsLst>
                <a:lin ang="10800000" scaled="0"/>
                <a:tileRect/>
              </a:gra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28" name="Picture 40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68497" y="2132363"/>
              <a:ext cx="789342" cy="789342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2603407" y="4196790"/>
            <a:ext cx="1421901" cy="1424777"/>
            <a:chOff x="2603407" y="4196790"/>
            <a:chExt cx="1421901" cy="1424777"/>
          </a:xfrm>
        </p:grpSpPr>
        <p:grpSp>
          <p:nvGrpSpPr>
            <p:cNvPr id="14" name="Group 26"/>
            <p:cNvGrpSpPr/>
            <p:nvPr/>
          </p:nvGrpSpPr>
          <p:grpSpPr>
            <a:xfrm rot="18970732">
              <a:off x="2603407" y="4196790"/>
              <a:ext cx="1421901" cy="1424777"/>
              <a:chOff x="2187746" y="2123279"/>
              <a:chExt cx="1927113" cy="1931011"/>
            </a:xfrm>
          </p:grpSpPr>
          <p:sp>
            <p:nvSpPr>
              <p:cNvPr id="15" name="任意多边形 82"/>
              <p:cNvSpPr/>
              <p:nvPr/>
            </p:nvSpPr>
            <p:spPr bwMode="auto">
              <a:xfrm rot="5400000">
                <a:off x="2185797" y="2125228"/>
                <a:ext cx="1931011" cy="1927113"/>
              </a:xfrm>
              <a:prstGeom prst="roundRect">
                <a:avLst/>
              </a:pr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  <p:sp>
            <p:nvSpPr>
              <p:cNvPr id="16" name="任意多边形 83"/>
              <p:cNvSpPr/>
              <p:nvPr/>
            </p:nvSpPr>
            <p:spPr bwMode="auto">
              <a:xfrm rot="16200000">
                <a:off x="2199710" y="2139114"/>
                <a:ext cx="1903185" cy="1899341"/>
              </a:xfrm>
              <a:prstGeom prst="roundRect">
                <a:avLst/>
              </a:pr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椭圆 80"/>
              <p:cNvSpPr/>
              <p:nvPr/>
            </p:nvSpPr>
            <p:spPr bwMode="auto">
              <a:xfrm>
                <a:off x="2454986" y="2391057"/>
                <a:ext cx="1392631" cy="1395453"/>
              </a:xfrm>
              <a:prstGeom prst="roundRect">
                <a:avLst/>
              </a:prstGeom>
              <a:gradFill flip="none" rotWithShape="1">
                <a:gsLst>
                  <a:gs pos="10000">
                    <a:srgbClr val="81BDB9"/>
                  </a:gs>
                  <a:gs pos="85000">
                    <a:srgbClr val="3F7975"/>
                  </a:gs>
                </a:gsLst>
                <a:lin ang="10800000" scaled="0"/>
                <a:tileRect/>
              </a:gra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29" name="Picture 11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252" y="4574469"/>
              <a:ext cx="676433" cy="676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" name="矩形 29"/>
          <p:cNvSpPr/>
          <p:nvPr/>
        </p:nvSpPr>
        <p:spPr>
          <a:xfrm rot="5400000" flipV="1">
            <a:off x="-218043" y="0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C33B2C"/>
              </a:gs>
              <a:gs pos="96000">
                <a:srgbClr val="7A251C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rot="5400000" flipV="1">
            <a:off x="-218043" y="274242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81BDB9"/>
              </a:gs>
              <a:gs pos="85000">
                <a:srgbClr val="3F797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5400000" flipV="1">
            <a:off x="-218043" y="548483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F0D378"/>
              </a:gs>
              <a:gs pos="100000">
                <a:srgbClr val="BB931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5400000" flipV="1">
            <a:off x="-218043" y="822725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957D6F"/>
              </a:gs>
              <a:gs pos="100000">
                <a:srgbClr val="5E4F46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6429390" y="1564836"/>
            <a:ext cx="4505310" cy="956248"/>
            <a:chOff x="6429390" y="1564836"/>
            <a:chExt cx="4505310" cy="956248"/>
          </a:xfrm>
        </p:grpSpPr>
        <p:cxnSp>
          <p:nvCxnSpPr>
            <p:cNvPr id="34" name="Straight Connector 7"/>
            <p:cNvCxnSpPr/>
            <p:nvPr/>
          </p:nvCxnSpPr>
          <p:spPr>
            <a:xfrm>
              <a:off x="6429391" y="1954697"/>
              <a:ext cx="4505309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55"/>
            <p:cNvSpPr txBox="1"/>
            <p:nvPr/>
          </p:nvSpPr>
          <p:spPr>
            <a:xfrm>
              <a:off x="6429391" y="1564836"/>
              <a:ext cx="1493224" cy="3349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856F62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</a:t>
              </a:r>
            </a:p>
          </p:txBody>
        </p:sp>
        <p:sp>
          <p:nvSpPr>
            <p:cNvPr id="42" name="Content Placeholder 2"/>
            <p:cNvSpPr txBox="1">
              <a:spLocks/>
            </p:cNvSpPr>
            <p:nvPr/>
          </p:nvSpPr>
          <p:spPr>
            <a:xfrm>
              <a:off x="6429390" y="1859315"/>
              <a:ext cx="4505309" cy="66176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</a:rPr>
                <a:t>Lorem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</a:rPr>
                <a:t>ipsum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 dolor sit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</a:rPr>
                <a:t>adipiscing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.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</a:rPr>
                <a:t>Lorem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</a:rPr>
                <a:t>Ipsum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 has been the industry's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429390" y="2693491"/>
            <a:ext cx="4505310" cy="955697"/>
            <a:chOff x="6429390" y="2693491"/>
            <a:chExt cx="4505310" cy="955697"/>
          </a:xfrm>
        </p:grpSpPr>
        <p:cxnSp>
          <p:nvCxnSpPr>
            <p:cNvPr id="36" name="Straight Connector 7"/>
            <p:cNvCxnSpPr/>
            <p:nvPr/>
          </p:nvCxnSpPr>
          <p:spPr>
            <a:xfrm>
              <a:off x="6429391" y="3083352"/>
              <a:ext cx="4505309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55"/>
            <p:cNvSpPr txBox="1"/>
            <p:nvPr/>
          </p:nvSpPr>
          <p:spPr>
            <a:xfrm>
              <a:off x="6429391" y="2693491"/>
              <a:ext cx="1493224" cy="3349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992E23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</a:t>
              </a:r>
            </a:p>
          </p:txBody>
        </p:sp>
        <p:sp>
          <p:nvSpPr>
            <p:cNvPr id="43" name="Content Placeholder 2"/>
            <p:cNvSpPr txBox="1">
              <a:spLocks/>
            </p:cNvSpPr>
            <p:nvPr/>
          </p:nvSpPr>
          <p:spPr>
            <a:xfrm>
              <a:off x="6429390" y="2987419"/>
              <a:ext cx="4505309" cy="66176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</a:rPr>
                <a:t>Lorem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</a:rPr>
                <a:t>ipsum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 dolor sit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</a:rPr>
                <a:t>adipiscing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.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</a:rPr>
                <a:t>Lorem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</a:rPr>
                <a:t>Ipsum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 has been the industry's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429390" y="3813832"/>
            <a:ext cx="4505310" cy="964010"/>
            <a:chOff x="6429390" y="3813832"/>
            <a:chExt cx="4505310" cy="964010"/>
          </a:xfrm>
        </p:grpSpPr>
        <p:cxnSp>
          <p:nvCxnSpPr>
            <p:cNvPr id="38" name="Straight Connector 7"/>
            <p:cNvCxnSpPr/>
            <p:nvPr/>
          </p:nvCxnSpPr>
          <p:spPr>
            <a:xfrm>
              <a:off x="6429391" y="4203693"/>
              <a:ext cx="4505309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55"/>
            <p:cNvSpPr txBox="1"/>
            <p:nvPr/>
          </p:nvSpPr>
          <p:spPr>
            <a:xfrm>
              <a:off x="6429391" y="3813832"/>
              <a:ext cx="1493224" cy="3349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E0BF5A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</a:t>
              </a:r>
            </a:p>
          </p:txBody>
        </p:sp>
        <p:sp>
          <p:nvSpPr>
            <p:cNvPr id="44" name="Content Placeholder 2"/>
            <p:cNvSpPr txBox="1">
              <a:spLocks/>
            </p:cNvSpPr>
            <p:nvPr/>
          </p:nvSpPr>
          <p:spPr>
            <a:xfrm>
              <a:off x="6429390" y="4116073"/>
              <a:ext cx="4505309" cy="66176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</a:rPr>
                <a:t>Lorem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</a:rPr>
                <a:t>ipsum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 dolor sit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</a:rPr>
                <a:t>adipiscing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.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</a:rPr>
                <a:t>Lorem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</a:rPr>
                <a:t>Ipsum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 has been the industry's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429390" y="4966129"/>
            <a:ext cx="4505310" cy="964771"/>
            <a:chOff x="6429390" y="4966129"/>
            <a:chExt cx="4505310" cy="964771"/>
          </a:xfrm>
        </p:grpSpPr>
        <p:cxnSp>
          <p:nvCxnSpPr>
            <p:cNvPr id="40" name="Straight Connector 7"/>
            <p:cNvCxnSpPr/>
            <p:nvPr/>
          </p:nvCxnSpPr>
          <p:spPr>
            <a:xfrm>
              <a:off x="6429391" y="5355990"/>
              <a:ext cx="4505309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55"/>
            <p:cNvSpPr txBox="1"/>
            <p:nvPr/>
          </p:nvSpPr>
          <p:spPr>
            <a:xfrm>
              <a:off x="6429391" y="4966129"/>
              <a:ext cx="1493224" cy="3349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6AA5A1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</a:t>
              </a:r>
            </a:p>
          </p:txBody>
        </p:sp>
        <p:sp>
          <p:nvSpPr>
            <p:cNvPr id="45" name="Content Placeholder 2"/>
            <p:cNvSpPr txBox="1">
              <a:spLocks/>
            </p:cNvSpPr>
            <p:nvPr/>
          </p:nvSpPr>
          <p:spPr>
            <a:xfrm>
              <a:off x="6429390" y="5269131"/>
              <a:ext cx="4505309" cy="66176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</a:rPr>
                <a:t>Lorem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</a:rPr>
                <a:t>ipsum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 dolor sit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</a:rPr>
                <a:t>adipiscing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.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</a:rPr>
                <a:t>Lorem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</a:rPr>
                <a:t>Ipsum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 has been the industry's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52487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172374" y="708143"/>
            <a:ext cx="1543554" cy="846320"/>
            <a:chOff x="4172374" y="708143"/>
            <a:chExt cx="1543554" cy="846320"/>
          </a:xfrm>
        </p:grpSpPr>
        <p:sp>
          <p:nvSpPr>
            <p:cNvPr id="9" name="六边形 8"/>
            <p:cNvSpPr/>
            <p:nvPr/>
          </p:nvSpPr>
          <p:spPr>
            <a:xfrm>
              <a:off x="4172374" y="708143"/>
              <a:ext cx="1543554" cy="846320"/>
            </a:xfrm>
            <a:prstGeom prst="hexagon">
              <a:avLst/>
            </a:prstGeom>
            <a:gradFill>
              <a:gsLst>
                <a:gs pos="100000">
                  <a:srgbClr val="DEDEDE"/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431800" dist="215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775003" y="838915"/>
              <a:ext cx="66556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856F62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01</a:t>
              </a:r>
              <a:endParaRPr lang="zh-CN" altLang="en-US" sz="3200" dirty="0">
                <a:solidFill>
                  <a:srgbClr val="856F6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87040" y="1856992"/>
            <a:ext cx="1543554" cy="846320"/>
            <a:chOff x="4587040" y="1856992"/>
            <a:chExt cx="1543554" cy="846320"/>
          </a:xfrm>
        </p:grpSpPr>
        <p:sp>
          <p:nvSpPr>
            <p:cNvPr id="10" name="六边形 9"/>
            <p:cNvSpPr/>
            <p:nvPr/>
          </p:nvSpPr>
          <p:spPr>
            <a:xfrm>
              <a:off x="4587040" y="1856992"/>
              <a:ext cx="1543554" cy="846320"/>
            </a:xfrm>
            <a:prstGeom prst="hexagon">
              <a:avLst/>
            </a:prstGeom>
            <a:gradFill>
              <a:gsLst>
                <a:gs pos="100000">
                  <a:srgbClr val="DEDEDE"/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431800" dist="215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181395" y="1987764"/>
              <a:ext cx="66556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B03527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02</a:t>
              </a:r>
              <a:endParaRPr lang="zh-CN" altLang="en-US" sz="3200" dirty="0">
                <a:solidFill>
                  <a:srgbClr val="B0352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10575" y="3005841"/>
            <a:ext cx="1543554" cy="846320"/>
            <a:chOff x="5010575" y="3005841"/>
            <a:chExt cx="1543554" cy="846320"/>
          </a:xfrm>
        </p:grpSpPr>
        <p:sp>
          <p:nvSpPr>
            <p:cNvPr id="11" name="六边形 10"/>
            <p:cNvSpPr/>
            <p:nvPr/>
          </p:nvSpPr>
          <p:spPr>
            <a:xfrm>
              <a:off x="5010575" y="3005841"/>
              <a:ext cx="1543554" cy="846320"/>
            </a:xfrm>
            <a:prstGeom prst="hexagon">
              <a:avLst/>
            </a:prstGeom>
            <a:gradFill>
              <a:gsLst>
                <a:gs pos="100000">
                  <a:srgbClr val="DEDEDE"/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431800" dist="215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583446" y="3136613"/>
              <a:ext cx="66556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D3B042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03</a:t>
              </a:r>
              <a:endParaRPr lang="zh-CN" altLang="en-US" sz="3200" dirty="0">
                <a:solidFill>
                  <a:srgbClr val="D3B04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425241" y="4154690"/>
            <a:ext cx="1543554" cy="846320"/>
            <a:chOff x="5425241" y="4154690"/>
            <a:chExt cx="1543554" cy="846320"/>
          </a:xfrm>
        </p:grpSpPr>
        <p:sp>
          <p:nvSpPr>
            <p:cNvPr id="12" name="六边形 11"/>
            <p:cNvSpPr/>
            <p:nvPr/>
          </p:nvSpPr>
          <p:spPr>
            <a:xfrm>
              <a:off x="5425241" y="4154690"/>
              <a:ext cx="1543554" cy="846320"/>
            </a:xfrm>
            <a:prstGeom prst="hexagon">
              <a:avLst/>
            </a:prstGeom>
            <a:gradFill>
              <a:gsLst>
                <a:gs pos="100000">
                  <a:srgbClr val="DEDEDE"/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431800" dist="215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001640" y="4285462"/>
              <a:ext cx="66556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70ACA8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04</a:t>
              </a:r>
              <a:endParaRPr lang="zh-CN" altLang="en-US" sz="3200" dirty="0">
                <a:solidFill>
                  <a:srgbClr val="70ACA8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846963" y="5303537"/>
            <a:ext cx="1543554" cy="846320"/>
            <a:chOff x="5846963" y="5303537"/>
            <a:chExt cx="1543554" cy="846320"/>
          </a:xfrm>
        </p:grpSpPr>
        <p:sp>
          <p:nvSpPr>
            <p:cNvPr id="13" name="六边形 12"/>
            <p:cNvSpPr/>
            <p:nvPr/>
          </p:nvSpPr>
          <p:spPr>
            <a:xfrm>
              <a:off x="5846963" y="5303537"/>
              <a:ext cx="1543554" cy="846320"/>
            </a:xfrm>
            <a:prstGeom prst="hexagon">
              <a:avLst/>
            </a:prstGeom>
            <a:gradFill>
              <a:gsLst>
                <a:gs pos="100000">
                  <a:srgbClr val="DEDEDE"/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431800" dist="215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456347" y="5434309"/>
              <a:ext cx="66556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05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7" name="任意多边形 6"/>
          <p:cNvSpPr/>
          <p:nvPr/>
        </p:nvSpPr>
        <p:spPr>
          <a:xfrm>
            <a:off x="0" y="-447"/>
            <a:ext cx="6822393" cy="6871323"/>
          </a:xfrm>
          <a:custGeom>
            <a:avLst/>
            <a:gdLst>
              <a:gd name="connsiteX0" fmla="*/ 4474626 w 6819900"/>
              <a:gd name="connsiteY0" fmla="*/ 447 h 6871323"/>
              <a:gd name="connsiteX1" fmla="*/ 6819899 w 6819900"/>
              <a:gd name="connsiteY1" fmla="*/ 6864661 h 6871323"/>
              <a:gd name="connsiteX2" fmla="*/ 6819899 w 6819900"/>
              <a:gd name="connsiteY2" fmla="*/ 447 h 6871323"/>
              <a:gd name="connsiteX3" fmla="*/ 0 w 6819900"/>
              <a:gd name="connsiteY3" fmla="*/ 0 h 6871323"/>
              <a:gd name="connsiteX4" fmla="*/ 6819900 w 6819900"/>
              <a:gd name="connsiteY4" fmla="*/ 0 h 6871323"/>
              <a:gd name="connsiteX5" fmla="*/ 6819900 w 6819900"/>
              <a:gd name="connsiteY5" fmla="*/ 6871323 h 6871323"/>
              <a:gd name="connsiteX6" fmla="*/ 0 w 6819900"/>
              <a:gd name="connsiteY6" fmla="*/ 6871323 h 6871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19900" h="6871323">
                <a:moveTo>
                  <a:pt x="4474626" y="447"/>
                </a:moveTo>
                <a:lnTo>
                  <a:pt x="6819899" y="6864661"/>
                </a:lnTo>
                <a:lnTo>
                  <a:pt x="6819899" y="447"/>
                </a:lnTo>
                <a:close/>
                <a:moveTo>
                  <a:pt x="0" y="0"/>
                </a:moveTo>
                <a:lnTo>
                  <a:pt x="6819900" y="0"/>
                </a:lnTo>
                <a:lnTo>
                  <a:pt x="6819900" y="6871323"/>
                </a:lnTo>
                <a:lnTo>
                  <a:pt x="0" y="6871323"/>
                </a:lnTo>
                <a:close/>
              </a:path>
            </a:pathLst>
          </a:custGeom>
          <a:gradFill>
            <a:gsLst>
              <a:gs pos="100000">
                <a:srgbClr val="DEDEDE"/>
              </a:gs>
              <a:gs pos="0">
                <a:schemeClr val="bg1"/>
              </a:gs>
            </a:gsLst>
            <a:lin ang="2700000" scaled="1"/>
          </a:gradFill>
          <a:ln>
            <a:noFill/>
          </a:ln>
          <a:effectLst>
            <a:outerShdw blurRad="431800" dist="215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30162" y="1631676"/>
            <a:ext cx="3607074" cy="3607074"/>
            <a:chOff x="1130162" y="1631676"/>
            <a:chExt cx="3607074" cy="3607074"/>
          </a:xfrm>
        </p:grpSpPr>
        <p:sp>
          <p:nvSpPr>
            <p:cNvPr id="14" name="椭圆 13"/>
            <p:cNvSpPr>
              <a:spLocks noChangeAspect="1"/>
            </p:cNvSpPr>
            <p:nvPr/>
          </p:nvSpPr>
          <p:spPr>
            <a:xfrm>
              <a:off x="1130162" y="1631676"/>
              <a:ext cx="3607074" cy="3607074"/>
            </a:xfrm>
            <a:prstGeom prst="ellipse">
              <a:avLst/>
            </a:prstGeom>
            <a:solidFill>
              <a:schemeClr val="bg1">
                <a:alpha val="15000"/>
              </a:schemeClr>
            </a:solidFill>
            <a:ln w="3175">
              <a:solidFill>
                <a:schemeClr val="bg1">
                  <a:lumMod val="85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32327" y="2773494"/>
              <a:ext cx="3002745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856F62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目录</a:t>
              </a:r>
              <a:endParaRPr lang="en-US" altLang="zh-CN" sz="4000" b="1" dirty="0">
                <a:solidFill>
                  <a:srgbClr val="856F6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  <a:p>
              <a:pPr algn="ctr"/>
              <a:r>
                <a:rPr lang="en-US" altLang="zh-CN" sz="4000" dirty="0">
                  <a:solidFill>
                    <a:srgbClr val="856F62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CONTENTS</a:t>
              </a:r>
              <a:endParaRPr lang="zh-CN" altLang="en-US" sz="4000" dirty="0">
                <a:solidFill>
                  <a:srgbClr val="856F6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5625694" y="904214"/>
            <a:ext cx="4578414" cy="523220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effectLst>
                <a:innerShdw blurRad="63500" dist="50800" dir="13500000">
                  <a:prstClr val="black">
                    <a:alpha val="35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076957" y="2049195"/>
            <a:ext cx="4578414" cy="523220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effectLst>
                <a:innerShdw blurRad="63500" dist="50800" dir="13500000">
                  <a:prstClr val="black">
                    <a:alpha val="35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513497" y="3194175"/>
            <a:ext cx="4578414" cy="523220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effectLst>
                <a:innerShdw blurRad="63500" dist="50800" dir="13500000">
                  <a:prstClr val="black">
                    <a:alpha val="35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884381" y="4339156"/>
            <a:ext cx="4578414" cy="523220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effectLst>
                <a:innerShdw blurRad="63500" dist="50800" dir="13500000">
                  <a:prstClr val="black">
                    <a:alpha val="35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15921" y="5484136"/>
            <a:ext cx="4578414" cy="523220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effectLst>
                <a:innerShdw blurRad="63500" dist="50800" dir="13500000">
                  <a:prstClr val="black">
                    <a:alpha val="35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144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六边形 4"/>
          <p:cNvSpPr/>
          <p:nvPr/>
        </p:nvSpPr>
        <p:spPr>
          <a:xfrm>
            <a:off x="-412129" y="193793"/>
            <a:ext cx="1543554" cy="846320"/>
          </a:xfrm>
          <a:prstGeom prst="hexagon">
            <a:avLst/>
          </a:prstGeom>
          <a:gradFill>
            <a:gsLst>
              <a:gs pos="100000">
                <a:srgbClr val="DEDEDE"/>
              </a:gs>
              <a:gs pos="0">
                <a:schemeClr val="bg1"/>
              </a:gs>
            </a:gsLst>
            <a:lin ang="2700000" scaled="1"/>
          </a:gradFill>
          <a:ln>
            <a:noFill/>
          </a:ln>
          <a:effectLst>
            <a:outerShdw blurRad="431800" dist="215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500" y="324565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6AA5A1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200" dirty="0">
              <a:solidFill>
                <a:srgbClr val="6AA5A1"/>
              </a:solidFill>
              <a:effectLst>
                <a:innerShdw blurRad="63500" dist="50800" dir="13500000">
                  <a:prstClr val="black">
                    <a:alpha val="35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91180" y="405170"/>
            <a:ext cx="4578414" cy="523220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effectLst>
                <a:innerShdw blurRad="114300">
                  <a:prstClr val="black"/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096087" y="657225"/>
            <a:ext cx="5886276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30098" y="6657975"/>
            <a:ext cx="11931804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矩形 29"/>
          <p:cNvSpPr/>
          <p:nvPr/>
        </p:nvSpPr>
        <p:spPr>
          <a:xfrm rot="5400000" flipV="1">
            <a:off x="-218043" y="0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C33B2C"/>
              </a:gs>
              <a:gs pos="96000">
                <a:srgbClr val="7A251C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rot="5400000" flipV="1">
            <a:off x="-218043" y="274242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81BDB9"/>
              </a:gs>
              <a:gs pos="85000">
                <a:srgbClr val="3F797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5400000" flipV="1">
            <a:off x="-218043" y="548483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F0D378"/>
              </a:gs>
              <a:gs pos="100000">
                <a:srgbClr val="BB931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5400000" flipV="1">
            <a:off x="-218043" y="822725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957D6F"/>
              </a:gs>
              <a:gs pos="100000">
                <a:srgbClr val="5E4F46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4896433" y="5070773"/>
            <a:ext cx="2297598" cy="869159"/>
          </a:xfrm>
          <a:prstGeom prst="ellipse">
            <a:avLst/>
          </a:prstGeom>
          <a:gradFill flip="none" rotWithShape="1">
            <a:gsLst>
              <a:gs pos="15000">
                <a:srgbClr val="333333">
                  <a:alpha val="52000"/>
                </a:srgbClr>
              </a:gs>
              <a:gs pos="100000">
                <a:srgbClr val="33333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任意多边形 46"/>
          <p:cNvSpPr/>
          <p:nvPr/>
        </p:nvSpPr>
        <p:spPr>
          <a:xfrm>
            <a:off x="6046789" y="1646432"/>
            <a:ext cx="604837" cy="1182688"/>
          </a:xfrm>
          <a:custGeom>
            <a:avLst/>
            <a:gdLst>
              <a:gd name="connsiteX0" fmla="*/ 2381 w 733425"/>
              <a:gd name="connsiteY0" fmla="*/ 0 h 1434603"/>
              <a:gd name="connsiteX1" fmla="*/ 733425 w 733425"/>
              <a:gd name="connsiteY1" fmla="*/ 383266 h 1434603"/>
              <a:gd name="connsiteX2" fmla="*/ 733425 w 733425"/>
              <a:gd name="connsiteY2" fmla="*/ 1434603 h 1434603"/>
              <a:gd name="connsiteX3" fmla="*/ 0 w 733425"/>
              <a:gd name="connsiteY3" fmla="*/ 1235868 h 1434603"/>
              <a:gd name="connsiteX4" fmla="*/ 2381 w 733425"/>
              <a:gd name="connsiteY4" fmla="*/ 0 h 1434603"/>
              <a:gd name="connsiteX0" fmla="*/ 105 w 735912"/>
              <a:gd name="connsiteY0" fmla="*/ 0 h 1436984"/>
              <a:gd name="connsiteX1" fmla="*/ 735912 w 735912"/>
              <a:gd name="connsiteY1" fmla="*/ 385647 h 1436984"/>
              <a:gd name="connsiteX2" fmla="*/ 735912 w 735912"/>
              <a:gd name="connsiteY2" fmla="*/ 1436984 h 1436984"/>
              <a:gd name="connsiteX3" fmla="*/ 2487 w 735912"/>
              <a:gd name="connsiteY3" fmla="*/ 1238249 h 1436984"/>
              <a:gd name="connsiteX4" fmla="*/ 105 w 735912"/>
              <a:gd name="connsiteY4" fmla="*/ 0 h 1436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5912" h="1436984">
                <a:moveTo>
                  <a:pt x="105" y="0"/>
                </a:moveTo>
                <a:lnTo>
                  <a:pt x="735912" y="385647"/>
                </a:lnTo>
                <a:lnTo>
                  <a:pt x="735912" y="1436984"/>
                </a:lnTo>
                <a:lnTo>
                  <a:pt x="2487" y="1238249"/>
                </a:lnTo>
                <a:cubicBezTo>
                  <a:pt x="3281" y="826293"/>
                  <a:pt x="-689" y="411956"/>
                  <a:pt x="105" y="0"/>
                </a:cubicBezTo>
                <a:close/>
              </a:path>
            </a:pathLst>
          </a:custGeom>
          <a:gradFill flip="none" rotWithShape="1">
            <a:gsLst>
              <a:gs pos="10000">
                <a:srgbClr val="957D6F"/>
              </a:gs>
              <a:gs pos="100000">
                <a:srgbClr val="5E4F46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dirty="0">
                <a:solidFill>
                  <a:srgbClr val="FFFFFF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2800" dirty="0">
              <a:solidFill>
                <a:srgbClr val="FFFFFF"/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6048375" y="2659257"/>
            <a:ext cx="603250" cy="1028700"/>
          </a:xfrm>
          <a:custGeom>
            <a:avLst/>
            <a:gdLst>
              <a:gd name="connsiteX0" fmla="*/ 0 w 733425"/>
              <a:gd name="connsiteY0" fmla="*/ 0 h 1250156"/>
              <a:gd name="connsiteX1" fmla="*/ 733425 w 733425"/>
              <a:gd name="connsiteY1" fmla="*/ 195262 h 1250156"/>
              <a:gd name="connsiteX2" fmla="*/ 733425 w 733425"/>
              <a:gd name="connsiteY2" fmla="*/ 1250156 h 1250156"/>
              <a:gd name="connsiteX3" fmla="*/ 0 w 733425"/>
              <a:gd name="connsiteY3" fmla="*/ 1245393 h 1250156"/>
              <a:gd name="connsiteX4" fmla="*/ 0 w 733425"/>
              <a:gd name="connsiteY4" fmla="*/ 0 h 1250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425" h="1250156">
                <a:moveTo>
                  <a:pt x="0" y="0"/>
                </a:moveTo>
                <a:lnTo>
                  <a:pt x="733425" y="195262"/>
                </a:lnTo>
                <a:lnTo>
                  <a:pt x="733425" y="1250156"/>
                </a:lnTo>
                <a:lnTo>
                  <a:pt x="0" y="124539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6048375" y="3684783"/>
            <a:ext cx="603250" cy="1020763"/>
          </a:xfrm>
          <a:custGeom>
            <a:avLst/>
            <a:gdLst>
              <a:gd name="connsiteX0" fmla="*/ 0 w 733425"/>
              <a:gd name="connsiteY0" fmla="*/ 0 h 1240631"/>
              <a:gd name="connsiteX1" fmla="*/ 733425 w 733425"/>
              <a:gd name="connsiteY1" fmla="*/ 2381 h 1240631"/>
              <a:gd name="connsiteX2" fmla="*/ 733425 w 733425"/>
              <a:gd name="connsiteY2" fmla="*/ 1047750 h 1240631"/>
              <a:gd name="connsiteX3" fmla="*/ 0 w 733425"/>
              <a:gd name="connsiteY3" fmla="*/ 1240631 h 1240631"/>
              <a:gd name="connsiteX4" fmla="*/ 0 w 733425"/>
              <a:gd name="connsiteY4" fmla="*/ 0 h 1240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425" h="1240631">
                <a:moveTo>
                  <a:pt x="0" y="0"/>
                </a:moveTo>
                <a:lnTo>
                  <a:pt x="733425" y="2381"/>
                </a:lnTo>
                <a:lnTo>
                  <a:pt x="733425" y="1047750"/>
                </a:lnTo>
                <a:lnTo>
                  <a:pt x="0" y="1240631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">
                <a:srgbClr val="81BDB9"/>
              </a:gs>
              <a:gs pos="85000">
                <a:srgbClr val="3F797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dirty="0">
                <a:solidFill>
                  <a:srgbClr val="FFFFFF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sz="2800" dirty="0">
              <a:solidFill>
                <a:srgbClr val="FFFFFF"/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0" name="任意多边形 49"/>
          <p:cNvSpPr/>
          <p:nvPr/>
        </p:nvSpPr>
        <p:spPr>
          <a:xfrm>
            <a:off x="6043613" y="4542033"/>
            <a:ext cx="608012" cy="1184275"/>
          </a:xfrm>
          <a:custGeom>
            <a:avLst/>
            <a:gdLst>
              <a:gd name="connsiteX0" fmla="*/ 731044 w 731044"/>
              <a:gd name="connsiteY0" fmla="*/ 0 h 1438275"/>
              <a:gd name="connsiteX1" fmla="*/ 731044 w 731044"/>
              <a:gd name="connsiteY1" fmla="*/ 1057275 h 1438275"/>
              <a:gd name="connsiteX2" fmla="*/ 0 w 731044"/>
              <a:gd name="connsiteY2" fmla="*/ 1438275 h 1438275"/>
              <a:gd name="connsiteX3" fmla="*/ 0 w 731044"/>
              <a:gd name="connsiteY3" fmla="*/ 197644 h 1438275"/>
              <a:gd name="connsiteX4" fmla="*/ 731044 w 731044"/>
              <a:gd name="connsiteY4" fmla="*/ 0 h 1438275"/>
              <a:gd name="connsiteX0" fmla="*/ 738761 w 738761"/>
              <a:gd name="connsiteY0" fmla="*/ 0 h 1438275"/>
              <a:gd name="connsiteX1" fmla="*/ 738761 w 738761"/>
              <a:gd name="connsiteY1" fmla="*/ 1057275 h 1438275"/>
              <a:gd name="connsiteX2" fmla="*/ 7717 w 738761"/>
              <a:gd name="connsiteY2" fmla="*/ 1438275 h 1438275"/>
              <a:gd name="connsiteX3" fmla="*/ 0 w 738761"/>
              <a:gd name="connsiteY3" fmla="*/ 197645 h 1438275"/>
              <a:gd name="connsiteX4" fmla="*/ 738761 w 738761"/>
              <a:gd name="connsiteY4" fmla="*/ 0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8761" h="1438275">
                <a:moveTo>
                  <a:pt x="738761" y="0"/>
                </a:moveTo>
                <a:lnTo>
                  <a:pt x="738761" y="1057275"/>
                </a:lnTo>
                <a:lnTo>
                  <a:pt x="7717" y="1438275"/>
                </a:lnTo>
                <a:cubicBezTo>
                  <a:pt x="5145" y="1024732"/>
                  <a:pt x="2572" y="611188"/>
                  <a:pt x="0" y="197645"/>
                </a:cubicBezTo>
                <a:lnTo>
                  <a:pt x="738761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任意多边形 50"/>
          <p:cNvSpPr/>
          <p:nvPr/>
        </p:nvSpPr>
        <p:spPr>
          <a:xfrm flipH="1">
            <a:off x="5443538" y="1648020"/>
            <a:ext cx="603250" cy="1181100"/>
          </a:xfrm>
          <a:custGeom>
            <a:avLst/>
            <a:gdLst>
              <a:gd name="connsiteX0" fmla="*/ 2381 w 733425"/>
              <a:gd name="connsiteY0" fmla="*/ 0 h 1434603"/>
              <a:gd name="connsiteX1" fmla="*/ 733425 w 733425"/>
              <a:gd name="connsiteY1" fmla="*/ 383266 h 1434603"/>
              <a:gd name="connsiteX2" fmla="*/ 733425 w 733425"/>
              <a:gd name="connsiteY2" fmla="*/ 1434603 h 1434603"/>
              <a:gd name="connsiteX3" fmla="*/ 0 w 733425"/>
              <a:gd name="connsiteY3" fmla="*/ 1235868 h 1434603"/>
              <a:gd name="connsiteX4" fmla="*/ 2381 w 733425"/>
              <a:gd name="connsiteY4" fmla="*/ 0 h 1434603"/>
              <a:gd name="connsiteX0" fmla="*/ 229 w 733654"/>
              <a:gd name="connsiteY0" fmla="*/ 0 h 1434603"/>
              <a:gd name="connsiteX1" fmla="*/ 733654 w 733654"/>
              <a:gd name="connsiteY1" fmla="*/ 383266 h 1434603"/>
              <a:gd name="connsiteX2" fmla="*/ 733654 w 733654"/>
              <a:gd name="connsiteY2" fmla="*/ 1434603 h 1434603"/>
              <a:gd name="connsiteX3" fmla="*/ 229 w 733654"/>
              <a:gd name="connsiteY3" fmla="*/ 1235868 h 1434603"/>
              <a:gd name="connsiteX4" fmla="*/ 229 w 733654"/>
              <a:gd name="connsiteY4" fmla="*/ 0 h 1434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654" h="1434603">
                <a:moveTo>
                  <a:pt x="229" y="0"/>
                </a:moveTo>
                <a:lnTo>
                  <a:pt x="733654" y="383266"/>
                </a:lnTo>
                <a:lnTo>
                  <a:pt x="733654" y="1434603"/>
                </a:lnTo>
                <a:lnTo>
                  <a:pt x="229" y="1235868"/>
                </a:lnTo>
                <a:cubicBezTo>
                  <a:pt x="1023" y="823912"/>
                  <a:pt x="-565" y="411956"/>
                  <a:pt x="22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 flipH="1">
            <a:off x="5443538" y="2659257"/>
            <a:ext cx="603250" cy="1028700"/>
          </a:xfrm>
          <a:custGeom>
            <a:avLst/>
            <a:gdLst>
              <a:gd name="connsiteX0" fmla="*/ 0 w 733425"/>
              <a:gd name="connsiteY0" fmla="*/ 0 h 1250156"/>
              <a:gd name="connsiteX1" fmla="*/ 733425 w 733425"/>
              <a:gd name="connsiteY1" fmla="*/ 195262 h 1250156"/>
              <a:gd name="connsiteX2" fmla="*/ 733425 w 733425"/>
              <a:gd name="connsiteY2" fmla="*/ 1250156 h 1250156"/>
              <a:gd name="connsiteX3" fmla="*/ 0 w 733425"/>
              <a:gd name="connsiteY3" fmla="*/ 1245393 h 1250156"/>
              <a:gd name="connsiteX4" fmla="*/ 0 w 733425"/>
              <a:gd name="connsiteY4" fmla="*/ 0 h 1250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425" h="1250156">
                <a:moveTo>
                  <a:pt x="0" y="0"/>
                </a:moveTo>
                <a:lnTo>
                  <a:pt x="733425" y="195262"/>
                </a:lnTo>
                <a:lnTo>
                  <a:pt x="733425" y="1250156"/>
                </a:lnTo>
                <a:lnTo>
                  <a:pt x="0" y="124539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">
                <a:srgbClr val="F0D378"/>
              </a:gs>
              <a:gs pos="100000">
                <a:srgbClr val="BB931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dirty="0">
                <a:solidFill>
                  <a:srgbClr val="FFFFFF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2800" dirty="0">
              <a:solidFill>
                <a:srgbClr val="FFFFFF"/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3" name="任意多边形 52"/>
          <p:cNvSpPr/>
          <p:nvPr/>
        </p:nvSpPr>
        <p:spPr>
          <a:xfrm flipH="1">
            <a:off x="5443538" y="3684783"/>
            <a:ext cx="603250" cy="1020763"/>
          </a:xfrm>
          <a:custGeom>
            <a:avLst/>
            <a:gdLst>
              <a:gd name="connsiteX0" fmla="*/ 0 w 733425"/>
              <a:gd name="connsiteY0" fmla="*/ 0 h 1240631"/>
              <a:gd name="connsiteX1" fmla="*/ 733425 w 733425"/>
              <a:gd name="connsiteY1" fmla="*/ 2381 h 1240631"/>
              <a:gd name="connsiteX2" fmla="*/ 733425 w 733425"/>
              <a:gd name="connsiteY2" fmla="*/ 1047750 h 1240631"/>
              <a:gd name="connsiteX3" fmla="*/ 0 w 733425"/>
              <a:gd name="connsiteY3" fmla="*/ 1240631 h 1240631"/>
              <a:gd name="connsiteX4" fmla="*/ 0 w 733425"/>
              <a:gd name="connsiteY4" fmla="*/ 0 h 1240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425" h="1240631">
                <a:moveTo>
                  <a:pt x="0" y="0"/>
                </a:moveTo>
                <a:lnTo>
                  <a:pt x="733425" y="2381"/>
                </a:lnTo>
                <a:lnTo>
                  <a:pt x="733425" y="1047750"/>
                </a:lnTo>
                <a:lnTo>
                  <a:pt x="0" y="124063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任意多边形 53"/>
          <p:cNvSpPr/>
          <p:nvPr/>
        </p:nvSpPr>
        <p:spPr>
          <a:xfrm flipH="1">
            <a:off x="5443538" y="4542033"/>
            <a:ext cx="608012" cy="1184275"/>
          </a:xfrm>
          <a:custGeom>
            <a:avLst/>
            <a:gdLst>
              <a:gd name="connsiteX0" fmla="*/ 731044 w 731044"/>
              <a:gd name="connsiteY0" fmla="*/ 0 h 1438275"/>
              <a:gd name="connsiteX1" fmla="*/ 731044 w 731044"/>
              <a:gd name="connsiteY1" fmla="*/ 1057275 h 1438275"/>
              <a:gd name="connsiteX2" fmla="*/ 0 w 731044"/>
              <a:gd name="connsiteY2" fmla="*/ 1438275 h 1438275"/>
              <a:gd name="connsiteX3" fmla="*/ 0 w 731044"/>
              <a:gd name="connsiteY3" fmla="*/ 197644 h 1438275"/>
              <a:gd name="connsiteX4" fmla="*/ 731044 w 731044"/>
              <a:gd name="connsiteY4" fmla="*/ 0 h 1438275"/>
              <a:gd name="connsiteX0" fmla="*/ 738761 w 738761"/>
              <a:gd name="connsiteY0" fmla="*/ 0 h 1438275"/>
              <a:gd name="connsiteX1" fmla="*/ 738761 w 738761"/>
              <a:gd name="connsiteY1" fmla="*/ 1057275 h 1438275"/>
              <a:gd name="connsiteX2" fmla="*/ 7717 w 738761"/>
              <a:gd name="connsiteY2" fmla="*/ 1438275 h 1438275"/>
              <a:gd name="connsiteX3" fmla="*/ 0 w 738761"/>
              <a:gd name="connsiteY3" fmla="*/ 189928 h 1438275"/>
              <a:gd name="connsiteX4" fmla="*/ 738761 w 738761"/>
              <a:gd name="connsiteY4" fmla="*/ 0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8761" h="1438275">
                <a:moveTo>
                  <a:pt x="738761" y="0"/>
                </a:moveTo>
                <a:lnTo>
                  <a:pt x="738761" y="1057275"/>
                </a:lnTo>
                <a:lnTo>
                  <a:pt x="7717" y="1438275"/>
                </a:lnTo>
                <a:cubicBezTo>
                  <a:pt x="5145" y="1022159"/>
                  <a:pt x="2572" y="606044"/>
                  <a:pt x="0" y="189928"/>
                </a:cubicBezTo>
                <a:lnTo>
                  <a:pt x="738761" y="0"/>
                </a:lnTo>
                <a:close/>
              </a:path>
            </a:pathLst>
          </a:custGeom>
          <a:gradFill flip="none" rotWithShape="1">
            <a:gsLst>
              <a:gs pos="10000">
                <a:srgbClr val="C33B2C"/>
              </a:gs>
              <a:gs pos="96000">
                <a:srgbClr val="7A251C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dirty="0">
                <a:solidFill>
                  <a:srgbClr val="FFFFFF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sz="2800" dirty="0">
              <a:solidFill>
                <a:srgbClr val="FFFFFF"/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569075" y="1991932"/>
            <a:ext cx="3794124" cy="733324"/>
            <a:chOff x="6569075" y="1991932"/>
            <a:chExt cx="3794124" cy="733324"/>
          </a:xfrm>
        </p:grpSpPr>
        <p:sp>
          <p:nvSpPr>
            <p:cNvPr id="56" name="任意多边形 55"/>
            <p:cNvSpPr/>
            <p:nvPr/>
          </p:nvSpPr>
          <p:spPr>
            <a:xfrm>
              <a:off x="6569075" y="2157607"/>
              <a:ext cx="838200" cy="419100"/>
            </a:xfrm>
            <a:custGeom>
              <a:avLst/>
              <a:gdLst>
                <a:gd name="connsiteX0" fmla="*/ 0 w 838200"/>
                <a:gd name="connsiteY0" fmla="*/ 419100 h 419100"/>
                <a:gd name="connsiteX1" fmla="*/ 419100 w 838200"/>
                <a:gd name="connsiteY1" fmla="*/ 0 h 419100"/>
                <a:gd name="connsiteX2" fmla="*/ 838200 w 838200"/>
                <a:gd name="connsiteY2" fmla="*/ 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8200" h="419100">
                  <a:moveTo>
                    <a:pt x="0" y="419100"/>
                  </a:moveTo>
                  <a:lnTo>
                    <a:pt x="419100" y="0"/>
                  </a:lnTo>
                  <a:lnTo>
                    <a:pt x="838200" y="0"/>
                  </a:lnTo>
                </a:path>
              </a:pathLst>
            </a:custGeom>
            <a:noFill/>
            <a:ln>
              <a:solidFill>
                <a:srgbClr val="B2B2B2"/>
              </a:solidFill>
              <a:prstDash val="dash"/>
              <a:tailEnd w="sm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7300652" y="2245509"/>
              <a:ext cx="2955924" cy="47974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7194030" y="1991932"/>
              <a:ext cx="316916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A6A6A6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569075" y="3846319"/>
            <a:ext cx="3794124" cy="742750"/>
            <a:chOff x="6569075" y="3846319"/>
            <a:chExt cx="3794124" cy="742750"/>
          </a:xfrm>
        </p:grpSpPr>
        <p:sp>
          <p:nvSpPr>
            <p:cNvPr id="58" name="任意多边形 57"/>
            <p:cNvSpPr/>
            <p:nvPr/>
          </p:nvSpPr>
          <p:spPr>
            <a:xfrm>
              <a:off x="6569075" y="4008632"/>
              <a:ext cx="838200" cy="419100"/>
            </a:xfrm>
            <a:custGeom>
              <a:avLst/>
              <a:gdLst>
                <a:gd name="connsiteX0" fmla="*/ 0 w 838200"/>
                <a:gd name="connsiteY0" fmla="*/ 419100 h 419100"/>
                <a:gd name="connsiteX1" fmla="*/ 419100 w 838200"/>
                <a:gd name="connsiteY1" fmla="*/ 0 h 419100"/>
                <a:gd name="connsiteX2" fmla="*/ 838200 w 838200"/>
                <a:gd name="connsiteY2" fmla="*/ 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8200" h="419100">
                  <a:moveTo>
                    <a:pt x="0" y="419100"/>
                  </a:moveTo>
                  <a:lnTo>
                    <a:pt x="419100" y="0"/>
                  </a:lnTo>
                  <a:lnTo>
                    <a:pt x="838200" y="0"/>
                  </a:lnTo>
                </a:path>
              </a:pathLst>
            </a:custGeom>
            <a:noFill/>
            <a:ln>
              <a:solidFill>
                <a:srgbClr val="B2B2B2"/>
              </a:solidFill>
              <a:prstDash val="dash"/>
              <a:tailEnd w="sm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7300652" y="4090471"/>
              <a:ext cx="2955924" cy="49859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7194030" y="3846319"/>
              <a:ext cx="316916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A6A6A6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727264" y="2880505"/>
            <a:ext cx="3803586" cy="733324"/>
            <a:chOff x="1727264" y="2880505"/>
            <a:chExt cx="3803586" cy="733324"/>
          </a:xfrm>
        </p:grpSpPr>
        <p:sp>
          <p:nvSpPr>
            <p:cNvPr id="60" name="任意多边形 59"/>
            <p:cNvSpPr/>
            <p:nvPr/>
          </p:nvSpPr>
          <p:spPr>
            <a:xfrm flipH="1">
              <a:off x="4692650" y="3049782"/>
              <a:ext cx="838200" cy="419100"/>
            </a:xfrm>
            <a:custGeom>
              <a:avLst/>
              <a:gdLst>
                <a:gd name="connsiteX0" fmla="*/ 0 w 838200"/>
                <a:gd name="connsiteY0" fmla="*/ 419100 h 419100"/>
                <a:gd name="connsiteX1" fmla="*/ 419100 w 838200"/>
                <a:gd name="connsiteY1" fmla="*/ 0 h 419100"/>
                <a:gd name="connsiteX2" fmla="*/ 838200 w 838200"/>
                <a:gd name="connsiteY2" fmla="*/ 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8200" h="419100">
                  <a:moveTo>
                    <a:pt x="0" y="419100"/>
                  </a:moveTo>
                  <a:lnTo>
                    <a:pt x="419100" y="0"/>
                  </a:lnTo>
                  <a:lnTo>
                    <a:pt x="838200" y="0"/>
                  </a:lnTo>
                </a:path>
              </a:pathLst>
            </a:custGeom>
            <a:noFill/>
            <a:ln>
              <a:solidFill>
                <a:srgbClr val="B2B2B2"/>
              </a:solidFill>
              <a:prstDash val="dash"/>
              <a:tailEnd w="sm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1833886" y="3134082"/>
              <a:ext cx="2955924" cy="47974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1727264" y="2880505"/>
              <a:ext cx="316916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A6A6A6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27264" y="4732219"/>
            <a:ext cx="3803586" cy="733324"/>
            <a:chOff x="1727264" y="4732219"/>
            <a:chExt cx="3803586" cy="733324"/>
          </a:xfrm>
        </p:grpSpPr>
        <p:sp>
          <p:nvSpPr>
            <p:cNvPr id="62" name="任意多边形 61"/>
            <p:cNvSpPr/>
            <p:nvPr/>
          </p:nvSpPr>
          <p:spPr>
            <a:xfrm flipH="1">
              <a:off x="4692650" y="4899220"/>
              <a:ext cx="838200" cy="419100"/>
            </a:xfrm>
            <a:custGeom>
              <a:avLst/>
              <a:gdLst>
                <a:gd name="connsiteX0" fmla="*/ 0 w 838200"/>
                <a:gd name="connsiteY0" fmla="*/ 419100 h 419100"/>
                <a:gd name="connsiteX1" fmla="*/ 419100 w 838200"/>
                <a:gd name="connsiteY1" fmla="*/ 0 h 419100"/>
                <a:gd name="connsiteX2" fmla="*/ 838200 w 838200"/>
                <a:gd name="connsiteY2" fmla="*/ 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8200" h="419100">
                  <a:moveTo>
                    <a:pt x="0" y="419100"/>
                  </a:moveTo>
                  <a:lnTo>
                    <a:pt x="419100" y="0"/>
                  </a:lnTo>
                  <a:lnTo>
                    <a:pt x="838200" y="0"/>
                  </a:lnTo>
                </a:path>
              </a:pathLst>
            </a:custGeom>
            <a:noFill/>
            <a:ln>
              <a:solidFill>
                <a:srgbClr val="B2B2B2"/>
              </a:solidFill>
              <a:prstDash val="dash"/>
              <a:tailEnd w="sm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1833886" y="4985796"/>
              <a:ext cx="2955924" cy="47974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1727264" y="4732219"/>
              <a:ext cx="316916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A6A6A6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511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六边形 4"/>
          <p:cNvSpPr/>
          <p:nvPr/>
        </p:nvSpPr>
        <p:spPr>
          <a:xfrm>
            <a:off x="-412129" y="193793"/>
            <a:ext cx="1543554" cy="846320"/>
          </a:xfrm>
          <a:prstGeom prst="hexagon">
            <a:avLst/>
          </a:prstGeom>
          <a:gradFill>
            <a:gsLst>
              <a:gs pos="100000">
                <a:srgbClr val="DEDEDE"/>
              </a:gs>
              <a:gs pos="0">
                <a:schemeClr val="bg1"/>
              </a:gs>
            </a:gsLst>
            <a:lin ang="2700000" scaled="1"/>
          </a:gradFill>
          <a:ln>
            <a:noFill/>
          </a:ln>
          <a:effectLst>
            <a:outerShdw blurRad="431800" dist="215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500" y="324565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6AA5A1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200" dirty="0">
              <a:solidFill>
                <a:srgbClr val="6AA5A1"/>
              </a:solidFill>
              <a:effectLst>
                <a:innerShdw blurRad="63500" dist="50800" dir="13500000">
                  <a:prstClr val="black">
                    <a:alpha val="35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91180" y="405170"/>
            <a:ext cx="4578414" cy="523220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effectLst>
                <a:innerShdw blurRad="114300">
                  <a:prstClr val="black"/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096087" y="657225"/>
            <a:ext cx="5886276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30098" y="6657975"/>
            <a:ext cx="11931804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矩形 29"/>
          <p:cNvSpPr/>
          <p:nvPr/>
        </p:nvSpPr>
        <p:spPr>
          <a:xfrm rot="5400000" flipV="1">
            <a:off x="-218043" y="0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C33B2C"/>
              </a:gs>
              <a:gs pos="96000">
                <a:srgbClr val="7A251C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rot="5400000" flipV="1">
            <a:off x="-218043" y="274242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81BDB9"/>
              </a:gs>
              <a:gs pos="85000">
                <a:srgbClr val="3F797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5400000" flipV="1">
            <a:off x="-218043" y="548483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F0D378"/>
              </a:gs>
              <a:gs pos="100000">
                <a:srgbClr val="BB931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5400000" flipV="1">
            <a:off x="-218043" y="822725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957D6F"/>
              </a:gs>
              <a:gs pos="100000">
                <a:srgbClr val="5E4F46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7872974" y="706542"/>
            <a:ext cx="3024336" cy="2977593"/>
            <a:chOff x="7872974" y="706542"/>
            <a:chExt cx="3024336" cy="2977593"/>
          </a:xfrm>
        </p:grpSpPr>
        <p:sp>
          <p:nvSpPr>
            <p:cNvPr id="34" name="矩形 33"/>
            <p:cNvSpPr/>
            <p:nvPr/>
          </p:nvSpPr>
          <p:spPr>
            <a:xfrm rot="1655153">
              <a:off x="7872974" y="1523895"/>
              <a:ext cx="3024336" cy="21602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 rot="1655153">
              <a:off x="8014400" y="1678457"/>
              <a:ext cx="2781854" cy="1872208"/>
            </a:xfrm>
            <a:prstGeom prst="rect">
              <a:avLst/>
            </a:pr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55153">
              <a:off x="8099971" y="706542"/>
              <a:ext cx="915392" cy="948085"/>
            </a:xfrm>
            <a:prstGeom prst="rect">
              <a:avLst/>
            </a:prstGeom>
            <a:effectLst/>
          </p:spPr>
        </p:pic>
      </p:grpSp>
      <p:grpSp>
        <p:nvGrpSpPr>
          <p:cNvPr id="2" name="组合 1"/>
          <p:cNvGrpSpPr/>
          <p:nvPr/>
        </p:nvGrpSpPr>
        <p:grpSpPr>
          <a:xfrm>
            <a:off x="8030212" y="3603786"/>
            <a:ext cx="3566578" cy="2160240"/>
            <a:chOff x="8030212" y="3603786"/>
            <a:chExt cx="3566578" cy="2160240"/>
          </a:xfrm>
        </p:grpSpPr>
        <p:sp>
          <p:nvSpPr>
            <p:cNvPr id="37" name="矩形 36"/>
            <p:cNvSpPr/>
            <p:nvPr/>
          </p:nvSpPr>
          <p:spPr>
            <a:xfrm rot="20132716">
              <a:off x="8030212" y="3603786"/>
              <a:ext cx="3024336" cy="21602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 rot="20132716">
              <a:off x="8172184" y="3738374"/>
              <a:ext cx="2781854" cy="1872208"/>
            </a:xfrm>
            <a:prstGeom prst="rect">
              <a:avLst/>
            </a:prstGeom>
            <a:blipFill dpi="0"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9280632">
              <a:off x="10741211" y="4520879"/>
              <a:ext cx="855579" cy="886135"/>
            </a:xfrm>
            <a:prstGeom prst="rect">
              <a:avLst/>
            </a:prstGeom>
            <a:effectLst/>
          </p:spPr>
        </p:pic>
      </p:grpSp>
      <p:cxnSp>
        <p:nvCxnSpPr>
          <p:cNvPr id="3" name="直接连接符 2"/>
          <p:cNvCxnSpPr/>
          <p:nvPr/>
        </p:nvCxnSpPr>
        <p:spPr>
          <a:xfrm flipH="1">
            <a:off x="3593228" y="2547976"/>
            <a:ext cx="387272" cy="783771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9" name="直接连接符 58"/>
          <p:cNvCxnSpPr/>
          <p:nvPr/>
        </p:nvCxnSpPr>
        <p:spPr>
          <a:xfrm flipH="1">
            <a:off x="3593228" y="4772487"/>
            <a:ext cx="387272" cy="783771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8" name="组合 7"/>
          <p:cNvGrpSpPr/>
          <p:nvPr/>
        </p:nvGrpSpPr>
        <p:grpSpPr>
          <a:xfrm>
            <a:off x="530682" y="1892595"/>
            <a:ext cx="3169169" cy="1401920"/>
            <a:chOff x="530682" y="1892595"/>
            <a:chExt cx="3169169" cy="1401920"/>
          </a:xfrm>
        </p:grpSpPr>
        <p:sp>
          <p:nvSpPr>
            <p:cNvPr id="40" name="矩形 39"/>
            <p:cNvSpPr/>
            <p:nvPr/>
          </p:nvSpPr>
          <p:spPr>
            <a:xfrm>
              <a:off x="637304" y="2814768"/>
              <a:ext cx="2955924" cy="47974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30682" y="2561191"/>
              <a:ext cx="316916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A6A6A6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917954" y="1892595"/>
              <a:ext cx="239462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992E23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r>
                <a:rPr lang="en-US" altLang="zh-CN" sz="2800" dirty="0">
                  <a:solidFill>
                    <a:srgbClr val="992E23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CN" sz="4000" dirty="0">
                <a:solidFill>
                  <a:srgbClr val="992E23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873878" y="1892595"/>
            <a:ext cx="3169169" cy="1401920"/>
            <a:chOff x="3873878" y="1892595"/>
            <a:chExt cx="3169169" cy="1401920"/>
          </a:xfrm>
        </p:grpSpPr>
        <p:sp>
          <p:nvSpPr>
            <p:cNvPr id="42" name="矩形 41"/>
            <p:cNvSpPr/>
            <p:nvPr/>
          </p:nvSpPr>
          <p:spPr>
            <a:xfrm>
              <a:off x="3980500" y="2814768"/>
              <a:ext cx="2955924" cy="47974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3873878" y="2561191"/>
              <a:ext cx="316916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A6A6A6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  <p:sp>
          <p:nvSpPr>
            <p:cNvPr id="71" name="矩形 70"/>
            <p:cNvSpPr/>
            <p:nvPr/>
          </p:nvSpPr>
          <p:spPr>
            <a:xfrm>
              <a:off x="4258334" y="1892595"/>
              <a:ext cx="239462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6AA5A1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r>
                <a:rPr lang="en-US" altLang="zh-CN" sz="2800" dirty="0">
                  <a:solidFill>
                    <a:srgbClr val="6AA5A1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CN" sz="4000" dirty="0">
                <a:solidFill>
                  <a:srgbClr val="6AA5A1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30682" y="4088354"/>
            <a:ext cx="3169169" cy="1430672"/>
            <a:chOff x="530682" y="4088354"/>
            <a:chExt cx="3169169" cy="1430672"/>
          </a:xfrm>
        </p:grpSpPr>
        <p:sp>
          <p:nvSpPr>
            <p:cNvPr id="44" name="矩形 43"/>
            <p:cNvSpPr/>
            <p:nvPr/>
          </p:nvSpPr>
          <p:spPr>
            <a:xfrm>
              <a:off x="637304" y="5039279"/>
              <a:ext cx="2955924" cy="47974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30682" y="4785702"/>
              <a:ext cx="316916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A6A6A6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917954" y="4088354"/>
              <a:ext cx="239462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0BF5A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r>
                <a:rPr lang="en-US" altLang="zh-CN" sz="2800" dirty="0">
                  <a:solidFill>
                    <a:srgbClr val="E0BF5A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CN" sz="4000" dirty="0">
                <a:solidFill>
                  <a:srgbClr val="E0BF5A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73878" y="4088354"/>
            <a:ext cx="3169169" cy="1430672"/>
            <a:chOff x="3873878" y="4088354"/>
            <a:chExt cx="3169169" cy="1430672"/>
          </a:xfrm>
        </p:grpSpPr>
        <p:sp>
          <p:nvSpPr>
            <p:cNvPr id="55" name="矩形 54"/>
            <p:cNvSpPr/>
            <p:nvPr/>
          </p:nvSpPr>
          <p:spPr>
            <a:xfrm>
              <a:off x="3980500" y="5039279"/>
              <a:ext cx="2955924" cy="47974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3873878" y="4785702"/>
              <a:ext cx="316916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A6A6A6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  <p:sp>
          <p:nvSpPr>
            <p:cNvPr id="73" name="矩形 72"/>
            <p:cNvSpPr/>
            <p:nvPr/>
          </p:nvSpPr>
          <p:spPr>
            <a:xfrm>
              <a:off x="4258334" y="4088354"/>
              <a:ext cx="239462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856F62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r>
                <a:rPr lang="en-US" altLang="zh-CN" sz="2800" dirty="0">
                  <a:solidFill>
                    <a:srgbClr val="856F62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CN" sz="4000" dirty="0">
                <a:solidFill>
                  <a:srgbClr val="856F62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5012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六边形 4"/>
          <p:cNvSpPr/>
          <p:nvPr/>
        </p:nvSpPr>
        <p:spPr>
          <a:xfrm>
            <a:off x="-412129" y="193793"/>
            <a:ext cx="1543554" cy="846320"/>
          </a:xfrm>
          <a:prstGeom prst="hexagon">
            <a:avLst/>
          </a:prstGeom>
          <a:gradFill>
            <a:gsLst>
              <a:gs pos="100000">
                <a:srgbClr val="DEDEDE"/>
              </a:gs>
              <a:gs pos="0">
                <a:schemeClr val="bg1"/>
              </a:gs>
            </a:gsLst>
            <a:lin ang="2700000" scaled="1"/>
          </a:gradFill>
          <a:ln>
            <a:noFill/>
          </a:ln>
          <a:effectLst>
            <a:outerShdw blurRad="431800" dist="215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500" y="324565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6AA5A1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200" dirty="0">
              <a:solidFill>
                <a:srgbClr val="6AA5A1"/>
              </a:solidFill>
              <a:effectLst>
                <a:innerShdw blurRad="63500" dist="50800" dir="13500000">
                  <a:prstClr val="black">
                    <a:alpha val="35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91180" y="405170"/>
            <a:ext cx="4578414" cy="523220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effectLst>
                <a:innerShdw blurRad="114300">
                  <a:prstClr val="black"/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096087" y="657225"/>
            <a:ext cx="5886276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30098" y="6657975"/>
            <a:ext cx="11931804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矩形 29"/>
          <p:cNvSpPr/>
          <p:nvPr/>
        </p:nvSpPr>
        <p:spPr>
          <a:xfrm rot="5400000" flipV="1">
            <a:off x="-218043" y="0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C33B2C"/>
              </a:gs>
              <a:gs pos="96000">
                <a:srgbClr val="7A251C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rot="5400000" flipV="1">
            <a:off x="-218043" y="274242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81BDB9"/>
              </a:gs>
              <a:gs pos="85000">
                <a:srgbClr val="3F797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5400000" flipV="1">
            <a:off x="-218043" y="548483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F0D378"/>
              </a:gs>
              <a:gs pos="100000">
                <a:srgbClr val="BB931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5400000" flipV="1">
            <a:off x="-218043" y="822725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957D6F"/>
              </a:gs>
              <a:gs pos="100000">
                <a:srgbClr val="5E4F46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503321" y="1657713"/>
            <a:ext cx="1566927" cy="3223624"/>
            <a:chOff x="1503321" y="1657713"/>
            <a:chExt cx="1566927" cy="3223624"/>
          </a:xfrm>
        </p:grpSpPr>
        <p:sp>
          <p:nvSpPr>
            <p:cNvPr id="87" name="矩形 86"/>
            <p:cNvSpPr/>
            <p:nvPr/>
          </p:nvSpPr>
          <p:spPr>
            <a:xfrm rot="17113113" flipV="1">
              <a:off x="2084270" y="3895358"/>
              <a:ext cx="590152" cy="1381805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1559829" y="1657713"/>
              <a:ext cx="691395" cy="2408466"/>
            </a:xfrm>
            <a:custGeom>
              <a:avLst/>
              <a:gdLst>
                <a:gd name="connsiteX0" fmla="*/ 227169 w 691395"/>
                <a:gd name="connsiteY0" fmla="*/ 0 h 2408466"/>
                <a:gd name="connsiteX1" fmla="*/ 691395 w 691395"/>
                <a:gd name="connsiteY1" fmla="*/ 0 h 2408466"/>
                <a:gd name="connsiteX2" fmla="*/ 691395 w 691395"/>
                <a:gd name="connsiteY2" fmla="*/ 2408466 h 2408466"/>
                <a:gd name="connsiteX3" fmla="*/ 227169 w 691395"/>
                <a:gd name="connsiteY3" fmla="*/ 2408466 h 2408466"/>
                <a:gd name="connsiteX4" fmla="*/ 0 w 691395"/>
                <a:gd name="connsiteY4" fmla="*/ 2181297 h 2408466"/>
                <a:gd name="connsiteX5" fmla="*/ 0 w 691395"/>
                <a:gd name="connsiteY5" fmla="*/ 227169 h 2408466"/>
                <a:gd name="connsiteX6" fmla="*/ 227169 w 691395"/>
                <a:gd name="connsiteY6" fmla="*/ 0 h 2408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1395" h="2408466">
                  <a:moveTo>
                    <a:pt x="227169" y="0"/>
                  </a:moveTo>
                  <a:lnTo>
                    <a:pt x="691395" y="0"/>
                  </a:lnTo>
                  <a:lnTo>
                    <a:pt x="691395" y="2408466"/>
                  </a:lnTo>
                  <a:lnTo>
                    <a:pt x="227169" y="2408466"/>
                  </a:lnTo>
                  <a:cubicBezTo>
                    <a:pt x="101707" y="2408466"/>
                    <a:pt x="0" y="2306759"/>
                    <a:pt x="0" y="2181297"/>
                  </a:cubicBezTo>
                  <a:lnTo>
                    <a:pt x="0" y="227169"/>
                  </a:lnTo>
                  <a:cubicBezTo>
                    <a:pt x="0" y="101707"/>
                    <a:pt x="101707" y="0"/>
                    <a:pt x="227169" y="0"/>
                  </a:cubicBezTo>
                  <a:close/>
                </a:path>
              </a:pathLst>
            </a:custGeom>
            <a:gradFill flip="none" rotWithShape="1">
              <a:gsLst>
                <a:gs pos="10000">
                  <a:srgbClr val="957D6F"/>
                </a:gs>
                <a:gs pos="100000">
                  <a:srgbClr val="5E4F46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1503321" y="3911056"/>
              <a:ext cx="747902" cy="805542"/>
            </a:xfrm>
            <a:custGeom>
              <a:avLst/>
              <a:gdLst>
                <a:gd name="connsiteX0" fmla="*/ 0 w 747902"/>
                <a:gd name="connsiteY0" fmla="*/ 0 h 805542"/>
                <a:gd name="connsiteX1" fmla="*/ 747902 w 747902"/>
                <a:gd name="connsiteY1" fmla="*/ 0 h 805542"/>
                <a:gd name="connsiteX2" fmla="*/ 747902 w 747902"/>
                <a:gd name="connsiteY2" fmla="*/ 805542 h 805542"/>
                <a:gd name="connsiteX3" fmla="*/ 246005 w 747902"/>
                <a:gd name="connsiteY3" fmla="*/ 805542 h 805542"/>
                <a:gd name="connsiteX4" fmla="*/ 0 w 747902"/>
                <a:gd name="connsiteY4" fmla="*/ 559537 h 805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7902" h="805542">
                  <a:moveTo>
                    <a:pt x="0" y="0"/>
                  </a:moveTo>
                  <a:lnTo>
                    <a:pt x="747902" y="0"/>
                  </a:lnTo>
                  <a:lnTo>
                    <a:pt x="747902" y="805542"/>
                  </a:lnTo>
                  <a:lnTo>
                    <a:pt x="246005" y="805542"/>
                  </a:lnTo>
                  <a:cubicBezTo>
                    <a:pt x="110140" y="805542"/>
                    <a:pt x="0" y="695402"/>
                    <a:pt x="0" y="5595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2251224" y="1657713"/>
              <a:ext cx="671591" cy="2408466"/>
            </a:xfrm>
            <a:custGeom>
              <a:avLst/>
              <a:gdLst>
                <a:gd name="connsiteX0" fmla="*/ 0 w 671591"/>
                <a:gd name="connsiteY0" fmla="*/ 0 h 2408466"/>
                <a:gd name="connsiteX1" fmla="*/ 444422 w 671591"/>
                <a:gd name="connsiteY1" fmla="*/ 0 h 2408466"/>
                <a:gd name="connsiteX2" fmla="*/ 671591 w 671591"/>
                <a:gd name="connsiteY2" fmla="*/ 227169 h 2408466"/>
                <a:gd name="connsiteX3" fmla="*/ 671591 w 671591"/>
                <a:gd name="connsiteY3" fmla="*/ 2181297 h 2408466"/>
                <a:gd name="connsiteX4" fmla="*/ 444422 w 671591"/>
                <a:gd name="connsiteY4" fmla="*/ 2408466 h 2408466"/>
                <a:gd name="connsiteX5" fmla="*/ 0 w 671591"/>
                <a:gd name="connsiteY5" fmla="*/ 2408466 h 2408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1591" h="2408466">
                  <a:moveTo>
                    <a:pt x="0" y="0"/>
                  </a:moveTo>
                  <a:lnTo>
                    <a:pt x="444422" y="0"/>
                  </a:lnTo>
                  <a:cubicBezTo>
                    <a:pt x="569884" y="0"/>
                    <a:pt x="671591" y="101707"/>
                    <a:pt x="671591" y="227169"/>
                  </a:cubicBezTo>
                  <a:lnTo>
                    <a:pt x="671591" y="2181297"/>
                  </a:lnTo>
                  <a:cubicBezTo>
                    <a:pt x="671591" y="2306759"/>
                    <a:pt x="569884" y="2408466"/>
                    <a:pt x="444422" y="2408466"/>
                  </a:cubicBezTo>
                  <a:lnTo>
                    <a:pt x="0" y="2408466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957D6F"/>
                </a:gs>
                <a:gs pos="100000">
                  <a:srgbClr val="5E4F46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2251223" y="3911056"/>
              <a:ext cx="728098" cy="805542"/>
            </a:xfrm>
            <a:custGeom>
              <a:avLst/>
              <a:gdLst>
                <a:gd name="connsiteX0" fmla="*/ 0 w 728098"/>
                <a:gd name="connsiteY0" fmla="*/ 0 h 805542"/>
                <a:gd name="connsiteX1" fmla="*/ 728098 w 728098"/>
                <a:gd name="connsiteY1" fmla="*/ 0 h 805542"/>
                <a:gd name="connsiteX2" fmla="*/ 728098 w 728098"/>
                <a:gd name="connsiteY2" fmla="*/ 559537 h 805542"/>
                <a:gd name="connsiteX3" fmla="*/ 482093 w 728098"/>
                <a:gd name="connsiteY3" fmla="*/ 805542 h 805542"/>
                <a:gd name="connsiteX4" fmla="*/ 0 w 728098"/>
                <a:gd name="connsiteY4" fmla="*/ 805542 h 805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8098" h="805542">
                  <a:moveTo>
                    <a:pt x="0" y="0"/>
                  </a:moveTo>
                  <a:lnTo>
                    <a:pt x="728098" y="0"/>
                  </a:lnTo>
                  <a:lnTo>
                    <a:pt x="728098" y="559537"/>
                  </a:lnTo>
                  <a:cubicBezTo>
                    <a:pt x="728098" y="695402"/>
                    <a:pt x="617958" y="805542"/>
                    <a:pt x="482093" y="805542"/>
                  </a:cubicBezTo>
                  <a:lnTo>
                    <a:pt x="0" y="805542"/>
                  </a:lnTo>
                  <a:close/>
                </a:path>
              </a:pathLst>
            </a:custGeom>
            <a:gradFill>
              <a:gsLst>
                <a:gs pos="0">
                  <a:srgbClr val="CFD3D7"/>
                </a:gs>
                <a:gs pos="100000">
                  <a:srgbClr val="FFFFFF"/>
                </a:gs>
              </a:gsLst>
              <a:lin ang="36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2370461" y="2477225"/>
              <a:ext cx="5629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1" name="文本框 120"/>
            <p:cNvSpPr txBox="1"/>
            <p:nvPr/>
          </p:nvSpPr>
          <p:spPr>
            <a:xfrm rot="5400000">
              <a:off x="1266032" y="2998776"/>
              <a:ext cx="1568044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</a:t>
              </a: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693001" y="4148806"/>
              <a:ext cx="380627" cy="333924"/>
              <a:chOff x="1011748" y="1086687"/>
              <a:chExt cx="444720" cy="390153"/>
            </a:xfrm>
            <a:solidFill>
              <a:schemeClr val="bg1">
                <a:lumMod val="65000"/>
              </a:schemeClr>
            </a:solidFill>
          </p:grpSpPr>
          <p:sp>
            <p:nvSpPr>
              <p:cNvPr id="128" name="Oval 29"/>
              <p:cNvSpPr>
                <a:spLocks noChangeArrowheads="1"/>
              </p:cNvSpPr>
              <p:nvPr/>
            </p:nvSpPr>
            <p:spPr bwMode="auto">
              <a:xfrm>
                <a:off x="1049944" y="1112606"/>
                <a:ext cx="77758" cy="709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30"/>
              <p:cNvSpPr>
                <a:spLocks/>
              </p:cNvSpPr>
              <p:nvPr/>
            </p:nvSpPr>
            <p:spPr bwMode="auto">
              <a:xfrm>
                <a:off x="1011748" y="1199913"/>
                <a:ext cx="121412" cy="234638"/>
              </a:xfrm>
              <a:custGeom>
                <a:avLst/>
                <a:gdLst>
                  <a:gd name="T0" fmla="*/ 14 w 38"/>
                  <a:gd name="T1" fmla="*/ 0 h 73"/>
                  <a:gd name="T2" fmla="*/ 6 w 38"/>
                  <a:gd name="T3" fmla="*/ 11 h 73"/>
                  <a:gd name="T4" fmla="*/ 20 w 38"/>
                  <a:gd name="T5" fmla="*/ 20 h 73"/>
                  <a:gd name="T6" fmla="*/ 25 w 38"/>
                  <a:gd name="T7" fmla="*/ 34 h 73"/>
                  <a:gd name="T8" fmla="*/ 0 w 38"/>
                  <a:gd name="T9" fmla="*/ 61 h 73"/>
                  <a:gd name="T10" fmla="*/ 19 w 38"/>
                  <a:gd name="T11" fmla="*/ 73 h 73"/>
                  <a:gd name="T12" fmla="*/ 34 w 38"/>
                  <a:gd name="T13" fmla="*/ 39 h 73"/>
                  <a:gd name="T14" fmla="*/ 33 w 38"/>
                  <a:gd name="T15" fmla="*/ 15 h 73"/>
                  <a:gd name="T16" fmla="*/ 14 w 38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73">
                    <a:moveTo>
                      <a:pt x="14" y="0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30" y="25"/>
                      <a:pt x="25" y="34"/>
                    </a:cubicBezTo>
                    <a:cubicBezTo>
                      <a:pt x="21" y="43"/>
                      <a:pt x="0" y="61"/>
                      <a:pt x="0" y="61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32" y="45"/>
                      <a:pt x="31" y="49"/>
                      <a:pt x="34" y="39"/>
                    </a:cubicBezTo>
                    <a:cubicBezTo>
                      <a:pt x="37" y="29"/>
                      <a:pt x="38" y="21"/>
                      <a:pt x="33" y="15"/>
                    </a:cubicBezTo>
                    <a:cubicBezTo>
                      <a:pt x="25" y="8"/>
                      <a:pt x="25" y="7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31"/>
              <p:cNvSpPr>
                <a:spLocks/>
              </p:cNvSpPr>
              <p:nvPr/>
            </p:nvSpPr>
            <p:spPr bwMode="auto">
              <a:xfrm>
                <a:off x="1108603" y="1086687"/>
                <a:ext cx="347865" cy="390153"/>
              </a:xfrm>
              <a:custGeom>
                <a:avLst/>
                <a:gdLst>
                  <a:gd name="T0" fmla="*/ 104 w 108"/>
                  <a:gd name="T1" fmla="*/ 31 h 121"/>
                  <a:gd name="T2" fmla="*/ 31 w 108"/>
                  <a:gd name="T3" fmla="*/ 20 h 121"/>
                  <a:gd name="T4" fmla="*/ 36 w 108"/>
                  <a:gd name="T5" fmla="*/ 11 h 121"/>
                  <a:gd name="T6" fmla="*/ 19 w 108"/>
                  <a:gd name="T7" fmla="*/ 6 h 121"/>
                  <a:gd name="T8" fmla="*/ 0 w 108"/>
                  <a:gd name="T9" fmla="*/ 39 h 121"/>
                  <a:gd name="T10" fmla="*/ 11 w 108"/>
                  <a:gd name="T11" fmla="*/ 46 h 121"/>
                  <a:gd name="T12" fmla="*/ 20 w 108"/>
                  <a:gd name="T13" fmla="*/ 36 h 121"/>
                  <a:gd name="T14" fmla="*/ 28 w 108"/>
                  <a:gd name="T15" fmla="*/ 32 h 121"/>
                  <a:gd name="T16" fmla="*/ 15 w 108"/>
                  <a:gd name="T17" fmla="*/ 52 h 121"/>
                  <a:gd name="T18" fmla="*/ 22 w 108"/>
                  <a:gd name="T19" fmla="*/ 58 h 121"/>
                  <a:gd name="T20" fmla="*/ 32 w 108"/>
                  <a:gd name="T21" fmla="*/ 48 h 121"/>
                  <a:gd name="T22" fmla="*/ 39 w 108"/>
                  <a:gd name="T23" fmla="*/ 48 h 121"/>
                  <a:gd name="T24" fmla="*/ 39 w 108"/>
                  <a:gd name="T25" fmla="*/ 58 h 121"/>
                  <a:gd name="T26" fmla="*/ 15 w 108"/>
                  <a:gd name="T27" fmla="*/ 58 h 121"/>
                  <a:gd name="T28" fmla="*/ 15 w 108"/>
                  <a:gd name="T29" fmla="*/ 67 h 121"/>
                  <a:gd name="T30" fmla="*/ 39 w 108"/>
                  <a:gd name="T31" fmla="*/ 67 h 121"/>
                  <a:gd name="T32" fmla="*/ 39 w 108"/>
                  <a:gd name="T33" fmla="*/ 87 h 121"/>
                  <a:gd name="T34" fmla="*/ 38 w 108"/>
                  <a:gd name="T35" fmla="*/ 87 h 121"/>
                  <a:gd name="T36" fmla="*/ 29 w 108"/>
                  <a:gd name="T37" fmla="*/ 84 h 121"/>
                  <a:gd name="T38" fmla="*/ 29 w 108"/>
                  <a:gd name="T39" fmla="*/ 71 h 121"/>
                  <a:gd name="T40" fmla="*/ 12 w 108"/>
                  <a:gd name="T41" fmla="*/ 71 h 121"/>
                  <a:gd name="T42" fmla="*/ 12 w 108"/>
                  <a:gd name="T43" fmla="*/ 72 h 121"/>
                  <a:gd name="T44" fmla="*/ 29 w 108"/>
                  <a:gd name="T45" fmla="*/ 98 h 121"/>
                  <a:gd name="T46" fmla="*/ 70 w 108"/>
                  <a:gd name="T47" fmla="*/ 87 h 121"/>
                  <a:gd name="T48" fmla="*/ 72 w 108"/>
                  <a:gd name="T49" fmla="*/ 96 h 121"/>
                  <a:gd name="T50" fmla="*/ 86 w 108"/>
                  <a:gd name="T51" fmla="*/ 91 h 121"/>
                  <a:gd name="T52" fmla="*/ 76 w 108"/>
                  <a:gd name="T53" fmla="*/ 68 h 121"/>
                  <a:gd name="T54" fmla="*/ 65 w 108"/>
                  <a:gd name="T55" fmla="*/ 72 h 121"/>
                  <a:gd name="T56" fmla="*/ 68 w 108"/>
                  <a:gd name="T57" fmla="*/ 79 h 121"/>
                  <a:gd name="T58" fmla="*/ 58 w 108"/>
                  <a:gd name="T59" fmla="*/ 84 h 121"/>
                  <a:gd name="T60" fmla="*/ 58 w 108"/>
                  <a:gd name="T61" fmla="*/ 67 h 121"/>
                  <a:gd name="T62" fmla="*/ 81 w 108"/>
                  <a:gd name="T63" fmla="*/ 67 h 121"/>
                  <a:gd name="T64" fmla="*/ 81 w 108"/>
                  <a:gd name="T65" fmla="*/ 58 h 121"/>
                  <a:gd name="T66" fmla="*/ 58 w 108"/>
                  <a:gd name="T67" fmla="*/ 58 h 121"/>
                  <a:gd name="T68" fmla="*/ 58 w 108"/>
                  <a:gd name="T69" fmla="*/ 48 h 121"/>
                  <a:gd name="T70" fmla="*/ 81 w 108"/>
                  <a:gd name="T71" fmla="*/ 48 h 121"/>
                  <a:gd name="T72" fmla="*/ 81 w 108"/>
                  <a:gd name="T73" fmla="*/ 39 h 121"/>
                  <a:gd name="T74" fmla="*/ 40 w 108"/>
                  <a:gd name="T75" fmla="*/ 39 h 121"/>
                  <a:gd name="T76" fmla="*/ 46 w 108"/>
                  <a:gd name="T77" fmla="*/ 30 h 121"/>
                  <a:gd name="T78" fmla="*/ 39 w 108"/>
                  <a:gd name="T79" fmla="*/ 28 h 121"/>
                  <a:gd name="T80" fmla="*/ 87 w 108"/>
                  <a:gd name="T81" fmla="*/ 37 h 121"/>
                  <a:gd name="T82" fmla="*/ 87 w 108"/>
                  <a:gd name="T83" fmla="*/ 85 h 121"/>
                  <a:gd name="T84" fmla="*/ 70 w 108"/>
                  <a:gd name="T85" fmla="*/ 101 h 121"/>
                  <a:gd name="T86" fmla="*/ 59 w 108"/>
                  <a:gd name="T87" fmla="*/ 98 h 121"/>
                  <a:gd name="T88" fmla="*/ 57 w 108"/>
                  <a:gd name="T89" fmla="*/ 108 h 121"/>
                  <a:gd name="T90" fmla="*/ 105 w 108"/>
                  <a:gd name="T91" fmla="*/ 87 h 121"/>
                  <a:gd name="T92" fmla="*/ 104 w 108"/>
                  <a:gd name="T93" fmla="*/ 3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8" h="121">
                    <a:moveTo>
                      <a:pt x="104" y="31"/>
                    </a:moveTo>
                    <a:cubicBezTo>
                      <a:pt x="104" y="31"/>
                      <a:pt x="100" y="0"/>
                      <a:pt x="31" y="20"/>
                    </a:cubicBezTo>
                    <a:cubicBezTo>
                      <a:pt x="34" y="14"/>
                      <a:pt x="36" y="11"/>
                      <a:pt x="36" y="11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2" y="29"/>
                      <a:pt x="0" y="39"/>
                    </a:cubicBezTo>
                    <a:cubicBezTo>
                      <a:pt x="0" y="39"/>
                      <a:pt x="11" y="46"/>
                      <a:pt x="11" y="46"/>
                    </a:cubicBezTo>
                    <a:cubicBezTo>
                      <a:pt x="15" y="43"/>
                      <a:pt x="18" y="39"/>
                      <a:pt x="20" y="36"/>
                    </a:cubicBezTo>
                    <a:cubicBezTo>
                      <a:pt x="23" y="35"/>
                      <a:pt x="26" y="33"/>
                      <a:pt x="28" y="32"/>
                    </a:cubicBezTo>
                    <a:cubicBezTo>
                      <a:pt x="25" y="38"/>
                      <a:pt x="20" y="47"/>
                      <a:pt x="15" y="52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58"/>
                      <a:pt x="27" y="54"/>
                      <a:pt x="32" y="48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8" y="87"/>
                      <a:pt x="38" y="87"/>
                      <a:pt x="38" y="87"/>
                    </a:cubicBezTo>
                    <a:cubicBezTo>
                      <a:pt x="35" y="87"/>
                      <a:pt x="31" y="86"/>
                      <a:pt x="29" y="84"/>
                    </a:cubicBezTo>
                    <a:cubicBezTo>
                      <a:pt x="27" y="81"/>
                      <a:pt x="29" y="75"/>
                      <a:pt x="29" y="71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6" y="99"/>
                      <a:pt x="29" y="98"/>
                    </a:cubicBezTo>
                    <a:cubicBezTo>
                      <a:pt x="51" y="99"/>
                      <a:pt x="64" y="92"/>
                      <a:pt x="70" y="87"/>
                    </a:cubicBezTo>
                    <a:cubicBezTo>
                      <a:pt x="72" y="96"/>
                      <a:pt x="72" y="96"/>
                      <a:pt x="72" y="96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76" y="68"/>
                      <a:pt x="76" y="68"/>
                      <a:pt x="76" y="68"/>
                    </a:cubicBezTo>
                    <a:cubicBezTo>
                      <a:pt x="65" y="72"/>
                      <a:pt x="65" y="72"/>
                      <a:pt x="65" y="72"/>
                    </a:cubicBezTo>
                    <a:cubicBezTo>
                      <a:pt x="68" y="79"/>
                      <a:pt x="68" y="79"/>
                      <a:pt x="68" y="79"/>
                    </a:cubicBezTo>
                    <a:cubicBezTo>
                      <a:pt x="65" y="82"/>
                      <a:pt x="61" y="83"/>
                      <a:pt x="58" y="84"/>
                    </a:cubicBezTo>
                    <a:cubicBezTo>
                      <a:pt x="58" y="67"/>
                      <a:pt x="58" y="67"/>
                      <a:pt x="58" y="67"/>
                    </a:cubicBezTo>
                    <a:cubicBezTo>
                      <a:pt x="81" y="67"/>
                      <a:pt x="81" y="67"/>
                      <a:pt x="81" y="67"/>
                    </a:cubicBezTo>
                    <a:cubicBezTo>
                      <a:pt x="81" y="58"/>
                      <a:pt x="81" y="58"/>
                      <a:pt x="81" y="58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8" y="48"/>
                      <a:pt x="58" y="48"/>
                      <a:pt x="58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39"/>
                      <a:pt x="81" y="39"/>
                      <a:pt x="81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3" y="36"/>
                      <a:pt x="45" y="33"/>
                      <a:pt x="46" y="30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70" y="17"/>
                      <a:pt x="87" y="19"/>
                      <a:pt x="87" y="37"/>
                    </a:cubicBezTo>
                    <a:cubicBezTo>
                      <a:pt x="87" y="85"/>
                      <a:pt x="87" y="85"/>
                      <a:pt x="87" y="85"/>
                    </a:cubicBezTo>
                    <a:cubicBezTo>
                      <a:pt x="87" y="85"/>
                      <a:pt x="89" y="102"/>
                      <a:pt x="70" y="101"/>
                    </a:cubicBezTo>
                    <a:cubicBezTo>
                      <a:pt x="59" y="98"/>
                      <a:pt x="59" y="98"/>
                      <a:pt x="59" y="98"/>
                    </a:cubicBezTo>
                    <a:cubicBezTo>
                      <a:pt x="57" y="108"/>
                      <a:pt x="57" y="108"/>
                      <a:pt x="57" y="108"/>
                    </a:cubicBezTo>
                    <a:cubicBezTo>
                      <a:pt x="57" y="108"/>
                      <a:pt x="101" y="121"/>
                      <a:pt x="105" y="87"/>
                    </a:cubicBezTo>
                    <a:cubicBezTo>
                      <a:pt x="108" y="53"/>
                      <a:pt x="104" y="31"/>
                      <a:pt x="104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4078666" y="1657713"/>
            <a:ext cx="1566927" cy="3223624"/>
            <a:chOff x="4078666" y="1657713"/>
            <a:chExt cx="1566927" cy="3223624"/>
          </a:xfrm>
        </p:grpSpPr>
        <p:sp>
          <p:nvSpPr>
            <p:cNvPr id="92" name="矩形 91"/>
            <p:cNvSpPr/>
            <p:nvPr/>
          </p:nvSpPr>
          <p:spPr>
            <a:xfrm rot="17113113" flipV="1">
              <a:off x="4659615" y="3895358"/>
              <a:ext cx="590152" cy="1381805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4135174" y="1657713"/>
              <a:ext cx="691395" cy="2408466"/>
            </a:xfrm>
            <a:custGeom>
              <a:avLst/>
              <a:gdLst>
                <a:gd name="connsiteX0" fmla="*/ 227169 w 691395"/>
                <a:gd name="connsiteY0" fmla="*/ 0 h 2408466"/>
                <a:gd name="connsiteX1" fmla="*/ 691395 w 691395"/>
                <a:gd name="connsiteY1" fmla="*/ 0 h 2408466"/>
                <a:gd name="connsiteX2" fmla="*/ 691395 w 691395"/>
                <a:gd name="connsiteY2" fmla="*/ 2408466 h 2408466"/>
                <a:gd name="connsiteX3" fmla="*/ 227169 w 691395"/>
                <a:gd name="connsiteY3" fmla="*/ 2408466 h 2408466"/>
                <a:gd name="connsiteX4" fmla="*/ 0 w 691395"/>
                <a:gd name="connsiteY4" fmla="*/ 2181297 h 2408466"/>
                <a:gd name="connsiteX5" fmla="*/ 0 w 691395"/>
                <a:gd name="connsiteY5" fmla="*/ 227169 h 2408466"/>
                <a:gd name="connsiteX6" fmla="*/ 227169 w 691395"/>
                <a:gd name="connsiteY6" fmla="*/ 0 h 2408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1395" h="2408466">
                  <a:moveTo>
                    <a:pt x="227169" y="0"/>
                  </a:moveTo>
                  <a:lnTo>
                    <a:pt x="691395" y="0"/>
                  </a:lnTo>
                  <a:lnTo>
                    <a:pt x="691395" y="2408466"/>
                  </a:lnTo>
                  <a:lnTo>
                    <a:pt x="227169" y="2408466"/>
                  </a:lnTo>
                  <a:cubicBezTo>
                    <a:pt x="101707" y="2408466"/>
                    <a:pt x="0" y="2306759"/>
                    <a:pt x="0" y="2181297"/>
                  </a:cubicBezTo>
                  <a:lnTo>
                    <a:pt x="0" y="227169"/>
                  </a:lnTo>
                  <a:cubicBezTo>
                    <a:pt x="0" y="101707"/>
                    <a:pt x="101707" y="0"/>
                    <a:pt x="227169" y="0"/>
                  </a:cubicBezTo>
                  <a:close/>
                </a:path>
              </a:pathLst>
            </a:custGeom>
            <a:gradFill flip="none" rotWithShape="1">
              <a:gsLst>
                <a:gs pos="10000">
                  <a:srgbClr val="F0D378"/>
                </a:gs>
                <a:gs pos="100000">
                  <a:srgbClr val="BB9315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 93"/>
            <p:cNvSpPr/>
            <p:nvPr/>
          </p:nvSpPr>
          <p:spPr>
            <a:xfrm>
              <a:off x="4078666" y="3911056"/>
              <a:ext cx="747902" cy="805542"/>
            </a:xfrm>
            <a:custGeom>
              <a:avLst/>
              <a:gdLst>
                <a:gd name="connsiteX0" fmla="*/ 0 w 747902"/>
                <a:gd name="connsiteY0" fmla="*/ 0 h 805542"/>
                <a:gd name="connsiteX1" fmla="*/ 747902 w 747902"/>
                <a:gd name="connsiteY1" fmla="*/ 0 h 805542"/>
                <a:gd name="connsiteX2" fmla="*/ 747902 w 747902"/>
                <a:gd name="connsiteY2" fmla="*/ 805542 h 805542"/>
                <a:gd name="connsiteX3" fmla="*/ 246005 w 747902"/>
                <a:gd name="connsiteY3" fmla="*/ 805542 h 805542"/>
                <a:gd name="connsiteX4" fmla="*/ 0 w 747902"/>
                <a:gd name="connsiteY4" fmla="*/ 559537 h 805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7902" h="805542">
                  <a:moveTo>
                    <a:pt x="0" y="0"/>
                  </a:moveTo>
                  <a:lnTo>
                    <a:pt x="747902" y="0"/>
                  </a:lnTo>
                  <a:lnTo>
                    <a:pt x="747902" y="805542"/>
                  </a:lnTo>
                  <a:lnTo>
                    <a:pt x="246005" y="805542"/>
                  </a:lnTo>
                  <a:cubicBezTo>
                    <a:pt x="110140" y="805542"/>
                    <a:pt x="0" y="695402"/>
                    <a:pt x="0" y="5595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 94"/>
            <p:cNvSpPr/>
            <p:nvPr/>
          </p:nvSpPr>
          <p:spPr>
            <a:xfrm>
              <a:off x="4826569" y="1657713"/>
              <a:ext cx="671591" cy="2408466"/>
            </a:xfrm>
            <a:custGeom>
              <a:avLst/>
              <a:gdLst>
                <a:gd name="connsiteX0" fmla="*/ 0 w 671591"/>
                <a:gd name="connsiteY0" fmla="*/ 0 h 2408466"/>
                <a:gd name="connsiteX1" fmla="*/ 444422 w 671591"/>
                <a:gd name="connsiteY1" fmla="*/ 0 h 2408466"/>
                <a:gd name="connsiteX2" fmla="*/ 671591 w 671591"/>
                <a:gd name="connsiteY2" fmla="*/ 227169 h 2408466"/>
                <a:gd name="connsiteX3" fmla="*/ 671591 w 671591"/>
                <a:gd name="connsiteY3" fmla="*/ 2181297 h 2408466"/>
                <a:gd name="connsiteX4" fmla="*/ 444422 w 671591"/>
                <a:gd name="connsiteY4" fmla="*/ 2408466 h 2408466"/>
                <a:gd name="connsiteX5" fmla="*/ 0 w 671591"/>
                <a:gd name="connsiteY5" fmla="*/ 2408466 h 2408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1591" h="2408466">
                  <a:moveTo>
                    <a:pt x="0" y="0"/>
                  </a:moveTo>
                  <a:lnTo>
                    <a:pt x="444422" y="0"/>
                  </a:lnTo>
                  <a:cubicBezTo>
                    <a:pt x="569884" y="0"/>
                    <a:pt x="671591" y="101707"/>
                    <a:pt x="671591" y="227169"/>
                  </a:cubicBezTo>
                  <a:lnTo>
                    <a:pt x="671591" y="2181297"/>
                  </a:lnTo>
                  <a:cubicBezTo>
                    <a:pt x="671591" y="2306759"/>
                    <a:pt x="569884" y="2408466"/>
                    <a:pt x="444422" y="2408466"/>
                  </a:cubicBezTo>
                  <a:lnTo>
                    <a:pt x="0" y="2408466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F0D378"/>
                </a:gs>
                <a:gs pos="100000">
                  <a:srgbClr val="BB9315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 95"/>
            <p:cNvSpPr/>
            <p:nvPr/>
          </p:nvSpPr>
          <p:spPr>
            <a:xfrm>
              <a:off x="4826568" y="3911056"/>
              <a:ext cx="728098" cy="805542"/>
            </a:xfrm>
            <a:custGeom>
              <a:avLst/>
              <a:gdLst>
                <a:gd name="connsiteX0" fmla="*/ 0 w 728098"/>
                <a:gd name="connsiteY0" fmla="*/ 0 h 805542"/>
                <a:gd name="connsiteX1" fmla="*/ 728098 w 728098"/>
                <a:gd name="connsiteY1" fmla="*/ 0 h 805542"/>
                <a:gd name="connsiteX2" fmla="*/ 728098 w 728098"/>
                <a:gd name="connsiteY2" fmla="*/ 559537 h 805542"/>
                <a:gd name="connsiteX3" fmla="*/ 482093 w 728098"/>
                <a:gd name="connsiteY3" fmla="*/ 805542 h 805542"/>
                <a:gd name="connsiteX4" fmla="*/ 0 w 728098"/>
                <a:gd name="connsiteY4" fmla="*/ 805542 h 805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8098" h="805542">
                  <a:moveTo>
                    <a:pt x="0" y="0"/>
                  </a:moveTo>
                  <a:lnTo>
                    <a:pt x="728098" y="0"/>
                  </a:lnTo>
                  <a:lnTo>
                    <a:pt x="728098" y="559537"/>
                  </a:lnTo>
                  <a:cubicBezTo>
                    <a:pt x="728098" y="695402"/>
                    <a:pt x="617958" y="805542"/>
                    <a:pt x="482093" y="805542"/>
                  </a:cubicBezTo>
                  <a:lnTo>
                    <a:pt x="0" y="805542"/>
                  </a:lnTo>
                  <a:close/>
                </a:path>
              </a:pathLst>
            </a:custGeom>
            <a:gradFill>
              <a:gsLst>
                <a:gs pos="0">
                  <a:srgbClr val="CFD3D7"/>
                </a:gs>
                <a:gs pos="100000">
                  <a:srgbClr val="FFFFFF"/>
                </a:gs>
              </a:gsLst>
              <a:lin ang="36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4863340" y="2477225"/>
              <a:ext cx="5629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5" name="文本框 124"/>
            <p:cNvSpPr txBox="1"/>
            <p:nvPr/>
          </p:nvSpPr>
          <p:spPr>
            <a:xfrm rot="5400000">
              <a:off x="3835240" y="2998776"/>
              <a:ext cx="1568044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</a:t>
              </a: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293923" y="4127680"/>
              <a:ext cx="443732" cy="361452"/>
              <a:chOff x="4726384" y="1105785"/>
              <a:chExt cx="411981" cy="335588"/>
            </a:xfrm>
            <a:solidFill>
              <a:schemeClr val="bg1">
                <a:lumMod val="65000"/>
              </a:schemeClr>
            </a:solidFill>
          </p:grpSpPr>
          <p:sp>
            <p:nvSpPr>
              <p:cNvPr id="131" name="Freeform 23"/>
              <p:cNvSpPr>
                <a:spLocks noEditPoints="1"/>
              </p:cNvSpPr>
              <p:nvPr/>
            </p:nvSpPr>
            <p:spPr bwMode="auto">
              <a:xfrm>
                <a:off x="4726384" y="1105785"/>
                <a:ext cx="293297" cy="267378"/>
              </a:xfrm>
              <a:custGeom>
                <a:avLst/>
                <a:gdLst>
                  <a:gd name="T0" fmla="*/ 87 w 91"/>
                  <a:gd name="T1" fmla="*/ 32 h 83"/>
                  <a:gd name="T2" fmla="*/ 91 w 91"/>
                  <a:gd name="T3" fmla="*/ 32 h 83"/>
                  <a:gd name="T4" fmla="*/ 45 w 91"/>
                  <a:gd name="T5" fmla="*/ 0 h 83"/>
                  <a:gd name="T6" fmla="*/ 0 w 91"/>
                  <a:gd name="T7" fmla="*/ 39 h 83"/>
                  <a:gd name="T8" fmla="*/ 18 w 91"/>
                  <a:gd name="T9" fmla="*/ 69 h 83"/>
                  <a:gd name="T10" fmla="*/ 14 w 91"/>
                  <a:gd name="T11" fmla="*/ 83 h 83"/>
                  <a:gd name="T12" fmla="*/ 30 w 91"/>
                  <a:gd name="T13" fmla="*/ 75 h 83"/>
                  <a:gd name="T14" fmla="*/ 45 w 91"/>
                  <a:gd name="T15" fmla="*/ 77 h 83"/>
                  <a:gd name="T16" fmla="*/ 50 w 91"/>
                  <a:gd name="T17" fmla="*/ 77 h 83"/>
                  <a:gd name="T18" fmla="*/ 48 w 91"/>
                  <a:gd name="T19" fmla="*/ 67 h 83"/>
                  <a:gd name="T20" fmla="*/ 87 w 91"/>
                  <a:gd name="T21" fmla="*/ 32 h 83"/>
                  <a:gd name="T22" fmla="*/ 62 w 91"/>
                  <a:gd name="T23" fmla="*/ 19 h 83"/>
                  <a:gd name="T24" fmla="*/ 68 w 91"/>
                  <a:gd name="T25" fmla="*/ 25 h 83"/>
                  <a:gd name="T26" fmla="*/ 62 w 91"/>
                  <a:gd name="T27" fmla="*/ 31 h 83"/>
                  <a:gd name="T28" fmla="*/ 56 w 91"/>
                  <a:gd name="T29" fmla="*/ 25 h 83"/>
                  <a:gd name="T30" fmla="*/ 62 w 91"/>
                  <a:gd name="T31" fmla="*/ 19 h 83"/>
                  <a:gd name="T32" fmla="*/ 31 w 91"/>
                  <a:gd name="T33" fmla="*/ 31 h 83"/>
                  <a:gd name="T34" fmla="*/ 24 w 91"/>
                  <a:gd name="T35" fmla="*/ 25 h 83"/>
                  <a:gd name="T36" fmla="*/ 31 w 91"/>
                  <a:gd name="T37" fmla="*/ 19 h 83"/>
                  <a:gd name="T38" fmla="*/ 36 w 91"/>
                  <a:gd name="T39" fmla="*/ 25 h 83"/>
                  <a:gd name="T40" fmla="*/ 31 w 91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" h="83">
                    <a:moveTo>
                      <a:pt x="87" y="32"/>
                    </a:moveTo>
                    <a:cubicBezTo>
                      <a:pt x="88" y="32"/>
                      <a:pt x="89" y="32"/>
                      <a:pt x="91" y="32"/>
                    </a:cubicBezTo>
                    <a:cubicBezTo>
                      <a:pt x="87" y="14"/>
                      <a:pt x="68" y="0"/>
                      <a:pt x="45" y="0"/>
                    </a:cubicBezTo>
                    <a:cubicBezTo>
                      <a:pt x="21" y="0"/>
                      <a:pt x="0" y="17"/>
                      <a:pt x="0" y="39"/>
                    </a:cubicBezTo>
                    <a:cubicBezTo>
                      <a:pt x="0" y="51"/>
                      <a:pt x="7" y="61"/>
                      <a:pt x="18" y="69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35" y="76"/>
                      <a:pt x="40" y="77"/>
                      <a:pt x="45" y="77"/>
                    </a:cubicBezTo>
                    <a:cubicBezTo>
                      <a:pt x="47" y="77"/>
                      <a:pt x="48" y="77"/>
                      <a:pt x="50" y="77"/>
                    </a:cubicBezTo>
                    <a:cubicBezTo>
                      <a:pt x="49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7" y="32"/>
                    </a:cubicBezTo>
                    <a:close/>
                    <a:moveTo>
                      <a:pt x="62" y="19"/>
                    </a:moveTo>
                    <a:cubicBezTo>
                      <a:pt x="66" y="19"/>
                      <a:pt x="68" y="22"/>
                      <a:pt x="68" y="25"/>
                    </a:cubicBezTo>
                    <a:cubicBezTo>
                      <a:pt x="68" y="29"/>
                      <a:pt x="66" y="31"/>
                      <a:pt x="62" y="31"/>
                    </a:cubicBezTo>
                    <a:cubicBezTo>
                      <a:pt x="59" y="31"/>
                      <a:pt x="56" y="29"/>
                      <a:pt x="56" y="25"/>
                    </a:cubicBezTo>
                    <a:cubicBezTo>
                      <a:pt x="56" y="22"/>
                      <a:pt x="59" y="19"/>
                      <a:pt x="62" y="19"/>
                    </a:cubicBezTo>
                    <a:close/>
                    <a:moveTo>
                      <a:pt x="31" y="31"/>
                    </a:moveTo>
                    <a:cubicBezTo>
                      <a:pt x="27" y="31"/>
                      <a:pt x="24" y="29"/>
                      <a:pt x="24" y="25"/>
                    </a:cubicBezTo>
                    <a:cubicBezTo>
                      <a:pt x="24" y="22"/>
                      <a:pt x="27" y="19"/>
                      <a:pt x="31" y="19"/>
                    </a:cubicBezTo>
                    <a:cubicBezTo>
                      <a:pt x="34" y="19"/>
                      <a:pt x="36" y="22"/>
                      <a:pt x="36" y="25"/>
                    </a:cubicBezTo>
                    <a:cubicBezTo>
                      <a:pt x="36" y="29"/>
                      <a:pt x="34" y="31"/>
                      <a:pt x="31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24"/>
              <p:cNvSpPr>
                <a:spLocks noEditPoints="1"/>
              </p:cNvSpPr>
              <p:nvPr/>
            </p:nvSpPr>
            <p:spPr bwMode="auto">
              <a:xfrm>
                <a:off x="4890085" y="1216284"/>
                <a:ext cx="248280" cy="225089"/>
              </a:xfrm>
              <a:custGeom>
                <a:avLst/>
                <a:gdLst>
                  <a:gd name="T0" fmla="*/ 77 w 77"/>
                  <a:gd name="T1" fmla="*/ 33 h 70"/>
                  <a:gd name="T2" fmla="*/ 38 w 77"/>
                  <a:gd name="T3" fmla="*/ 0 h 70"/>
                  <a:gd name="T4" fmla="*/ 0 w 77"/>
                  <a:gd name="T5" fmla="*/ 33 h 70"/>
                  <a:gd name="T6" fmla="*/ 38 w 77"/>
                  <a:gd name="T7" fmla="*/ 66 h 70"/>
                  <a:gd name="T8" fmla="*/ 52 w 77"/>
                  <a:gd name="T9" fmla="*/ 63 h 70"/>
                  <a:gd name="T10" fmla="*/ 64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1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6 w 77"/>
                  <a:gd name="T29" fmla="*/ 23 h 70"/>
                  <a:gd name="T30" fmla="*/ 51 w 77"/>
                  <a:gd name="T31" fmla="*/ 18 h 70"/>
                  <a:gd name="T32" fmla="*/ 56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8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8" y="66"/>
                    </a:cubicBezTo>
                    <a:cubicBezTo>
                      <a:pt x="43" y="66"/>
                      <a:pt x="47" y="65"/>
                      <a:pt x="52" y="63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1" y="25"/>
                      <a:pt x="21" y="23"/>
                    </a:cubicBezTo>
                    <a:cubicBezTo>
                      <a:pt x="21" y="21"/>
                      <a:pt x="24" y="18"/>
                      <a:pt x="26" y="18"/>
                    </a:cubicBezTo>
                    <a:cubicBezTo>
                      <a:pt x="29" y="18"/>
                      <a:pt x="32" y="21"/>
                      <a:pt x="32" y="23"/>
                    </a:cubicBezTo>
                    <a:cubicBezTo>
                      <a:pt x="32" y="25"/>
                      <a:pt x="29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6" y="25"/>
                      <a:pt x="46" y="23"/>
                    </a:cubicBezTo>
                    <a:cubicBezTo>
                      <a:pt x="46" y="21"/>
                      <a:pt x="49" y="18"/>
                      <a:pt x="51" y="18"/>
                    </a:cubicBezTo>
                    <a:cubicBezTo>
                      <a:pt x="54" y="18"/>
                      <a:pt x="56" y="21"/>
                      <a:pt x="56" y="23"/>
                    </a:cubicBezTo>
                    <a:cubicBezTo>
                      <a:pt x="56" y="25"/>
                      <a:pt x="54" y="27"/>
                      <a:pt x="5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6673816" y="1657713"/>
            <a:ext cx="1566927" cy="3223624"/>
            <a:chOff x="6673816" y="1657713"/>
            <a:chExt cx="1566927" cy="3223624"/>
          </a:xfrm>
        </p:grpSpPr>
        <p:sp>
          <p:nvSpPr>
            <p:cNvPr id="97" name="矩形 96"/>
            <p:cNvSpPr/>
            <p:nvPr/>
          </p:nvSpPr>
          <p:spPr>
            <a:xfrm rot="17113113" flipV="1">
              <a:off x="7254765" y="3895358"/>
              <a:ext cx="590152" cy="1381805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8" name="任意多边形 97"/>
            <p:cNvSpPr/>
            <p:nvPr/>
          </p:nvSpPr>
          <p:spPr>
            <a:xfrm>
              <a:off x="6730324" y="1657713"/>
              <a:ext cx="691395" cy="2408466"/>
            </a:xfrm>
            <a:custGeom>
              <a:avLst/>
              <a:gdLst>
                <a:gd name="connsiteX0" fmla="*/ 227169 w 691395"/>
                <a:gd name="connsiteY0" fmla="*/ 0 h 2408466"/>
                <a:gd name="connsiteX1" fmla="*/ 691395 w 691395"/>
                <a:gd name="connsiteY1" fmla="*/ 0 h 2408466"/>
                <a:gd name="connsiteX2" fmla="*/ 691395 w 691395"/>
                <a:gd name="connsiteY2" fmla="*/ 2408466 h 2408466"/>
                <a:gd name="connsiteX3" fmla="*/ 227169 w 691395"/>
                <a:gd name="connsiteY3" fmla="*/ 2408466 h 2408466"/>
                <a:gd name="connsiteX4" fmla="*/ 0 w 691395"/>
                <a:gd name="connsiteY4" fmla="*/ 2181297 h 2408466"/>
                <a:gd name="connsiteX5" fmla="*/ 0 w 691395"/>
                <a:gd name="connsiteY5" fmla="*/ 227169 h 2408466"/>
                <a:gd name="connsiteX6" fmla="*/ 227169 w 691395"/>
                <a:gd name="connsiteY6" fmla="*/ 0 h 2408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1395" h="2408466">
                  <a:moveTo>
                    <a:pt x="227169" y="0"/>
                  </a:moveTo>
                  <a:lnTo>
                    <a:pt x="691395" y="0"/>
                  </a:lnTo>
                  <a:lnTo>
                    <a:pt x="691395" y="2408466"/>
                  </a:lnTo>
                  <a:lnTo>
                    <a:pt x="227169" y="2408466"/>
                  </a:lnTo>
                  <a:cubicBezTo>
                    <a:pt x="101707" y="2408466"/>
                    <a:pt x="0" y="2306759"/>
                    <a:pt x="0" y="2181297"/>
                  </a:cubicBezTo>
                  <a:lnTo>
                    <a:pt x="0" y="227169"/>
                  </a:lnTo>
                  <a:cubicBezTo>
                    <a:pt x="0" y="101707"/>
                    <a:pt x="101707" y="0"/>
                    <a:pt x="227169" y="0"/>
                  </a:cubicBezTo>
                  <a:close/>
                </a:path>
              </a:pathLst>
            </a:custGeom>
            <a:gradFill flip="none" rotWithShape="1">
              <a:gsLst>
                <a:gs pos="10000">
                  <a:srgbClr val="81BDB9"/>
                </a:gs>
                <a:gs pos="85000">
                  <a:srgbClr val="3F7975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6673816" y="3911056"/>
              <a:ext cx="747902" cy="805542"/>
            </a:xfrm>
            <a:custGeom>
              <a:avLst/>
              <a:gdLst>
                <a:gd name="connsiteX0" fmla="*/ 0 w 747902"/>
                <a:gd name="connsiteY0" fmla="*/ 0 h 805542"/>
                <a:gd name="connsiteX1" fmla="*/ 747902 w 747902"/>
                <a:gd name="connsiteY1" fmla="*/ 0 h 805542"/>
                <a:gd name="connsiteX2" fmla="*/ 747902 w 747902"/>
                <a:gd name="connsiteY2" fmla="*/ 805542 h 805542"/>
                <a:gd name="connsiteX3" fmla="*/ 246005 w 747902"/>
                <a:gd name="connsiteY3" fmla="*/ 805542 h 805542"/>
                <a:gd name="connsiteX4" fmla="*/ 0 w 747902"/>
                <a:gd name="connsiteY4" fmla="*/ 559537 h 805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7902" h="805542">
                  <a:moveTo>
                    <a:pt x="0" y="0"/>
                  </a:moveTo>
                  <a:lnTo>
                    <a:pt x="747902" y="0"/>
                  </a:lnTo>
                  <a:lnTo>
                    <a:pt x="747902" y="805542"/>
                  </a:lnTo>
                  <a:lnTo>
                    <a:pt x="246005" y="805542"/>
                  </a:lnTo>
                  <a:cubicBezTo>
                    <a:pt x="110140" y="805542"/>
                    <a:pt x="0" y="695402"/>
                    <a:pt x="0" y="5595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7421719" y="1657713"/>
              <a:ext cx="671591" cy="2408466"/>
            </a:xfrm>
            <a:custGeom>
              <a:avLst/>
              <a:gdLst>
                <a:gd name="connsiteX0" fmla="*/ 0 w 671591"/>
                <a:gd name="connsiteY0" fmla="*/ 0 h 2408466"/>
                <a:gd name="connsiteX1" fmla="*/ 444422 w 671591"/>
                <a:gd name="connsiteY1" fmla="*/ 0 h 2408466"/>
                <a:gd name="connsiteX2" fmla="*/ 671591 w 671591"/>
                <a:gd name="connsiteY2" fmla="*/ 227169 h 2408466"/>
                <a:gd name="connsiteX3" fmla="*/ 671591 w 671591"/>
                <a:gd name="connsiteY3" fmla="*/ 2181297 h 2408466"/>
                <a:gd name="connsiteX4" fmla="*/ 444422 w 671591"/>
                <a:gd name="connsiteY4" fmla="*/ 2408466 h 2408466"/>
                <a:gd name="connsiteX5" fmla="*/ 0 w 671591"/>
                <a:gd name="connsiteY5" fmla="*/ 2408466 h 2408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1591" h="2408466">
                  <a:moveTo>
                    <a:pt x="0" y="0"/>
                  </a:moveTo>
                  <a:lnTo>
                    <a:pt x="444422" y="0"/>
                  </a:lnTo>
                  <a:cubicBezTo>
                    <a:pt x="569884" y="0"/>
                    <a:pt x="671591" y="101707"/>
                    <a:pt x="671591" y="227169"/>
                  </a:cubicBezTo>
                  <a:lnTo>
                    <a:pt x="671591" y="2181297"/>
                  </a:lnTo>
                  <a:cubicBezTo>
                    <a:pt x="671591" y="2306759"/>
                    <a:pt x="569884" y="2408466"/>
                    <a:pt x="444422" y="2408466"/>
                  </a:cubicBezTo>
                  <a:lnTo>
                    <a:pt x="0" y="2408466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81BDB9"/>
                </a:gs>
                <a:gs pos="85000">
                  <a:srgbClr val="3F7975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任意多边形 100"/>
            <p:cNvSpPr/>
            <p:nvPr/>
          </p:nvSpPr>
          <p:spPr>
            <a:xfrm>
              <a:off x="7421718" y="3911056"/>
              <a:ext cx="728098" cy="805542"/>
            </a:xfrm>
            <a:custGeom>
              <a:avLst/>
              <a:gdLst>
                <a:gd name="connsiteX0" fmla="*/ 0 w 728098"/>
                <a:gd name="connsiteY0" fmla="*/ 0 h 805542"/>
                <a:gd name="connsiteX1" fmla="*/ 728098 w 728098"/>
                <a:gd name="connsiteY1" fmla="*/ 0 h 805542"/>
                <a:gd name="connsiteX2" fmla="*/ 728098 w 728098"/>
                <a:gd name="connsiteY2" fmla="*/ 559537 h 805542"/>
                <a:gd name="connsiteX3" fmla="*/ 482093 w 728098"/>
                <a:gd name="connsiteY3" fmla="*/ 805542 h 805542"/>
                <a:gd name="connsiteX4" fmla="*/ 0 w 728098"/>
                <a:gd name="connsiteY4" fmla="*/ 805542 h 805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8098" h="805542">
                  <a:moveTo>
                    <a:pt x="0" y="0"/>
                  </a:moveTo>
                  <a:lnTo>
                    <a:pt x="728098" y="0"/>
                  </a:lnTo>
                  <a:lnTo>
                    <a:pt x="728098" y="559537"/>
                  </a:lnTo>
                  <a:cubicBezTo>
                    <a:pt x="728098" y="695402"/>
                    <a:pt x="617958" y="805542"/>
                    <a:pt x="482093" y="805542"/>
                  </a:cubicBezTo>
                  <a:lnTo>
                    <a:pt x="0" y="805542"/>
                  </a:lnTo>
                  <a:close/>
                </a:path>
              </a:pathLst>
            </a:custGeom>
            <a:gradFill>
              <a:gsLst>
                <a:gs pos="0">
                  <a:srgbClr val="CFD3D7"/>
                </a:gs>
                <a:gs pos="100000">
                  <a:srgbClr val="FFFFFF"/>
                </a:gs>
              </a:gsLst>
              <a:lin ang="36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7481131" y="2474788"/>
              <a:ext cx="5629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 rot="5400000">
              <a:off x="6404044" y="2998776"/>
              <a:ext cx="1568044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</a:t>
              </a: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860468" y="4110610"/>
              <a:ext cx="447448" cy="345136"/>
              <a:chOff x="1936656" y="1103058"/>
              <a:chExt cx="447448" cy="345136"/>
            </a:xfrm>
            <a:solidFill>
              <a:schemeClr val="bg1">
                <a:lumMod val="65000"/>
              </a:schemeClr>
            </a:solidFill>
          </p:grpSpPr>
          <p:sp>
            <p:nvSpPr>
              <p:cNvPr id="133" name="Freeform 25"/>
              <p:cNvSpPr>
                <a:spLocks noEditPoints="1"/>
              </p:cNvSpPr>
              <p:nvPr/>
            </p:nvSpPr>
            <p:spPr bwMode="auto">
              <a:xfrm>
                <a:off x="1936656" y="1141254"/>
                <a:ext cx="386061" cy="306940"/>
              </a:xfrm>
              <a:custGeom>
                <a:avLst/>
                <a:gdLst>
                  <a:gd name="T0" fmla="*/ 99 w 120"/>
                  <a:gd name="T1" fmla="*/ 40 h 95"/>
                  <a:gd name="T2" fmla="*/ 96 w 120"/>
                  <a:gd name="T3" fmla="*/ 36 h 95"/>
                  <a:gd name="T4" fmla="*/ 95 w 120"/>
                  <a:gd name="T5" fmla="*/ 22 h 95"/>
                  <a:gd name="T6" fmla="*/ 70 w 120"/>
                  <a:gd name="T7" fmla="*/ 23 h 95"/>
                  <a:gd name="T8" fmla="*/ 66 w 120"/>
                  <a:gd name="T9" fmla="*/ 16 h 95"/>
                  <a:gd name="T10" fmla="*/ 45 w 120"/>
                  <a:gd name="T11" fmla="*/ 6 h 95"/>
                  <a:gd name="T12" fmla="*/ 11 w 120"/>
                  <a:gd name="T13" fmla="*/ 34 h 95"/>
                  <a:gd name="T14" fmla="*/ 2 w 120"/>
                  <a:gd name="T15" fmla="*/ 60 h 95"/>
                  <a:gd name="T16" fmla="*/ 51 w 120"/>
                  <a:gd name="T17" fmla="*/ 93 h 95"/>
                  <a:gd name="T18" fmla="*/ 111 w 120"/>
                  <a:gd name="T19" fmla="*/ 67 h 95"/>
                  <a:gd name="T20" fmla="*/ 99 w 120"/>
                  <a:gd name="T21" fmla="*/ 40 h 95"/>
                  <a:gd name="T22" fmla="*/ 53 w 120"/>
                  <a:gd name="T23" fmla="*/ 86 h 95"/>
                  <a:gd name="T24" fmla="*/ 14 w 120"/>
                  <a:gd name="T25" fmla="*/ 62 h 95"/>
                  <a:gd name="T26" fmla="*/ 53 w 120"/>
                  <a:gd name="T27" fmla="*/ 35 h 95"/>
                  <a:gd name="T28" fmla="*/ 92 w 120"/>
                  <a:gd name="T29" fmla="*/ 57 h 95"/>
                  <a:gd name="T30" fmla="*/ 53 w 120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95">
                    <a:moveTo>
                      <a:pt x="99" y="40"/>
                    </a:moveTo>
                    <a:cubicBezTo>
                      <a:pt x="94" y="39"/>
                      <a:pt x="96" y="36"/>
                      <a:pt x="96" y="36"/>
                    </a:cubicBezTo>
                    <a:cubicBezTo>
                      <a:pt x="96" y="36"/>
                      <a:pt x="101" y="28"/>
                      <a:pt x="95" y="22"/>
                    </a:cubicBezTo>
                    <a:cubicBezTo>
                      <a:pt x="88" y="14"/>
                      <a:pt x="70" y="23"/>
                      <a:pt x="70" y="23"/>
                    </a:cubicBezTo>
                    <a:cubicBezTo>
                      <a:pt x="63" y="25"/>
                      <a:pt x="65" y="22"/>
                      <a:pt x="66" y="16"/>
                    </a:cubicBezTo>
                    <a:cubicBezTo>
                      <a:pt x="66" y="10"/>
                      <a:pt x="64" y="0"/>
                      <a:pt x="45" y="6"/>
                    </a:cubicBezTo>
                    <a:cubicBezTo>
                      <a:pt x="27" y="12"/>
                      <a:pt x="11" y="34"/>
                      <a:pt x="11" y="34"/>
                    </a:cubicBezTo>
                    <a:cubicBezTo>
                      <a:pt x="0" y="49"/>
                      <a:pt x="2" y="60"/>
                      <a:pt x="2" y="60"/>
                    </a:cubicBezTo>
                    <a:cubicBezTo>
                      <a:pt x="5" y="85"/>
                      <a:pt x="31" y="91"/>
                      <a:pt x="51" y="93"/>
                    </a:cubicBezTo>
                    <a:cubicBezTo>
                      <a:pt x="73" y="95"/>
                      <a:pt x="102" y="86"/>
                      <a:pt x="111" y="67"/>
                    </a:cubicBezTo>
                    <a:cubicBezTo>
                      <a:pt x="120" y="48"/>
                      <a:pt x="104" y="41"/>
                      <a:pt x="99" y="40"/>
                    </a:cubicBezTo>
                    <a:close/>
                    <a:moveTo>
                      <a:pt x="53" y="86"/>
                    </a:moveTo>
                    <a:cubicBezTo>
                      <a:pt x="32" y="87"/>
                      <a:pt x="14" y="76"/>
                      <a:pt x="14" y="62"/>
                    </a:cubicBezTo>
                    <a:cubicBezTo>
                      <a:pt x="14" y="48"/>
                      <a:pt x="32" y="36"/>
                      <a:pt x="53" y="35"/>
                    </a:cubicBezTo>
                    <a:cubicBezTo>
                      <a:pt x="74" y="34"/>
                      <a:pt x="92" y="43"/>
                      <a:pt x="92" y="57"/>
                    </a:cubicBezTo>
                    <a:cubicBezTo>
                      <a:pt x="92" y="72"/>
                      <a:pt x="74" y="85"/>
                      <a:pt x="53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26"/>
              <p:cNvSpPr>
                <a:spLocks noEditPoints="1"/>
              </p:cNvSpPr>
              <p:nvPr/>
            </p:nvSpPr>
            <p:spPr bwMode="auto">
              <a:xfrm>
                <a:off x="2022597" y="1277672"/>
                <a:ext cx="151424" cy="135054"/>
              </a:xfrm>
              <a:custGeom>
                <a:avLst/>
                <a:gdLst>
                  <a:gd name="T0" fmla="*/ 22 w 47"/>
                  <a:gd name="T1" fmla="*/ 3 h 42"/>
                  <a:gd name="T2" fmla="*/ 3 w 47"/>
                  <a:gd name="T3" fmla="*/ 25 h 42"/>
                  <a:gd name="T4" fmla="*/ 9 w 47"/>
                  <a:gd name="T5" fmla="*/ 35 h 42"/>
                  <a:gd name="T6" fmla="*/ 41 w 47"/>
                  <a:gd name="T7" fmla="*/ 29 h 42"/>
                  <a:gd name="T8" fmla="*/ 22 w 47"/>
                  <a:gd name="T9" fmla="*/ 3 h 42"/>
                  <a:gd name="T10" fmla="*/ 16 w 47"/>
                  <a:gd name="T11" fmla="*/ 31 h 42"/>
                  <a:gd name="T12" fmla="*/ 9 w 47"/>
                  <a:gd name="T13" fmla="*/ 26 h 42"/>
                  <a:gd name="T14" fmla="*/ 16 w 47"/>
                  <a:gd name="T15" fmla="*/ 19 h 42"/>
                  <a:gd name="T16" fmla="*/ 24 w 47"/>
                  <a:gd name="T17" fmla="*/ 24 h 42"/>
                  <a:gd name="T18" fmla="*/ 16 w 47"/>
                  <a:gd name="T19" fmla="*/ 31 h 42"/>
                  <a:gd name="T20" fmla="*/ 29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9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2" y="3"/>
                    </a:moveTo>
                    <a:cubicBezTo>
                      <a:pt x="0" y="5"/>
                      <a:pt x="3" y="25"/>
                      <a:pt x="3" y="25"/>
                    </a:cubicBezTo>
                    <a:cubicBezTo>
                      <a:pt x="3" y="25"/>
                      <a:pt x="3" y="32"/>
                      <a:pt x="9" y="35"/>
                    </a:cubicBezTo>
                    <a:cubicBezTo>
                      <a:pt x="21" y="42"/>
                      <a:pt x="34" y="38"/>
                      <a:pt x="41" y="29"/>
                    </a:cubicBezTo>
                    <a:cubicBezTo>
                      <a:pt x="47" y="21"/>
                      <a:pt x="43" y="0"/>
                      <a:pt x="22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9" y="29"/>
                      <a:pt x="9" y="26"/>
                    </a:cubicBezTo>
                    <a:cubicBezTo>
                      <a:pt x="9" y="22"/>
                      <a:pt x="12" y="19"/>
                      <a:pt x="16" y="19"/>
                    </a:cubicBezTo>
                    <a:cubicBezTo>
                      <a:pt x="21" y="18"/>
                      <a:pt x="24" y="21"/>
                      <a:pt x="24" y="24"/>
                    </a:cubicBezTo>
                    <a:cubicBezTo>
                      <a:pt x="24" y="27"/>
                      <a:pt x="20" y="31"/>
                      <a:pt x="16" y="31"/>
                    </a:cubicBezTo>
                    <a:close/>
                    <a:moveTo>
                      <a:pt x="29" y="20"/>
                    </a:moveTo>
                    <a:cubicBezTo>
                      <a:pt x="28" y="21"/>
                      <a:pt x="26" y="21"/>
                      <a:pt x="25" y="20"/>
                    </a:cubicBezTo>
                    <a:cubicBezTo>
                      <a:pt x="25" y="19"/>
                      <a:pt x="25" y="17"/>
                      <a:pt x="26" y="16"/>
                    </a:cubicBezTo>
                    <a:cubicBezTo>
                      <a:pt x="28" y="15"/>
                      <a:pt x="29" y="15"/>
                      <a:pt x="30" y="16"/>
                    </a:cubicBezTo>
                    <a:cubicBezTo>
                      <a:pt x="31" y="17"/>
                      <a:pt x="30" y="19"/>
                      <a:pt x="2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27"/>
              <p:cNvSpPr>
                <a:spLocks/>
              </p:cNvSpPr>
              <p:nvPr/>
            </p:nvSpPr>
            <p:spPr bwMode="auto">
              <a:xfrm>
                <a:off x="2225859" y="1154897"/>
                <a:ext cx="80487" cy="87306"/>
              </a:xfrm>
              <a:custGeom>
                <a:avLst/>
                <a:gdLst>
                  <a:gd name="T0" fmla="*/ 19 w 25"/>
                  <a:gd name="T1" fmla="*/ 27 h 27"/>
                  <a:gd name="T2" fmla="*/ 23 w 25"/>
                  <a:gd name="T3" fmla="*/ 24 h 27"/>
                  <a:gd name="T4" fmla="*/ 23 w 25"/>
                  <a:gd name="T5" fmla="*/ 24 h 27"/>
                  <a:gd name="T6" fmla="*/ 3 w 25"/>
                  <a:gd name="T7" fmla="*/ 4 h 27"/>
                  <a:gd name="T8" fmla="*/ 0 w 25"/>
                  <a:gd name="T9" fmla="*/ 8 h 27"/>
                  <a:gd name="T10" fmla="*/ 3 w 25"/>
                  <a:gd name="T11" fmla="*/ 11 h 27"/>
                  <a:gd name="T12" fmla="*/ 16 w 25"/>
                  <a:gd name="T13" fmla="*/ 23 h 27"/>
                  <a:gd name="T14" fmla="*/ 19 w 25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7">
                    <a:moveTo>
                      <a:pt x="19" y="27"/>
                    </a:moveTo>
                    <a:cubicBezTo>
                      <a:pt x="21" y="27"/>
                      <a:pt x="22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5" y="0"/>
                      <a:pt x="3" y="4"/>
                      <a:pt x="3" y="4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0"/>
                      <a:pt x="1" y="11"/>
                      <a:pt x="3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7" y="27"/>
                      <a:pt x="1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28"/>
              <p:cNvSpPr>
                <a:spLocks/>
              </p:cNvSpPr>
              <p:nvPr/>
            </p:nvSpPr>
            <p:spPr bwMode="auto">
              <a:xfrm>
                <a:off x="2209490" y="1103058"/>
                <a:ext cx="174614" cy="160972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3 w 54"/>
                  <a:gd name="T5" fmla="*/ 2 h 50"/>
                  <a:gd name="T6" fmla="*/ 3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9 w 54"/>
                  <a:gd name="T13" fmla="*/ 11 h 50"/>
                  <a:gd name="T14" fmla="*/ 35 w 54"/>
                  <a:gd name="T15" fmla="*/ 24 h 50"/>
                  <a:gd name="T16" fmla="*/ 36 w 54"/>
                  <a:gd name="T17" fmla="*/ 41 h 50"/>
                  <a:gd name="T18" fmla="*/ 35 w 54"/>
                  <a:gd name="T19" fmla="*/ 46 h 50"/>
                  <a:gd name="T20" fmla="*/ 40 w 54"/>
                  <a:gd name="T21" fmla="*/ 50 h 50"/>
                  <a:gd name="T22" fmla="*/ 45 w 54"/>
                  <a:gd name="T23" fmla="*/ 46 h 50"/>
                  <a:gd name="T24" fmla="*/ 45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6" y="1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7" y="12"/>
                      <a:pt x="9" y="11"/>
                    </a:cubicBezTo>
                    <a:cubicBezTo>
                      <a:pt x="11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6" y="41"/>
                    </a:cubicBezTo>
                    <a:cubicBezTo>
                      <a:pt x="36" y="41"/>
                      <a:pt x="35" y="43"/>
                      <a:pt x="35" y="46"/>
                    </a:cubicBezTo>
                    <a:cubicBezTo>
                      <a:pt x="35" y="49"/>
                      <a:pt x="38" y="50"/>
                      <a:pt x="40" y="50"/>
                    </a:cubicBezTo>
                    <a:cubicBezTo>
                      <a:pt x="43" y="50"/>
                      <a:pt x="45" y="50"/>
                      <a:pt x="45" y="46"/>
                    </a:cubicBezTo>
                    <a:cubicBezTo>
                      <a:pt x="45" y="46"/>
                      <a:pt x="45" y="46"/>
                      <a:pt x="45" y="46"/>
                    </a:cubicBezTo>
                    <a:cubicBezTo>
                      <a:pt x="54" y="18"/>
                      <a:pt x="35" y="5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9194559" y="1657713"/>
            <a:ext cx="1566927" cy="3223624"/>
            <a:chOff x="9194559" y="1657713"/>
            <a:chExt cx="1566927" cy="3223624"/>
          </a:xfrm>
        </p:grpSpPr>
        <p:sp>
          <p:nvSpPr>
            <p:cNvPr id="102" name="矩形 101"/>
            <p:cNvSpPr/>
            <p:nvPr/>
          </p:nvSpPr>
          <p:spPr>
            <a:xfrm rot="17113113" flipV="1">
              <a:off x="9775508" y="3895358"/>
              <a:ext cx="590152" cy="1381805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3" name="任意多边形 102"/>
            <p:cNvSpPr/>
            <p:nvPr/>
          </p:nvSpPr>
          <p:spPr>
            <a:xfrm>
              <a:off x="9251067" y="1657713"/>
              <a:ext cx="691395" cy="2408466"/>
            </a:xfrm>
            <a:custGeom>
              <a:avLst/>
              <a:gdLst>
                <a:gd name="connsiteX0" fmla="*/ 227169 w 691395"/>
                <a:gd name="connsiteY0" fmla="*/ 0 h 2408466"/>
                <a:gd name="connsiteX1" fmla="*/ 691395 w 691395"/>
                <a:gd name="connsiteY1" fmla="*/ 0 h 2408466"/>
                <a:gd name="connsiteX2" fmla="*/ 691395 w 691395"/>
                <a:gd name="connsiteY2" fmla="*/ 2408466 h 2408466"/>
                <a:gd name="connsiteX3" fmla="*/ 227169 w 691395"/>
                <a:gd name="connsiteY3" fmla="*/ 2408466 h 2408466"/>
                <a:gd name="connsiteX4" fmla="*/ 0 w 691395"/>
                <a:gd name="connsiteY4" fmla="*/ 2181297 h 2408466"/>
                <a:gd name="connsiteX5" fmla="*/ 0 w 691395"/>
                <a:gd name="connsiteY5" fmla="*/ 227169 h 2408466"/>
                <a:gd name="connsiteX6" fmla="*/ 227169 w 691395"/>
                <a:gd name="connsiteY6" fmla="*/ 0 h 2408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1395" h="2408466">
                  <a:moveTo>
                    <a:pt x="227169" y="0"/>
                  </a:moveTo>
                  <a:lnTo>
                    <a:pt x="691395" y="0"/>
                  </a:lnTo>
                  <a:lnTo>
                    <a:pt x="691395" y="2408466"/>
                  </a:lnTo>
                  <a:lnTo>
                    <a:pt x="227169" y="2408466"/>
                  </a:lnTo>
                  <a:cubicBezTo>
                    <a:pt x="101707" y="2408466"/>
                    <a:pt x="0" y="2306759"/>
                    <a:pt x="0" y="2181297"/>
                  </a:cubicBezTo>
                  <a:lnTo>
                    <a:pt x="0" y="227169"/>
                  </a:lnTo>
                  <a:cubicBezTo>
                    <a:pt x="0" y="101707"/>
                    <a:pt x="101707" y="0"/>
                    <a:pt x="227169" y="0"/>
                  </a:cubicBezTo>
                  <a:close/>
                </a:path>
              </a:pathLst>
            </a:custGeom>
            <a:gradFill flip="none" rotWithShape="1">
              <a:gsLst>
                <a:gs pos="10000">
                  <a:srgbClr val="C33B2C"/>
                </a:gs>
                <a:gs pos="96000">
                  <a:srgbClr val="7A251C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任意多边形 103"/>
            <p:cNvSpPr/>
            <p:nvPr/>
          </p:nvSpPr>
          <p:spPr>
            <a:xfrm>
              <a:off x="9194559" y="3911056"/>
              <a:ext cx="747902" cy="805542"/>
            </a:xfrm>
            <a:custGeom>
              <a:avLst/>
              <a:gdLst>
                <a:gd name="connsiteX0" fmla="*/ 0 w 747902"/>
                <a:gd name="connsiteY0" fmla="*/ 0 h 805542"/>
                <a:gd name="connsiteX1" fmla="*/ 747902 w 747902"/>
                <a:gd name="connsiteY1" fmla="*/ 0 h 805542"/>
                <a:gd name="connsiteX2" fmla="*/ 747902 w 747902"/>
                <a:gd name="connsiteY2" fmla="*/ 805542 h 805542"/>
                <a:gd name="connsiteX3" fmla="*/ 246005 w 747902"/>
                <a:gd name="connsiteY3" fmla="*/ 805542 h 805542"/>
                <a:gd name="connsiteX4" fmla="*/ 0 w 747902"/>
                <a:gd name="connsiteY4" fmla="*/ 559537 h 805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7902" h="805542">
                  <a:moveTo>
                    <a:pt x="0" y="0"/>
                  </a:moveTo>
                  <a:lnTo>
                    <a:pt x="747902" y="0"/>
                  </a:lnTo>
                  <a:lnTo>
                    <a:pt x="747902" y="805542"/>
                  </a:lnTo>
                  <a:lnTo>
                    <a:pt x="246005" y="805542"/>
                  </a:lnTo>
                  <a:cubicBezTo>
                    <a:pt x="110140" y="805542"/>
                    <a:pt x="0" y="695402"/>
                    <a:pt x="0" y="5595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任意多边形 104"/>
            <p:cNvSpPr/>
            <p:nvPr/>
          </p:nvSpPr>
          <p:spPr>
            <a:xfrm>
              <a:off x="9942462" y="1657713"/>
              <a:ext cx="671591" cy="2408466"/>
            </a:xfrm>
            <a:custGeom>
              <a:avLst/>
              <a:gdLst>
                <a:gd name="connsiteX0" fmla="*/ 0 w 671591"/>
                <a:gd name="connsiteY0" fmla="*/ 0 h 2408466"/>
                <a:gd name="connsiteX1" fmla="*/ 444422 w 671591"/>
                <a:gd name="connsiteY1" fmla="*/ 0 h 2408466"/>
                <a:gd name="connsiteX2" fmla="*/ 671591 w 671591"/>
                <a:gd name="connsiteY2" fmla="*/ 227169 h 2408466"/>
                <a:gd name="connsiteX3" fmla="*/ 671591 w 671591"/>
                <a:gd name="connsiteY3" fmla="*/ 2181297 h 2408466"/>
                <a:gd name="connsiteX4" fmla="*/ 444422 w 671591"/>
                <a:gd name="connsiteY4" fmla="*/ 2408466 h 2408466"/>
                <a:gd name="connsiteX5" fmla="*/ 0 w 671591"/>
                <a:gd name="connsiteY5" fmla="*/ 2408466 h 2408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1591" h="2408466">
                  <a:moveTo>
                    <a:pt x="0" y="0"/>
                  </a:moveTo>
                  <a:lnTo>
                    <a:pt x="444422" y="0"/>
                  </a:lnTo>
                  <a:cubicBezTo>
                    <a:pt x="569884" y="0"/>
                    <a:pt x="671591" y="101707"/>
                    <a:pt x="671591" y="227169"/>
                  </a:cubicBezTo>
                  <a:lnTo>
                    <a:pt x="671591" y="2181297"/>
                  </a:lnTo>
                  <a:cubicBezTo>
                    <a:pt x="671591" y="2306759"/>
                    <a:pt x="569884" y="2408466"/>
                    <a:pt x="444422" y="2408466"/>
                  </a:cubicBezTo>
                  <a:lnTo>
                    <a:pt x="0" y="2408466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C33B2C"/>
                </a:gs>
                <a:gs pos="96000">
                  <a:srgbClr val="7A251C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 105"/>
            <p:cNvSpPr/>
            <p:nvPr/>
          </p:nvSpPr>
          <p:spPr>
            <a:xfrm>
              <a:off x="9942461" y="3911056"/>
              <a:ext cx="728098" cy="805542"/>
            </a:xfrm>
            <a:custGeom>
              <a:avLst/>
              <a:gdLst>
                <a:gd name="connsiteX0" fmla="*/ 0 w 728098"/>
                <a:gd name="connsiteY0" fmla="*/ 0 h 805542"/>
                <a:gd name="connsiteX1" fmla="*/ 728098 w 728098"/>
                <a:gd name="connsiteY1" fmla="*/ 0 h 805542"/>
                <a:gd name="connsiteX2" fmla="*/ 728098 w 728098"/>
                <a:gd name="connsiteY2" fmla="*/ 559537 h 805542"/>
                <a:gd name="connsiteX3" fmla="*/ 482093 w 728098"/>
                <a:gd name="connsiteY3" fmla="*/ 805542 h 805542"/>
                <a:gd name="connsiteX4" fmla="*/ 0 w 728098"/>
                <a:gd name="connsiteY4" fmla="*/ 805542 h 805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8098" h="805542">
                  <a:moveTo>
                    <a:pt x="0" y="0"/>
                  </a:moveTo>
                  <a:lnTo>
                    <a:pt x="728098" y="0"/>
                  </a:lnTo>
                  <a:lnTo>
                    <a:pt x="728098" y="559537"/>
                  </a:lnTo>
                  <a:cubicBezTo>
                    <a:pt x="728098" y="695402"/>
                    <a:pt x="617958" y="805542"/>
                    <a:pt x="482093" y="805542"/>
                  </a:cubicBezTo>
                  <a:lnTo>
                    <a:pt x="0" y="805542"/>
                  </a:lnTo>
                  <a:close/>
                </a:path>
              </a:pathLst>
            </a:custGeom>
            <a:gradFill>
              <a:gsLst>
                <a:gs pos="0">
                  <a:srgbClr val="CFD3D7"/>
                </a:gs>
                <a:gs pos="100000">
                  <a:srgbClr val="FFFFFF"/>
                </a:gs>
              </a:gsLst>
              <a:lin ang="36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9991448" y="2399664"/>
              <a:ext cx="5629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7" name="文本框 126"/>
            <p:cNvSpPr txBox="1"/>
            <p:nvPr/>
          </p:nvSpPr>
          <p:spPr>
            <a:xfrm rot="5400000">
              <a:off x="8960630" y="2998776"/>
              <a:ext cx="1568044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</a:t>
              </a:r>
            </a:p>
          </p:txBody>
        </p:sp>
        <p:sp>
          <p:nvSpPr>
            <p:cNvPr id="137" name="Freeform 57"/>
            <p:cNvSpPr>
              <a:spLocks noEditPoints="1"/>
            </p:cNvSpPr>
            <p:nvPr/>
          </p:nvSpPr>
          <p:spPr bwMode="auto">
            <a:xfrm>
              <a:off x="9409675" y="4072553"/>
              <a:ext cx="355191" cy="398058"/>
            </a:xfrm>
            <a:custGeom>
              <a:avLst/>
              <a:gdLst>
                <a:gd name="T0" fmla="*/ 15 w 98"/>
                <a:gd name="T1" fmla="*/ 55 h 110"/>
                <a:gd name="T2" fmla="*/ 25 w 98"/>
                <a:gd name="T3" fmla="*/ 36 h 110"/>
                <a:gd name="T4" fmla="*/ 11 w 98"/>
                <a:gd name="T5" fmla="*/ 24 h 110"/>
                <a:gd name="T6" fmla="*/ 1 w 98"/>
                <a:gd name="T7" fmla="*/ 38 h 110"/>
                <a:gd name="T8" fmla="*/ 15 w 98"/>
                <a:gd name="T9" fmla="*/ 55 h 110"/>
                <a:gd name="T10" fmla="*/ 27 w 98"/>
                <a:gd name="T11" fmla="*/ 79 h 110"/>
                <a:gd name="T12" fmla="*/ 27 w 98"/>
                <a:gd name="T13" fmla="*/ 84 h 110"/>
                <a:gd name="T14" fmla="*/ 32 w 98"/>
                <a:gd name="T15" fmla="*/ 89 h 110"/>
                <a:gd name="T16" fmla="*/ 38 w 98"/>
                <a:gd name="T17" fmla="*/ 89 h 110"/>
                <a:gd name="T18" fmla="*/ 38 w 98"/>
                <a:gd name="T19" fmla="*/ 75 h 110"/>
                <a:gd name="T20" fmla="*/ 32 w 98"/>
                <a:gd name="T21" fmla="*/ 75 h 110"/>
                <a:gd name="T22" fmla="*/ 27 w 98"/>
                <a:gd name="T23" fmla="*/ 79 h 110"/>
                <a:gd name="T24" fmla="*/ 36 w 98"/>
                <a:gd name="T25" fmla="*/ 33 h 110"/>
                <a:gd name="T26" fmla="*/ 48 w 98"/>
                <a:gd name="T27" fmla="*/ 16 h 110"/>
                <a:gd name="T28" fmla="*/ 36 w 98"/>
                <a:gd name="T29" fmla="*/ 0 h 110"/>
                <a:gd name="T30" fmla="*/ 25 w 98"/>
                <a:gd name="T31" fmla="*/ 16 h 110"/>
                <a:gd name="T32" fmla="*/ 36 w 98"/>
                <a:gd name="T33" fmla="*/ 33 h 110"/>
                <a:gd name="T34" fmla="*/ 63 w 98"/>
                <a:gd name="T35" fmla="*/ 34 h 110"/>
                <a:gd name="T36" fmla="*/ 78 w 98"/>
                <a:gd name="T37" fmla="*/ 19 h 110"/>
                <a:gd name="T38" fmla="*/ 68 w 98"/>
                <a:gd name="T39" fmla="*/ 3 h 110"/>
                <a:gd name="T40" fmla="*/ 54 w 98"/>
                <a:gd name="T41" fmla="*/ 17 h 110"/>
                <a:gd name="T42" fmla="*/ 63 w 98"/>
                <a:gd name="T43" fmla="*/ 34 h 110"/>
                <a:gd name="T44" fmla="*/ 84 w 98"/>
                <a:gd name="T45" fmla="*/ 73 h 110"/>
                <a:gd name="T46" fmla="*/ 63 w 98"/>
                <a:gd name="T47" fmla="*/ 52 h 110"/>
                <a:gd name="T48" fmla="*/ 34 w 98"/>
                <a:gd name="T49" fmla="*/ 51 h 110"/>
                <a:gd name="T50" fmla="*/ 20 w 98"/>
                <a:gd name="T51" fmla="*/ 66 h 110"/>
                <a:gd name="T52" fmla="*/ 8 w 98"/>
                <a:gd name="T53" fmla="*/ 89 h 110"/>
                <a:gd name="T54" fmla="*/ 22 w 98"/>
                <a:gd name="T55" fmla="*/ 103 h 110"/>
                <a:gd name="T56" fmla="*/ 40 w 98"/>
                <a:gd name="T57" fmla="*/ 102 h 110"/>
                <a:gd name="T58" fmla="*/ 58 w 98"/>
                <a:gd name="T59" fmla="*/ 102 h 110"/>
                <a:gd name="T60" fmla="*/ 87 w 98"/>
                <a:gd name="T61" fmla="*/ 95 h 110"/>
                <a:gd name="T62" fmla="*/ 84 w 98"/>
                <a:gd name="T63" fmla="*/ 73 h 110"/>
                <a:gd name="T64" fmla="*/ 45 w 98"/>
                <a:gd name="T65" fmla="*/ 95 h 110"/>
                <a:gd name="T66" fmla="*/ 30 w 98"/>
                <a:gd name="T67" fmla="*/ 95 h 110"/>
                <a:gd name="T68" fmla="*/ 21 w 98"/>
                <a:gd name="T69" fmla="*/ 89 h 110"/>
                <a:gd name="T70" fmla="*/ 20 w 98"/>
                <a:gd name="T71" fmla="*/ 78 h 110"/>
                <a:gd name="T72" fmla="*/ 30 w 98"/>
                <a:gd name="T73" fmla="*/ 69 h 110"/>
                <a:gd name="T74" fmla="*/ 38 w 98"/>
                <a:gd name="T75" fmla="*/ 69 h 110"/>
                <a:gd name="T76" fmla="*/ 38 w 98"/>
                <a:gd name="T77" fmla="*/ 59 h 110"/>
                <a:gd name="T78" fmla="*/ 45 w 98"/>
                <a:gd name="T79" fmla="*/ 59 h 110"/>
                <a:gd name="T80" fmla="*/ 45 w 98"/>
                <a:gd name="T81" fmla="*/ 95 h 110"/>
                <a:gd name="T82" fmla="*/ 72 w 98"/>
                <a:gd name="T83" fmla="*/ 95 h 110"/>
                <a:gd name="T84" fmla="*/ 55 w 98"/>
                <a:gd name="T85" fmla="*/ 95 h 110"/>
                <a:gd name="T86" fmla="*/ 48 w 98"/>
                <a:gd name="T87" fmla="*/ 89 h 110"/>
                <a:gd name="T88" fmla="*/ 48 w 98"/>
                <a:gd name="T89" fmla="*/ 70 h 110"/>
                <a:gd name="T90" fmla="*/ 55 w 98"/>
                <a:gd name="T91" fmla="*/ 70 h 110"/>
                <a:gd name="T92" fmla="*/ 55 w 98"/>
                <a:gd name="T93" fmla="*/ 86 h 110"/>
                <a:gd name="T94" fmla="*/ 58 w 98"/>
                <a:gd name="T95" fmla="*/ 89 h 110"/>
                <a:gd name="T96" fmla="*/ 65 w 98"/>
                <a:gd name="T97" fmla="*/ 89 h 110"/>
                <a:gd name="T98" fmla="*/ 65 w 98"/>
                <a:gd name="T99" fmla="*/ 70 h 110"/>
                <a:gd name="T100" fmla="*/ 72 w 98"/>
                <a:gd name="T101" fmla="*/ 70 h 110"/>
                <a:gd name="T102" fmla="*/ 72 w 98"/>
                <a:gd name="T103" fmla="*/ 95 h 110"/>
                <a:gd name="T104" fmla="*/ 96 w 98"/>
                <a:gd name="T105" fmla="*/ 45 h 110"/>
                <a:gd name="T106" fmla="*/ 84 w 98"/>
                <a:gd name="T107" fmla="*/ 32 h 110"/>
                <a:gd name="T108" fmla="*/ 72 w 98"/>
                <a:gd name="T109" fmla="*/ 48 h 110"/>
                <a:gd name="T110" fmla="*/ 85 w 98"/>
                <a:gd name="T111" fmla="*/ 62 h 110"/>
                <a:gd name="T112" fmla="*/ 96 w 98"/>
                <a:gd name="T113" fmla="*/ 4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8" h="110">
                  <a:moveTo>
                    <a:pt x="15" y="55"/>
                  </a:moveTo>
                  <a:cubicBezTo>
                    <a:pt x="27" y="53"/>
                    <a:pt x="25" y="39"/>
                    <a:pt x="25" y="36"/>
                  </a:cubicBezTo>
                  <a:cubicBezTo>
                    <a:pt x="24" y="32"/>
                    <a:pt x="19" y="24"/>
                    <a:pt x="11" y="24"/>
                  </a:cubicBezTo>
                  <a:cubicBezTo>
                    <a:pt x="2" y="25"/>
                    <a:pt x="1" y="38"/>
                    <a:pt x="1" y="38"/>
                  </a:cubicBezTo>
                  <a:cubicBezTo>
                    <a:pt x="0" y="45"/>
                    <a:pt x="4" y="58"/>
                    <a:pt x="15" y="55"/>
                  </a:cubicBezTo>
                  <a:close/>
                  <a:moveTo>
                    <a:pt x="27" y="79"/>
                  </a:moveTo>
                  <a:cubicBezTo>
                    <a:pt x="27" y="80"/>
                    <a:pt x="26" y="82"/>
                    <a:pt x="27" y="84"/>
                  </a:cubicBezTo>
                  <a:cubicBezTo>
                    <a:pt x="28" y="89"/>
                    <a:pt x="32" y="89"/>
                    <a:pt x="32" y="89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29" y="76"/>
                    <a:pt x="28" y="78"/>
                    <a:pt x="27" y="79"/>
                  </a:cubicBezTo>
                  <a:close/>
                  <a:moveTo>
                    <a:pt x="36" y="33"/>
                  </a:moveTo>
                  <a:cubicBezTo>
                    <a:pt x="42" y="33"/>
                    <a:pt x="48" y="25"/>
                    <a:pt x="48" y="16"/>
                  </a:cubicBezTo>
                  <a:cubicBezTo>
                    <a:pt x="48" y="8"/>
                    <a:pt x="42" y="0"/>
                    <a:pt x="36" y="0"/>
                  </a:cubicBezTo>
                  <a:cubicBezTo>
                    <a:pt x="30" y="0"/>
                    <a:pt x="25" y="8"/>
                    <a:pt x="25" y="16"/>
                  </a:cubicBezTo>
                  <a:cubicBezTo>
                    <a:pt x="25" y="25"/>
                    <a:pt x="30" y="33"/>
                    <a:pt x="36" y="33"/>
                  </a:cubicBezTo>
                  <a:close/>
                  <a:moveTo>
                    <a:pt x="63" y="34"/>
                  </a:moveTo>
                  <a:cubicBezTo>
                    <a:pt x="71" y="35"/>
                    <a:pt x="77" y="26"/>
                    <a:pt x="78" y="19"/>
                  </a:cubicBezTo>
                  <a:cubicBezTo>
                    <a:pt x="79" y="12"/>
                    <a:pt x="74" y="4"/>
                    <a:pt x="68" y="3"/>
                  </a:cubicBezTo>
                  <a:cubicBezTo>
                    <a:pt x="62" y="2"/>
                    <a:pt x="54" y="11"/>
                    <a:pt x="54" y="17"/>
                  </a:cubicBezTo>
                  <a:cubicBezTo>
                    <a:pt x="53" y="25"/>
                    <a:pt x="55" y="32"/>
                    <a:pt x="63" y="34"/>
                  </a:cubicBezTo>
                  <a:close/>
                  <a:moveTo>
                    <a:pt x="84" y="73"/>
                  </a:moveTo>
                  <a:cubicBezTo>
                    <a:pt x="84" y="73"/>
                    <a:pt x="71" y="63"/>
                    <a:pt x="63" y="52"/>
                  </a:cubicBezTo>
                  <a:cubicBezTo>
                    <a:pt x="53" y="37"/>
                    <a:pt x="38" y="43"/>
                    <a:pt x="34" y="51"/>
                  </a:cubicBezTo>
                  <a:cubicBezTo>
                    <a:pt x="29" y="59"/>
                    <a:pt x="21" y="64"/>
                    <a:pt x="20" y="66"/>
                  </a:cubicBezTo>
                  <a:cubicBezTo>
                    <a:pt x="19" y="67"/>
                    <a:pt x="4" y="75"/>
                    <a:pt x="8" y="89"/>
                  </a:cubicBezTo>
                  <a:cubicBezTo>
                    <a:pt x="11" y="103"/>
                    <a:pt x="22" y="103"/>
                    <a:pt x="22" y="103"/>
                  </a:cubicBezTo>
                  <a:cubicBezTo>
                    <a:pt x="22" y="103"/>
                    <a:pt x="31" y="104"/>
                    <a:pt x="40" y="102"/>
                  </a:cubicBezTo>
                  <a:cubicBezTo>
                    <a:pt x="50" y="100"/>
                    <a:pt x="58" y="102"/>
                    <a:pt x="58" y="102"/>
                  </a:cubicBezTo>
                  <a:cubicBezTo>
                    <a:pt x="58" y="102"/>
                    <a:pt x="81" y="110"/>
                    <a:pt x="87" y="95"/>
                  </a:cubicBezTo>
                  <a:cubicBezTo>
                    <a:pt x="93" y="81"/>
                    <a:pt x="84" y="73"/>
                    <a:pt x="84" y="73"/>
                  </a:cubicBezTo>
                  <a:close/>
                  <a:moveTo>
                    <a:pt x="45" y="95"/>
                  </a:moveTo>
                  <a:cubicBezTo>
                    <a:pt x="30" y="95"/>
                    <a:pt x="30" y="95"/>
                    <a:pt x="30" y="95"/>
                  </a:cubicBezTo>
                  <a:cubicBezTo>
                    <a:pt x="24" y="94"/>
                    <a:pt x="21" y="89"/>
                    <a:pt x="21" y="89"/>
                  </a:cubicBezTo>
                  <a:cubicBezTo>
                    <a:pt x="21" y="88"/>
                    <a:pt x="19" y="84"/>
                    <a:pt x="20" y="78"/>
                  </a:cubicBezTo>
                  <a:cubicBezTo>
                    <a:pt x="23" y="70"/>
                    <a:pt x="30" y="69"/>
                    <a:pt x="30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45" y="59"/>
                    <a:pt x="45" y="59"/>
                    <a:pt x="45" y="59"/>
                  </a:cubicBezTo>
                  <a:lnTo>
                    <a:pt x="45" y="95"/>
                  </a:lnTo>
                  <a:close/>
                  <a:moveTo>
                    <a:pt x="72" y="95"/>
                  </a:moveTo>
                  <a:cubicBezTo>
                    <a:pt x="55" y="95"/>
                    <a:pt x="55" y="95"/>
                    <a:pt x="55" y="95"/>
                  </a:cubicBezTo>
                  <a:cubicBezTo>
                    <a:pt x="49" y="93"/>
                    <a:pt x="48" y="89"/>
                    <a:pt x="48" y="89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8"/>
                    <a:pt x="58" y="89"/>
                    <a:pt x="58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72" y="70"/>
                    <a:pt x="72" y="70"/>
                    <a:pt x="72" y="70"/>
                  </a:cubicBezTo>
                  <a:lnTo>
                    <a:pt x="72" y="95"/>
                  </a:lnTo>
                  <a:close/>
                  <a:moveTo>
                    <a:pt x="96" y="45"/>
                  </a:moveTo>
                  <a:cubicBezTo>
                    <a:pt x="96" y="42"/>
                    <a:pt x="94" y="32"/>
                    <a:pt x="84" y="32"/>
                  </a:cubicBezTo>
                  <a:cubicBezTo>
                    <a:pt x="74" y="32"/>
                    <a:pt x="72" y="41"/>
                    <a:pt x="72" y="48"/>
                  </a:cubicBezTo>
                  <a:cubicBezTo>
                    <a:pt x="72" y="54"/>
                    <a:pt x="73" y="62"/>
                    <a:pt x="85" y="62"/>
                  </a:cubicBezTo>
                  <a:cubicBezTo>
                    <a:pt x="98" y="62"/>
                    <a:pt x="96" y="48"/>
                    <a:pt x="96" y="4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8" name="矩形 137"/>
          <p:cNvSpPr/>
          <p:nvPr/>
        </p:nvSpPr>
        <p:spPr>
          <a:xfrm>
            <a:off x="1181806" y="5046775"/>
            <a:ext cx="2239364" cy="7017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</a:t>
            </a:r>
            <a:r>
              <a:rPr lang="en-US" altLang="zh-CN" sz="1100" dirty="0" err="1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altLang="zh-CN" sz="1100" dirty="0" err="1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100" dirty="0" err="1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100" dirty="0" err="1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100" dirty="0" err="1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100" dirty="0" err="1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100" dirty="0" err="1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100" dirty="0" err="1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endParaRPr lang="en-US" altLang="zh-CN" sz="1100" dirty="0">
              <a:solidFill>
                <a:srgbClr val="7F7F7F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3743658" y="5046775"/>
            <a:ext cx="2239364" cy="7017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</a:t>
            </a:r>
            <a:r>
              <a:rPr lang="en-US" altLang="zh-CN" sz="1100" dirty="0" err="1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altLang="zh-CN" sz="1100" dirty="0" err="1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100" dirty="0" err="1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100" dirty="0" err="1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100" dirty="0" err="1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100" dirty="0" err="1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100" dirty="0" err="1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100" dirty="0" err="1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endParaRPr lang="en-US" altLang="zh-CN" sz="1100" dirty="0">
              <a:solidFill>
                <a:srgbClr val="7F7F7F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6302036" y="5046775"/>
            <a:ext cx="2239364" cy="7017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</a:t>
            </a:r>
            <a:r>
              <a:rPr lang="en-US" altLang="zh-CN" sz="1100" dirty="0" err="1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altLang="zh-CN" sz="1100" dirty="0" err="1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100" dirty="0" err="1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100" dirty="0" err="1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100" dirty="0" err="1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100" dirty="0" err="1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100" dirty="0" err="1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100" dirty="0" err="1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endParaRPr lang="en-US" altLang="zh-CN" sz="1100" dirty="0">
              <a:solidFill>
                <a:srgbClr val="7F7F7F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8821930" y="5046775"/>
            <a:ext cx="2239364" cy="7017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</a:t>
            </a:r>
            <a:r>
              <a:rPr lang="en-US" altLang="zh-CN" sz="1100" dirty="0" err="1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altLang="zh-CN" sz="1100" dirty="0" err="1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100" dirty="0" err="1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100" dirty="0" err="1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100" dirty="0" err="1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100" dirty="0" err="1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100" dirty="0" err="1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100" dirty="0" err="1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endParaRPr lang="en-US" altLang="zh-CN" sz="1100" dirty="0">
              <a:solidFill>
                <a:srgbClr val="7F7F7F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79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 rot="5400000" flipV="1">
            <a:off x="-218043" y="0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C33B2C"/>
              </a:gs>
              <a:gs pos="96000">
                <a:srgbClr val="7A251C"/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5400000" flipV="1">
            <a:off x="-218043" y="274242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81BDB9"/>
              </a:gs>
              <a:gs pos="85000">
                <a:srgbClr val="3F7975"/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5400000" flipV="1">
            <a:off x="-218043" y="548483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F0D378"/>
              </a:gs>
              <a:gs pos="100000">
                <a:srgbClr val="BB9315"/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5400000" flipV="1">
            <a:off x="-218043" y="822725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957D6F"/>
              </a:gs>
              <a:gs pos="100000">
                <a:srgbClr val="5E4F46"/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0" y="-1062482"/>
            <a:ext cx="7353300" cy="8982964"/>
            <a:chOff x="0" y="-1062482"/>
            <a:chExt cx="7353300" cy="8982964"/>
          </a:xfrm>
        </p:grpSpPr>
        <p:sp>
          <p:nvSpPr>
            <p:cNvPr id="32" name="任意多边形 31"/>
            <p:cNvSpPr/>
            <p:nvPr/>
          </p:nvSpPr>
          <p:spPr>
            <a:xfrm>
              <a:off x="0" y="-449"/>
              <a:ext cx="7353300" cy="6871323"/>
            </a:xfrm>
            <a:custGeom>
              <a:avLst/>
              <a:gdLst>
                <a:gd name="connsiteX0" fmla="*/ 4474626 w 6819900"/>
                <a:gd name="connsiteY0" fmla="*/ 447 h 6871323"/>
                <a:gd name="connsiteX1" fmla="*/ 6819899 w 6819900"/>
                <a:gd name="connsiteY1" fmla="*/ 6864661 h 6871323"/>
                <a:gd name="connsiteX2" fmla="*/ 6819899 w 6819900"/>
                <a:gd name="connsiteY2" fmla="*/ 447 h 6871323"/>
                <a:gd name="connsiteX3" fmla="*/ 0 w 6819900"/>
                <a:gd name="connsiteY3" fmla="*/ 0 h 6871323"/>
                <a:gd name="connsiteX4" fmla="*/ 6819900 w 6819900"/>
                <a:gd name="connsiteY4" fmla="*/ 0 h 6871323"/>
                <a:gd name="connsiteX5" fmla="*/ 6819900 w 6819900"/>
                <a:gd name="connsiteY5" fmla="*/ 6871323 h 6871323"/>
                <a:gd name="connsiteX6" fmla="*/ 0 w 6819900"/>
                <a:gd name="connsiteY6" fmla="*/ 6871323 h 687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19900" h="6871323">
                  <a:moveTo>
                    <a:pt x="4474626" y="447"/>
                  </a:moveTo>
                  <a:lnTo>
                    <a:pt x="6819899" y="6864661"/>
                  </a:lnTo>
                  <a:lnTo>
                    <a:pt x="6819899" y="447"/>
                  </a:lnTo>
                  <a:close/>
                  <a:moveTo>
                    <a:pt x="0" y="0"/>
                  </a:moveTo>
                  <a:lnTo>
                    <a:pt x="6819900" y="0"/>
                  </a:lnTo>
                  <a:lnTo>
                    <a:pt x="6819900" y="6871323"/>
                  </a:lnTo>
                  <a:lnTo>
                    <a:pt x="0" y="6871323"/>
                  </a:lnTo>
                  <a:close/>
                </a:path>
              </a:pathLst>
            </a:cu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0" name="六边形 29"/>
            <p:cNvSpPr/>
            <p:nvPr/>
          </p:nvSpPr>
          <p:spPr>
            <a:xfrm rot="3856555" flipH="1">
              <a:off x="1604518" y="3005840"/>
              <a:ext cx="8982964" cy="846320"/>
            </a:xfrm>
            <a:prstGeom prst="hexagon">
              <a:avLst/>
            </a:prstGeom>
            <a:gradFill>
              <a:gsLst>
                <a:gs pos="100000">
                  <a:srgbClr val="DEDEDE"/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431800" dist="215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7277100" y="2057734"/>
            <a:ext cx="4578414" cy="1200329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effectLst>
                <a:innerShdw blurRad="63500" dist="50800" dir="13500000">
                  <a:prstClr val="black">
                    <a:alpha val="35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277100" y="3281690"/>
            <a:ext cx="4578414" cy="561320"/>
            <a:chOff x="7277100" y="3281690"/>
            <a:chExt cx="4578414" cy="561320"/>
          </a:xfrm>
        </p:grpSpPr>
        <p:sp>
          <p:nvSpPr>
            <p:cNvPr id="33" name="文本框 32"/>
            <p:cNvSpPr txBox="1"/>
            <p:nvPr/>
          </p:nvSpPr>
          <p:spPr>
            <a:xfrm>
              <a:off x="7277100" y="3319790"/>
              <a:ext cx="4578414" cy="523220"/>
            </a:xfrm>
            <a:prstGeom prst="rect">
              <a:avLst/>
            </a:prstGeom>
            <a:noFill/>
            <a:effectLst>
              <a:outerShdw dist="19050" dir="5400000" algn="t" rotWithShape="0">
                <a:schemeClr val="bg1"/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TEMPLATE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7475861" y="3281690"/>
              <a:ext cx="4142974" cy="561320"/>
              <a:chOff x="7572571" y="3548390"/>
              <a:chExt cx="4101954" cy="561320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7572571" y="3548390"/>
                <a:ext cx="4101954" cy="0"/>
              </a:xfrm>
              <a:prstGeom prst="lin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  <a:effectLst>
                <a:glow rad="38100">
                  <a:srgbClr val="EFF2F5"/>
                </a:glow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7572571" y="4109710"/>
                <a:ext cx="4101954" cy="0"/>
              </a:xfrm>
              <a:prstGeom prst="lin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  <a:effectLst>
                <a:glow rad="38100">
                  <a:srgbClr val="EFF2F5"/>
                </a:glow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19" name="QQ:394222199"/>
          <p:cNvSpPr/>
          <p:nvPr/>
        </p:nvSpPr>
        <p:spPr>
          <a:xfrm rot="5400000">
            <a:off x="-615040" y="2860237"/>
            <a:ext cx="1142071" cy="1137526"/>
          </a:xfrm>
          <a:prstGeom prst="ellipse">
            <a:avLst/>
          </a:prstGeom>
          <a:gradFill>
            <a:gsLst>
              <a:gs pos="0">
                <a:srgbClr val="8FB2FF">
                  <a:alpha val="39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QQ:394222199"/>
          <p:cNvSpPr/>
          <p:nvPr/>
        </p:nvSpPr>
        <p:spPr>
          <a:xfrm rot="2270211">
            <a:off x="-1833819" y="4516352"/>
            <a:ext cx="156417" cy="410631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QQ:394222199"/>
          <p:cNvSpPr/>
          <p:nvPr/>
        </p:nvSpPr>
        <p:spPr>
          <a:xfrm rot="4680544">
            <a:off x="-1490855" y="3663949"/>
            <a:ext cx="147881" cy="388221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QQ:394222199"/>
          <p:cNvSpPr/>
          <p:nvPr/>
        </p:nvSpPr>
        <p:spPr>
          <a:xfrm rot="2084213" flipH="1">
            <a:off x="-2282317" y="3972310"/>
            <a:ext cx="84215" cy="221084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QQ:394222199"/>
          <p:cNvSpPr/>
          <p:nvPr/>
        </p:nvSpPr>
        <p:spPr>
          <a:xfrm rot="3120000">
            <a:off x="-1482217" y="4101684"/>
            <a:ext cx="104961" cy="275548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QQ:394222199"/>
          <p:cNvSpPr/>
          <p:nvPr/>
        </p:nvSpPr>
        <p:spPr>
          <a:xfrm rot="3006897">
            <a:off x="-1090365" y="4517440"/>
            <a:ext cx="146541" cy="38470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QQ:394222199"/>
          <p:cNvSpPr/>
          <p:nvPr/>
        </p:nvSpPr>
        <p:spPr>
          <a:xfrm rot="1199333">
            <a:off x="-2152515" y="4252422"/>
            <a:ext cx="141129" cy="370496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069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六边形 4"/>
          <p:cNvSpPr/>
          <p:nvPr/>
        </p:nvSpPr>
        <p:spPr>
          <a:xfrm>
            <a:off x="-412129" y="193793"/>
            <a:ext cx="1543554" cy="846320"/>
          </a:xfrm>
          <a:prstGeom prst="hexagon">
            <a:avLst/>
          </a:prstGeom>
          <a:gradFill>
            <a:gsLst>
              <a:gs pos="100000">
                <a:srgbClr val="DEDEDE"/>
              </a:gs>
              <a:gs pos="0">
                <a:schemeClr val="bg1"/>
              </a:gs>
            </a:gsLst>
            <a:lin ang="2700000" scaled="1"/>
          </a:gradFill>
          <a:ln>
            <a:noFill/>
          </a:ln>
          <a:effectLst>
            <a:outerShdw blurRad="431800" dist="215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500" y="324565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91180" y="405170"/>
            <a:ext cx="4578414" cy="523220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effectLst>
                <a:innerShdw blurRad="114300">
                  <a:prstClr val="black"/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096087" y="657225"/>
            <a:ext cx="5886276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30098" y="6657975"/>
            <a:ext cx="11931804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矩形 13"/>
          <p:cNvSpPr/>
          <p:nvPr/>
        </p:nvSpPr>
        <p:spPr>
          <a:xfrm flipH="1">
            <a:off x="5942549" y="1628248"/>
            <a:ext cx="10075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01%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 flipH="1">
            <a:off x="5122671" y="3612174"/>
            <a:ext cx="11778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02%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 flipH="1">
            <a:off x="2627313" y="1594656"/>
            <a:ext cx="11703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03%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 flipH="1">
            <a:off x="1449802" y="1583796"/>
            <a:ext cx="11703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04%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1619250"/>
            <a:ext cx="6037263" cy="4319588"/>
            <a:chOff x="0" y="1619250"/>
            <a:chExt cx="6037263" cy="4319588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 flipH="1">
              <a:off x="0" y="1619250"/>
              <a:ext cx="6037263" cy="4319588"/>
            </a:xfrm>
            <a:custGeom>
              <a:avLst/>
              <a:gdLst>
                <a:gd name="T0" fmla="*/ 1900 w 2816"/>
                <a:gd name="T1" fmla="*/ 1080 h 2320"/>
                <a:gd name="T2" fmla="*/ 1390 w 2816"/>
                <a:gd name="T3" fmla="*/ 959 h 2320"/>
                <a:gd name="T4" fmla="*/ 1078 w 2816"/>
                <a:gd name="T5" fmla="*/ 915 h 2320"/>
                <a:gd name="T6" fmla="*/ 307 w 2816"/>
                <a:gd name="T7" fmla="*/ 144 h 2320"/>
                <a:gd name="T8" fmla="*/ 407 w 2816"/>
                <a:gd name="T9" fmla="*/ 44 h 2320"/>
                <a:gd name="T10" fmla="*/ 0 w 2816"/>
                <a:gd name="T11" fmla="*/ 0 h 2320"/>
                <a:gd name="T12" fmla="*/ 44 w 2816"/>
                <a:gd name="T13" fmla="*/ 407 h 2320"/>
                <a:gd name="T14" fmla="*/ 144 w 2816"/>
                <a:gd name="T15" fmla="*/ 306 h 2320"/>
                <a:gd name="T16" fmla="*/ 916 w 2816"/>
                <a:gd name="T17" fmla="*/ 1078 h 2320"/>
                <a:gd name="T18" fmla="*/ 1401 w 2816"/>
                <a:gd name="T19" fmla="*/ 1189 h 2320"/>
                <a:gd name="T20" fmla="*/ 1738 w 2816"/>
                <a:gd name="T21" fmla="*/ 1242 h 2320"/>
                <a:gd name="T22" fmla="*/ 2816 w 2816"/>
                <a:gd name="T23" fmla="*/ 2320 h 2320"/>
                <a:gd name="T24" fmla="*/ 2816 w 2816"/>
                <a:gd name="T25" fmla="*/ 1995 h 2320"/>
                <a:gd name="T26" fmla="*/ 1900 w 2816"/>
                <a:gd name="T27" fmla="*/ 1080 h 2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16" h="2320">
                  <a:moveTo>
                    <a:pt x="1900" y="1080"/>
                  </a:moveTo>
                  <a:cubicBezTo>
                    <a:pt x="1761" y="941"/>
                    <a:pt x="1564" y="951"/>
                    <a:pt x="1390" y="959"/>
                  </a:cubicBezTo>
                  <a:cubicBezTo>
                    <a:pt x="1259" y="966"/>
                    <a:pt x="1135" y="972"/>
                    <a:pt x="1078" y="915"/>
                  </a:cubicBezTo>
                  <a:cubicBezTo>
                    <a:pt x="1078" y="915"/>
                    <a:pt x="523" y="360"/>
                    <a:pt x="307" y="144"/>
                  </a:cubicBezTo>
                  <a:cubicBezTo>
                    <a:pt x="407" y="44"/>
                    <a:pt x="407" y="44"/>
                    <a:pt x="407" y="4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407"/>
                    <a:pt x="44" y="407"/>
                    <a:pt x="44" y="407"/>
                  </a:cubicBezTo>
                  <a:cubicBezTo>
                    <a:pt x="144" y="306"/>
                    <a:pt x="144" y="306"/>
                    <a:pt x="144" y="306"/>
                  </a:cubicBezTo>
                  <a:cubicBezTo>
                    <a:pt x="916" y="1078"/>
                    <a:pt x="916" y="1078"/>
                    <a:pt x="916" y="1078"/>
                  </a:cubicBezTo>
                  <a:cubicBezTo>
                    <a:pt x="1045" y="1207"/>
                    <a:pt x="1234" y="1198"/>
                    <a:pt x="1401" y="1189"/>
                  </a:cubicBezTo>
                  <a:cubicBezTo>
                    <a:pt x="1540" y="1182"/>
                    <a:pt x="1671" y="1175"/>
                    <a:pt x="1738" y="1242"/>
                  </a:cubicBezTo>
                  <a:cubicBezTo>
                    <a:pt x="2816" y="2320"/>
                    <a:pt x="2816" y="2320"/>
                    <a:pt x="2816" y="2320"/>
                  </a:cubicBezTo>
                  <a:cubicBezTo>
                    <a:pt x="2816" y="1995"/>
                    <a:pt x="2816" y="1995"/>
                    <a:pt x="2816" y="1995"/>
                  </a:cubicBezTo>
                  <a:lnTo>
                    <a:pt x="1900" y="1080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C33B2C"/>
                </a:gs>
                <a:gs pos="96000">
                  <a:srgbClr val="7A251C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19169968" flipH="1">
              <a:off x="4265892" y="2433854"/>
              <a:ext cx="120911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0" y="3495675"/>
            <a:ext cx="5254625" cy="3360738"/>
            <a:chOff x="0" y="3495675"/>
            <a:chExt cx="5254625" cy="3360738"/>
          </a:xfrm>
        </p:grpSpPr>
        <p:sp>
          <p:nvSpPr>
            <p:cNvPr id="13" name="Freeform 8"/>
            <p:cNvSpPr>
              <a:spLocks/>
            </p:cNvSpPr>
            <p:nvPr/>
          </p:nvSpPr>
          <p:spPr bwMode="auto">
            <a:xfrm flipH="1">
              <a:off x="0" y="3495675"/>
              <a:ext cx="5254625" cy="3360738"/>
            </a:xfrm>
            <a:custGeom>
              <a:avLst/>
              <a:gdLst>
                <a:gd name="T0" fmla="*/ 2451 w 2451"/>
                <a:gd name="T1" fmla="*/ 1628 h 1805"/>
                <a:gd name="T2" fmla="*/ 2022 w 2451"/>
                <a:gd name="T3" fmla="*/ 1199 h 1805"/>
                <a:gd name="T4" fmla="*/ 1754 w 2451"/>
                <a:gd name="T5" fmla="*/ 1068 h 1805"/>
                <a:gd name="T6" fmla="*/ 1492 w 2451"/>
                <a:gd name="T7" fmla="*/ 1060 h 1805"/>
                <a:gd name="T8" fmla="*/ 1165 w 2451"/>
                <a:gd name="T9" fmla="*/ 1002 h 1805"/>
                <a:gd name="T10" fmla="*/ 307 w 2451"/>
                <a:gd name="T11" fmla="*/ 144 h 1805"/>
                <a:gd name="T12" fmla="*/ 407 w 2451"/>
                <a:gd name="T13" fmla="*/ 44 h 1805"/>
                <a:gd name="T14" fmla="*/ 0 w 2451"/>
                <a:gd name="T15" fmla="*/ 0 h 1805"/>
                <a:gd name="T16" fmla="*/ 44 w 2451"/>
                <a:gd name="T17" fmla="*/ 406 h 1805"/>
                <a:gd name="T18" fmla="*/ 144 w 2451"/>
                <a:gd name="T19" fmla="*/ 306 h 1805"/>
                <a:gd name="T20" fmla="*/ 1002 w 2451"/>
                <a:gd name="T21" fmla="*/ 1164 h 1805"/>
                <a:gd name="T22" fmla="*/ 1501 w 2451"/>
                <a:gd name="T23" fmla="*/ 1290 h 1805"/>
                <a:gd name="T24" fmla="*/ 1859 w 2451"/>
                <a:gd name="T25" fmla="*/ 1361 h 1805"/>
                <a:gd name="T26" fmla="*/ 2303 w 2451"/>
                <a:gd name="T27" fmla="*/ 1805 h 1805"/>
                <a:gd name="T28" fmla="*/ 2451 w 2451"/>
                <a:gd name="T29" fmla="*/ 1805 h 1805"/>
                <a:gd name="T30" fmla="*/ 2451 w 2451"/>
                <a:gd name="T31" fmla="*/ 1628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51" h="1805">
                  <a:moveTo>
                    <a:pt x="2451" y="1628"/>
                  </a:moveTo>
                  <a:cubicBezTo>
                    <a:pt x="2022" y="1199"/>
                    <a:pt x="2022" y="1199"/>
                    <a:pt x="2022" y="1199"/>
                  </a:cubicBezTo>
                  <a:cubicBezTo>
                    <a:pt x="1952" y="1129"/>
                    <a:pt x="1864" y="1086"/>
                    <a:pt x="1754" y="1068"/>
                  </a:cubicBezTo>
                  <a:cubicBezTo>
                    <a:pt x="1666" y="1054"/>
                    <a:pt x="1578" y="1057"/>
                    <a:pt x="1492" y="1060"/>
                  </a:cubicBezTo>
                  <a:cubicBezTo>
                    <a:pt x="1353" y="1066"/>
                    <a:pt x="1233" y="1070"/>
                    <a:pt x="1165" y="1002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407" y="44"/>
                    <a:pt x="407" y="44"/>
                    <a:pt x="407" y="4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406"/>
                    <a:pt x="44" y="406"/>
                    <a:pt x="44" y="406"/>
                  </a:cubicBezTo>
                  <a:cubicBezTo>
                    <a:pt x="144" y="306"/>
                    <a:pt x="144" y="306"/>
                    <a:pt x="144" y="306"/>
                  </a:cubicBezTo>
                  <a:cubicBezTo>
                    <a:pt x="1002" y="1164"/>
                    <a:pt x="1002" y="1164"/>
                    <a:pt x="1002" y="1164"/>
                  </a:cubicBezTo>
                  <a:cubicBezTo>
                    <a:pt x="1141" y="1304"/>
                    <a:pt x="1332" y="1297"/>
                    <a:pt x="1501" y="1290"/>
                  </a:cubicBezTo>
                  <a:cubicBezTo>
                    <a:pt x="1649" y="1285"/>
                    <a:pt x="1778" y="1280"/>
                    <a:pt x="1859" y="1361"/>
                  </a:cubicBezTo>
                  <a:cubicBezTo>
                    <a:pt x="2303" y="1805"/>
                    <a:pt x="2303" y="1805"/>
                    <a:pt x="2303" y="1805"/>
                  </a:cubicBezTo>
                  <a:cubicBezTo>
                    <a:pt x="2451" y="1805"/>
                    <a:pt x="2451" y="1805"/>
                    <a:pt x="2451" y="1805"/>
                  </a:cubicBezTo>
                  <a:lnTo>
                    <a:pt x="2451" y="1628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F0D378"/>
                </a:gs>
                <a:gs pos="100000">
                  <a:srgbClr val="BB9315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19169968" flipH="1">
              <a:off x="3220635" y="4614617"/>
              <a:ext cx="120911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2119313"/>
            <a:ext cx="2581275" cy="2543175"/>
            <a:chOff x="0" y="2119313"/>
            <a:chExt cx="2581275" cy="2543175"/>
          </a:xfrm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 flipH="1">
              <a:off x="0" y="2119313"/>
              <a:ext cx="2581275" cy="2543175"/>
            </a:xfrm>
            <a:custGeom>
              <a:avLst/>
              <a:gdLst>
                <a:gd name="T0" fmla="*/ 413 w 1626"/>
                <a:gd name="T1" fmla="*/ 169 h 1602"/>
                <a:gd name="T2" fmla="*/ 548 w 1626"/>
                <a:gd name="T3" fmla="*/ 52 h 1602"/>
                <a:gd name="T4" fmla="*/ 0 w 1626"/>
                <a:gd name="T5" fmla="*/ 0 h 1602"/>
                <a:gd name="T6" fmla="*/ 60 w 1626"/>
                <a:gd name="T7" fmla="*/ 477 h 1602"/>
                <a:gd name="T8" fmla="*/ 195 w 1626"/>
                <a:gd name="T9" fmla="*/ 359 h 1602"/>
                <a:gd name="T10" fmla="*/ 1626 w 1626"/>
                <a:gd name="T11" fmla="*/ 1602 h 1602"/>
                <a:gd name="T12" fmla="*/ 1626 w 1626"/>
                <a:gd name="T13" fmla="*/ 1221 h 1602"/>
                <a:gd name="T14" fmla="*/ 413 w 1626"/>
                <a:gd name="T15" fmla="*/ 169 h 1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6" h="1602">
                  <a:moveTo>
                    <a:pt x="413" y="169"/>
                  </a:moveTo>
                  <a:lnTo>
                    <a:pt x="548" y="52"/>
                  </a:lnTo>
                  <a:lnTo>
                    <a:pt x="0" y="0"/>
                  </a:lnTo>
                  <a:lnTo>
                    <a:pt x="60" y="477"/>
                  </a:lnTo>
                  <a:lnTo>
                    <a:pt x="195" y="359"/>
                  </a:lnTo>
                  <a:lnTo>
                    <a:pt x="1626" y="1602"/>
                  </a:lnTo>
                  <a:lnTo>
                    <a:pt x="1626" y="1221"/>
                  </a:lnTo>
                  <a:lnTo>
                    <a:pt x="413" y="169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957D6F"/>
                </a:gs>
                <a:gs pos="100000">
                  <a:srgbClr val="5E4F46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19169968" flipH="1">
              <a:off x="568501" y="3188861"/>
              <a:ext cx="120911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28662" y="1619250"/>
            <a:ext cx="3757613" cy="5237163"/>
            <a:chOff x="728662" y="1619250"/>
            <a:chExt cx="3757613" cy="5237163"/>
          </a:xfrm>
        </p:grpSpPr>
        <p:sp>
          <p:nvSpPr>
            <p:cNvPr id="12" name="Freeform 7"/>
            <p:cNvSpPr>
              <a:spLocks/>
            </p:cNvSpPr>
            <p:nvPr/>
          </p:nvSpPr>
          <p:spPr bwMode="auto">
            <a:xfrm flipH="1">
              <a:off x="728662" y="1619250"/>
              <a:ext cx="3757613" cy="5237163"/>
            </a:xfrm>
            <a:custGeom>
              <a:avLst/>
              <a:gdLst>
                <a:gd name="T0" fmla="*/ 1335 w 1753"/>
                <a:gd name="T1" fmla="*/ 2395 h 2813"/>
                <a:gd name="T2" fmla="*/ 1304 w 1753"/>
                <a:gd name="T3" fmla="*/ 2085 h 2813"/>
                <a:gd name="T4" fmla="*/ 1219 w 1753"/>
                <a:gd name="T5" fmla="*/ 1605 h 2813"/>
                <a:gd name="T6" fmla="*/ 933 w 1753"/>
                <a:gd name="T7" fmla="*/ 1320 h 2813"/>
                <a:gd name="T8" fmla="*/ 845 w 1753"/>
                <a:gd name="T9" fmla="*/ 990 h 2813"/>
                <a:gd name="T10" fmla="*/ 717 w 1753"/>
                <a:gd name="T11" fmla="*/ 554 h 2813"/>
                <a:gd name="T12" fmla="*/ 306 w 1753"/>
                <a:gd name="T13" fmla="*/ 144 h 2813"/>
                <a:gd name="T14" fmla="*/ 407 w 1753"/>
                <a:gd name="T15" fmla="*/ 44 h 2813"/>
                <a:gd name="T16" fmla="*/ 0 w 1753"/>
                <a:gd name="T17" fmla="*/ 0 h 2813"/>
                <a:gd name="T18" fmla="*/ 44 w 1753"/>
                <a:gd name="T19" fmla="*/ 407 h 2813"/>
                <a:gd name="T20" fmla="*/ 144 w 1753"/>
                <a:gd name="T21" fmla="*/ 306 h 2813"/>
                <a:gd name="T22" fmla="*/ 554 w 1753"/>
                <a:gd name="T23" fmla="*/ 716 h 2813"/>
                <a:gd name="T24" fmla="*/ 615 w 1753"/>
                <a:gd name="T25" fmla="*/ 986 h 2813"/>
                <a:gd name="T26" fmla="*/ 770 w 1753"/>
                <a:gd name="T27" fmla="*/ 1482 h 2813"/>
                <a:gd name="T28" fmla="*/ 1056 w 1753"/>
                <a:gd name="T29" fmla="*/ 1768 h 2813"/>
                <a:gd name="T30" fmla="*/ 1077 w 1753"/>
                <a:gd name="T31" fmla="*/ 2049 h 2813"/>
                <a:gd name="T32" fmla="*/ 1173 w 1753"/>
                <a:gd name="T33" fmla="*/ 2558 h 2813"/>
                <a:gd name="T34" fmla="*/ 1428 w 1753"/>
                <a:gd name="T35" fmla="*/ 2813 h 2813"/>
                <a:gd name="T36" fmla="*/ 1753 w 1753"/>
                <a:gd name="T37" fmla="*/ 2813 h 2813"/>
                <a:gd name="T38" fmla="*/ 1335 w 1753"/>
                <a:gd name="T39" fmla="*/ 2395 h 2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53" h="2813">
                  <a:moveTo>
                    <a:pt x="1335" y="2395"/>
                  </a:moveTo>
                  <a:cubicBezTo>
                    <a:pt x="1270" y="2330"/>
                    <a:pt x="1281" y="2235"/>
                    <a:pt x="1304" y="2085"/>
                  </a:cubicBezTo>
                  <a:cubicBezTo>
                    <a:pt x="1328" y="1934"/>
                    <a:pt x="1358" y="1745"/>
                    <a:pt x="1219" y="1605"/>
                  </a:cubicBezTo>
                  <a:cubicBezTo>
                    <a:pt x="933" y="1320"/>
                    <a:pt x="933" y="1320"/>
                    <a:pt x="933" y="1320"/>
                  </a:cubicBezTo>
                  <a:cubicBezTo>
                    <a:pt x="846" y="1233"/>
                    <a:pt x="843" y="1138"/>
                    <a:pt x="845" y="990"/>
                  </a:cubicBezTo>
                  <a:cubicBezTo>
                    <a:pt x="847" y="848"/>
                    <a:pt x="849" y="687"/>
                    <a:pt x="717" y="554"/>
                  </a:cubicBezTo>
                  <a:cubicBezTo>
                    <a:pt x="306" y="144"/>
                    <a:pt x="306" y="144"/>
                    <a:pt x="306" y="144"/>
                  </a:cubicBezTo>
                  <a:cubicBezTo>
                    <a:pt x="407" y="44"/>
                    <a:pt x="407" y="44"/>
                    <a:pt x="407" y="4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407"/>
                    <a:pt x="44" y="407"/>
                    <a:pt x="44" y="407"/>
                  </a:cubicBezTo>
                  <a:cubicBezTo>
                    <a:pt x="144" y="306"/>
                    <a:pt x="144" y="306"/>
                    <a:pt x="144" y="306"/>
                  </a:cubicBezTo>
                  <a:cubicBezTo>
                    <a:pt x="554" y="716"/>
                    <a:pt x="554" y="716"/>
                    <a:pt x="554" y="716"/>
                  </a:cubicBezTo>
                  <a:cubicBezTo>
                    <a:pt x="615" y="778"/>
                    <a:pt x="617" y="855"/>
                    <a:pt x="615" y="986"/>
                  </a:cubicBezTo>
                  <a:cubicBezTo>
                    <a:pt x="613" y="1136"/>
                    <a:pt x="610" y="1322"/>
                    <a:pt x="770" y="1482"/>
                  </a:cubicBezTo>
                  <a:cubicBezTo>
                    <a:pt x="1056" y="1768"/>
                    <a:pt x="1056" y="1768"/>
                    <a:pt x="1056" y="1768"/>
                  </a:cubicBezTo>
                  <a:cubicBezTo>
                    <a:pt x="1110" y="1822"/>
                    <a:pt x="1099" y="1910"/>
                    <a:pt x="1077" y="2049"/>
                  </a:cubicBezTo>
                  <a:cubicBezTo>
                    <a:pt x="1052" y="2208"/>
                    <a:pt x="1021" y="2406"/>
                    <a:pt x="1173" y="2558"/>
                  </a:cubicBezTo>
                  <a:cubicBezTo>
                    <a:pt x="1428" y="2813"/>
                    <a:pt x="1428" y="2813"/>
                    <a:pt x="1428" y="2813"/>
                  </a:cubicBezTo>
                  <a:cubicBezTo>
                    <a:pt x="1753" y="2813"/>
                    <a:pt x="1753" y="2813"/>
                    <a:pt x="1753" y="2813"/>
                  </a:cubicBezTo>
                  <a:lnTo>
                    <a:pt x="1335" y="2395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81BDB9"/>
                </a:gs>
                <a:gs pos="85000">
                  <a:srgbClr val="3F7975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19169968" flipH="1">
              <a:off x="2871730" y="2364219"/>
              <a:ext cx="120911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</a:t>
              </a:r>
            </a:p>
          </p:txBody>
        </p:sp>
      </p:grpSp>
      <p:sp>
        <p:nvSpPr>
          <p:cNvPr id="22" name="矩形 21"/>
          <p:cNvSpPr/>
          <p:nvPr/>
        </p:nvSpPr>
        <p:spPr>
          <a:xfrm rot="5400000" flipV="1">
            <a:off x="-218043" y="0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C33B2C"/>
              </a:gs>
              <a:gs pos="96000">
                <a:srgbClr val="7A251C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5400000" flipV="1">
            <a:off x="-218043" y="274242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81BDB9"/>
              </a:gs>
              <a:gs pos="85000">
                <a:srgbClr val="3F797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5400000" flipV="1">
            <a:off x="-218043" y="548483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F0D378"/>
              </a:gs>
              <a:gs pos="100000">
                <a:srgbClr val="BB931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5400000" flipV="1">
            <a:off x="-218043" y="822725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957D6F"/>
              </a:gs>
              <a:gs pos="100000">
                <a:srgbClr val="5E4F46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7727892" y="1814629"/>
            <a:ext cx="3169169" cy="733324"/>
            <a:chOff x="7727892" y="1814629"/>
            <a:chExt cx="3169169" cy="733324"/>
          </a:xfrm>
        </p:grpSpPr>
        <p:sp>
          <p:nvSpPr>
            <p:cNvPr id="26" name="矩形 25"/>
            <p:cNvSpPr/>
            <p:nvPr/>
          </p:nvSpPr>
          <p:spPr>
            <a:xfrm>
              <a:off x="7834514" y="2068206"/>
              <a:ext cx="2955924" cy="47974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727892" y="1814629"/>
              <a:ext cx="316916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856F62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727892" y="2930611"/>
            <a:ext cx="3169169" cy="733324"/>
            <a:chOff x="7727892" y="2930611"/>
            <a:chExt cx="3169169" cy="733324"/>
          </a:xfrm>
        </p:grpSpPr>
        <p:sp>
          <p:nvSpPr>
            <p:cNvPr id="28" name="矩形 27"/>
            <p:cNvSpPr/>
            <p:nvPr/>
          </p:nvSpPr>
          <p:spPr>
            <a:xfrm>
              <a:off x="7834514" y="3184188"/>
              <a:ext cx="2955924" cy="47974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727892" y="2930611"/>
              <a:ext cx="316916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6AA5A1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727892" y="4046593"/>
            <a:ext cx="3169169" cy="733324"/>
            <a:chOff x="7727892" y="4046593"/>
            <a:chExt cx="3169169" cy="733324"/>
          </a:xfrm>
        </p:grpSpPr>
        <p:sp>
          <p:nvSpPr>
            <p:cNvPr id="30" name="矩形 29"/>
            <p:cNvSpPr/>
            <p:nvPr/>
          </p:nvSpPr>
          <p:spPr>
            <a:xfrm>
              <a:off x="7834514" y="4300170"/>
              <a:ext cx="2955924" cy="47974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7727892" y="4046593"/>
              <a:ext cx="316916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992E23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727892" y="5162574"/>
            <a:ext cx="3169169" cy="733324"/>
            <a:chOff x="7727892" y="5162574"/>
            <a:chExt cx="3169169" cy="733324"/>
          </a:xfrm>
        </p:grpSpPr>
        <p:sp>
          <p:nvSpPr>
            <p:cNvPr id="32" name="矩形 31"/>
            <p:cNvSpPr/>
            <p:nvPr/>
          </p:nvSpPr>
          <p:spPr>
            <a:xfrm>
              <a:off x="7834514" y="5416151"/>
              <a:ext cx="2955924" cy="47974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727892" y="5162574"/>
              <a:ext cx="316916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D3B042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</p:grpSp>
      <p:sp>
        <p:nvSpPr>
          <p:cNvPr id="36" name="Freeform 81"/>
          <p:cNvSpPr>
            <a:spLocks noEditPoints="1"/>
          </p:cNvSpPr>
          <p:nvPr/>
        </p:nvSpPr>
        <p:spPr bwMode="auto">
          <a:xfrm>
            <a:off x="7466775" y="1982348"/>
            <a:ext cx="469139" cy="394672"/>
          </a:xfrm>
          <a:custGeom>
            <a:avLst/>
            <a:gdLst>
              <a:gd name="T0" fmla="*/ 256 w 256"/>
              <a:gd name="T1" fmla="*/ 91 h 216"/>
              <a:gd name="T2" fmla="*/ 256 w 256"/>
              <a:gd name="T3" fmla="*/ 92 h 216"/>
              <a:gd name="T4" fmla="*/ 256 w 256"/>
              <a:gd name="T5" fmla="*/ 92 h 216"/>
              <a:gd name="T6" fmla="*/ 233 w 256"/>
              <a:gd name="T7" fmla="*/ 104 h 216"/>
              <a:gd name="T8" fmla="*/ 208 w 256"/>
              <a:gd name="T9" fmla="*/ 207 h 216"/>
              <a:gd name="T10" fmla="*/ 194 w 256"/>
              <a:gd name="T11" fmla="*/ 216 h 216"/>
              <a:gd name="T12" fmla="*/ 60 w 256"/>
              <a:gd name="T13" fmla="*/ 216 h 216"/>
              <a:gd name="T14" fmla="*/ 60 w 256"/>
              <a:gd name="T15" fmla="*/ 216 h 216"/>
              <a:gd name="T16" fmla="*/ 48 w 256"/>
              <a:gd name="T17" fmla="*/ 207 h 216"/>
              <a:gd name="T18" fmla="*/ 12 w 256"/>
              <a:gd name="T19" fmla="*/ 104 h 216"/>
              <a:gd name="T20" fmla="*/ 12 w 256"/>
              <a:gd name="T21" fmla="*/ 80 h 216"/>
              <a:gd name="T22" fmla="*/ 98 w 256"/>
              <a:gd name="T23" fmla="*/ 80 h 216"/>
              <a:gd name="T24" fmla="*/ 148 w 256"/>
              <a:gd name="T25" fmla="*/ 80 h 216"/>
              <a:gd name="T26" fmla="*/ 178 w 256"/>
              <a:gd name="T27" fmla="*/ 80 h 216"/>
              <a:gd name="T28" fmla="*/ 196 w 256"/>
              <a:gd name="T29" fmla="*/ 80 h 216"/>
              <a:gd name="T30" fmla="*/ 244 w 256"/>
              <a:gd name="T31" fmla="*/ 80 h 216"/>
              <a:gd name="T32" fmla="*/ 245 w 256"/>
              <a:gd name="T33" fmla="*/ 80 h 216"/>
              <a:gd name="T34" fmla="*/ 256 w 256"/>
              <a:gd name="T35" fmla="*/ 90 h 216"/>
              <a:gd name="T36" fmla="*/ 80 w 256"/>
              <a:gd name="T37" fmla="*/ 104 h 216"/>
              <a:gd name="T38" fmla="*/ 68 w 256"/>
              <a:gd name="T39" fmla="*/ 180 h 216"/>
              <a:gd name="T40" fmla="*/ 92 w 256"/>
              <a:gd name="T41" fmla="*/ 180 h 216"/>
              <a:gd name="T42" fmla="*/ 140 w 256"/>
              <a:gd name="T43" fmla="*/ 116 h 216"/>
              <a:gd name="T44" fmla="*/ 116 w 256"/>
              <a:gd name="T45" fmla="*/ 116 h 216"/>
              <a:gd name="T46" fmla="*/ 128 w 256"/>
              <a:gd name="T47" fmla="*/ 192 h 216"/>
              <a:gd name="T48" fmla="*/ 140 w 256"/>
              <a:gd name="T49" fmla="*/ 116 h 216"/>
              <a:gd name="T50" fmla="*/ 176 w 256"/>
              <a:gd name="T51" fmla="*/ 104 h 216"/>
              <a:gd name="T52" fmla="*/ 164 w 256"/>
              <a:gd name="T53" fmla="*/ 180 h 216"/>
              <a:gd name="T54" fmla="*/ 188 w 256"/>
              <a:gd name="T55" fmla="*/ 180 h 216"/>
              <a:gd name="T56" fmla="*/ 142 w 256"/>
              <a:gd name="T57" fmla="*/ 18 h 216"/>
              <a:gd name="T58" fmla="*/ 140 w 256"/>
              <a:gd name="T59" fmla="*/ 12 h 216"/>
              <a:gd name="T60" fmla="*/ 163 w 256"/>
              <a:gd name="T61" fmla="*/ 7 h 216"/>
              <a:gd name="T62" fmla="*/ 195 w 256"/>
              <a:gd name="T63" fmla="*/ 68 h 216"/>
              <a:gd name="T64" fmla="*/ 142 w 256"/>
              <a:gd name="T65" fmla="*/ 18 h 216"/>
              <a:gd name="T66" fmla="*/ 88 w 256"/>
              <a:gd name="T67" fmla="*/ 68 h 216"/>
              <a:gd name="T68" fmla="*/ 93 w 256"/>
              <a:gd name="T69" fmla="*/ 7 h 216"/>
              <a:gd name="T70" fmla="*/ 104 w 256"/>
              <a:gd name="T71" fmla="*/ 0 h 216"/>
              <a:gd name="T72" fmla="*/ 114 w 256"/>
              <a:gd name="T73" fmla="*/ 18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6" h="216">
                <a:moveTo>
                  <a:pt x="256" y="90"/>
                </a:moveTo>
                <a:cubicBezTo>
                  <a:pt x="256" y="91"/>
                  <a:pt x="256" y="91"/>
                  <a:pt x="256" y="91"/>
                </a:cubicBezTo>
                <a:cubicBezTo>
                  <a:pt x="256" y="91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9"/>
                  <a:pt x="251" y="104"/>
                  <a:pt x="244" y="104"/>
                </a:cubicBezTo>
                <a:cubicBezTo>
                  <a:pt x="233" y="104"/>
                  <a:pt x="233" y="104"/>
                  <a:pt x="233" y="104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6" y="212"/>
                  <a:pt x="202" y="216"/>
                  <a:pt x="196" y="216"/>
                </a:cubicBezTo>
                <a:cubicBezTo>
                  <a:pt x="194" y="216"/>
                  <a:pt x="194" y="216"/>
                  <a:pt x="194" y="216"/>
                </a:cubicBezTo>
                <a:cubicBezTo>
                  <a:pt x="191" y="216"/>
                  <a:pt x="191" y="216"/>
                  <a:pt x="191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54" y="216"/>
                  <a:pt x="50" y="212"/>
                  <a:pt x="48" y="207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85"/>
                  <a:pt x="5" y="80"/>
                  <a:pt x="12" y="80"/>
                </a:cubicBezTo>
                <a:cubicBezTo>
                  <a:pt x="58" y="80"/>
                  <a:pt x="58" y="80"/>
                  <a:pt x="58" y="80"/>
                </a:cubicBezTo>
                <a:cubicBezTo>
                  <a:pt x="98" y="80"/>
                  <a:pt x="98" y="80"/>
                  <a:pt x="98" y="80"/>
                </a:cubicBezTo>
                <a:cubicBezTo>
                  <a:pt x="98" y="80"/>
                  <a:pt x="98" y="80"/>
                  <a:pt x="98" y="8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78" y="80"/>
                  <a:pt x="178" y="80"/>
                  <a:pt x="178" y="80"/>
                </a:cubicBezTo>
                <a:cubicBezTo>
                  <a:pt x="179" y="80"/>
                  <a:pt x="179" y="80"/>
                  <a:pt x="179" y="80"/>
                </a:cubicBezTo>
                <a:cubicBezTo>
                  <a:pt x="196" y="80"/>
                  <a:pt x="196" y="80"/>
                  <a:pt x="196" y="80"/>
                </a:cubicBezTo>
                <a:cubicBezTo>
                  <a:pt x="198" y="80"/>
                  <a:pt x="198" y="80"/>
                  <a:pt x="198" y="80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5" y="80"/>
                  <a:pt x="245" y="80"/>
                  <a:pt x="245" y="80"/>
                </a:cubicBezTo>
                <a:cubicBezTo>
                  <a:pt x="251" y="80"/>
                  <a:pt x="255" y="85"/>
                  <a:pt x="256" y="90"/>
                </a:cubicBezTo>
                <a:cubicBezTo>
                  <a:pt x="256" y="90"/>
                  <a:pt x="256" y="90"/>
                  <a:pt x="256" y="90"/>
                </a:cubicBezTo>
                <a:moveTo>
                  <a:pt x="92" y="116"/>
                </a:moveTo>
                <a:cubicBezTo>
                  <a:pt x="92" y="109"/>
                  <a:pt x="87" y="104"/>
                  <a:pt x="80" y="104"/>
                </a:cubicBezTo>
                <a:cubicBezTo>
                  <a:pt x="73" y="104"/>
                  <a:pt x="68" y="109"/>
                  <a:pt x="68" y="116"/>
                </a:cubicBezTo>
                <a:cubicBezTo>
                  <a:pt x="68" y="180"/>
                  <a:pt x="68" y="180"/>
                  <a:pt x="68" y="180"/>
                </a:cubicBezTo>
                <a:cubicBezTo>
                  <a:pt x="68" y="187"/>
                  <a:pt x="73" y="192"/>
                  <a:pt x="80" y="192"/>
                </a:cubicBezTo>
                <a:cubicBezTo>
                  <a:pt x="87" y="192"/>
                  <a:pt x="92" y="187"/>
                  <a:pt x="92" y="180"/>
                </a:cubicBezTo>
                <a:lnTo>
                  <a:pt x="92" y="116"/>
                </a:lnTo>
                <a:close/>
                <a:moveTo>
                  <a:pt x="140" y="116"/>
                </a:moveTo>
                <a:cubicBezTo>
                  <a:pt x="140" y="109"/>
                  <a:pt x="135" y="104"/>
                  <a:pt x="128" y="104"/>
                </a:cubicBezTo>
                <a:cubicBezTo>
                  <a:pt x="121" y="104"/>
                  <a:pt x="116" y="109"/>
                  <a:pt x="116" y="116"/>
                </a:cubicBezTo>
                <a:cubicBezTo>
                  <a:pt x="116" y="180"/>
                  <a:pt x="116" y="180"/>
                  <a:pt x="116" y="180"/>
                </a:cubicBezTo>
                <a:cubicBezTo>
                  <a:pt x="116" y="187"/>
                  <a:pt x="121" y="192"/>
                  <a:pt x="128" y="192"/>
                </a:cubicBezTo>
                <a:cubicBezTo>
                  <a:pt x="135" y="192"/>
                  <a:pt x="140" y="187"/>
                  <a:pt x="140" y="180"/>
                </a:cubicBezTo>
                <a:lnTo>
                  <a:pt x="140" y="116"/>
                </a:lnTo>
                <a:close/>
                <a:moveTo>
                  <a:pt x="188" y="116"/>
                </a:moveTo>
                <a:cubicBezTo>
                  <a:pt x="188" y="109"/>
                  <a:pt x="183" y="104"/>
                  <a:pt x="176" y="104"/>
                </a:cubicBezTo>
                <a:cubicBezTo>
                  <a:pt x="169" y="104"/>
                  <a:pt x="164" y="109"/>
                  <a:pt x="164" y="116"/>
                </a:cubicBezTo>
                <a:cubicBezTo>
                  <a:pt x="164" y="180"/>
                  <a:pt x="164" y="180"/>
                  <a:pt x="164" y="180"/>
                </a:cubicBezTo>
                <a:cubicBezTo>
                  <a:pt x="164" y="187"/>
                  <a:pt x="169" y="192"/>
                  <a:pt x="176" y="192"/>
                </a:cubicBezTo>
                <a:cubicBezTo>
                  <a:pt x="183" y="192"/>
                  <a:pt x="188" y="187"/>
                  <a:pt x="188" y="180"/>
                </a:cubicBezTo>
                <a:lnTo>
                  <a:pt x="188" y="116"/>
                </a:lnTo>
                <a:close/>
                <a:moveTo>
                  <a:pt x="142" y="18"/>
                </a:moveTo>
                <a:cubicBezTo>
                  <a:pt x="142" y="18"/>
                  <a:pt x="142" y="18"/>
                  <a:pt x="142" y="18"/>
                </a:cubicBezTo>
                <a:cubicBezTo>
                  <a:pt x="141" y="16"/>
                  <a:pt x="140" y="14"/>
                  <a:pt x="140" y="12"/>
                </a:cubicBezTo>
                <a:cubicBezTo>
                  <a:pt x="140" y="5"/>
                  <a:pt x="145" y="0"/>
                  <a:pt x="152" y="0"/>
                </a:cubicBezTo>
                <a:cubicBezTo>
                  <a:pt x="157" y="0"/>
                  <a:pt x="161" y="3"/>
                  <a:pt x="163" y="7"/>
                </a:cubicBezTo>
                <a:cubicBezTo>
                  <a:pt x="163" y="7"/>
                  <a:pt x="163" y="7"/>
                  <a:pt x="163" y="7"/>
                </a:cubicBezTo>
                <a:cubicBezTo>
                  <a:pt x="195" y="68"/>
                  <a:pt x="195" y="68"/>
                  <a:pt x="195" y="68"/>
                </a:cubicBezTo>
                <a:cubicBezTo>
                  <a:pt x="168" y="68"/>
                  <a:pt x="168" y="68"/>
                  <a:pt x="168" y="68"/>
                </a:cubicBezTo>
                <a:lnTo>
                  <a:pt x="142" y="18"/>
                </a:lnTo>
                <a:close/>
                <a:moveTo>
                  <a:pt x="114" y="18"/>
                </a:moveTo>
                <a:cubicBezTo>
                  <a:pt x="88" y="68"/>
                  <a:pt x="88" y="68"/>
                  <a:pt x="88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5" y="3"/>
                  <a:pt x="99" y="0"/>
                  <a:pt x="104" y="0"/>
                </a:cubicBezTo>
                <a:cubicBezTo>
                  <a:pt x="111" y="0"/>
                  <a:pt x="116" y="5"/>
                  <a:pt x="116" y="12"/>
                </a:cubicBezTo>
                <a:cubicBezTo>
                  <a:pt x="116" y="14"/>
                  <a:pt x="115" y="16"/>
                  <a:pt x="114" y="18"/>
                </a:cubicBezTo>
                <a:close/>
              </a:path>
            </a:pathLst>
          </a:custGeom>
          <a:solidFill>
            <a:srgbClr val="856F6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66"/>
          <p:cNvSpPr>
            <a:spLocks noEditPoints="1"/>
          </p:cNvSpPr>
          <p:nvPr/>
        </p:nvSpPr>
        <p:spPr bwMode="auto">
          <a:xfrm>
            <a:off x="7541299" y="3146737"/>
            <a:ext cx="320090" cy="395405"/>
          </a:xfrm>
          <a:custGeom>
            <a:avLst/>
            <a:gdLst>
              <a:gd name="T0" fmla="*/ 196 w 208"/>
              <a:gd name="T1" fmla="*/ 256 h 256"/>
              <a:gd name="T2" fmla="*/ 12 w 208"/>
              <a:gd name="T3" fmla="*/ 256 h 256"/>
              <a:gd name="T4" fmla="*/ 0 w 208"/>
              <a:gd name="T5" fmla="*/ 244 h 256"/>
              <a:gd name="T6" fmla="*/ 0 w 208"/>
              <a:gd name="T7" fmla="*/ 140 h 256"/>
              <a:gd name="T8" fmla="*/ 12 w 208"/>
              <a:gd name="T9" fmla="*/ 128 h 256"/>
              <a:gd name="T10" fmla="*/ 32 w 208"/>
              <a:gd name="T11" fmla="*/ 128 h 256"/>
              <a:gd name="T12" fmla="*/ 32 w 208"/>
              <a:gd name="T13" fmla="*/ 72 h 256"/>
              <a:gd name="T14" fmla="*/ 104 w 208"/>
              <a:gd name="T15" fmla="*/ 0 h 256"/>
              <a:gd name="T16" fmla="*/ 176 w 208"/>
              <a:gd name="T17" fmla="*/ 72 h 256"/>
              <a:gd name="T18" fmla="*/ 176 w 208"/>
              <a:gd name="T19" fmla="*/ 128 h 256"/>
              <a:gd name="T20" fmla="*/ 196 w 208"/>
              <a:gd name="T21" fmla="*/ 128 h 256"/>
              <a:gd name="T22" fmla="*/ 208 w 208"/>
              <a:gd name="T23" fmla="*/ 140 h 256"/>
              <a:gd name="T24" fmla="*/ 208 w 208"/>
              <a:gd name="T25" fmla="*/ 244 h 256"/>
              <a:gd name="T26" fmla="*/ 196 w 208"/>
              <a:gd name="T27" fmla="*/ 256 h 256"/>
              <a:gd name="T28" fmla="*/ 92 w 208"/>
              <a:gd name="T29" fmla="*/ 197 h 256"/>
              <a:gd name="T30" fmla="*/ 92 w 208"/>
              <a:gd name="T31" fmla="*/ 220 h 256"/>
              <a:gd name="T32" fmla="*/ 104 w 208"/>
              <a:gd name="T33" fmla="*/ 232 h 256"/>
              <a:gd name="T34" fmla="*/ 116 w 208"/>
              <a:gd name="T35" fmla="*/ 220 h 256"/>
              <a:gd name="T36" fmla="*/ 116 w 208"/>
              <a:gd name="T37" fmla="*/ 197 h 256"/>
              <a:gd name="T38" fmla="*/ 128 w 208"/>
              <a:gd name="T39" fmla="*/ 176 h 256"/>
              <a:gd name="T40" fmla="*/ 104 w 208"/>
              <a:gd name="T41" fmla="*/ 152 h 256"/>
              <a:gd name="T42" fmla="*/ 80 w 208"/>
              <a:gd name="T43" fmla="*/ 176 h 256"/>
              <a:gd name="T44" fmla="*/ 92 w 208"/>
              <a:gd name="T45" fmla="*/ 197 h 256"/>
              <a:gd name="T46" fmla="*/ 152 w 208"/>
              <a:gd name="T47" fmla="*/ 72 h 256"/>
              <a:gd name="T48" fmla="*/ 104 w 208"/>
              <a:gd name="T49" fmla="*/ 24 h 256"/>
              <a:gd name="T50" fmla="*/ 56 w 208"/>
              <a:gd name="T51" fmla="*/ 72 h 256"/>
              <a:gd name="T52" fmla="*/ 56 w 208"/>
              <a:gd name="T53" fmla="*/ 128 h 256"/>
              <a:gd name="T54" fmla="*/ 152 w 208"/>
              <a:gd name="T55" fmla="*/ 128 h 256"/>
              <a:gd name="T56" fmla="*/ 152 w 208"/>
              <a:gd name="T57" fmla="*/ 7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8" h="256">
                <a:moveTo>
                  <a:pt x="196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33"/>
                  <a:pt x="5" y="128"/>
                  <a:pt x="12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2" y="72"/>
                  <a:pt x="32" y="72"/>
                  <a:pt x="32" y="72"/>
                </a:cubicBezTo>
                <a:cubicBezTo>
                  <a:pt x="32" y="32"/>
                  <a:pt x="64" y="0"/>
                  <a:pt x="104" y="0"/>
                </a:cubicBezTo>
                <a:cubicBezTo>
                  <a:pt x="144" y="0"/>
                  <a:pt x="176" y="32"/>
                  <a:pt x="176" y="72"/>
                </a:cubicBezTo>
                <a:cubicBezTo>
                  <a:pt x="176" y="128"/>
                  <a:pt x="176" y="128"/>
                  <a:pt x="176" y="128"/>
                </a:cubicBezTo>
                <a:cubicBezTo>
                  <a:pt x="196" y="128"/>
                  <a:pt x="196" y="128"/>
                  <a:pt x="196" y="128"/>
                </a:cubicBezTo>
                <a:cubicBezTo>
                  <a:pt x="203" y="128"/>
                  <a:pt x="208" y="133"/>
                  <a:pt x="208" y="140"/>
                </a:cubicBezTo>
                <a:cubicBezTo>
                  <a:pt x="208" y="244"/>
                  <a:pt x="208" y="244"/>
                  <a:pt x="208" y="244"/>
                </a:cubicBezTo>
                <a:cubicBezTo>
                  <a:pt x="208" y="251"/>
                  <a:pt x="203" y="256"/>
                  <a:pt x="196" y="256"/>
                </a:cubicBezTo>
                <a:moveTo>
                  <a:pt x="92" y="197"/>
                </a:moveTo>
                <a:cubicBezTo>
                  <a:pt x="92" y="220"/>
                  <a:pt x="92" y="220"/>
                  <a:pt x="92" y="220"/>
                </a:cubicBezTo>
                <a:cubicBezTo>
                  <a:pt x="92" y="227"/>
                  <a:pt x="97" y="232"/>
                  <a:pt x="104" y="232"/>
                </a:cubicBezTo>
                <a:cubicBezTo>
                  <a:pt x="111" y="232"/>
                  <a:pt x="116" y="227"/>
                  <a:pt x="116" y="220"/>
                </a:cubicBezTo>
                <a:cubicBezTo>
                  <a:pt x="116" y="197"/>
                  <a:pt x="116" y="197"/>
                  <a:pt x="116" y="197"/>
                </a:cubicBezTo>
                <a:cubicBezTo>
                  <a:pt x="123" y="193"/>
                  <a:pt x="128" y="185"/>
                  <a:pt x="128" y="176"/>
                </a:cubicBezTo>
                <a:cubicBezTo>
                  <a:pt x="128" y="163"/>
                  <a:pt x="117" y="152"/>
                  <a:pt x="104" y="152"/>
                </a:cubicBezTo>
                <a:cubicBezTo>
                  <a:pt x="91" y="152"/>
                  <a:pt x="80" y="163"/>
                  <a:pt x="80" y="176"/>
                </a:cubicBezTo>
                <a:cubicBezTo>
                  <a:pt x="80" y="185"/>
                  <a:pt x="85" y="193"/>
                  <a:pt x="92" y="197"/>
                </a:cubicBezTo>
                <a:moveTo>
                  <a:pt x="152" y="72"/>
                </a:moveTo>
                <a:cubicBezTo>
                  <a:pt x="152" y="45"/>
                  <a:pt x="131" y="24"/>
                  <a:pt x="104" y="24"/>
                </a:cubicBezTo>
                <a:cubicBezTo>
                  <a:pt x="77" y="24"/>
                  <a:pt x="56" y="45"/>
                  <a:pt x="56" y="72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52" y="128"/>
                  <a:pt x="152" y="128"/>
                  <a:pt x="152" y="128"/>
                </a:cubicBezTo>
                <a:lnTo>
                  <a:pt x="152" y="72"/>
                </a:lnTo>
                <a:close/>
              </a:path>
            </a:pathLst>
          </a:custGeom>
          <a:solidFill>
            <a:srgbClr val="6AA5A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11"/>
          <p:cNvSpPr>
            <a:spLocks noEditPoints="1"/>
          </p:cNvSpPr>
          <p:nvPr/>
        </p:nvSpPr>
        <p:spPr bwMode="auto">
          <a:xfrm>
            <a:off x="7519260" y="4311859"/>
            <a:ext cx="364168" cy="337947"/>
          </a:xfrm>
          <a:custGeom>
            <a:avLst/>
            <a:gdLst>
              <a:gd name="T0" fmla="*/ 135 w 256"/>
              <a:gd name="T1" fmla="*/ 196 h 236"/>
              <a:gd name="T2" fmla="*/ 108 w 256"/>
              <a:gd name="T3" fmla="*/ 192 h 236"/>
              <a:gd name="T4" fmla="*/ 18 w 256"/>
              <a:gd name="T5" fmla="*/ 227 h 236"/>
              <a:gd name="T6" fmla="*/ 49 w 256"/>
              <a:gd name="T7" fmla="*/ 174 h 236"/>
              <a:gd name="T8" fmla="*/ 0 w 256"/>
              <a:gd name="T9" fmla="*/ 98 h 236"/>
              <a:gd name="T10" fmla="*/ 135 w 256"/>
              <a:gd name="T11" fmla="*/ 0 h 236"/>
              <a:gd name="T12" fmla="*/ 256 w 256"/>
              <a:gd name="T13" fmla="*/ 98 h 236"/>
              <a:gd name="T14" fmla="*/ 135 w 256"/>
              <a:gd name="T15" fmla="*/ 196 h 236"/>
              <a:gd name="T16" fmla="*/ 68 w 256"/>
              <a:gd name="T17" fmla="*/ 76 h 236"/>
              <a:gd name="T18" fmla="*/ 44 w 256"/>
              <a:gd name="T19" fmla="*/ 100 h 236"/>
              <a:gd name="T20" fmla="*/ 68 w 256"/>
              <a:gd name="T21" fmla="*/ 124 h 236"/>
              <a:gd name="T22" fmla="*/ 92 w 256"/>
              <a:gd name="T23" fmla="*/ 100 h 236"/>
              <a:gd name="T24" fmla="*/ 68 w 256"/>
              <a:gd name="T25" fmla="*/ 76 h 236"/>
              <a:gd name="T26" fmla="*/ 128 w 256"/>
              <a:gd name="T27" fmla="*/ 76 h 236"/>
              <a:gd name="T28" fmla="*/ 104 w 256"/>
              <a:gd name="T29" fmla="*/ 100 h 236"/>
              <a:gd name="T30" fmla="*/ 128 w 256"/>
              <a:gd name="T31" fmla="*/ 124 h 236"/>
              <a:gd name="T32" fmla="*/ 152 w 256"/>
              <a:gd name="T33" fmla="*/ 100 h 236"/>
              <a:gd name="T34" fmla="*/ 128 w 256"/>
              <a:gd name="T35" fmla="*/ 76 h 236"/>
              <a:gd name="T36" fmla="*/ 188 w 256"/>
              <a:gd name="T37" fmla="*/ 76 h 236"/>
              <a:gd name="T38" fmla="*/ 164 w 256"/>
              <a:gd name="T39" fmla="*/ 100 h 236"/>
              <a:gd name="T40" fmla="*/ 188 w 256"/>
              <a:gd name="T41" fmla="*/ 124 h 236"/>
              <a:gd name="T42" fmla="*/ 212 w 256"/>
              <a:gd name="T43" fmla="*/ 100 h 236"/>
              <a:gd name="T44" fmla="*/ 188 w 256"/>
              <a:gd name="T45" fmla="*/ 7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56" h="236">
                <a:moveTo>
                  <a:pt x="135" y="196"/>
                </a:moveTo>
                <a:cubicBezTo>
                  <a:pt x="126" y="196"/>
                  <a:pt x="117" y="193"/>
                  <a:pt x="108" y="192"/>
                </a:cubicBezTo>
                <a:cubicBezTo>
                  <a:pt x="73" y="236"/>
                  <a:pt x="18" y="227"/>
                  <a:pt x="18" y="227"/>
                </a:cubicBezTo>
                <a:cubicBezTo>
                  <a:pt x="57" y="209"/>
                  <a:pt x="56" y="178"/>
                  <a:pt x="49" y="174"/>
                </a:cubicBezTo>
                <a:cubicBezTo>
                  <a:pt x="18" y="156"/>
                  <a:pt x="0" y="129"/>
                  <a:pt x="0" y="98"/>
                </a:cubicBezTo>
                <a:cubicBezTo>
                  <a:pt x="0" y="44"/>
                  <a:pt x="59" y="0"/>
                  <a:pt x="135" y="0"/>
                </a:cubicBezTo>
                <a:cubicBezTo>
                  <a:pt x="210" y="0"/>
                  <a:pt x="256" y="44"/>
                  <a:pt x="256" y="98"/>
                </a:cubicBezTo>
                <a:cubicBezTo>
                  <a:pt x="256" y="152"/>
                  <a:pt x="210" y="196"/>
                  <a:pt x="135" y="196"/>
                </a:cubicBezTo>
                <a:moveTo>
                  <a:pt x="68" y="76"/>
                </a:moveTo>
                <a:cubicBezTo>
                  <a:pt x="55" y="76"/>
                  <a:pt x="44" y="87"/>
                  <a:pt x="44" y="100"/>
                </a:cubicBezTo>
                <a:cubicBezTo>
                  <a:pt x="44" y="113"/>
                  <a:pt x="55" y="124"/>
                  <a:pt x="68" y="124"/>
                </a:cubicBezTo>
                <a:cubicBezTo>
                  <a:pt x="81" y="124"/>
                  <a:pt x="92" y="113"/>
                  <a:pt x="92" y="100"/>
                </a:cubicBezTo>
                <a:cubicBezTo>
                  <a:pt x="92" y="87"/>
                  <a:pt x="81" y="76"/>
                  <a:pt x="68" y="76"/>
                </a:cubicBezTo>
                <a:moveTo>
                  <a:pt x="128" y="76"/>
                </a:moveTo>
                <a:cubicBezTo>
                  <a:pt x="115" y="76"/>
                  <a:pt x="104" y="87"/>
                  <a:pt x="104" y="100"/>
                </a:cubicBezTo>
                <a:cubicBezTo>
                  <a:pt x="104" y="113"/>
                  <a:pt x="115" y="124"/>
                  <a:pt x="128" y="124"/>
                </a:cubicBezTo>
                <a:cubicBezTo>
                  <a:pt x="141" y="124"/>
                  <a:pt x="152" y="113"/>
                  <a:pt x="152" y="100"/>
                </a:cubicBezTo>
                <a:cubicBezTo>
                  <a:pt x="152" y="87"/>
                  <a:pt x="141" y="76"/>
                  <a:pt x="128" y="76"/>
                </a:cubicBezTo>
                <a:moveTo>
                  <a:pt x="188" y="76"/>
                </a:moveTo>
                <a:cubicBezTo>
                  <a:pt x="175" y="76"/>
                  <a:pt x="164" y="87"/>
                  <a:pt x="164" y="100"/>
                </a:cubicBezTo>
                <a:cubicBezTo>
                  <a:pt x="164" y="113"/>
                  <a:pt x="175" y="124"/>
                  <a:pt x="188" y="124"/>
                </a:cubicBezTo>
                <a:cubicBezTo>
                  <a:pt x="201" y="124"/>
                  <a:pt x="212" y="113"/>
                  <a:pt x="212" y="100"/>
                </a:cubicBezTo>
                <a:cubicBezTo>
                  <a:pt x="212" y="87"/>
                  <a:pt x="201" y="76"/>
                  <a:pt x="188" y="76"/>
                </a:cubicBezTo>
              </a:path>
            </a:pathLst>
          </a:custGeom>
          <a:solidFill>
            <a:srgbClr val="992E2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64"/>
          <p:cNvSpPr>
            <a:spLocks noEditPoints="1"/>
          </p:cNvSpPr>
          <p:nvPr/>
        </p:nvSpPr>
        <p:spPr bwMode="auto">
          <a:xfrm>
            <a:off x="7519260" y="5419524"/>
            <a:ext cx="364168" cy="323381"/>
          </a:xfrm>
          <a:custGeom>
            <a:avLst/>
            <a:gdLst>
              <a:gd name="T0" fmla="*/ 240 w 256"/>
              <a:gd name="T1" fmla="*/ 168 h 228"/>
              <a:gd name="T2" fmla="*/ 216 w 256"/>
              <a:gd name="T3" fmla="*/ 144 h 228"/>
              <a:gd name="T4" fmla="*/ 192 w 256"/>
              <a:gd name="T5" fmla="*/ 168 h 228"/>
              <a:gd name="T6" fmla="*/ 168 w 256"/>
              <a:gd name="T7" fmla="*/ 192 h 228"/>
              <a:gd name="T8" fmla="*/ 169 w 256"/>
              <a:gd name="T9" fmla="*/ 200 h 228"/>
              <a:gd name="T10" fmla="*/ 12 w 256"/>
              <a:gd name="T11" fmla="*/ 200 h 228"/>
              <a:gd name="T12" fmla="*/ 0 w 256"/>
              <a:gd name="T13" fmla="*/ 188 h 228"/>
              <a:gd name="T14" fmla="*/ 0 w 256"/>
              <a:gd name="T15" fmla="*/ 172 h 228"/>
              <a:gd name="T16" fmla="*/ 0 w 256"/>
              <a:gd name="T17" fmla="*/ 152 h 228"/>
              <a:gd name="T18" fmla="*/ 0 w 256"/>
              <a:gd name="T19" fmla="*/ 136 h 228"/>
              <a:gd name="T20" fmla="*/ 0 w 256"/>
              <a:gd name="T21" fmla="*/ 116 h 228"/>
              <a:gd name="T22" fmla="*/ 0 w 256"/>
              <a:gd name="T23" fmla="*/ 100 h 228"/>
              <a:gd name="T24" fmla="*/ 0 w 256"/>
              <a:gd name="T25" fmla="*/ 60 h 228"/>
              <a:gd name="T26" fmla="*/ 256 w 256"/>
              <a:gd name="T27" fmla="*/ 60 h 228"/>
              <a:gd name="T28" fmla="*/ 256 w 256"/>
              <a:gd name="T29" fmla="*/ 100 h 228"/>
              <a:gd name="T30" fmla="*/ 256 w 256"/>
              <a:gd name="T31" fmla="*/ 116 h 228"/>
              <a:gd name="T32" fmla="*/ 256 w 256"/>
              <a:gd name="T33" fmla="*/ 136 h 228"/>
              <a:gd name="T34" fmla="*/ 256 w 256"/>
              <a:gd name="T35" fmla="*/ 152 h 228"/>
              <a:gd name="T36" fmla="*/ 256 w 256"/>
              <a:gd name="T37" fmla="*/ 172 h 228"/>
              <a:gd name="T38" fmla="*/ 256 w 256"/>
              <a:gd name="T39" fmla="*/ 174 h 228"/>
              <a:gd name="T40" fmla="*/ 240 w 256"/>
              <a:gd name="T41" fmla="*/ 168 h 228"/>
              <a:gd name="T42" fmla="*/ 0 w 256"/>
              <a:gd name="T43" fmla="*/ 36 h 228"/>
              <a:gd name="T44" fmla="*/ 0 w 256"/>
              <a:gd name="T45" fmla="*/ 28 h 228"/>
              <a:gd name="T46" fmla="*/ 0 w 256"/>
              <a:gd name="T47" fmla="*/ 12 h 228"/>
              <a:gd name="T48" fmla="*/ 12 w 256"/>
              <a:gd name="T49" fmla="*/ 0 h 228"/>
              <a:gd name="T50" fmla="*/ 28 w 256"/>
              <a:gd name="T51" fmla="*/ 0 h 228"/>
              <a:gd name="T52" fmla="*/ 36 w 256"/>
              <a:gd name="T53" fmla="*/ 0 h 228"/>
              <a:gd name="T54" fmla="*/ 48 w 256"/>
              <a:gd name="T55" fmla="*/ 0 h 228"/>
              <a:gd name="T56" fmla="*/ 72 w 256"/>
              <a:gd name="T57" fmla="*/ 0 h 228"/>
              <a:gd name="T58" fmla="*/ 96 w 256"/>
              <a:gd name="T59" fmla="*/ 24 h 228"/>
              <a:gd name="T60" fmla="*/ 244 w 256"/>
              <a:gd name="T61" fmla="*/ 24 h 228"/>
              <a:gd name="T62" fmla="*/ 256 w 256"/>
              <a:gd name="T63" fmla="*/ 36 h 228"/>
              <a:gd name="T64" fmla="*/ 256 w 256"/>
              <a:gd name="T65" fmla="*/ 48 h 228"/>
              <a:gd name="T66" fmla="*/ 0 w 256"/>
              <a:gd name="T67" fmla="*/ 48 h 228"/>
              <a:gd name="T68" fmla="*/ 0 w 256"/>
              <a:gd name="T69" fmla="*/ 36 h 228"/>
              <a:gd name="T70" fmla="*/ 192 w 256"/>
              <a:gd name="T71" fmla="*/ 180 h 228"/>
              <a:gd name="T72" fmla="*/ 204 w 256"/>
              <a:gd name="T73" fmla="*/ 180 h 228"/>
              <a:gd name="T74" fmla="*/ 204 w 256"/>
              <a:gd name="T75" fmla="*/ 168 h 228"/>
              <a:gd name="T76" fmla="*/ 216 w 256"/>
              <a:gd name="T77" fmla="*/ 156 h 228"/>
              <a:gd name="T78" fmla="*/ 228 w 256"/>
              <a:gd name="T79" fmla="*/ 168 h 228"/>
              <a:gd name="T80" fmla="*/ 228 w 256"/>
              <a:gd name="T81" fmla="*/ 180 h 228"/>
              <a:gd name="T82" fmla="*/ 240 w 256"/>
              <a:gd name="T83" fmla="*/ 180 h 228"/>
              <a:gd name="T84" fmla="*/ 252 w 256"/>
              <a:gd name="T85" fmla="*/ 192 h 228"/>
              <a:gd name="T86" fmla="*/ 240 w 256"/>
              <a:gd name="T87" fmla="*/ 204 h 228"/>
              <a:gd name="T88" fmla="*/ 228 w 256"/>
              <a:gd name="T89" fmla="*/ 204 h 228"/>
              <a:gd name="T90" fmla="*/ 228 w 256"/>
              <a:gd name="T91" fmla="*/ 216 h 228"/>
              <a:gd name="T92" fmla="*/ 216 w 256"/>
              <a:gd name="T93" fmla="*/ 228 h 228"/>
              <a:gd name="T94" fmla="*/ 204 w 256"/>
              <a:gd name="T95" fmla="*/ 216 h 228"/>
              <a:gd name="T96" fmla="*/ 204 w 256"/>
              <a:gd name="T97" fmla="*/ 204 h 228"/>
              <a:gd name="T98" fmla="*/ 192 w 256"/>
              <a:gd name="T99" fmla="*/ 204 h 228"/>
              <a:gd name="T100" fmla="*/ 180 w 256"/>
              <a:gd name="T101" fmla="*/ 192 h 228"/>
              <a:gd name="T102" fmla="*/ 192 w 256"/>
              <a:gd name="T103" fmla="*/ 18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228">
                <a:moveTo>
                  <a:pt x="240" y="168"/>
                </a:moveTo>
                <a:cubicBezTo>
                  <a:pt x="240" y="155"/>
                  <a:pt x="229" y="144"/>
                  <a:pt x="216" y="144"/>
                </a:cubicBezTo>
                <a:cubicBezTo>
                  <a:pt x="203" y="144"/>
                  <a:pt x="192" y="155"/>
                  <a:pt x="192" y="168"/>
                </a:cubicBezTo>
                <a:cubicBezTo>
                  <a:pt x="179" y="168"/>
                  <a:pt x="168" y="179"/>
                  <a:pt x="168" y="192"/>
                </a:cubicBezTo>
                <a:cubicBezTo>
                  <a:pt x="168" y="195"/>
                  <a:pt x="169" y="197"/>
                  <a:pt x="169" y="200"/>
                </a:cubicBezTo>
                <a:cubicBezTo>
                  <a:pt x="12" y="200"/>
                  <a:pt x="12" y="200"/>
                  <a:pt x="12" y="200"/>
                </a:cubicBezTo>
                <a:cubicBezTo>
                  <a:pt x="5" y="200"/>
                  <a:pt x="0" y="195"/>
                  <a:pt x="0" y="188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60"/>
                  <a:pt x="0" y="60"/>
                  <a:pt x="0" y="60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100"/>
                  <a:pt x="256" y="100"/>
                  <a:pt x="256" y="100"/>
                </a:cubicBezTo>
                <a:cubicBezTo>
                  <a:pt x="256" y="116"/>
                  <a:pt x="256" y="116"/>
                  <a:pt x="256" y="116"/>
                </a:cubicBezTo>
                <a:cubicBezTo>
                  <a:pt x="256" y="136"/>
                  <a:pt x="256" y="136"/>
                  <a:pt x="256" y="136"/>
                </a:cubicBezTo>
                <a:cubicBezTo>
                  <a:pt x="256" y="152"/>
                  <a:pt x="256" y="152"/>
                  <a:pt x="256" y="152"/>
                </a:cubicBezTo>
                <a:cubicBezTo>
                  <a:pt x="256" y="172"/>
                  <a:pt x="256" y="172"/>
                  <a:pt x="256" y="172"/>
                </a:cubicBezTo>
                <a:cubicBezTo>
                  <a:pt x="256" y="174"/>
                  <a:pt x="256" y="174"/>
                  <a:pt x="256" y="174"/>
                </a:cubicBezTo>
                <a:cubicBezTo>
                  <a:pt x="252" y="170"/>
                  <a:pt x="246" y="168"/>
                  <a:pt x="240" y="168"/>
                </a:cubicBezTo>
                <a:moveTo>
                  <a:pt x="0" y="36"/>
                </a:move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96" y="24"/>
                  <a:pt x="96" y="24"/>
                  <a:pt x="96" y="24"/>
                </a:cubicBezTo>
                <a:cubicBezTo>
                  <a:pt x="244" y="24"/>
                  <a:pt x="244" y="24"/>
                  <a:pt x="244" y="24"/>
                </a:cubicBezTo>
                <a:cubicBezTo>
                  <a:pt x="251" y="24"/>
                  <a:pt x="256" y="29"/>
                  <a:pt x="256" y="36"/>
                </a:cubicBezTo>
                <a:cubicBezTo>
                  <a:pt x="256" y="48"/>
                  <a:pt x="256" y="48"/>
                  <a:pt x="256" y="48"/>
                </a:cubicBezTo>
                <a:cubicBezTo>
                  <a:pt x="0" y="48"/>
                  <a:pt x="0" y="48"/>
                  <a:pt x="0" y="48"/>
                </a:cubicBezTo>
                <a:lnTo>
                  <a:pt x="0" y="36"/>
                </a:lnTo>
                <a:close/>
                <a:moveTo>
                  <a:pt x="192" y="180"/>
                </a:moveTo>
                <a:cubicBezTo>
                  <a:pt x="204" y="180"/>
                  <a:pt x="204" y="180"/>
                  <a:pt x="204" y="180"/>
                </a:cubicBezTo>
                <a:cubicBezTo>
                  <a:pt x="204" y="168"/>
                  <a:pt x="204" y="168"/>
                  <a:pt x="204" y="168"/>
                </a:cubicBezTo>
                <a:cubicBezTo>
                  <a:pt x="204" y="161"/>
                  <a:pt x="209" y="156"/>
                  <a:pt x="216" y="156"/>
                </a:cubicBezTo>
                <a:cubicBezTo>
                  <a:pt x="223" y="156"/>
                  <a:pt x="228" y="161"/>
                  <a:pt x="228" y="168"/>
                </a:cubicBezTo>
                <a:cubicBezTo>
                  <a:pt x="228" y="180"/>
                  <a:pt x="228" y="180"/>
                  <a:pt x="228" y="180"/>
                </a:cubicBezTo>
                <a:cubicBezTo>
                  <a:pt x="240" y="180"/>
                  <a:pt x="240" y="180"/>
                  <a:pt x="240" y="180"/>
                </a:cubicBezTo>
                <a:cubicBezTo>
                  <a:pt x="247" y="180"/>
                  <a:pt x="252" y="185"/>
                  <a:pt x="252" y="192"/>
                </a:cubicBezTo>
                <a:cubicBezTo>
                  <a:pt x="252" y="199"/>
                  <a:pt x="247" y="204"/>
                  <a:pt x="240" y="204"/>
                </a:cubicBezTo>
                <a:cubicBezTo>
                  <a:pt x="228" y="204"/>
                  <a:pt x="228" y="204"/>
                  <a:pt x="228" y="204"/>
                </a:cubicBezTo>
                <a:cubicBezTo>
                  <a:pt x="228" y="216"/>
                  <a:pt x="228" y="216"/>
                  <a:pt x="228" y="216"/>
                </a:cubicBezTo>
                <a:cubicBezTo>
                  <a:pt x="228" y="223"/>
                  <a:pt x="223" y="228"/>
                  <a:pt x="216" y="228"/>
                </a:cubicBezTo>
                <a:cubicBezTo>
                  <a:pt x="209" y="228"/>
                  <a:pt x="204" y="223"/>
                  <a:pt x="204" y="216"/>
                </a:cubicBezTo>
                <a:cubicBezTo>
                  <a:pt x="204" y="204"/>
                  <a:pt x="204" y="204"/>
                  <a:pt x="204" y="204"/>
                </a:cubicBezTo>
                <a:cubicBezTo>
                  <a:pt x="192" y="204"/>
                  <a:pt x="192" y="204"/>
                  <a:pt x="192" y="204"/>
                </a:cubicBezTo>
                <a:cubicBezTo>
                  <a:pt x="185" y="204"/>
                  <a:pt x="180" y="199"/>
                  <a:pt x="180" y="192"/>
                </a:cubicBezTo>
                <a:cubicBezTo>
                  <a:pt x="180" y="185"/>
                  <a:pt x="185" y="180"/>
                  <a:pt x="192" y="180"/>
                </a:cubicBezTo>
              </a:path>
            </a:pathLst>
          </a:custGeom>
          <a:solidFill>
            <a:srgbClr val="D3B04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814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六边形 4"/>
          <p:cNvSpPr/>
          <p:nvPr/>
        </p:nvSpPr>
        <p:spPr>
          <a:xfrm>
            <a:off x="-412129" y="193793"/>
            <a:ext cx="1543554" cy="846320"/>
          </a:xfrm>
          <a:prstGeom prst="hexagon">
            <a:avLst/>
          </a:prstGeom>
          <a:gradFill>
            <a:gsLst>
              <a:gs pos="100000">
                <a:srgbClr val="DEDEDE"/>
              </a:gs>
              <a:gs pos="0">
                <a:schemeClr val="bg1"/>
              </a:gs>
            </a:gsLst>
            <a:lin ang="2700000" scaled="1"/>
          </a:gradFill>
          <a:ln>
            <a:noFill/>
          </a:ln>
          <a:effectLst>
            <a:outerShdw blurRad="431800" dist="215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500" y="324565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91180" y="405170"/>
            <a:ext cx="4578414" cy="523220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effectLst>
                <a:innerShdw blurRad="114300">
                  <a:prstClr val="black"/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096087" y="657225"/>
            <a:ext cx="5886276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30098" y="6657975"/>
            <a:ext cx="11931804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8" name="矩形 17"/>
          <p:cNvSpPr/>
          <p:nvPr/>
        </p:nvSpPr>
        <p:spPr>
          <a:xfrm rot="19169968" flipH="1">
            <a:off x="4265892" y="2535452"/>
            <a:ext cx="12091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</a:p>
        </p:txBody>
      </p:sp>
      <p:sp>
        <p:nvSpPr>
          <p:cNvPr id="19" name="矩形 18"/>
          <p:cNvSpPr/>
          <p:nvPr/>
        </p:nvSpPr>
        <p:spPr>
          <a:xfrm rot="19169968" flipH="1">
            <a:off x="3220635" y="4716215"/>
            <a:ext cx="12091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</a:p>
        </p:txBody>
      </p:sp>
      <p:sp>
        <p:nvSpPr>
          <p:cNvPr id="21" name="矩形 20"/>
          <p:cNvSpPr/>
          <p:nvPr/>
        </p:nvSpPr>
        <p:spPr>
          <a:xfrm rot="19169968" flipH="1">
            <a:off x="2871730" y="2465817"/>
            <a:ext cx="12091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</a:p>
        </p:txBody>
      </p:sp>
      <p:sp>
        <p:nvSpPr>
          <p:cNvPr id="22" name="矩形 21"/>
          <p:cNvSpPr/>
          <p:nvPr/>
        </p:nvSpPr>
        <p:spPr>
          <a:xfrm rot="5400000" flipV="1">
            <a:off x="-218043" y="0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C33B2C"/>
              </a:gs>
              <a:gs pos="96000">
                <a:srgbClr val="7A251C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5400000" flipV="1">
            <a:off x="-218043" y="274242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81BDB9"/>
              </a:gs>
              <a:gs pos="85000">
                <a:srgbClr val="3F797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5400000" flipV="1">
            <a:off x="-218043" y="548483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F0D378"/>
              </a:gs>
              <a:gs pos="100000">
                <a:srgbClr val="BB931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5400000" flipV="1">
            <a:off x="-218043" y="822725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957D6F"/>
              </a:gs>
              <a:gs pos="100000">
                <a:srgbClr val="5E4F46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755631" y="2497549"/>
            <a:ext cx="1918094" cy="1503130"/>
            <a:chOff x="2755631" y="2497549"/>
            <a:chExt cx="1918094" cy="1503130"/>
          </a:xfrm>
        </p:grpSpPr>
        <p:sp>
          <p:nvSpPr>
            <p:cNvPr id="40" name="任意多边形 39"/>
            <p:cNvSpPr/>
            <p:nvPr/>
          </p:nvSpPr>
          <p:spPr>
            <a:xfrm>
              <a:off x="2755631" y="2497549"/>
              <a:ext cx="1918094" cy="1503130"/>
            </a:xfrm>
            <a:custGeom>
              <a:avLst/>
              <a:gdLst>
                <a:gd name="connsiteX0" fmla="*/ 238964 w 1631737"/>
                <a:gd name="connsiteY0" fmla="*/ 238962 h 1278724"/>
                <a:gd name="connsiteX1" fmla="*/ 815869 w 1631737"/>
                <a:gd name="connsiteY1" fmla="*/ 0 h 1278724"/>
                <a:gd name="connsiteX2" fmla="*/ 1631737 w 1631737"/>
                <a:gd name="connsiteY2" fmla="*/ 815868 h 1278724"/>
                <a:gd name="connsiteX3" fmla="*/ 1631736 w 1631737"/>
                <a:gd name="connsiteY3" fmla="*/ 1278724 h 1278724"/>
                <a:gd name="connsiteX4" fmla="*/ 908706 w 1631737"/>
                <a:gd name="connsiteY4" fmla="*/ 1278724 h 1278724"/>
                <a:gd name="connsiteX5" fmla="*/ 908706 w 1631737"/>
                <a:gd name="connsiteY5" fmla="*/ 819143 h 1278724"/>
                <a:gd name="connsiteX6" fmla="*/ 812593 w 1631737"/>
                <a:gd name="connsiteY6" fmla="*/ 723030 h 1278724"/>
                <a:gd name="connsiteX7" fmla="*/ 716479 w 1631737"/>
                <a:gd name="connsiteY7" fmla="*/ 819144 h 1278724"/>
                <a:gd name="connsiteX8" fmla="*/ 716479 w 1631737"/>
                <a:gd name="connsiteY8" fmla="*/ 1278724 h 1278724"/>
                <a:gd name="connsiteX9" fmla="*/ 0 w 1631737"/>
                <a:gd name="connsiteY9" fmla="*/ 1278724 h 1278724"/>
                <a:gd name="connsiteX10" fmla="*/ 1 w 1631737"/>
                <a:gd name="connsiteY10" fmla="*/ 815868 h 1278724"/>
                <a:gd name="connsiteX11" fmla="*/ 238964 w 1631737"/>
                <a:gd name="connsiteY11" fmla="*/ 238962 h 127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1737" h="1278724">
                  <a:moveTo>
                    <a:pt x="238964" y="238962"/>
                  </a:moveTo>
                  <a:cubicBezTo>
                    <a:pt x="386606" y="91319"/>
                    <a:pt x="590573" y="0"/>
                    <a:pt x="815869" y="0"/>
                  </a:cubicBezTo>
                  <a:cubicBezTo>
                    <a:pt x="1266460" y="0"/>
                    <a:pt x="1631737" y="365277"/>
                    <a:pt x="1631737" y="815868"/>
                  </a:cubicBezTo>
                  <a:lnTo>
                    <a:pt x="1631736" y="1278724"/>
                  </a:lnTo>
                  <a:lnTo>
                    <a:pt x="908706" y="1278724"/>
                  </a:lnTo>
                  <a:lnTo>
                    <a:pt x="908706" y="819143"/>
                  </a:lnTo>
                  <a:cubicBezTo>
                    <a:pt x="908706" y="766062"/>
                    <a:pt x="865675" y="723031"/>
                    <a:pt x="812593" y="723030"/>
                  </a:cubicBezTo>
                  <a:cubicBezTo>
                    <a:pt x="759510" y="723030"/>
                    <a:pt x="716479" y="766061"/>
                    <a:pt x="716479" y="819144"/>
                  </a:cubicBezTo>
                  <a:lnTo>
                    <a:pt x="716479" y="1278724"/>
                  </a:lnTo>
                  <a:lnTo>
                    <a:pt x="0" y="1278724"/>
                  </a:lnTo>
                  <a:lnTo>
                    <a:pt x="1" y="815868"/>
                  </a:lnTo>
                  <a:cubicBezTo>
                    <a:pt x="0" y="590572"/>
                    <a:pt x="91321" y="386605"/>
                    <a:pt x="238964" y="238962"/>
                  </a:cubicBezTo>
                  <a:close/>
                </a:path>
              </a:pathLst>
            </a:custGeom>
            <a:gradFill flip="none" rotWithShape="1">
              <a:gsLst>
                <a:gs pos="10000">
                  <a:srgbClr val="957D6F"/>
                </a:gs>
                <a:gs pos="100000">
                  <a:srgbClr val="5E4F46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3399099" y="2600191"/>
              <a:ext cx="64346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01</a:t>
              </a:r>
              <a:endParaRPr lang="zh-CN" altLang="en-US" sz="24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24053" y="4041325"/>
            <a:ext cx="1918094" cy="1503130"/>
            <a:chOff x="3824053" y="4041325"/>
            <a:chExt cx="1918094" cy="1503130"/>
          </a:xfrm>
        </p:grpSpPr>
        <p:sp>
          <p:nvSpPr>
            <p:cNvPr id="41" name="任意多边形 40"/>
            <p:cNvSpPr/>
            <p:nvPr/>
          </p:nvSpPr>
          <p:spPr>
            <a:xfrm rot="10800000">
              <a:off x="3824053" y="4041325"/>
              <a:ext cx="1918094" cy="1503130"/>
            </a:xfrm>
            <a:custGeom>
              <a:avLst/>
              <a:gdLst>
                <a:gd name="connsiteX0" fmla="*/ 238964 w 1631737"/>
                <a:gd name="connsiteY0" fmla="*/ 238962 h 1278724"/>
                <a:gd name="connsiteX1" fmla="*/ 815869 w 1631737"/>
                <a:gd name="connsiteY1" fmla="*/ 0 h 1278724"/>
                <a:gd name="connsiteX2" fmla="*/ 1631737 w 1631737"/>
                <a:gd name="connsiteY2" fmla="*/ 815868 h 1278724"/>
                <a:gd name="connsiteX3" fmla="*/ 1631736 w 1631737"/>
                <a:gd name="connsiteY3" fmla="*/ 1278724 h 1278724"/>
                <a:gd name="connsiteX4" fmla="*/ 908706 w 1631737"/>
                <a:gd name="connsiteY4" fmla="*/ 1278724 h 1278724"/>
                <a:gd name="connsiteX5" fmla="*/ 908706 w 1631737"/>
                <a:gd name="connsiteY5" fmla="*/ 819143 h 1278724"/>
                <a:gd name="connsiteX6" fmla="*/ 812593 w 1631737"/>
                <a:gd name="connsiteY6" fmla="*/ 723030 h 1278724"/>
                <a:gd name="connsiteX7" fmla="*/ 716479 w 1631737"/>
                <a:gd name="connsiteY7" fmla="*/ 819144 h 1278724"/>
                <a:gd name="connsiteX8" fmla="*/ 716479 w 1631737"/>
                <a:gd name="connsiteY8" fmla="*/ 1278724 h 1278724"/>
                <a:gd name="connsiteX9" fmla="*/ 0 w 1631737"/>
                <a:gd name="connsiteY9" fmla="*/ 1278724 h 1278724"/>
                <a:gd name="connsiteX10" fmla="*/ 1 w 1631737"/>
                <a:gd name="connsiteY10" fmla="*/ 815868 h 1278724"/>
                <a:gd name="connsiteX11" fmla="*/ 238964 w 1631737"/>
                <a:gd name="connsiteY11" fmla="*/ 238962 h 127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1737" h="1278724">
                  <a:moveTo>
                    <a:pt x="238964" y="238962"/>
                  </a:moveTo>
                  <a:cubicBezTo>
                    <a:pt x="386606" y="91319"/>
                    <a:pt x="590573" y="0"/>
                    <a:pt x="815869" y="0"/>
                  </a:cubicBezTo>
                  <a:cubicBezTo>
                    <a:pt x="1266460" y="0"/>
                    <a:pt x="1631737" y="365277"/>
                    <a:pt x="1631737" y="815868"/>
                  </a:cubicBezTo>
                  <a:lnTo>
                    <a:pt x="1631736" y="1278724"/>
                  </a:lnTo>
                  <a:lnTo>
                    <a:pt x="908706" y="1278724"/>
                  </a:lnTo>
                  <a:lnTo>
                    <a:pt x="908706" y="819143"/>
                  </a:lnTo>
                  <a:cubicBezTo>
                    <a:pt x="908706" y="766062"/>
                    <a:pt x="865675" y="723031"/>
                    <a:pt x="812593" y="723030"/>
                  </a:cubicBezTo>
                  <a:cubicBezTo>
                    <a:pt x="759510" y="723030"/>
                    <a:pt x="716479" y="766061"/>
                    <a:pt x="716479" y="819144"/>
                  </a:cubicBezTo>
                  <a:lnTo>
                    <a:pt x="716479" y="1278724"/>
                  </a:lnTo>
                  <a:lnTo>
                    <a:pt x="0" y="1278724"/>
                  </a:lnTo>
                  <a:lnTo>
                    <a:pt x="1" y="815868"/>
                  </a:lnTo>
                  <a:cubicBezTo>
                    <a:pt x="0" y="590572"/>
                    <a:pt x="91321" y="386605"/>
                    <a:pt x="238964" y="238962"/>
                  </a:cubicBezTo>
                  <a:close/>
                </a:path>
              </a:pathLst>
            </a:custGeom>
            <a:gradFill flip="none" rotWithShape="1">
              <a:gsLst>
                <a:gs pos="10000">
                  <a:srgbClr val="81BDB9"/>
                </a:gs>
                <a:gs pos="85000">
                  <a:srgbClr val="3F7975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4461366" y="4734169"/>
              <a:ext cx="64346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02</a:t>
              </a:r>
              <a:endParaRPr lang="zh-CN" altLang="en-US" sz="24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900303" y="2481586"/>
            <a:ext cx="1918094" cy="1503130"/>
            <a:chOff x="4900303" y="2481586"/>
            <a:chExt cx="1918094" cy="1503130"/>
          </a:xfrm>
        </p:grpSpPr>
        <p:sp>
          <p:nvSpPr>
            <p:cNvPr id="42" name="任意多边形 41"/>
            <p:cNvSpPr/>
            <p:nvPr/>
          </p:nvSpPr>
          <p:spPr>
            <a:xfrm>
              <a:off x="4900303" y="2481586"/>
              <a:ext cx="1918094" cy="1503130"/>
            </a:xfrm>
            <a:custGeom>
              <a:avLst/>
              <a:gdLst>
                <a:gd name="connsiteX0" fmla="*/ 238964 w 1631737"/>
                <a:gd name="connsiteY0" fmla="*/ 238962 h 1278724"/>
                <a:gd name="connsiteX1" fmla="*/ 815869 w 1631737"/>
                <a:gd name="connsiteY1" fmla="*/ 0 h 1278724"/>
                <a:gd name="connsiteX2" fmla="*/ 1631737 w 1631737"/>
                <a:gd name="connsiteY2" fmla="*/ 815868 h 1278724"/>
                <a:gd name="connsiteX3" fmla="*/ 1631736 w 1631737"/>
                <a:gd name="connsiteY3" fmla="*/ 1278724 h 1278724"/>
                <a:gd name="connsiteX4" fmla="*/ 908706 w 1631737"/>
                <a:gd name="connsiteY4" fmla="*/ 1278724 h 1278724"/>
                <a:gd name="connsiteX5" fmla="*/ 908706 w 1631737"/>
                <a:gd name="connsiteY5" fmla="*/ 819143 h 1278724"/>
                <a:gd name="connsiteX6" fmla="*/ 812593 w 1631737"/>
                <a:gd name="connsiteY6" fmla="*/ 723030 h 1278724"/>
                <a:gd name="connsiteX7" fmla="*/ 716479 w 1631737"/>
                <a:gd name="connsiteY7" fmla="*/ 819144 h 1278724"/>
                <a:gd name="connsiteX8" fmla="*/ 716479 w 1631737"/>
                <a:gd name="connsiteY8" fmla="*/ 1278724 h 1278724"/>
                <a:gd name="connsiteX9" fmla="*/ 0 w 1631737"/>
                <a:gd name="connsiteY9" fmla="*/ 1278724 h 1278724"/>
                <a:gd name="connsiteX10" fmla="*/ 1 w 1631737"/>
                <a:gd name="connsiteY10" fmla="*/ 815868 h 1278724"/>
                <a:gd name="connsiteX11" fmla="*/ 238964 w 1631737"/>
                <a:gd name="connsiteY11" fmla="*/ 238962 h 127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1737" h="1278724">
                  <a:moveTo>
                    <a:pt x="238964" y="238962"/>
                  </a:moveTo>
                  <a:cubicBezTo>
                    <a:pt x="386606" y="91319"/>
                    <a:pt x="590573" y="0"/>
                    <a:pt x="815869" y="0"/>
                  </a:cubicBezTo>
                  <a:cubicBezTo>
                    <a:pt x="1266460" y="0"/>
                    <a:pt x="1631737" y="365277"/>
                    <a:pt x="1631737" y="815868"/>
                  </a:cubicBezTo>
                  <a:lnTo>
                    <a:pt x="1631736" y="1278724"/>
                  </a:lnTo>
                  <a:lnTo>
                    <a:pt x="908706" y="1278724"/>
                  </a:lnTo>
                  <a:lnTo>
                    <a:pt x="908706" y="819143"/>
                  </a:lnTo>
                  <a:cubicBezTo>
                    <a:pt x="908706" y="766062"/>
                    <a:pt x="865675" y="723031"/>
                    <a:pt x="812593" y="723030"/>
                  </a:cubicBezTo>
                  <a:cubicBezTo>
                    <a:pt x="759510" y="723030"/>
                    <a:pt x="716479" y="766061"/>
                    <a:pt x="716479" y="819144"/>
                  </a:cubicBezTo>
                  <a:lnTo>
                    <a:pt x="716479" y="1278724"/>
                  </a:lnTo>
                  <a:lnTo>
                    <a:pt x="0" y="1278724"/>
                  </a:lnTo>
                  <a:lnTo>
                    <a:pt x="1" y="815868"/>
                  </a:lnTo>
                  <a:cubicBezTo>
                    <a:pt x="0" y="590572"/>
                    <a:pt x="91321" y="386605"/>
                    <a:pt x="238964" y="238962"/>
                  </a:cubicBezTo>
                  <a:close/>
                </a:path>
              </a:pathLst>
            </a:custGeom>
            <a:gradFill flip="none" rotWithShape="1">
              <a:gsLst>
                <a:gs pos="10000">
                  <a:srgbClr val="F0D378"/>
                </a:gs>
                <a:gs pos="100000">
                  <a:srgbClr val="BB9315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5460357" y="2600190"/>
              <a:ext cx="64346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03</a:t>
              </a:r>
              <a:endParaRPr lang="zh-CN" altLang="en-US" sz="24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968725" y="4025362"/>
            <a:ext cx="1918094" cy="1503130"/>
            <a:chOff x="5968725" y="4025362"/>
            <a:chExt cx="1918094" cy="1503130"/>
          </a:xfrm>
        </p:grpSpPr>
        <p:sp>
          <p:nvSpPr>
            <p:cNvPr id="43" name="任意多边形 42"/>
            <p:cNvSpPr/>
            <p:nvPr/>
          </p:nvSpPr>
          <p:spPr>
            <a:xfrm rot="10800000">
              <a:off x="5968725" y="4025362"/>
              <a:ext cx="1918094" cy="1503130"/>
            </a:xfrm>
            <a:custGeom>
              <a:avLst/>
              <a:gdLst>
                <a:gd name="connsiteX0" fmla="*/ 238964 w 1631737"/>
                <a:gd name="connsiteY0" fmla="*/ 238962 h 1278724"/>
                <a:gd name="connsiteX1" fmla="*/ 815869 w 1631737"/>
                <a:gd name="connsiteY1" fmla="*/ 0 h 1278724"/>
                <a:gd name="connsiteX2" fmla="*/ 1631737 w 1631737"/>
                <a:gd name="connsiteY2" fmla="*/ 815868 h 1278724"/>
                <a:gd name="connsiteX3" fmla="*/ 1631736 w 1631737"/>
                <a:gd name="connsiteY3" fmla="*/ 1278724 h 1278724"/>
                <a:gd name="connsiteX4" fmla="*/ 908706 w 1631737"/>
                <a:gd name="connsiteY4" fmla="*/ 1278724 h 1278724"/>
                <a:gd name="connsiteX5" fmla="*/ 908706 w 1631737"/>
                <a:gd name="connsiteY5" fmla="*/ 819143 h 1278724"/>
                <a:gd name="connsiteX6" fmla="*/ 812593 w 1631737"/>
                <a:gd name="connsiteY6" fmla="*/ 723030 h 1278724"/>
                <a:gd name="connsiteX7" fmla="*/ 716479 w 1631737"/>
                <a:gd name="connsiteY7" fmla="*/ 819144 h 1278724"/>
                <a:gd name="connsiteX8" fmla="*/ 716479 w 1631737"/>
                <a:gd name="connsiteY8" fmla="*/ 1278724 h 1278724"/>
                <a:gd name="connsiteX9" fmla="*/ 0 w 1631737"/>
                <a:gd name="connsiteY9" fmla="*/ 1278724 h 1278724"/>
                <a:gd name="connsiteX10" fmla="*/ 1 w 1631737"/>
                <a:gd name="connsiteY10" fmla="*/ 815868 h 1278724"/>
                <a:gd name="connsiteX11" fmla="*/ 238964 w 1631737"/>
                <a:gd name="connsiteY11" fmla="*/ 238962 h 127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1737" h="1278724">
                  <a:moveTo>
                    <a:pt x="238964" y="238962"/>
                  </a:moveTo>
                  <a:cubicBezTo>
                    <a:pt x="386606" y="91319"/>
                    <a:pt x="590573" y="0"/>
                    <a:pt x="815869" y="0"/>
                  </a:cubicBezTo>
                  <a:cubicBezTo>
                    <a:pt x="1266460" y="0"/>
                    <a:pt x="1631737" y="365277"/>
                    <a:pt x="1631737" y="815868"/>
                  </a:cubicBezTo>
                  <a:lnTo>
                    <a:pt x="1631736" y="1278724"/>
                  </a:lnTo>
                  <a:lnTo>
                    <a:pt x="908706" y="1278724"/>
                  </a:lnTo>
                  <a:lnTo>
                    <a:pt x="908706" y="819143"/>
                  </a:lnTo>
                  <a:cubicBezTo>
                    <a:pt x="908706" y="766062"/>
                    <a:pt x="865675" y="723031"/>
                    <a:pt x="812593" y="723030"/>
                  </a:cubicBezTo>
                  <a:cubicBezTo>
                    <a:pt x="759510" y="723030"/>
                    <a:pt x="716479" y="766061"/>
                    <a:pt x="716479" y="819144"/>
                  </a:cubicBezTo>
                  <a:lnTo>
                    <a:pt x="716479" y="1278724"/>
                  </a:lnTo>
                  <a:lnTo>
                    <a:pt x="0" y="1278724"/>
                  </a:lnTo>
                  <a:lnTo>
                    <a:pt x="1" y="815868"/>
                  </a:lnTo>
                  <a:cubicBezTo>
                    <a:pt x="0" y="590572"/>
                    <a:pt x="91321" y="386605"/>
                    <a:pt x="238964" y="238962"/>
                  </a:cubicBezTo>
                  <a:close/>
                </a:path>
              </a:pathLst>
            </a:custGeom>
            <a:gradFill flip="none" rotWithShape="1">
              <a:gsLst>
                <a:gs pos="10000">
                  <a:srgbClr val="C33B2C"/>
                </a:gs>
                <a:gs pos="96000">
                  <a:srgbClr val="7A251C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6605170" y="4706060"/>
              <a:ext cx="64346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04</a:t>
              </a:r>
              <a:endParaRPr lang="zh-CN" altLang="en-US" sz="24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044976" y="2045767"/>
            <a:ext cx="2138581" cy="1938946"/>
            <a:chOff x="7044976" y="2045767"/>
            <a:chExt cx="2138581" cy="1938946"/>
          </a:xfrm>
        </p:grpSpPr>
        <p:sp>
          <p:nvSpPr>
            <p:cNvPr id="44" name="任意多边形 43"/>
            <p:cNvSpPr/>
            <p:nvPr/>
          </p:nvSpPr>
          <p:spPr>
            <a:xfrm>
              <a:off x="7044976" y="2045767"/>
              <a:ext cx="2138581" cy="1938946"/>
            </a:xfrm>
            <a:custGeom>
              <a:avLst/>
              <a:gdLst>
                <a:gd name="connsiteX0" fmla="*/ 1194391 w 2200962"/>
                <a:gd name="connsiteY0" fmla="*/ 402 h 1995504"/>
                <a:gd name="connsiteX1" fmla="*/ 1300607 w 2200962"/>
                <a:gd name="connsiteY1" fmla="*/ 46812 h 1995504"/>
                <a:gd name="connsiteX2" fmla="*/ 2130290 w 2200962"/>
                <a:gd name="connsiteY2" fmla="*/ 731532 h 1995504"/>
                <a:gd name="connsiteX3" fmla="*/ 2130290 w 2200962"/>
                <a:gd name="connsiteY3" fmla="*/ 1009122 h 1995504"/>
                <a:gd name="connsiteX4" fmla="*/ 1275932 w 2200962"/>
                <a:gd name="connsiteY4" fmla="*/ 1700012 h 1995504"/>
                <a:gd name="connsiteX5" fmla="*/ 1007595 w 2200962"/>
                <a:gd name="connsiteY5" fmla="*/ 1536542 h 1995504"/>
                <a:gd name="connsiteX6" fmla="*/ 1007595 w 2200962"/>
                <a:gd name="connsiteY6" fmla="*/ 1328191 h 1995504"/>
                <a:gd name="connsiteX7" fmla="*/ 983059 w 2200962"/>
                <a:gd name="connsiteY7" fmla="*/ 1323237 h 1995504"/>
                <a:gd name="connsiteX8" fmla="*/ 866782 w 2200962"/>
                <a:gd name="connsiteY8" fmla="*/ 1439513 h 1995504"/>
                <a:gd name="connsiteX9" fmla="*/ 866782 w 2200962"/>
                <a:gd name="connsiteY9" fmla="*/ 1995504 h 1995504"/>
                <a:gd name="connsiteX10" fmla="*/ 0 w 2200962"/>
                <a:gd name="connsiteY10" fmla="*/ 1995504 h 1995504"/>
                <a:gd name="connsiteX11" fmla="*/ 1 w 2200962"/>
                <a:gd name="connsiteY11" fmla="*/ 1435550 h 1995504"/>
                <a:gd name="connsiteX12" fmla="*/ 289094 w 2200962"/>
                <a:gd name="connsiteY12" fmla="*/ 737621 h 1995504"/>
                <a:gd name="connsiteX13" fmla="*/ 987022 w 2200962"/>
                <a:gd name="connsiteY13" fmla="*/ 448529 h 1995504"/>
                <a:gd name="connsiteX14" fmla="*/ 1007595 w 2200962"/>
                <a:gd name="connsiteY14" fmla="*/ 449568 h 1995504"/>
                <a:gd name="connsiteX15" fmla="*/ 1007595 w 2200962"/>
                <a:gd name="connsiteY15" fmla="*/ 157848 h 1995504"/>
                <a:gd name="connsiteX16" fmla="*/ 1194391 w 2200962"/>
                <a:gd name="connsiteY16" fmla="*/ 402 h 199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00962" h="1995504">
                  <a:moveTo>
                    <a:pt x="1194391" y="402"/>
                  </a:moveTo>
                  <a:cubicBezTo>
                    <a:pt x="1228447" y="2860"/>
                    <a:pt x="1264623" y="16740"/>
                    <a:pt x="1300607" y="46812"/>
                  </a:cubicBezTo>
                  <a:lnTo>
                    <a:pt x="2130290" y="731532"/>
                  </a:lnTo>
                  <a:cubicBezTo>
                    <a:pt x="2216651" y="814811"/>
                    <a:pt x="2232073" y="919676"/>
                    <a:pt x="2130290" y="1009122"/>
                  </a:cubicBezTo>
                  <a:lnTo>
                    <a:pt x="1275932" y="1700012"/>
                  </a:lnTo>
                  <a:cubicBezTo>
                    <a:pt x="1183401" y="1765811"/>
                    <a:pt x="1004510" y="1717489"/>
                    <a:pt x="1007595" y="1536542"/>
                  </a:cubicBezTo>
                  <a:lnTo>
                    <a:pt x="1007595" y="1328191"/>
                  </a:lnTo>
                  <a:lnTo>
                    <a:pt x="983059" y="1323237"/>
                  </a:lnTo>
                  <a:cubicBezTo>
                    <a:pt x="918840" y="1323237"/>
                    <a:pt x="866782" y="1375295"/>
                    <a:pt x="866782" y="1439513"/>
                  </a:cubicBezTo>
                  <a:lnTo>
                    <a:pt x="866782" y="1995504"/>
                  </a:lnTo>
                  <a:lnTo>
                    <a:pt x="0" y="1995504"/>
                  </a:lnTo>
                  <a:lnTo>
                    <a:pt x="1" y="1435550"/>
                  </a:lnTo>
                  <a:cubicBezTo>
                    <a:pt x="0" y="1162991"/>
                    <a:pt x="110479" y="916236"/>
                    <a:pt x="289094" y="737621"/>
                  </a:cubicBezTo>
                  <a:cubicBezTo>
                    <a:pt x="467708" y="559005"/>
                    <a:pt x="714464" y="448529"/>
                    <a:pt x="987022" y="448529"/>
                  </a:cubicBezTo>
                  <a:lnTo>
                    <a:pt x="1007595" y="449568"/>
                  </a:lnTo>
                  <a:lnTo>
                    <a:pt x="1007595" y="157848"/>
                  </a:lnTo>
                  <a:cubicBezTo>
                    <a:pt x="1009137" y="88451"/>
                    <a:pt x="1092222" y="-6971"/>
                    <a:pt x="1194391" y="40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8065443" y="2571066"/>
              <a:ext cx="85021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END</a:t>
              </a:r>
              <a:endParaRPr lang="zh-CN" altLang="en-US" sz="24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79350" y="1635248"/>
            <a:ext cx="3169169" cy="733324"/>
            <a:chOff x="1079350" y="1635248"/>
            <a:chExt cx="3169169" cy="733324"/>
          </a:xfrm>
        </p:grpSpPr>
        <p:sp>
          <p:nvSpPr>
            <p:cNvPr id="50" name="矩形 49"/>
            <p:cNvSpPr/>
            <p:nvPr/>
          </p:nvSpPr>
          <p:spPr>
            <a:xfrm>
              <a:off x="1185972" y="1888825"/>
              <a:ext cx="2955924" cy="47974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079350" y="1635248"/>
              <a:ext cx="316916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856F62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508905" y="5528493"/>
            <a:ext cx="3169169" cy="733324"/>
            <a:chOff x="1508905" y="5528493"/>
            <a:chExt cx="3169169" cy="733324"/>
          </a:xfrm>
        </p:grpSpPr>
        <p:sp>
          <p:nvSpPr>
            <p:cNvPr id="52" name="矩形 51"/>
            <p:cNvSpPr/>
            <p:nvPr/>
          </p:nvSpPr>
          <p:spPr>
            <a:xfrm>
              <a:off x="1615527" y="5782070"/>
              <a:ext cx="2955924" cy="47974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508905" y="5528493"/>
              <a:ext cx="316916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6AA5A1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196943" y="1635248"/>
            <a:ext cx="3169169" cy="733324"/>
            <a:chOff x="4196943" y="1635248"/>
            <a:chExt cx="3169169" cy="733324"/>
          </a:xfrm>
        </p:grpSpPr>
        <p:sp>
          <p:nvSpPr>
            <p:cNvPr id="54" name="矩形 53"/>
            <p:cNvSpPr/>
            <p:nvPr/>
          </p:nvSpPr>
          <p:spPr>
            <a:xfrm>
              <a:off x="4303565" y="1888825"/>
              <a:ext cx="2955924" cy="47974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4196943" y="1635248"/>
              <a:ext cx="316916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D3B042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302013" y="5528493"/>
            <a:ext cx="3169169" cy="733324"/>
            <a:chOff x="5302013" y="5528493"/>
            <a:chExt cx="3169169" cy="733324"/>
          </a:xfrm>
        </p:grpSpPr>
        <p:sp>
          <p:nvSpPr>
            <p:cNvPr id="56" name="矩形 55"/>
            <p:cNvSpPr/>
            <p:nvPr/>
          </p:nvSpPr>
          <p:spPr>
            <a:xfrm>
              <a:off x="5408635" y="5782070"/>
              <a:ext cx="2955924" cy="47974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5302013" y="5528493"/>
              <a:ext cx="316916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B03527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522938" y="1635248"/>
            <a:ext cx="3169169" cy="733324"/>
            <a:chOff x="8522938" y="1635248"/>
            <a:chExt cx="3169169" cy="733324"/>
          </a:xfrm>
        </p:grpSpPr>
        <p:sp>
          <p:nvSpPr>
            <p:cNvPr id="58" name="矩形 57"/>
            <p:cNvSpPr/>
            <p:nvPr/>
          </p:nvSpPr>
          <p:spPr>
            <a:xfrm>
              <a:off x="8629560" y="1888825"/>
              <a:ext cx="2955924" cy="47974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8522938" y="1635248"/>
              <a:ext cx="316916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16300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六边形 4"/>
          <p:cNvSpPr/>
          <p:nvPr/>
        </p:nvSpPr>
        <p:spPr>
          <a:xfrm>
            <a:off x="-412129" y="193793"/>
            <a:ext cx="1543554" cy="846320"/>
          </a:xfrm>
          <a:prstGeom prst="hexagon">
            <a:avLst/>
          </a:prstGeom>
          <a:gradFill>
            <a:gsLst>
              <a:gs pos="100000">
                <a:srgbClr val="DEDEDE"/>
              </a:gs>
              <a:gs pos="0">
                <a:schemeClr val="bg1"/>
              </a:gs>
            </a:gsLst>
            <a:lin ang="2700000" scaled="1"/>
          </a:gradFill>
          <a:ln>
            <a:noFill/>
          </a:ln>
          <a:effectLst>
            <a:outerShdw blurRad="431800" dist="215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500" y="324565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91180" y="405170"/>
            <a:ext cx="4578414" cy="523220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effectLst>
                <a:innerShdw blurRad="114300">
                  <a:prstClr val="black"/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096087" y="657225"/>
            <a:ext cx="5886276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30098" y="6657975"/>
            <a:ext cx="11931804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矩形 21"/>
          <p:cNvSpPr/>
          <p:nvPr/>
        </p:nvSpPr>
        <p:spPr>
          <a:xfrm rot="5400000" flipV="1">
            <a:off x="-218043" y="0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C33B2C"/>
              </a:gs>
              <a:gs pos="96000">
                <a:srgbClr val="7A251C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5400000" flipV="1">
            <a:off x="-218043" y="274242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81BDB9"/>
              </a:gs>
              <a:gs pos="85000">
                <a:srgbClr val="3F797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5400000" flipV="1">
            <a:off x="-218043" y="548483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F0D378"/>
              </a:gs>
              <a:gs pos="100000">
                <a:srgbClr val="BB931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5400000" flipV="1">
            <a:off x="-218043" y="822725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957D6F"/>
              </a:gs>
              <a:gs pos="100000">
                <a:srgbClr val="5E4F46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Picture 2"/>
          <p:cNvPicPr>
            <a:picLocks noChangeAspect="1"/>
          </p:cNvPicPr>
          <p:nvPr/>
        </p:nvPicPr>
        <p:blipFill rotWithShape="1">
          <a:blip r:embed="rId3" cstate="email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94743" y="1780917"/>
            <a:ext cx="5602514" cy="460891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044633" y="2650154"/>
            <a:ext cx="4102734" cy="1950876"/>
            <a:chOff x="4044633" y="2650154"/>
            <a:chExt cx="4102734" cy="1950876"/>
          </a:xfrm>
        </p:grpSpPr>
        <p:sp>
          <p:nvSpPr>
            <p:cNvPr id="36" name="任意多边形 35"/>
            <p:cNvSpPr/>
            <p:nvPr/>
          </p:nvSpPr>
          <p:spPr>
            <a:xfrm>
              <a:off x="4044633" y="2650154"/>
              <a:ext cx="2051367" cy="979868"/>
            </a:xfrm>
            <a:custGeom>
              <a:avLst/>
              <a:gdLst>
                <a:gd name="connsiteX0" fmla="*/ 1052789 w 2301360"/>
                <a:gd name="connsiteY0" fmla="*/ 973 h 1099280"/>
                <a:gd name="connsiteX1" fmla="*/ 1818984 w 2301360"/>
                <a:gd name="connsiteY1" fmla="*/ 268407 h 1099280"/>
                <a:gd name="connsiteX2" fmla="*/ 1874296 w 2301360"/>
                <a:gd name="connsiteY2" fmla="*/ 324447 h 1099280"/>
                <a:gd name="connsiteX3" fmla="*/ 1876328 w 2301360"/>
                <a:gd name="connsiteY3" fmla="*/ 322158 h 1099280"/>
                <a:gd name="connsiteX4" fmla="*/ 2301360 w 2301360"/>
                <a:gd name="connsiteY4" fmla="*/ 704777 h 1099280"/>
                <a:gd name="connsiteX5" fmla="*/ 1864433 w 2301360"/>
                <a:gd name="connsiteY5" fmla="*/ 1093673 h 1099280"/>
                <a:gd name="connsiteX6" fmla="*/ 1494534 w 2301360"/>
                <a:gd name="connsiteY6" fmla="*/ 765407 h 1099280"/>
                <a:gd name="connsiteX7" fmla="*/ 1493401 w 2301360"/>
                <a:gd name="connsiteY7" fmla="*/ 766363 h 1099280"/>
                <a:gd name="connsiteX8" fmla="*/ 921979 w 2301360"/>
                <a:gd name="connsiteY8" fmla="*/ 614726 h 1099280"/>
                <a:gd name="connsiteX9" fmla="*/ 583270 w 2301360"/>
                <a:gd name="connsiteY9" fmla="*/ 1099280 h 1099280"/>
                <a:gd name="connsiteX10" fmla="*/ 0 w 2301360"/>
                <a:gd name="connsiteY10" fmla="*/ 1099280 h 1099280"/>
                <a:gd name="connsiteX11" fmla="*/ 721610 w 2301360"/>
                <a:gd name="connsiteY11" fmla="*/ 66951 h 1099280"/>
                <a:gd name="connsiteX12" fmla="*/ 1052789 w 2301360"/>
                <a:gd name="connsiteY12" fmla="*/ 973 h 109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1360" h="1099280">
                  <a:moveTo>
                    <a:pt x="1052789" y="973"/>
                  </a:moveTo>
                  <a:cubicBezTo>
                    <a:pt x="1330748" y="-10744"/>
                    <a:pt x="1605789" y="83613"/>
                    <a:pt x="1818984" y="268407"/>
                  </a:cubicBezTo>
                  <a:lnTo>
                    <a:pt x="1874296" y="324447"/>
                  </a:lnTo>
                  <a:lnTo>
                    <a:pt x="1876328" y="322158"/>
                  </a:lnTo>
                  <a:lnTo>
                    <a:pt x="2301360" y="704777"/>
                  </a:lnTo>
                  <a:lnTo>
                    <a:pt x="1864433" y="1093673"/>
                  </a:lnTo>
                  <a:lnTo>
                    <a:pt x="1494534" y="765407"/>
                  </a:lnTo>
                  <a:lnTo>
                    <a:pt x="1493401" y="766363"/>
                  </a:lnTo>
                  <a:cubicBezTo>
                    <a:pt x="1353639" y="600884"/>
                    <a:pt x="1125400" y="540316"/>
                    <a:pt x="921979" y="614726"/>
                  </a:cubicBezTo>
                  <a:cubicBezTo>
                    <a:pt x="718558" y="689135"/>
                    <a:pt x="583270" y="882678"/>
                    <a:pt x="583270" y="1099280"/>
                  </a:cubicBezTo>
                  <a:lnTo>
                    <a:pt x="0" y="1099280"/>
                  </a:lnTo>
                  <a:cubicBezTo>
                    <a:pt x="0" y="637814"/>
                    <a:pt x="288228" y="225478"/>
                    <a:pt x="721610" y="66951"/>
                  </a:cubicBezTo>
                  <a:cubicBezTo>
                    <a:pt x="829956" y="27319"/>
                    <a:pt x="941606" y="5660"/>
                    <a:pt x="1052789" y="973"/>
                  </a:cubicBezTo>
                  <a:close/>
                </a:path>
              </a:pathLst>
            </a:custGeom>
            <a:gradFill flip="none" rotWithShape="1">
              <a:gsLst>
                <a:gs pos="10000">
                  <a:srgbClr val="957D6F"/>
                </a:gs>
                <a:gs pos="100000">
                  <a:srgbClr val="5E4F46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 flipH="1">
              <a:off x="6096000" y="2650154"/>
              <a:ext cx="2051367" cy="979868"/>
            </a:xfrm>
            <a:custGeom>
              <a:avLst/>
              <a:gdLst>
                <a:gd name="connsiteX0" fmla="*/ 1052789 w 2301360"/>
                <a:gd name="connsiteY0" fmla="*/ 973 h 1099280"/>
                <a:gd name="connsiteX1" fmla="*/ 1818984 w 2301360"/>
                <a:gd name="connsiteY1" fmla="*/ 268407 h 1099280"/>
                <a:gd name="connsiteX2" fmla="*/ 1874296 w 2301360"/>
                <a:gd name="connsiteY2" fmla="*/ 324447 h 1099280"/>
                <a:gd name="connsiteX3" fmla="*/ 1876328 w 2301360"/>
                <a:gd name="connsiteY3" fmla="*/ 322158 h 1099280"/>
                <a:gd name="connsiteX4" fmla="*/ 2301360 w 2301360"/>
                <a:gd name="connsiteY4" fmla="*/ 704777 h 1099280"/>
                <a:gd name="connsiteX5" fmla="*/ 1864433 w 2301360"/>
                <a:gd name="connsiteY5" fmla="*/ 1093673 h 1099280"/>
                <a:gd name="connsiteX6" fmla="*/ 1494534 w 2301360"/>
                <a:gd name="connsiteY6" fmla="*/ 765407 h 1099280"/>
                <a:gd name="connsiteX7" fmla="*/ 1493401 w 2301360"/>
                <a:gd name="connsiteY7" fmla="*/ 766363 h 1099280"/>
                <a:gd name="connsiteX8" fmla="*/ 921979 w 2301360"/>
                <a:gd name="connsiteY8" fmla="*/ 614726 h 1099280"/>
                <a:gd name="connsiteX9" fmla="*/ 583270 w 2301360"/>
                <a:gd name="connsiteY9" fmla="*/ 1099280 h 1099280"/>
                <a:gd name="connsiteX10" fmla="*/ 0 w 2301360"/>
                <a:gd name="connsiteY10" fmla="*/ 1099280 h 1099280"/>
                <a:gd name="connsiteX11" fmla="*/ 721610 w 2301360"/>
                <a:gd name="connsiteY11" fmla="*/ 66951 h 1099280"/>
                <a:gd name="connsiteX12" fmla="*/ 1052789 w 2301360"/>
                <a:gd name="connsiteY12" fmla="*/ 973 h 109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1360" h="1099280">
                  <a:moveTo>
                    <a:pt x="1052789" y="973"/>
                  </a:moveTo>
                  <a:cubicBezTo>
                    <a:pt x="1330748" y="-10744"/>
                    <a:pt x="1605789" y="83613"/>
                    <a:pt x="1818984" y="268407"/>
                  </a:cubicBezTo>
                  <a:lnTo>
                    <a:pt x="1874296" y="324447"/>
                  </a:lnTo>
                  <a:lnTo>
                    <a:pt x="1876328" y="322158"/>
                  </a:lnTo>
                  <a:lnTo>
                    <a:pt x="2301360" y="704777"/>
                  </a:lnTo>
                  <a:lnTo>
                    <a:pt x="1864433" y="1093673"/>
                  </a:lnTo>
                  <a:lnTo>
                    <a:pt x="1494534" y="765407"/>
                  </a:lnTo>
                  <a:lnTo>
                    <a:pt x="1493401" y="766363"/>
                  </a:lnTo>
                  <a:cubicBezTo>
                    <a:pt x="1353639" y="600884"/>
                    <a:pt x="1125400" y="540316"/>
                    <a:pt x="921979" y="614726"/>
                  </a:cubicBezTo>
                  <a:cubicBezTo>
                    <a:pt x="718558" y="689135"/>
                    <a:pt x="583270" y="882678"/>
                    <a:pt x="583270" y="1099280"/>
                  </a:cubicBezTo>
                  <a:lnTo>
                    <a:pt x="0" y="1099280"/>
                  </a:lnTo>
                  <a:cubicBezTo>
                    <a:pt x="0" y="637814"/>
                    <a:pt x="288228" y="225478"/>
                    <a:pt x="721610" y="66951"/>
                  </a:cubicBezTo>
                  <a:cubicBezTo>
                    <a:pt x="829956" y="27319"/>
                    <a:pt x="941606" y="5660"/>
                    <a:pt x="1052789" y="973"/>
                  </a:cubicBezTo>
                  <a:close/>
                </a:path>
              </a:pathLst>
            </a:custGeom>
            <a:gradFill flip="none" rotWithShape="1">
              <a:gsLst>
                <a:gs pos="10000">
                  <a:srgbClr val="81BDB9"/>
                </a:gs>
                <a:gs pos="85000">
                  <a:srgbClr val="3F7975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 flipH="1" flipV="1">
              <a:off x="6096000" y="3621162"/>
              <a:ext cx="2051367" cy="979868"/>
            </a:xfrm>
            <a:custGeom>
              <a:avLst/>
              <a:gdLst>
                <a:gd name="connsiteX0" fmla="*/ 1052789 w 2301360"/>
                <a:gd name="connsiteY0" fmla="*/ 973 h 1099280"/>
                <a:gd name="connsiteX1" fmla="*/ 1818984 w 2301360"/>
                <a:gd name="connsiteY1" fmla="*/ 268407 h 1099280"/>
                <a:gd name="connsiteX2" fmla="*/ 1874296 w 2301360"/>
                <a:gd name="connsiteY2" fmla="*/ 324447 h 1099280"/>
                <a:gd name="connsiteX3" fmla="*/ 1876328 w 2301360"/>
                <a:gd name="connsiteY3" fmla="*/ 322158 h 1099280"/>
                <a:gd name="connsiteX4" fmla="*/ 2301360 w 2301360"/>
                <a:gd name="connsiteY4" fmla="*/ 704777 h 1099280"/>
                <a:gd name="connsiteX5" fmla="*/ 1864433 w 2301360"/>
                <a:gd name="connsiteY5" fmla="*/ 1093673 h 1099280"/>
                <a:gd name="connsiteX6" fmla="*/ 1494534 w 2301360"/>
                <a:gd name="connsiteY6" fmla="*/ 765407 h 1099280"/>
                <a:gd name="connsiteX7" fmla="*/ 1493401 w 2301360"/>
                <a:gd name="connsiteY7" fmla="*/ 766363 h 1099280"/>
                <a:gd name="connsiteX8" fmla="*/ 921979 w 2301360"/>
                <a:gd name="connsiteY8" fmla="*/ 614726 h 1099280"/>
                <a:gd name="connsiteX9" fmla="*/ 583270 w 2301360"/>
                <a:gd name="connsiteY9" fmla="*/ 1099280 h 1099280"/>
                <a:gd name="connsiteX10" fmla="*/ 0 w 2301360"/>
                <a:gd name="connsiteY10" fmla="*/ 1099280 h 1099280"/>
                <a:gd name="connsiteX11" fmla="*/ 721610 w 2301360"/>
                <a:gd name="connsiteY11" fmla="*/ 66951 h 1099280"/>
                <a:gd name="connsiteX12" fmla="*/ 1052789 w 2301360"/>
                <a:gd name="connsiteY12" fmla="*/ 973 h 109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1360" h="1099280">
                  <a:moveTo>
                    <a:pt x="1052789" y="973"/>
                  </a:moveTo>
                  <a:cubicBezTo>
                    <a:pt x="1330748" y="-10744"/>
                    <a:pt x="1605789" y="83613"/>
                    <a:pt x="1818984" y="268407"/>
                  </a:cubicBezTo>
                  <a:lnTo>
                    <a:pt x="1874296" y="324447"/>
                  </a:lnTo>
                  <a:lnTo>
                    <a:pt x="1876328" y="322158"/>
                  </a:lnTo>
                  <a:lnTo>
                    <a:pt x="2301360" y="704777"/>
                  </a:lnTo>
                  <a:lnTo>
                    <a:pt x="1864433" y="1093673"/>
                  </a:lnTo>
                  <a:lnTo>
                    <a:pt x="1494534" y="765407"/>
                  </a:lnTo>
                  <a:lnTo>
                    <a:pt x="1493401" y="766363"/>
                  </a:lnTo>
                  <a:cubicBezTo>
                    <a:pt x="1353639" y="600884"/>
                    <a:pt x="1125400" y="540316"/>
                    <a:pt x="921979" y="614726"/>
                  </a:cubicBezTo>
                  <a:cubicBezTo>
                    <a:pt x="718558" y="689135"/>
                    <a:pt x="583270" y="882678"/>
                    <a:pt x="583270" y="1099280"/>
                  </a:cubicBezTo>
                  <a:lnTo>
                    <a:pt x="0" y="1099280"/>
                  </a:lnTo>
                  <a:cubicBezTo>
                    <a:pt x="0" y="637814"/>
                    <a:pt x="288228" y="225478"/>
                    <a:pt x="721610" y="66951"/>
                  </a:cubicBezTo>
                  <a:cubicBezTo>
                    <a:pt x="829956" y="27319"/>
                    <a:pt x="941606" y="5660"/>
                    <a:pt x="1052789" y="973"/>
                  </a:cubicBezTo>
                  <a:close/>
                </a:path>
              </a:pathLst>
            </a:custGeom>
            <a:gradFill flip="none" rotWithShape="1">
              <a:gsLst>
                <a:gs pos="10000">
                  <a:srgbClr val="C33B2C"/>
                </a:gs>
                <a:gs pos="96000">
                  <a:srgbClr val="7A251C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 flipV="1">
              <a:off x="4051736" y="3621162"/>
              <a:ext cx="2051367" cy="979868"/>
            </a:xfrm>
            <a:custGeom>
              <a:avLst/>
              <a:gdLst>
                <a:gd name="connsiteX0" fmla="*/ 1052789 w 2301360"/>
                <a:gd name="connsiteY0" fmla="*/ 973 h 1099280"/>
                <a:gd name="connsiteX1" fmla="*/ 1818984 w 2301360"/>
                <a:gd name="connsiteY1" fmla="*/ 268407 h 1099280"/>
                <a:gd name="connsiteX2" fmla="*/ 1874296 w 2301360"/>
                <a:gd name="connsiteY2" fmla="*/ 324447 h 1099280"/>
                <a:gd name="connsiteX3" fmla="*/ 1876328 w 2301360"/>
                <a:gd name="connsiteY3" fmla="*/ 322158 h 1099280"/>
                <a:gd name="connsiteX4" fmla="*/ 2301360 w 2301360"/>
                <a:gd name="connsiteY4" fmla="*/ 704777 h 1099280"/>
                <a:gd name="connsiteX5" fmla="*/ 1864433 w 2301360"/>
                <a:gd name="connsiteY5" fmla="*/ 1093673 h 1099280"/>
                <a:gd name="connsiteX6" fmla="*/ 1494534 w 2301360"/>
                <a:gd name="connsiteY6" fmla="*/ 765407 h 1099280"/>
                <a:gd name="connsiteX7" fmla="*/ 1493401 w 2301360"/>
                <a:gd name="connsiteY7" fmla="*/ 766363 h 1099280"/>
                <a:gd name="connsiteX8" fmla="*/ 921979 w 2301360"/>
                <a:gd name="connsiteY8" fmla="*/ 614726 h 1099280"/>
                <a:gd name="connsiteX9" fmla="*/ 583270 w 2301360"/>
                <a:gd name="connsiteY9" fmla="*/ 1099280 h 1099280"/>
                <a:gd name="connsiteX10" fmla="*/ 0 w 2301360"/>
                <a:gd name="connsiteY10" fmla="*/ 1099280 h 1099280"/>
                <a:gd name="connsiteX11" fmla="*/ 721610 w 2301360"/>
                <a:gd name="connsiteY11" fmla="*/ 66951 h 1099280"/>
                <a:gd name="connsiteX12" fmla="*/ 1052789 w 2301360"/>
                <a:gd name="connsiteY12" fmla="*/ 973 h 109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1360" h="1099280">
                  <a:moveTo>
                    <a:pt x="1052789" y="973"/>
                  </a:moveTo>
                  <a:cubicBezTo>
                    <a:pt x="1330748" y="-10744"/>
                    <a:pt x="1605789" y="83613"/>
                    <a:pt x="1818984" y="268407"/>
                  </a:cubicBezTo>
                  <a:lnTo>
                    <a:pt x="1874296" y="324447"/>
                  </a:lnTo>
                  <a:lnTo>
                    <a:pt x="1876328" y="322158"/>
                  </a:lnTo>
                  <a:lnTo>
                    <a:pt x="2301360" y="704777"/>
                  </a:lnTo>
                  <a:lnTo>
                    <a:pt x="1864433" y="1093673"/>
                  </a:lnTo>
                  <a:lnTo>
                    <a:pt x="1494534" y="765407"/>
                  </a:lnTo>
                  <a:lnTo>
                    <a:pt x="1493401" y="766363"/>
                  </a:lnTo>
                  <a:cubicBezTo>
                    <a:pt x="1353639" y="600884"/>
                    <a:pt x="1125400" y="540316"/>
                    <a:pt x="921979" y="614726"/>
                  </a:cubicBezTo>
                  <a:cubicBezTo>
                    <a:pt x="718558" y="689135"/>
                    <a:pt x="583270" y="882678"/>
                    <a:pt x="583270" y="1099280"/>
                  </a:cubicBezTo>
                  <a:lnTo>
                    <a:pt x="0" y="1099280"/>
                  </a:lnTo>
                  <a:cubicBezTo>
                    <a:pt x="0" y="637814"/>
                    <a:pt x="288228" y="225478"/>
                    <a:pt x="721610" y="66951"/>
                  </a:cubicBezTo>
                  <a:cubicBezTo>
                    <a:pt x="829956" y="27319"/>
                    <a:pt x="941606" y="5660"/>
                    <a:pt x="1052789" y="973"/>
                  </a:cubicBezTo>
                  <a:close/>
                </a:path>
              </a:pathLst>
            </a:custGeom>
            <a:gradFill flip="none" rotWithShape="1">
              <a:gsLst>
                <a:gs pos="10000">
                  <a:srgbClr val="F0D378"/>
                </a:gs>
                <a:gs pos="100000">
                  <a:srgbClr val="BB9315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4734152" y="2779633"/>
              <a:ext cx="518901" cy="3566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01</a:t>
              </a:r>
              <a:endParaRPr lang="zh-CN" altLang="en-US" sz="20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6938947" y="2779633"/>
              <a:ext cx="518901" cy="3566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02</a:t>
              </a:r>
              <a:endParaRPr lang="zh-CN" altLang="en-US" sz="20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6865784" y="4114904"/>
              <a:ext cx="518901" cy="3566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03</a:t>
              </a:r>
              <a:endParaRPr lang="zh-CN" altLang="en-US" sz="20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4734152" y="4114904"/>
              <a:ext cx="518901" cy="3566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04</a:t>
              </a:r>
              <a:endParaRPr lang="zh-CN" altLang="en-US" sz="20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738235" y="2311600"/>
            <a:ext cx="3169169" cy="733324"/>
            <a:chOff x="8738235" y="2311600"/>
            <a:chExt cx="3169169" cy="733324"/>
          </a:xfrm>
        </p:grpSpPr>
        <p:sp>
          <p:nvSpPr>
            <p:cNvPr id="64" name="矩形 63"/>
            <p:cNvSpPr/>
            <p:nvPr/>
          </p:nvSpPr>
          <p:spPr>
            <a:xfrm>
              <a:off x="8844857" y="2565177"/>
              <a:ext cx="2955924" cy="47974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8738235" y="2311600"/>
              <a:ext cx="316916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738235" y="3867706"/>
            <a:ext cx="3169169" cy="733324"/>
            <a:chOff x="8738235" y="3867706"/>
            <a:chExt cx="3169169" cy="733324"/>
          </a:xfrm>
        </p:grpSpPr>
        <p:sp>
          <p:nvSpPr>
            <p:cNvPr id="66" name="矩形 65"/>
            <p:cNvSpPr/>
            <p:nvPr/>
          </p:nvSpPr>
          <p:spPr>
            <a:xfrm>
              <a:off x="8844857" y="4121283"/>
              <a:ext cx="2955924" cy="47974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8738235" y="3867706"/>
              <a:ext cx="316916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4597" y="2311600"/>
            <a:ext cx="3169169" cy="733324"/>
            <a:chOff x="284597" y="2311600"/>
            <a:chExt cx="3169169" cy="733324"/>
          </a:xfrm>
        </p:grpSpPr>
        <p:sp>
          <p:nvSpPr>
            <p:cNvPr id="68" name="矩形 67"/>
            <p:cNvSpPr/>
            <p:nvPr/>
          </p:nvSpPr>
          <p:spPr>
            <a:xfrm>
              <a:off x="391219" y="2565177"/>
              <a:ext cx="2955924" cy="47974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284597" y="2311600"/>
              <a:ext cx="316916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4597" y="3867706"/>
            <a:ext cx="3169169" cy="733324"/>
            <a:chOff x="284597" y="3867706"/>
            <a:chExt cx="3169169" cy="733324"/>
          </a:xfrm>
        </p:grpSpPr>
        <p:sp>
          <p:nvSpPr>
            <p:cNvPr id="70" name="矩形 69"/>
            <p:cNvSpPr/>
            <p:nvPr/>
          </p:nvSpPr>
          <p:spPr>
            <a:xfrm>
              <a:off x="391219" y="4121283"/>
              <a:ext cx="2955924" cy="47974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284597" y="3867706"/>
              <a:ext cx="316916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933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六边形 4"/>
          <p:cNvSpPr/>
          <p:nvPr/>
        </p:nvSpPr>
        <p:spPr>
          <a:xfrm>
            <a:off x="-412129" y="193793"/>
            <a:ext cx="1543554" cy="846320"/>
          </a:xfrm>
          <a:prstGeom prst="hexagon">
            <a:avLst/>
          </a:prstGeom>
          <a:gradFill>
            <a:gsLst>
              <a:gs pos="100000">
                <a:srgbClr val="DEDEDE"/>
              </a:gs>
              <a:gs pos="0">
                <a:schemeClr val="bg1"/>
              </a:gs>
            </a:gsLst>
            <a:lin ang="2700000" scaled="1"/>
          </a:gradFill>
          <a:ln>
            <a:noFill/>
          </a:ln>
          <a:effectLst>
            <a:outerShdw blurRad="431800" dist="215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500" y="324565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91180" y="405170"/>
            <a:ext cx="4578414" cy="523220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effectLst>
                <a:innerShdw blurRad="114300">
                  <a:prstClr val="black"/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096087" y="657225"/>
            <a:ext cx="5886276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30098" y="6657975"/>
            <a:ext cx="11931804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矩形 21"/>
          <p:cNvSpPr/>
          <p:nvPr/>
        </p:nvSpPr>
        <p:spPr>
          <a:xfrm rot="5400000" flipV="1">
            <a:off x="-218043" y="0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C33B2C"/>
              </a:gs>
              <a:gs pos="96000">
                <a:srgbClr val="7A251C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5400000" flipV="1">
            <a:off x="-218043" y="274242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81BDB9"/>
              </a:gs>
              <a:gs pos="85000">
                <a:srgbClr val="3F797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5400000" flipV="1">
            <a:off x="-218043" y="548483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F0D378"/>
              </a:gs>
              <a:gs pos="100000">
                <a:srgbClr val="BB931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5400000" flipV="1">
            <a:off x="-218043" y="822725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957D6F"/>
              </a:gs>
              <a:gs pos="100000">
                <a:srgbClr val="5E4F46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511353" y="2134202"/>
            <a:ext cx="6633914" cy="3317961"/>
          </a:xfrm>
          <a:custGeom>
            <a:avLst/>
            <a:gdLst/>
            <a:ahLst/>
            <a:cxnLst/>
            <a:rect l="l" t="t" r="r" b="b"/>
            <a:pathLst>
              <a:path w="9471331" h="4737100">
                <a:moveTo>
                  <a:pt x="9460710" y="4604172"/>
                </a:moveTo>
                <a:lnTo>
                  <a:pt x="9467460" y="4609055"/>
                </a:lnTo>
                <a:lnTo>
                  <a:pt x="9460723" y="4609055"/>
                </a:lnTo>
                <a:close/>
                <a:moveTo>
                  <a:pt x="9459779" y="4267992"/>
                </a:moveTo>
                <a:lnTo>
                  <a:pt x="9471331" y="4267992"/>
                </a:lnTo>
                <a:lnTo>
                  <a:pt x="9459806" y="4277542"/>
                </a:lnTo>
                <a:close/>
                <a:moveTo>
                  <a:pt x="8769335" y="4213223"/>
                </a:moveTo>
                <a:cubicBezTo>
                  <a:pt x="8731527" y="4213223"/>
                  <a:pt x="8700877" y="4243873"/>
                  <a:pt x="8700877" y="4281681"/>
                </a:cubicBezTo>
                <a:lnTo>
                  <a:pt x="8700877" y="4485828"/>
                </a:lnTo>
                <a:cubicBezTo>
                  <a:pt x="8700877" y="4523636"/>
                  <a:pt x="8731527" y="4554286"/>
                  <a:pt x="8769335" y="4554286"/>
                </a:cubicBezTo>
                <a:lnTo>
                  <a:pt x="8919937" y="4554286"/>
                </a:lnTo>
                <a:cubicBezTo>
                  <a:pt x="8957745" y="4554286"/>
                  <a:pt x="8988395" y="4523636"/>
                  <a:pt x="8988395" y="4485828"/>
                </a:cubicBezTo>
                <a:lnTo>
                  <a:pt x="8988395" y="4281681"/>
                </a:lnTo>
                <a:cubicBezTo>
                  <a:pt x="8988395" y="4243873"/>
                  <a:pt x="8957745" y="4213223"/>
                  <a:pt x="8919937" y="4213223"/>
                </a:cubicBezTo>
                <a:close/>
                <a:moveTo>
                  <a:pt x="8252748" y="4199483"/>
                </a:moveTo>
                <a:cubicBezTo>
                  <a:pt x="8218147" y="4199483"/>
                  <a:pt x="8190097" y="4227533"/>
                  <a:pt x="8190097" y="4262134"/>
                </a:cubicBezTo>
                <a:lnTo>
                  <a:pt x="8190097" y="4423126"/>
                </a:lnTo>
                <a:cubicBezTo>
                  <a:pt x="8190097" y="4457727"/>
                  <a:pt x="8218147" y="4485777"/>
                  <a:pt x="8252748" y="4485777"/>
                </a:cubicBezTo>
                <a:lnTo>
                  <a:pt x="8390575" y="4485777"/>
                </a:lnTo>
                <a:cubicBezTo>
                  <a:pt x="8425176" y="4485777"/>
                  <a:pt x="8453226" y="4457727"/>
                  <a:pt x="8453226" y="4423126"/>
                </a:cubicBezTo>
                <a:lnTo>
                  <a:pt x="8453226" y="4262134"/>
                </a:lnTo>
                <a:cubicBezTo>
                  <a:pt x="8453226" y="4227533"/>
                  <a:pt x="8425176" y="4199483"/>
                  <a:pt x="8390575" y="4199483"/>
                </a:cubicBezTo>
                <a:close/>
                <a:moveTo>
                  <a:pt x="7760171" y="4137570"/>
                </a:moveTo>
                <a:cubicBezTo>
                  <a:pt x="7729328" y="4137570"/>
                  <a:pt x="7704324" y="4162574"/>
                  <a:pt x="7704324" y="4193417"/>
                </a:cubicBezTo>
                <a:lnTo>
                  <a:pt x="7704324" y="4376453"/>
                </a:lnTo>
                <a:cubicBezTo>
                  <a:pt x="7704324" y="4407296"/>
                  <a:pt x="7729328" y="4432300"/>
                  <a:pt x="7760171" y="4432300"/>
                </a:cubicBezTo>
                <a:lnTo>
                  <a:pt x="7883031" y="4432300"/>
                </a:lnTo>
                <a:cubicBezTo>
                  <a:pt x="7913874" y="4432300"/>
                  <a:pt x="7938878" y="4407296"/>
                  <a:pt x="7938878" y="4376453"/>
                </a:cubicBezTo>
                <a:lnTo>
                  <a:pt x="7938878" y="4193417"/>
                </a:lnTo>
                <a:cubicBezTo>
                  <a:pt x="7938878" y="4162574"/>
                  <a:pt x="7913874" y="4137570"/>
                  <a:pt x="7883031" y="4137570"/>
                </a:cubicBezTo>
                <a:close/>
                <a:moveTo>
                  <a:pt x="7323040" y="4104233"/>
                </a:moveTo>
                <a:cubicBezTo>
                  <a:pt x="7296894" y="4104233"/>
                  <a:pt x="7275698" y="4125429"/>
                  <a:pt x="7275698" y="4151575"/>
                </a:cubicBezTo>
                <a:lnTo>
                  <a:pt x="7275698" y="4351621"/>
                </a:lnTo>
                <a:cubicBezTo>
                  <a:pt x="7275698" y="4377767"/>
                  <a:pt x="7296894" y="4398963"/>
                  <a:pt x="7323040" y="4398963"/>
                </a:cubicBezTo>
                <a:lnTo>
                  <a:pt x="7427190" y="4398963"/>
                </a:lnTo>
                <a:cubicBezTo>
                  <a:pt x="7453336" y="4398963"/>
                  <a:pt x="7474532" y="4377767"/>
                  <a:pt x="7474532" y="4351621"/>
                </a:cubicBezTo>
                <a:lnTo>
                  <a:pt x="7474532" y="4151575"/>
                </a:lnTo>
                <a:cubicBezTo>
                  <a:pt x="7474532" y="4125429"/>
                  <a:pt x="7453336" y="4104233"/>
                  <a:pt x="7427190" y="4104233"/>
                </a:cubicBezTo>
                <a:close/>
                <a:moveTo>
                  <a:pt x="6908703" y="4070350"/>
                </a:moveTo>
                <a:cubicBezTo>
                  <a:pt x="6882557" y="4070350"/>
                  <a:pt x="6861361" y="4091546"/>
                  <a:pt x="6861361" y="4117692"/>
                </a:cubicBezTo>
                <a:lnTo>
                  <a:pt x="6861361" y="4306376"/>
                </a:lnTo>
                <a:cubicBezTo>
                  <a:pt x="6861361" y="4332522"/>
                  <a:pt x="6882557" y="4353718"/>
                  <a:pt x="6908703" y="4353718"/>
                </a:cubicBezTo>
                <a:lnTo>
                  <a:pt x="7012853" y="4353718"/>
                </a:lnTo>
                <a:cubicBezTo>
                  <a:pt x="7038999" y="4353718"/>
                  <a:pt x="7060195" y="4332522"/>
                  <a:pt x="7060195" y="4306376"/>
                </a:cubicBezTo>
                <a:lnTo>
                  <a:pt x="7060195" y="4117692"/>
                </a:lnTo>
                <a:cubicBezTo>
                  <a:pt x="7060195" y="4091546"/>
                  <a:pt x="7038999" y="4070350"/>
                  <a:pt x="7012853" y="4070350"/>
                </a:cubicBezTo>
                <a:close/>
                <a:moveTo>
                  <a:pt x="6518178" y="4039394"/>
                </a:moveTo>
                <a:cubicBezTo>
                  <a:pt x="6492032" y="4039394"/>
                  <a:pt x="6470836" y="4060590"/>
                  <a:pt x="6470836" y="4086736"/>
                </a:cubicBezTo>
                <a:lnTo>
                  <a:pt x="6470836" y="4275420"/>
                </a:lnTo>
                <a:cubicBezTo>
                  <a:pt x="6470836" y="4301566"/>
                  <a:pt x="6492032" y="4322762"/>
                  <a:pt x="6518178" y="4322762"/>
                </a:cubicBezTo>
                <a:lnTo>
                  <a:pt x="6622328" y="4322762"/>
                </a:lnTo>
                <a:cubicBezTo>
                  <a:pt x="6648474" y="4322762"/>
                  <a:pt x="6669670" y="4301566"/>
                  <a:pt x="6669670" y="4275420"/>
                </a:cubicBezTo>
                <a:lnTo>
                  <a:pt x="6669670" y="4086736"/>
                </a:lnTo>
                <a:cubicBezTo>
                  <a:pt x="6669670" y="4060590"/>
                  <a:pt x="6648474" y="4039394"/>
                  <a:pt x="6622328" y="4039394"/>
                </a:cubicBezTo>
                <a:close/>
                <a:moveTo>
                  <a:pt x="6165978" y="4015582"/>
                </a:moveTo>
                <a:cubicBezTo>
                  <a:pt x="6142336" y="4015582"/>
                  <a:pt x="6123171" y="4034747"/>
                  <a:pt x="6123171" y="4058389"/>
                </a:cubicBezTo>
                <a:lnTo>
                  <a:pt x="6123171" y="4227568"/>
                </a:lnTo>
                <a:cubicBezTo>
                  <a:pt x="6123171" y="4251210"/>
                  <a:pt x="6142336" y="4270375"/>
                  <a:pt x="6165978" y="4270375"/>
                </a:cubicBezTo>
                <a:lnTo>
                  <a:pt x="6260149" y="4270375"/>
                </a:lnTo>
                <a:cubicBezTo>
                  <a:pt x="6283791" y="4270375"/>
                  <a:pt x="6302956" y="4251210"/>
                  <a:pt x="6302956" y="4227568"/>
                </a:cubicBezTo>
                <a:lnTo>
                  <a:pt x="6302956" y="4058389"/>
                </a:lnTo>
                <a:cubicBezTo>
                  <a:pt x="6302956" y="4034747"/>
                  <a:pt x="6283791" y="4015582"/>
                  <a:pt x="6260149" y="4015582"/>
                </a:cubicBezTo>
                <a:close/>
                <a:moveTo>
                  <a:pt x="5844850" y="3994147"/>
                </a:moveTo>
                <a:cubicBezTo>
                  <a:pt x="5824966" y="3994147"/>
                  <a:pt x="5808846" y="4010267"/>
                  <a:pt x="5808846" y="4030151"/>
                </a:cubicBezTo>
                <a:lnTo>
                  <a:pt x="5808846" y="4205795"/>
                </a:lnTo>
                <a:cubicBezTo>
                  <a:pt x="5808846" y="4225679"/>
                  <a:pt x="5824966" y="4241799"/>
                  <a:pt x="5844850" y="4241799"/>
                </a:cubicBezTo>
                <a:lnTo>
                  <a:pt x="5924054" y="4241799"/>
                </a:lnTo>
                <a:cubicBezTo>
                  <a:pt x="5943938" y="4241799"/>
                  <a:pt x="5960058" y="4225679"/>
                  <a:pt x="5960058" y="4205795"/>
                </a:cubicBezTo>
                <a:lnTo>
                  <a:pt x="5960058" y="4030151"/>
                </a:lnTo>
                <a:cubicBezTo>
                  <a:pt x="5960058" y="4010267"/>
                  <a:pt x="5943938" y="3994147"/>
                  <a:pt x="5924054" y="3994147"/>
                </a:cubicBezTo>
                <a:close/>
                <a:moveTo>
                  <a:pt x="5541976" y="3958428"/>
                </a:moveTo>
                <a:cubicBezTo>
                  <a:pt x="5523657" y="3958428"/>
                  <a:pt x="5508807" y="3973278"/>
                  <a:pt x="5508807" y="3991597"/>
                </a:cubicBezTo>
                <a:lnTo>
                  <a:pt x="5508807" y="4158625"/>
                </a:lnTo>
                <a:cubicBezTo>
                  <a:pt x="5508807" y="4176944"/>
                  <a:pt x="5523657" y="4191794"/>
                  <a:pt x="5541976" y="4191794"/>
                </a:cubicBezTo>
                <a:lnTo>
                  <a:pt x="5614944" y="4191794"/>
                </a:lnTo>
                <a:cubicBezTo>
                  <a:pt x="5633263" y="4191794"/>
                  <a:pt x="5648113" y="4176944"/>
                  <a:pt x="5648113" y="4158625"/>
                </a:cubicBezTo>
                <a:lnTo>
                  <a:pt x="5648113" y="3991597"/>
                </a:lnTo>
                <a:cubicBezTo>
                  <a:pt x="5648113" y="3973278"/>
                  <a:pt x="5633263" y="3958428"/>
                  <a:pt x="5614944" y="3958428"/>
                </a:cubicBezTo>
                <a:close/>
                <a:moveTo>
                  <a:pt x="5270513" y="3920328"/>
                </a:moveTo>
                <a:cubicBezTo>
                  <a:pt x="5252194" y="3920328"/>
                  <a:pt x="5237344" y="3935178"/>
                  <a:pt x="5237344" y="3953497"/>
                </a:cubicBezTo>
                <a:lnTo>
                  <a:pt x="5237344" y="4127669"/>
                </a:lnTo>
                <a:cubicBezTo>
                  <a:pt x="5237344" y="4145988"/>
                  <a:pt x="5252194" y="4160838"/>
                  <a:pt x="5270513" y="4160838"/>
                </a:cubicBezTo>
                <a:lnTo>
                  <a:pt x="5343481" y="4160838"/>
                </a:lnTo>
                <a:cubicBezTo>
                  <a:pt x="5361800" y="4160838"/>
                  <a:pt x="5376650" y="4145988"/>
                  <a:pt x="5376650" y="4127669"/>
                </a:cubicBezTo>
                <a:lnTo>
                  <a:pt x="5376650" y="3953497"/>
                </a:lnTo>
                <a:cubicBezTo>
                  <a:pt x="5376650" y="3935178"/>
                  <a:pt x="5361800" y="3920328"/>
                  <a:pt x="5343481" y="3920328"/>
                </a:cubicBezTo>
                <a:close/>
                <a:moveTo>
                  <a:pt x="5003813" y="3908421"/>
                </a:moveTo>
                <a:cubicBezTo>
                  <a:pt x="4985494" y="3908421"/>
                  <a:pt x="4970644" y="3923271"/>
                  <a:pt x="4970644" y="3941590"/>
                </a:cubicBezTo>
                <a:lnTo>
                  <a:pt x="4970644" y="4103855"/>
                </a:lnTo>
                <a:cubicBezTo>
                  <a:pt x="4970644" y="4122174"/>
                  <a:pt x="4985494" y="4137024"/>
                  <a:pt x="5003813" y="4137024"/>
                </a:cubicBezTo>
                <a:lnTo>
                  <a:pt x="5076781" y="4137024"/>
                </a:lnTo>
                <a:cubicBezTo>
                  <a:pt x="5095100" y="4137024"/>
                  <a:pt x="5109950" y="4122174"/>
                  <a:pt x="5109950" y="4103855"/>
                </a:cubicBezTo>
                <a:lnTo>
                  <a:pt x="5109950" y="3941590"/>
                </a:lnTo>
                <a:cubicBezTo>
                  <a:pt x="5109950" y="3923271"/>
                  <a:pt x="5095100" y="3908421"/>
                  <a:pt x="5076781" y="3908421"/>
                </a:cubicBezTo>
                <a:close/>
                <a:moveTo>
                  <a:pt x="4746638" y="3872702"/>
                </a:moveTo>
                <a:cubicBezTo>
                  <a:pt x="4728319" y="3872702"/>
                  <a:pt x="4713469" y="3887552"/>
                  <a:pt x="4713469" y="3905871"/>
                </a:cubicBezTo>
                <a:lnTo>
                  <a:pt x="4713469" y="4068136"/>
                </a:lnTo>
                <a:cubicBezTo>
                  <a:pt x="4713469" y="4086455"/>
                  <a:pt x="4728319" y="4101305"/>
                  <a:pt x="4746638" y="4101305"/>
                </a:cubicBezTo>
                <a:lnTo>
                  <a:pt x="4819606" y="4101305"/>
                </a:lnTo>
                <a:cubicBezTo>
                  <a:pt x="4837925" y="4101305"/>
                  <a:pt x="4852775" y="4086455"/>
                  <a:pt x="4852775" y="4068136"/>
                </a:cubicBezTo>
                <a:lnTo>
                  <a:pt x="4852775" y="3905871"/>
                </a:lnTo>
                <a:cubicBezTo>
                  <a:pt x="4852775" y="3887552"/>
                  <a:pt x="4837925" y="3872702"/>
                  <a:pt x="4819606" y="3872702"/>
                </a:cubicBezTo>
                <a:close/>
                <a:moveTo>
                  <a:pt x="4507491" y="3841744"/>
                </a:moveTo>
                <a:cubicBezTo>
                  <a:pt x="4491051" y="3841744"/>
                  <a:pt x="4477724" y="3855071"/>
                  <a:pt x="4477724" y="3871511"/>
                </a:cubicBezTo>
                <a:lnTo>
                  <a:pt x="4477724" y="4033439"/>
                </a:lnTo>
                <a:cubicBezTo>
                  <a:pt x="4477724" y="4049879"/>
                  <a:pt x="4491051" y="4063206"/>
                  <a:pt x="4507491" y="4063206"/>
                </a:cubicBezTo>
                <a:lnTo>
                  <a:pt x="4572977" y="4063206"/>
                </a:lnTo>
                <a:cubicBezTo>
                  <a:pt x="4589417" y="4063206"/>
                  <a:pt x="4602744" y="4049879"/>
                  <a:pt x="4602744" y="4033439"/>
                </a:cubicBezTo>
                <a:lnTo>
                  <a:pt x="4602744" y="3871511"/>
                </a:lnTo>
                <a:cubicBezTo>
                  <a:pt x="4602744" y="3855071"/>
                  <a:pt x="4589417" y="3841744"/>
                  <a:pt x="4572977" y="3841744"/>
                </a:cubicBezTo>
                <a:close/>
                <a:moveTo>
                  <a:pt x="4306672" y="3822693"/>
                </a:moveTo>
                <a:cubicBezTo>
                  <a:pt x="4294616" y="3822693"/>
                  <a:pt x="4284842" y="3832467"/>
                  <a:pt x="4284842" y="3844523"/>
                </a:cubicBezTo>
                <a:lnTo>
                  <a:pt x="4284842" y="3996132"/>
                </a:lnTo>
                <a:cubicBezTo>
                  <a:pt x="4284842" y="4008188"/>
                  <a:pt x="4294616" y="4017962"/>
                  <a:pt x="4306672" y="4017962"/>
                </a:cubicBezTo>
                <a:lnTo>
                  <a:pt x="4354696" y="4017962"/>
                </a:lnTo>
                <a:cubicBezTo>
                  <a:pt x="4366752" y="4017962"/>
                  <a:pt x="4376526" y="4008188"/>
                  <a:pt x="4376526" y="3996132"/>
                </a:cubicBezTo>
                <a:lnTo>
                  <a:pt x="4376526" y="3844523"/>
                </a:lnTo>
                <a:cubicBezTo>
                  <a:pt x="4376526" y="3832467"/>
                  <a:pt x="4366752" y="3822693"/>
                  <a:pt x="4354696" y="3822693"/>
                </a:cubicBezTo>
                <a:close/>
                <a:moveTo>
                  <a:pt x="4118553" y="3784593"/>
                </a:moveTo>
                <a:cubicBezTo>
                  <a:pt x="4106497" y="3784593"/>
                  <a:pt x="4096723" y="3794367"/>
                  <a:pt x="4096723" y="3806423"/>
                </a:cubicBezTo>
                <a:lnTo>
                  <a:pt x="4096723" y="3958032"/>
                </a:lnTo>
                <a:cubicBezTo>
                  <a:pt x="4096723" y="3970088"/>
                  <a:pt x="4106497" y="3979862"/>
                  <a:pt x="4118553" y="3979862"/>
                </a:cubicBezTo>
                <a:lnTo>
                  <a:pt x="4166577" y="3979862"/>
                </a:lnTo>
                <a:cubicBezTo>
                  <a:pt x="4178633" y="3979862"/>
                  <a:pt x="4188407" y="3970088"/>
                  <a:pt x="4188407" y="3958032"/>
                </a:cubicBezTo>
                <a:lnTo>
                  <a:pt x="4188407" y="3806423"/>
                </a:lnTo>
                <a:cubicBezTo>
                  <a:pt x="4188407" y="3794367"/>
                  <a:pt x="4178633" y="3784593"/>
                  <a:pt x="4166577" y="3784593"/>
                </a:cubicBezTo>
                <a:close/>
                <a:moveTo>
                  <a:pt x="3928053" y="3775068"/>
                </a:moveTo>
                <a:cubicBezTo>
                  <a:pt x="3915997" y="3775068"/>
                  <a:pt x="3906223" y="3784842"/>
                  <a:pt x="3906223" y="3796898"/>
                </a:cubicBezTo>
                <a:lnTo>
                  <a:pt x="3906223" y="3934220"/>
                </a:lnTo>
                <a:cubicBezTo>
                  <a:pt x="3906223" y="3946276"/>
                  <a:pt x="3915997" y="3956050"/>
                  <a:pt x="3928053" y="3956050"/>
                </a:cubicBezTo>
                <a:lnTo>
                  <a:pt x="3976077" y="3956050"/>
                </a:lnTo>
                <a:cubicBezTo>
                  <a:pt x="3988133" y="3956050"/>
                  <a:pt x="3997907" y="3946276"/>
                  <a:pt x="3997907" y="3934220"/>
                </a:cubicBezTo>
                <a:lnTo>
                  <a:pt x="3997907" y="3796898"/>
                </a:lnTo>
                <a:cubicBezTo>
                  <a:pt x="3997907" y="3784842"/>
                  <a:pt x="3988133" y="3775068"/>
                  <a:pt x="3976077" y="3775068"/>
                </a:cubicBezTo>
                <a:close/>
                <a:moveTo>
                  <a:pt x="3768288" y="3746500"/>
                </a:moveTo>
                <a:cubicBezTo>
                  <a:pt x="3757015" y="3746500"/>
                  <a:pt x="3747877" y="3755638"/>
                  <a:pt x="3747877" y="3766911"/>
                </a:cubicBezTo>
                <a:lnTo>
                  <a:pt x="3747877" y="3904683"/>
                </a:lnTo>
                <a:cubicBezTo>
                  <a:pt x="3747877" y="3915956"/>
                  <a:pt x="3757015" y="3925094"/>
                  <a:pt x="3768288" y="3925094"/>
                </a:cubicBezTo>
                <a:lnTo>
                  <a:pt x="3813190" y="3925094"/>
                </a:lnTo>
                <a:cubicBezTo>
                  <a:pt x="3824463" y="3925094"/>
                  <a:pt x="3833601" y="3915956"/>
                  <a:pt x="3833601" y="3904683"/>
                </a:cubicBezTo>
                <a:lnTo>
                  <a:pt x="3833601" y="3766911"/>
                </a:lnTo>
                <a:cubicBezTo>
                  <a:pt x="3833601" y="3755638"/>
                  <a:pt x="3824463" y="3746500"/>
                  <a:pt x="3813190" y="3746500"/>
                </a:cubicBezTo>
                <a:close/>
                <a:moveTo>
                  <a:pt x="3618269" y="3717925"/>
                </a:moveTo>
                <a:cubicBezTo>
                  <a:pt x="3606996" y="3717925"/>
                  <a:pt x="3597858" y="3727063"/>
                  <a:pt x="3597858" y="3738336"/>
                </a:cubicBezTo>
                <a:lnTo>
                  <a:pt x="3597858" y="3876108"/>
                </a:lnTo>
                <a:cubicBezTo>
                  <a:pt x="3597858" y="3887381"/>
                  <a:pt x="3606996" y="3896519"/>
                  <a:pt x="3618269" y="3896519"/>
                </a:cubicBezTo>
                <a:lnTo>
                  <a:pt x="3663171" y="3896519"/>
                </a:lnTo>
                <a:cubicBezTo>
                  <a:pt x="3674444" y="3896519"/>
                  <a:pt x="3683582" y="3887381"/>
                  <a:pt x="3683582" y="3876108"/>
                </a:cubicBezTo>
                <a:lnTo>
                  <a:pt x="3683582" y="3738336"/>
                </a:lnTo>
                <a:cubicBezTo>
                  <a:pt x="3683582" y="3727063"/>
                  <a:pt x="3674444" y="3717925"/>
                  <a:pt x="3663171" y="3717925"/>
                </a:cubicBezTo>
                <a:close/>
                <a:moveTo>
                  <a:pt x="3473125" y="3689350"/>
                </a:moveTo>
                <a:cubicBezTo>
                  <a:pt x="3463105" y="3689350"/>
                  <a:pt x="3454982" y="3697473"/>
                  <a:pt x="3454982" y="3707493"/>
                </a:cubicBezTo>
                <a:lnTo>
                  <a:pt x="3454982" y="3833131"/>
                </a:lnTo>
                <a:cubicBezTo>
                  <a:pt x="3454982" y="3843151"/>
                  <a:pt x="3463105" y="3851274"/>
                  <a:pt x="3473125" y="3851274"/>
                </a:cubicBezTo>
                <a:lnTo>
                  <a:pt x="3513039" y="3851274"/>
                </a:lnTo>
                <a:cubicBezTo>
                  <a:pt x="3523059" y="3851274"/>
                  <a:pt x="3531182" y="3843151"/>
                  <a:pt x="3531182" y="3833131"/>
                </a:cubicBezTo>
                <a:lnTo>
                  <a:pt x="3531182" y="3707493"/>
                </a:lnTo>
                <a:cubicBezTo>
                  <a:pt x="3531182" y="3697473"/>
                  <a:pt x="3523059" y="3689350"/>
                  <a:pt x="3513039" y="3689350"/>
                </a:cubicBezTo>
                <a:close/>
                <a:moveTo>
                  <a:pt x="3317890" y="3663156"/>
                </a:moveTo>
                <a:cubicBezTo>
                  <a:pt x="3309435" y="3663156"/>
                  <a:pt x="3302581" y="3670010"/>
                  <a:pt x="3302581" y="3678465"/>
                </a:cubicBezTo>
                <a:lnTo>
                  <a:pt x="3302581" y="3809771"/>
                </a:lnTo>
                <a:cubicBezTo>
                  <a:pt x="3302581" y="3818226"/>
                  <a:pt x="3309435" y="3825080"/>
                  <a:pt x="3317890" y="3825080"/>
                </a:cubicBezTo>
                <a:lnTo>
                  <a:pt x="3351567" y="3825080"/>
                </a:lnTo>
                <a:cubicBezTo>
                  <a:pt x="3360022" y="3825080"/>
                  <a:pt x="3366876" y="3818226"/>
                  <a:pt x="3366876" y="3809771"/>
                </a:cubicBezTo>
                <a:lnTo>
                  <a:pt x="3366876" y="3678465"/>
                </a:lnTo>
                <a:cubicBezTo>
                  <a:pt x="3366876" y="3670010"/>
                  <a:pt x="3360022" y="3663156"/>
                  <a:pt x="3351567" y="3663156"/>
                </a:cubicBezTo>
                <a:close/>
                <a:moveTo>
                  <a:pt x="3209032" y="3644102"/>
                </a:moveTo>
                <a:cubicBezTo>
                  <a:pt x="3201518" y="3644102"/>
                  <a:pt x="3195426" y="3650194"/>
                  <a:pt x="3195426" y="3657708"/>
                </a:cubicBezTo>
                <a:lnTo>
                  <a:pt x="3195426" y="3780513"/>
                </a:lnTo>
                <a:cubicBezTo>
                  <a:pt x="3195426" y="3788027"/>
                  <a:pt x="3201518" y="3794119"/>
                  <a:pt x="3209032" y="3794119"/>
                </a:cubicBezTo>
                <a:lnTo>
                  <a:pt x="3238966" y="3794119"/>
                </a:lnTo>
                <a:cubicBezTo>
                  <a:pt x="3246480" y="3794119"/>
                  <a:pt x="3252572" y="3788027"/>
                  <a:pt x="3252572" y="3780513"/>
                </a:cubicBezTo>
                <a:lnTo>
                  <a:pt x="3252572" y="3657708"/>
                </a:lnTo>
                <a:cubicBezTo>
                  <a:pt x="3252572" y="3650194"/>
                  <a:pt x="3246480" y="3644102"/>
                  <a:pt x="3238966" y="3644102"/>
                </a:cubicBezTo>
                <a:close/>
                <a:moveTo>
                  <a:pt x="3082826" y="3613145"/>
                </a:moveTo>
                <a:cubicBezTo>
                  <a:pt x="3075312" y="3613145"/>
                  <a:pt x="3069220" y="3619237"/>
                  <a:pt x="3069220" y="3626751"/>
                </a:cubicBezTo>
                <a:lnTo>
                  <a:pt x="3069220" y="3761461"/>
                </a:lnTo>
                <a:cubicBezTo>
                  <a:pt x="3069220" y="3768975"/>
                  <a:pt x="3075312" y="3775067"/>
                  <a:pt x="3082826" y="3775067"/>
                </a:cubicBezTo>
                <a:lnTo>
                  <a:pt x="3112760" y="3775067"/>
                </a:lnTo>
                <a:cubicBezTo>
                  <a:pt x="3120274" y="3775067"/>
                  <a:pt x="3126366" y="3768975"/>
                  <a:pt x="3126366" y="3761461"/>
                </a:cubicBezTo>
                <a:lnTo>
                  <a:pt x="3126366" y="3626751"/>
                </a:lnTo>
                <a:cubicBezTo>
                  <a:pt x="3126366" y="3619237"/>
                  <a:pt x="3120274" y="3613145"/>
                  <a:pt x="3112760" y="3613145"/>
                </a:cubicBezTo>
                <a:close/>
                <a:moveTo>
                  <a:pt x="2956620" y="3598858"/>
                </a:moveTo>
                <a:cubicBezTo>
                  <a:pt x="2949106" y="3598858"/>
                  <a:pt x="2943014" y="3604950"/>
                  <a:pt x="2943014" y="3612464"/>
                </a:cubicBezTo>
                <a:lnTo>
                  <a:pt x="2943014" y="3747174"/>
                </a:lnTo>
                <a:cubicBezTo>
                  <a:pt x="2943014" y="3754688"/>
                  <a:pt x="2949106" y="3760780"/>
                  <a:pt x="2956620" y="3760780"/>
                </a:cubicBezTo>
                <a:lnTo>
                  <a:pt x="2986554" y="3760780"/>
                </a:lnTo>
                <a:cubicBezTo>
                  <a:pt x="2994068" y="3760780"/>
                  <a:pt x="3000160" y="3754688"/>
                  <a:pt x="3000160" y="3747174"/>
                </a:cubicBezTo>
                <a:lnTo>
                  <a:pt x="3000160" y="3612464"/>
                </a:lnTo>
                <a:cubicBezTo>
                  <a:pt x="3000160" y="3604950"/>
                  <a:pt x="2994068" y="3598858"/>
                  <a:pt x="2986554" y="3598858"/>
                </a:cubicBezTo>
                <a:close/>
                <a:moveTo>
                  <a:pt x="2834817" y="3567902"/>
                </a:moveTo>
                <a:cubicBezTo>
                  <a:pt x="2828805" y="3567902"/>
                  <a:pt x="2823931" y="3572776"/>
                  <a:pt x="2823931" y="3578788"/>
                </a:cubicBezTo>
                <a:lnTo>
                  <a:pt x="2823931" y="3718938"/>
                </a:lnTo>
                <a:cubicBezTo>
                  <a:pt x="2823931" y="3724950"/>
                  <a:pt x="2828805" y="3729824"/>
                  <a:pt x="2834817" y="3729824"/>
                </a:cubicBezTo>
                <a:lnTo>
                  <a:pt x="2858764" y="3729824"/>
                </a:lnTo>
                <a:cubicBezTo>
                  <a:pt x="2864776" y="3729824"/>
                  <a:pt x="2869650" y="3724950"/>
                  <a:pt x="2869650" y="3718938"/>
                </a:cubicBezTo>
                <a:lnTo>
                  <a:pt x="2869650" y="3578788"/>
                </a:lnTo>
                <a:cubicBezTo>
                  <a:pt x="2869650" y="3572776"/>
                  <a:pt x="2864776" y="3567902"/>
                  <a:pt x="2858764" y="3567902"/>
                </a:cubicBezTo>
                <a:close/>
                <a:moveTo>
                  <a:pt x="2715754" y="3536946"/>
                </a:moveTo>
                <a:cubicBezTo>
                  <a:pt x="2709742" y="3536946"/>
                  <a:pt x="2704868" y="3541820"/>
                  <a:pt x="2704868" y="3547832"/>
                </a:cubicBezTo>
                <a:lnTo>
                  <a:pt x="2704868" y="3687982"/>
                </a:lnTo>
                <a:cubicBezTo>
                  <a:pt x="2704868" y="3693994"/>
                  <a:pt x="2709742" y="3698868"/>
                  <a:pt x="2715754" y="3698868"/>
                </a:cubicBezTo>
                <a:lnTo>
                  <a:pt x="2739701" y="3698868"/>
                </a:lnTo>
                <a:cubicBezTo>
                  <a:pt x="2745713" y="3698868"/>
                  <a:pt x="2750587" y="3693994"/>
                  <a:pt x="2750587" y="3687982"/>
                </a:cubicBezTo>
                <a:lnTo>
                  <a:pt x="2750587" y="3547832"/>
                </a:lnTo>
                <a:cubicBezTo>
                  <a:pt x="2750587" y="3541820"/>
                  <a:pt x="2745713" y="3536946"/>
                  <a:pt x="2739701" y="3536946"/>
                </a:cubicBezTo>
                <a:close/>
                <a:moveTo>
                  <a:pt x="2589548" y="3517896"/>
                </a:moveTo>
                <a:cubicBezTo>
                  <a:pt x="2583536" y="3517896"/>
                  <a:pt x="2578662" y="3522770"/>
                  <a:pt x="2578662" y="3528782"/>
                </a:cubicBezTo>
                <a:lnTo>
                  <a:pt x="2578662" y="3668932"/>
                </a:lnTo>
                <a:cubicBezTo>
                  <a:pt x="2578662" y="3674944"/>
                  <a:pt x="2583536" y="3679818"/>
                  <a:pt x="2589548" y="3679818"/>
                </a:cubicBezTo>
                <a:lnTo>
                  <a:pt x="2613495" y="3679818"/>
                </a:lnTo>
                <a:cubicBezTo>
                  <a:pt x="2619507" y="3679818"/>
                  <a:pt x="2624381" y="3674944"/>
                  <a:pt x="2624381" y="3668932"/>
                </a:cubicBezTo>
                <a:lnTo>
                  <a:pt x="2624381" y="3528782"/>
                </a:lnTo>
                <a:cubicBezTo>
                  <a:pt x="2624381" y="3522770"/>
                  <a:pt x="2619507" y="3517896"/>
                  <a:pt x="2613495" y="3517896"/>
                </a:cubicBezTo>
                <a:close/>
                <a:moveTo>
                  <a:pt x="2460961" y="3496465"/>
                </a:moveTo>
                <a:cubicBezTo>
                  <a:pt x="2454949" y="3496465"/>
                  <a:pt x="2450075" y="3501339"/>
                  <a:pt x="2450075" y="3507351"/>
                </a:cubicBezTo>
                <a:lnTo>
                  <a:pt x="2450075" y="3647501"/>
                </a:lnTo>
                <a:cubicBezTo>
                  <a:pt x="2450075" y="3653513"/>
                  <a:pt x="2454949" y="3658387"/>
                  <a:pt x="2460961" y="3658387"/>
                </a:cubicBezTo>
                <a:lnTo>
                  <a:pt x="2484908" y="3658387"/>
                </a:lnTo>
                <a:cubicBezTo>
                  <a:pt x="2490920" y="3658387"/>
                  <a:pt x="2495794" y="3653513"/>
                  <a:pt x="2495794" y="3647501"/>
                </a:cubicBezTo>
                <a:lnTo>
                  <a:pt x="2495794" y="3507351"/>
                </a:lnTo>
                <a:cubicBezTo>
                  <a:pt x="2495794" y="3501339"/>
                  <a:pt x="2490920" y="3496465"/>
                  <a:pt x="2484908" y="3496465"/>
                </a:cubicBezTo>
                <a:close/>
                <a:moveTo>
                  <a:pt x="2339517" y="3479794"/>
                </a:moveTo>
                <a:cubicBezTo>
                  <a:pt x="2333505" y="3479794"/>
                  <a:pt x="2328631" y="3484668"/>
                  <a:pt x="2328631" y="3490680"/>
                </a:cubicBezTo>
                <a:lnTo>
                  <a:pt x="2328631" y="3623693"/>
                </a:lnTo>
                <a:cubicBezTo>
                  <a:pt x="2328631" y="3629705"/>
                  <a:pt x="2333505" y="3634579"/>
                  <a:pt x="2339517" y="3634579"/>
                </a:cubicBezTo>
                <a:lnTo>
                  <a:pt x="2363464" y="3634579"/>
                </a:lnTo>
                <a:cubicBezTo>
                  <a:pt x="2369476" y="3634579"/>
                  <a:pt x="2374350" y="3629705"/>
                  <a:pt x="2374350" y="3623693"/>
                </a:cubicBezTo>
                <a:lnTo>
                  <a:pt x="2374350" y="3490680"/>
                </a:lnTo>
                <a:cubicBezTo>
                  <a:pt x="2374350" y="3484668"/>
                  <a:pt x="2369476" y="3479794"/>
                  <a:pt x="2363464" y="3479794"/>
                </a:cubicBezTo>
                <a:close/>
                <a:moveTo>
                  <a:pt x="2215692" y="3451219"/>
                </a:moveTo>
                <a:cubicBezTo>
                  <a:pt x="2209680" y="3451219"/>
                  <a:pt x="2204806" y="3456093"/>
                  <a:pt x="2204806" y="3462105"/>
                </a:cubicBezTo>
                <a:lnTo>
                  <a:pt x="2204806" y="3595118"/>
                </a:lnTo>
                <a:cubicBezTo>
                  <a:pt x="2204806" y="3601130"/>
                  <a:pt x="2209680" y="3606004"/>
                  <a:pt x="2215692" y="3606004"/>
                </a:cubicBezTo>
                <a:lnTo>
                  <a:pt x="2239639" y="3606004"/>
                </a:lnTo>
                <a:cubicBezTo>
                  <a:pt x="2245651" y="3606004"/>
                  <a:pt x="2250525" y="3601130"/>
                  <a:pt x="2250525" y="3595118"/>
                </a:cubicBezTo>
                <a:lnTo>
                  <a:pt x="2250525" y="3462105"/>
                </a:lnTo>
                <a:cubicBezTo>
                  <a:pt x="2250525" y="3456093"/>
                  <a:pt x="2245651" y="3451219"/>
                  <a:pt x="2239639" y="3451219"/>
                </a:cubicBezTo>
                <a:close/>
                <a:moveTo>
                  <a:pt x="2108536" y="3432169"/>
                </a:moveTo>
                <a:cubicBezTo>
                  <a:pt x="2102524" y="3432169"/>
                  <a:pt x="2097650" y="3437043"/>
                  <a:pt x="2097650" y="3443055"/>
                </a:cubicBezTo>
                <a:lnTo>
                  <a:pt x="2097650" y="3576068"/>
                </a:lnTo>
                <a:cubicBezTo>
                  <a:pt x="2097650" y="3582080"/>
                  <a:pt x="2102524" y="3586954"/>
                  <a:pt x="2108536" y="3586954"/>
                </a:cubicBezTo>
                <a:lnTo>
                  <a:pt x="2132483" y="3586954"/>
                </a:lnTo>
                <a:cubicBezTo>
                  <a:pt x="2138495" y="3586954"/>
                  <a:pt x="2143369" y="3582080"/>
                  <a:pt x="2143369" y="3576068"/>
                </a:cubicBezTo>
                <a:lnTo>
                  <a:pt x="2143369" y="3443055"/>
                </a:lnTo>
                <a:cubicBezTo>
                  <a:pt x="2143369" y="3437043"/>
                  <a:pt x="2138495" y="3432169"/>
                  <a:pt x="2132483" y="3432169"/>
                </a:cubicBezTo>
                <a:close/>
                <a:moveTo>
                  <a:pt x="1965660" y="3422645"/>
                </a:moveTo>
                <a:cubicBezTo>
                  <a:pt x="1959648" y="3422645"/>
                  <a:pt x="1954774" y="3427519"/>
                  <a:pt x="1954774" y="3433531"/>
                </a:cubicBezTo>
                <a:lnTo>
                  <a:pt x="1954774" y="3545115"/>
                </a:lnTo>
                <a:cubicBezTo>
                  <a:pt x="1954774" y="3551127"/>
                  <a:pt x="1959648" y="3556001"/>
                  <a:pt x="1965660" y="3556001"/>
                </a:cubicBezTo>
                <a:lnTo>
                  <a:pt x="1989607" y="3556001"/>
                </a:lnTo>
                <a:cubicBezTo>
                  <a:pt x="1995619" y="3556001"/>
                  <a:pt x="2000493" y="3551127"/>
                  <a:pt x="2000493" y="3545115"/>
                </a:cubicBezTo>
                <a:lnTo>
                  <a:pt x="2000493" y="3433531"/>
                </a:lnTo>
                <a:cubicBezTo>
                  <a:pt x="2000493" y="3427519"/>
                  <a:pt x="1995619" y="3422645"/>
                  <a:pt x="1989607" y="3422645"/>
                </a:cubicBezTo>
                <a:close/>
                <a:moveTo>
                  <a:pt x="1841833" y="3408358"/>
                </a:moveTo>
                <a:cubicBezTo>
                  <a:pt x="1835821" y="3408358"/>
                  <a:pt x="1830947" y="3413232"/>
                  <a:pt x="1830947" y="3419244"/>
                </a:cubicBezTo>
                <a:lnTo>
                  <a:pt x="1830947" y="3521302"/>
                </a:lnTo>
                <a:cubicBezTo>
                  <a:pt x="1830947" y="3527314"/>
                  <a:pt x="1835821" y="3532188"/>
                  <a:pt x="1841833" y="3532188"/>
                </a:cubicBezTo>
                <a:lnTo>
                  <a:pt x="1865780" y="3532188"/>
                </a:lnTo>
                <a:cubicBezTo>
                  <a:pt x="1871792" y="3532188"/>
                  <a:pt x="1876666" y="3527314"/>
                  <a:pt x="1876666" y="3521302"/>
                </a:cubicBezTo>
                <a:lnTo>
                  <a:pt x="1876666" y="3419244"/>
                </a:lnTo>
                <a:cubicBezTo>
                  <a:pt x="1876666" y="3413232"/>
                  <a:pt x="1871792" y="3408358"/>
                  <a:pt x="1865780" y="3408358"/>
                </a:cubicBezTo>
                <a:close/>
                <a:moveTo>
                  <a:pt x="1708482" y="3391689"/>
                </a:moveTo>
                <a:cubicBezTo>
                  <a:pt x="1702470" y="3391689"/>
                  <a:pt x="1697596" y="3396563"/>
                  <a:pt x="1697596" y="3402575"/>
                </a:cubicBezTo>
                <a:lnTo>
                  <a:pt x="1697596" y="3504633"/>
                </a:lnTo>
                <a:cubicBezTo>
                  <a:pt x="1697596" y="3510645"/>
                  <a:pt x="1702470" y="3515519"/>
                  <a:pt x="1708482" y="3515519"/>
                </a:cubicBezTo>
                <a:lnTo>
                  <a:pt x="1732429" y="3515519"/>
                </a:lnTo>
                <a:cubicBezTo>
                  <a:pt x="1738441" y="3515519"/>
                  <a:pt x="1743315" y="3510645"/>
                  <a:pt x="1743315" y="3504633"/>
                </a:cubicBezTo>
                <a:lnTo>
                  <a:pt x="1743315" y="3402575"/>
                </a:lnTo>
                <a:cubicBezTo>
                  <a:pt x="1743315" y="3396563"/>
                  <a:pt x="1738441" y="3391689"/>
                  <a:pt x="1732429" y="3391689"/>
                </a:cubicBezTo>
                <a:close/>
                <a:moveTo>
                  <a:pt x="1567989" y="3372639"/>
                </a:moveTo>
                <a:cubicBezTo>
                  <a:pt x="1561977" y="3372639"/>
                  <a:pt x="1557103" y="3377513"/>
                  <a:pt x="1557103" y="3383525"/>
                </a:cubicBezTo>
                <a:lnTo>
                  <a:pt x="1557103" y="3485583"/>
                </a:lnTo>
                <a:cubicBezTo>
                  <a:pt x="1557103" y="3491595"/>
                  <a:pt x="1561977" y="3496469"/>
                  <a:pt x="1567989" y="3496469"/>
                </a:cubicBezTo>
                <a:lnTo>
                  <a:pt x="1591936" y="3496469"/>
                </a:lnTo>
                <a:cubicBezTo>
                  <a:pt x="1597948" y="3496469"/>
                  <a:pt x="1602822" y="3491595"/>
                  <a:pt x="1602822" y="3485583"/>
                </a:cubicBezTo>
                <a:lnTo>
                  <a:pt x="1602822" y="3383525"/>
                </a:lnTo>
                <a:cubicBezTo>
                  <a:pt x="1602822" y="3377513"/>
                  <a:pt x="1597948" y="3372639"/>
                  <a:pt x="1591936" y="3372639"/>
                </a:cubicBezTo>
                <a:close/>
                <a:moveTo>
                  <a:pt x="1429877" y="3358351"/>
                </a:moveTo>
                <a:cubicBezTo>
                  <a:pt x="1423865" y="3358351"/>
                  <a:pt x="1418991" y="3363225"/>
                  <a:pt x="1418991" y="3369237"/>
                </a:cubicBezTo>
                <a:lnTo>
                  <a:pt x="1418991" y="3471295"/>
                </a:lnTo>
                <a:cubicBezTo>
                  <a:pt x="1418991" y="3477307"/>
                  <a:pt x="1423865" y="3482181"/>
                  <a:pt x="1429877" y="3482181"/>
                </a:cubicBezTo>
                <a:lnTo>
                  <a:pt x="1453824" y="3482181"/>
                </a:lnTo>
                <a:cubicBezTo>
                  <a:pt x="1459836" y="3482181"/>
                  <a:pt x="1464710" y="3477307"/>
                  <a:pt x="1464710" y="3471295"/>
                </a:cubicBezTo>
                <a:lnTo>
                  <a:pt x="1464710" y="3369237"/>
                </a:lnTo>
                <a:cubicBezTo>
                  <a:pt x="1464710" y="3363225"/>
                  <a:pt x="1459836" y="3358351"/>
                  <a:pt x="1453824" y="3358351"/>
                </a:cubicBezTo>
                <a:close/>
                <a:moveTo>
                  <a:pt x="1298909" y="3344064"/>
                </a:moveTo>
                <a:cubicBezTo>
                  <a:pt x="1292897" y="3344064"/>
                  <a:pt x="1288023" y="3348938"/>
                  <a:pt x="1288023" y="3354950"/>
                </a:cubicBezTo>
                <a:lnTo>
                  <a:pt x="1288023" y="3457008"/>
                </a:lnTo>
                <a:cubicBezTo>
                  <a:pt x="1288023" y="3463020"/>
                  <a:pt x="1292897" y="3467894"/>
                  <a:pt x="1298909" y="3467894"/>
                </a:cubicBezTo>
                <a:lnTo>
                  <a:pt x="1322856" y="3467894"/>
                </a:lnTo>
                <a:cubicBezTo>
                  <a:pt x="1328868" y="3467894"/>
                  <a:pt x="1333742" y="3463020"/>
                  <a:pt x="1333742" y="3457008"/>
                </a:cubicBezTo>
                <a:lnTo>
                  <a:pt x="1333742" y="3354950"/>
                </a:lnTo>
                <a:cubicBezTo>
                  <a:pt x="1333742" y="3348938"/>
                  <a:pt x="1328868" y="3344064"/>
                  <a:pt x="1322856" y="3344064"/>
                </a:cubicBezTo>
                <a:close/>
                <a:moveTo>
                  <a:pt x="1165559" y="3329776"/>
                </a:moveTo>
                <a:cubicBezTo>
                  <a:pt x="1159547" y="3329776"/>
                  <a:pt x="1154673" y="3334650"/>
                  <a:pt x="1154673" y="3340662"/>
                </a:cubicBezTo>
                <a:lnTo>
                  <a:pt x="1154673" y="3442720"/>
                </a:lnTo>
                <a:cubicBezTo>
                  <a:pt x="1154673" y="3448732"/>
                  <a:pt x="1159547" y="3453606"/>
                  <a:pt x="1165559" y="3453606"/>
                </a:cubicBezTo>
                <a:lnTo>
                  <a:pt x="1189506" y="3453606"/>
                </a:lnTo>
                <a:cubicBezTo>
                  <a:pt x="1195518" y="3453606"/>
                  <a:pt x="1200392" y="3448732"/>
                  <a:pt x="1200392" y="3442720"/>
                </a:cubicBezTo>
                <a:lnTo>
                  <a:pt x="1200392" y="3340662"/>
                </a:lnTo>
                <a:cubicBezTo>
                  <a:pt x="1200392" y="3334650"/>
                  <a:pt x="1195518" y="3329776"/>
                  <a:pt x="1189506" y="3329776"/>
                </a:cubicBezTo>
                <a:close/>
                <a:moveTo>
                  <a:pt x="901238" y="3325018"/>
                </a:moveTo>
                <a:cubicBezTo>
                  <a:pt x="895226" y="3325018"/>
                  <a:pt x="890352" y="3329892"/>
                  <a:pt x="890352" y="3335904"/>
                </a:cubicBezTo>
                <a:lnTo>
                  <a:pt x="890352" y="3421287"/>
                </a:lnTo>
                <a:cubicBezTo>
                  <a:pt x="890352" y="3427299"/>
                  <a:pt x="895226" y="3432173"/>
                  <a:pt x="901238" y="3432173"/>
                </a:cubicBezTo>
                <a:lnTo>
                  <a:pt x="925185" y="3432173"/>
                </a:lnTo>
                <a:cubicBezTo>
                  <a:pt x="931197" y="3432173"/>
                  <a:pt x="936071" y="3427299"/>
                  <a:pt x="936071" y="3421287"/>
                </a:cubicBezTo>
                <a:lnTo>
                  <a:pt x="936071" y="3335904"/>
                </a:lnTo>
                <a:cubicBezTo>
                  <a:pt x="936071" y="3329892"/>
                  <a:pt x="931197" y="3325018"/>
                  <a:pt x="925185" y="3325018"/>
                </a:cubicBezTo>
                <a:close/>
                <a:moveTo>
                  <a:pt x="1029826" y="3317874"/>
                </a:moveTo>
                <a:cubicBezTo>
                  <a:pt x="1023814" y="3317874"/>
                  <a:pt x="1018940" y="3322748"/>
                  <a:pt x="1018940" y="3328760"/>
                </a:cubicBezTo>
                <a:lnTo>
                  <a:pt x="1018940" y="3414143"/>
                </a:lnTo>
                <a:cubicBezTo>
                  <a:pt x="1018940" y="3420155"/>
                  <a:pt x="1023814" y="3425029"/>
                  <a:pt x="1029826" y="3425029"/>
                </a:cubicBezTo>
                <a:lnTo>
                  <a:pt x="1053773" y="3425029"/>
                </a:lnTo>
                <a:cubicBezTo>
                  <a:pt x="1059785" y="3425029"/>
                  <a:pt x="1064659" y="3420155"/>
                  <a:pt x="1064659" y="3414143"/>
                </a:cubicBezTo>
                <a:lnTo>
                  <a:pt x="1064659" y="3328760"/>
                </a:lnTo>
                <a:cubicBezTo>
                  <a:pt x="1064659" y="3322748"/>
                  <a:pt x="1059785" y="3317874"/>
                  <a:pt x="1053773" y="3317874"/>
                </a:cubicBezTo>
                <a:close/>
                <a:moveTo>
                  <a:pt x="748838" y="3303586"/>
                </a:moveTo>
                <a:cubicBezTo>
                  <a:pt x="742826" y="3303586"/>
                  <a:pt x="737952" y="3308460"/>
                  <a:pt x="737952" y="3314472"/>
                </a:cubicBezTo>
                <a:lnTo>
                  <a:pt x="737952" y="3399855"/>
                </a:lnTo>
                <a:cubicBezTo>
                  <a:pt x="737952" y="3405867"/>
                  <a:pt x="742826" y="3410741"/>
                  <a:pt x="748838" y="3410741"/>
                </a:cubicBezTo>
                <a:lnTo>
                  <a:pt x="772785" y="3410741"/>
                </a:lnTo>
                <a:cubicBezTo>
                  <a:pt x="778797" y="3410741"/>
                  <a:pt x="783671" y="3405867"/>
                  <a:pt x="783671" y="3399855"/>
                </a:cubicBezTo>
                <a:lnTo>
                  <a:pt x="783671" y="3314472"/>
                </a:lnTo>
                <a:cubicBezTo>
                  <a:pt x="783671" y="3308460"/>
                  <a:pt x="778797" y="3303586"/>
                  <a:pt x="772785" y="3303586"/>
                </a:cubicBezTo>
                <a:close/>
                <a:moveTo>
                  <a:pt x="603582" y="3284536"/>
                </a:moveTo>
                <a:cubicBezTo>
                  <a:pt x="597570" y="3284536"/>
                  <a:pt x="592696" y="3289410"/>
                  <a:pt x="592696" y="3295422"/>
                </a:cubicBezTo>
                <a:lnTo>
                  <a:pt x="592696" y="3380805"/>
                </a:lnTo>
                <a:cubicBezTo>
                  <a:pt x="592696" y="3386817"/>
                  <a:pt x="597570" y="3391691"/>
                  <a:pt x="603582" y="3391691"/>
                </a:cubicBezTo>
                <a:lnTo>
                  <a:pt x="627529" y="3391691"/>
                </a:lnTo>
                <a:cubicBezTo>
                  <a:pt x="633541" y="3391691"/>
                  <a:pt x="638415" y="3386817"/>
                  <a:pt x="638415" y="3380805"/>
                </a:cubicBezTo>
                <a:lnTo>
                  <a:pt x="638415" y="3295422"/>
                </a:lnTo>
                <a:cubicBezTo>
                  <a:pt x="638415" y="3289410"/>
                  <a:pt x="633541" y="3284536"/>
                  <a:pt x="627529" y="3284536"/>
                </a:cubicBezTo>
                <a:close/>
                <a:moveTo>
                  <a:pt x="446420" y="3277392"/>
                </a:moveTo>
                <a:cubicBezTo>
                  <a:pt x="440408" y="3277392"/>
                  <a:pt x="435534" y="3282266"/>
                  <a:pt x="435534" y="3288278"/>
                </a:cubicBezTo>
                <a:lnTo>
                  <a:pt x="435534" y="3373661"/>
                </a:lnTo>
                <a:cubicBezTo>
                  <a:pt x="435534" y="3379673"/>
                  <a:pt x="440408" y="3384547"/>
                  <a:pt x="446420" y="3384547"/>
                </a:cubicBezTo>
                <a:lnTo>
                  <a:pt x="470367" y="3384547"/>
                </a:lnTo>
                <a:cubicBezTo>
                  <a:pt x="476379" y="3384547"/>
                  <a:pt x="481253" y="3379673"/>
                  <a:pt x="481253" y="3373661"/>
                </a:cubicBezTo>
                <a:lnTo>
                  <a:pt x="481253" y="3288278"/>
                </a:lnTo>
                <a:cubicBezTo>
                  <a:pt x="481253" y="3282266"/>
                  <a:pt x="476379" y="3277392"/>
                  <a:pt x="470367" y="3277392"/>
                </a:cubicBezTo>
                <a:close/>
                <a:moveTo>
                  <a:pt x="305926" y="3263104"/>
                </a:moveTo>
                <a:cubicBezTo>
                  <a:pt x="299914" y="3263104"/>
                  <a:pt x="295040" y="3267978"/>
                  <a:pt x="295040" y="3273990"/>
                </a:cubicBezTo>
                <a:lnTo>
                  <a:pt x="295040" y="3359373"/>
                </a:lnTo>
                <a:cubicBezTo>
                  <a:pt x="295040" y="3365385"/>
                  <a:pt x="299914" y="3370259"/>
                  <a:pt x="305926" y="3370259"/>
                </a:cubicBezTo>
                <a:lnTo>
                  <a:pt x="329873" y="3370259"/>
                </a:lnTo>
                <a:cubicBezTo>
                  <a:pt x="335885" y="3370259"/>
                  <a:pt x="340759" y="3365385"/>
                  <a:pt x="340759" y="3359373"/>
                </a:cubicBezTo>
                <a:lnTo>
                  <a:pt x="340759" y="3273990"/>
                </a:lnTo>
                <a:cubicBezTo>
                  <a:pt x="340759" y="3267978"/>
                  <a:pt x="335885" y="3263104"/>
                  <a:pt x="329873" y="3263104"/>
                </a:cubicBezTo>
                <a:close/>
                <a:moveTo>
                  <a:pt x="158288" y="3255961"/>
                </a:moveTo>
                <a:cubicBezTo>
                  <a:pt x="152276" y="3255961"/>
                  <a:pt x="147402" y="3260835"/>
                  <a:pt x="147402" y="3266847"/>
                </a:cubicBezTo>
                <a:lnTo>
                  <a:pt x="147402" y="3352230"/>
                </a:lnTo>
                <a:cubicBezTo>
                  <a:pt x="147402" y="3358242"/>
                  <a:pt x="152276" y="3363116"/>
                  <a:pt x="158288" y="3363116"/>
                </a:cubicBezTo>
                <a:lnTo>
                  <a:pt x="182235" y="3363116"/>
                </a:lnTo>
                <a:cubicBezTo>
                  <a:pt x="188247" y="3363116"/>
                  <a:pt x="193121" y="3358242"/>
                  <a:pt x="193121" y="3352230"/>
                </a:cubicBezTo>
                <a:lnTo>
                  <a:pt x="193121" y="3266847"/>
                </a:lnTo>
                <a:cubicBezTo>
                  <a:pt x="193121" y="3260835"/>
                  <a:pt x="188247" y="3255961"/>
                  <a:pt x="182235" y="3255961"/>
                </a:cubicBezTo>
                <a:close/>
                <a:moveTo>
                  <a:pt x="13032" y="3253580"/>
                </a:moveTo>
                <a:cubicBezTo>
                  <a:pt x="7020" y="3253580"/>
                  <a:pt x="2146" y="3258454"/>
                  <a:pt x="2146" y="3264466"/>
                </a:cubicBezTo>
                <a:lnTo>
                  <a:pt x="2146" y="3349849"/>
                </a:lnTo>
                <a:cubicBezTo>
                  <a:pt x="2146" y="3355861"/>
                  <a:pt x="7020" y="3360735"/>
                  <a:pt x="13032" y="3360735"/>
                </a:cubicBezTo>
                <a:lnTo>
                  <a:pt x="36979" y="3360735"/>
                </a:lnTo>
                <a:cubicBezTo>
                  <a:pt x="42991" y="3360735"/>
                  <a:pt x="47865" y="3355861"/>
                  <a:pt x="47865" y="3349849"/>
                </a:cubicBezTo>
                <a:lnTo>
                  <a:pt x="47865" y="3264466"/>
                </a:lnTo>
                <a:cubicBezTo>
                  <a:pt x="47865" y="3258454"/>
                  <a:pt x="42991" y="3253580"/>
                  <a:pt x="36979" y="3253580"/>
                </a:cubicBezTo>
                <a:close/>
                <a:moveTo>
                  <a:pt x="37046" y="1858393"/>
                </a:moveTo>
                <a:cubicBezTo>
                  <a:pt x="32838" y="1858393"/>
                  <a:pt x="29426" y="1861805"/>
                  <a:pt x="29426" y="1866013"/>
                </a:cubicBezTo>
                <a:lnTo>
                  <a:pt x="29426" y="1959615"/>
                </a:lnTo>
                <a:cubicBezTo>
                  <a:pt x="29427" y="1963823"/>
                  <a:pt x="32839" y="1967235"/>
                  <a:pt x="37046" y="1967235"/>
                </a:cubicBezTo>
                <a:lnTo>
                  <a:pt x="67525" y="1967235"/>
                </a:lnTo>
                <a:cubicBezTo>
                  <a:pt x="71733" y="1967235"/>
                  <a:pt x="75145" y="1963823"/>
                  <a:pt x="75145" y="1959615"/>
                </a:cubicBezTo>
                <a:lnTo>
                  <a:pt x="75145" y="1866013"/>
                </a:lnTo>
                <a:cubicBezTo>
                  <a:pt x="75144" y="1861805"/>
                  <a:pt x="71732" y="1858393"/>
                  <a:pt x="67525" y="1858393"/>
                </a:cubicBezTo>
                <a:close/>
                <a:moveTo>
                  <a:pt x="187064" y="1839343"/>
                </a:moveTo>
                <a:cubicBezTo>
                  <a:pt x="182856" y="1839343"/>
                  <a:pt x="179444" y="1842755"/>
                  <a:pt x="179444" y="1846963"/>
                </a:cubicBezTo>
                <a:lnTo>
                  <a:pt x="179444" y="1940565"/>
                </a:lnTo>
                <a:cubicBezTo>
                  <a:pt x="179444" y="1944773"/>
                  <a:pt x="182856" y="1948185"/>
                  <a:pt x="187064" y="1948185"/>
                </a:cubicBezTo>
                <a:lnTo>
                  <a:pt x="217543" y="1948185"/>
                </a:lnTo>
                <a:cubicBezTo>
                  <a:pt x="221751" y="1948185"/>
                  <a:pt x="225163" y="1944773"/>
                  <a:pt x="225163" y="1940565"/>
                </a:cubicBezTo>
                <a:lnTo>
                  <a:pt x="225163" y="1846963"/>
                </a:lnTo>
                <a:cubicBezTo>
                  <a:pt x="225161" y="1842755"/>
                  <a:pt x="221750" y="1839343"/>
                  <a:pt x="217543" y="1839343"/>
                </a:cubicBezTo>
                <a:close/>
                <a:moveTo>
                  <a:pt x="329938" y="1813149"/>
                </a:moveTo>
                <a:cubicBezTo>
                  <a:pt x="325730" y="1813149"/>
                  <a:pt x="322318" y="1816561"/>
                  <a:pt x="322318" y="1820769"/>
                </a:cubicBezTo>
                <a:lnTo>
                  <a:pt x="322318" y="1926749"/>
                </a:lnTo>
                <a:cubicBezTo>
                  <a:pt x="322319" y="1930957"/>
                  <a:pt x="325730" y="1934369"/>
                  <a:pt x="329938" y="1934369"/>
                </a:cubicBezTo>
                <a:lnTo>
                  <a:pt x="360417" y="1934369"/>
                </a:lnTo>
                <a:cubicBezTo>
                  <a:pt x="364625" y="1934369"/>
                  <a:pt x="368037" y="1930957"/>
                  <a:pt x="368037" y="1926749"/>
                </a:cubicBezTo>
                <a:lnTo>
                  <a:pt x="368037" y="1820769"/>
                </a:lnTo>
                <a:cubicBezTo>
                  <a:pt x="368037" y="1816561"/>
                  <a:pt x="364625" y="1813149"/>
                  <a:pt x="360417" y="1813149"/>
                </a:cubicBezTo>
                <a:close/>
                <a:moveTo>
                  <a:pt x="475194" y="1794099"/>
                </a:moveTo>
                <a:cubicBezTo>
                  <a:pt x="470986" y="1794099"/>
                  <a:pt x="467574" y="1797511"/>
                  <a:pt x="467574" y="1801719"/>
                </a:cubicBezTo>
                <a:lnTo>
                  <a:pt x="467574" y="1907699"/>
                </a:lnTo>
                <a:cubicBezTo>
                  <a:pt x="467574" y="1911907"/>
                  <a:pt x="470986" y="1915319"/>
                  <a:pt x="475194" y="1915319"/>
                </a:cubicBezTo>
                <a:lnTo>
                  <a:pt x="505673" y="1915319"/>
                </a:lnTo>
                <a:cubicBezTo>
                  <a:pt x="509881" y="1915319"/>
                  <a:pt x="513293" y="1911907"/>
                  <a:pt x="513293" y="1907699"/>
                </a:cubicBezTo>
                <a:lnTo>
                  <a:pt x="513293" y="1801719"/>
                </a:lnTo>
                <a:cubicBezTo>
                  <a:pt x="513293" y="1797511"/>
                  <a:pt x="509881" y="1794099"/>
                  <a:pt x="505673" y="1794099"/>
                </a:cubicBezTo>
                <a:close/>
                <a:moveTo>
                  <a:pt x="625213" y="1775049"/>
                </a:moveTo>
                <a:cubicBezTo>
                  <a:pt x="621005" y="1775049"/>
                  <a:pt x="617593" y="1778461"/>
                  <a:pt x="617593" y="1782669"/>
                </a:cubicBezTo>
                <a:lnTo>
                  <a:pt x="617593" y="1888649"/>
                </a:lnTo>
                <a:cubicBezTo>
                  <a:pt x="617593" y="1892857"/>
                  <a:pt x="621005" y="1896269"/>
                  <a:pt x="625213" y="1896269"/>
                </a:cubicBezTo>
                <a:lnTo>
                  <a:pt x="655692" y="1896269"/>
                </a:lnTo>
                <a:cubicBezTo>
                  <a:pt x="659900" y="1896269"/>
                  <a:pt x="663312" y="1892857"/>
                  <a:pt x="663312" y="1888649"/>
                </a:cubicBezTo>
                <a:lnTo>
                  <a:pt x="663312" y="1782669"/>
                </a:lnTo>
                <a:cubicBezTo>
                  <a:pt x="663311" y="1778461"/>
                  <a:pt x="659899" y="1775049"/>
                  <a:pt x="655692" y="1775049"/>
                </a:cubicBezTo>
                <a:close/>
                <a:moveTo>
                  <a:pt x="772850" y="1755999"/>
                </a:moveTo>
                <a:cubicBezTo>
                  <a:pt x="768642" y="1755999"/>
                  <a:pt x="765230" y="1759411"/>
                  <a:pt x="765230" y="1763619"/>
                </a:cubicBezTo>
                <a:lnTo>
                  <a:pt x="765230" y="1869599"/>
                </a:lnTo>
                <a:cubicBezTo>
                  <a:pt x="765230" y="1873807"/>
                  <a:pt x="768642" y="1877219"/>
                  <a:pt x="772850" y="1877219"/>
                </a:cubicBezTo>
                <a:lnTo>
                  <a:pt x="803329" y="1877219"/>
                </a:lnTo>
                <a:cubicBezTo>
                  <a:pt x="807537" y="1877219"/>
                  <a:pt x="810949" y="1873807"/>
                  <a:pt x="810949" y="1869599"/>
                </a:cubicBezTo>
                <a:lnTo>
                  <a:pt x="810949" y="1763619"/>
                </a:lnTo>
                <a:cubicBezTo>
                  <a:pt x="810947" y="1759411"/>
                  <a:pt x="807537" y="1755999"/>
                  <a:pt x="803329" y="1755999"/>
                </a:cubicBezTo>
                <a:close/>
                <a:moveTo>
                  <a:pt x="920488" y="1736949"/>
                </a:moveTo>
                <a:cubicBezTo>
                  <a:pt x="916280" y="1736949"/>
                  <a:pt x="912868" y="1740361"/>
                  <a:pt x="912868" y="1744569"/>
                </a:cubicBezTo>
                <a:lnTo>
                  <a:pt x="912868" y="1850549"/>
                </a:lnTo>
                <a:cubicBezTo>
                  <a:pt x="912868" y="1854757"/>
                  <a:pt x="916280" y="1858169"/>
                  <a:pt x="920488" y="1858169"/>
                </a:cubicBezTo>
                <a:lnTo>
                  <a:pt x="950967" y="1858169"/>
                </a:lnTo>
                <a:cubicBezTo>
                  <a:pt x="955175" y="1858169"/>
                  <a:pt x="958587" y="1854757"/>
                  <a:pt x="958587" y="1850549"/>
                </a:cubicBezTo>
                <a:lnTo>
                  <a:pt x="958587" y="1744569"/>
                </a:lnTo>
                <a:cubicBezTo>
                  <a:pt x="958587" y="1740361"/>
                  <a:pt x="955175" y="1736949"/>
                  <a:pt x="950967" y="1736949"/>
                </a:cubicBezTo>
                <a:close/>
                <a:moveTo>
                  <a:pt x="1053838" y="1722662"/>
                </a:moveTo>
                <a:cubicBezTo>
                  <a:pt x="1049630" y="1722662"/>
                  <a:pt x="1046218" y="1726074"/>
                  <a:pt x="1046218" y="1730282"/>
                </a:cubicBezTo>
                <a:lnTo>
                  <a:pt x="1046218" y="1836262"/>
                </a:lnTo>
                <a:cubicBezTo>
                  <a:pt x="1046218" y="1840470"/>
                  <a:pt x="1049630" y="1843882"/>
                  <a:pt x="1053838" y="1843882"/>
                </a:cubicBezTo>
                <a:lnTo>
                  <a:pt x="1084317" y="1843882"/>
                </a:lnTo>
                <a:cubicBezTo>
                  <a:pt x="1088525" y="1843882"/>
                  <a:pt x="1091937" y="1840470"/>
                  <a:pt x="1091937" y="1836262"/>
                </a:cubicBezTo>
                <a:lnTo>
                  <a:pt x="1091937" y="1730282"/>
                </a:lnTo>
                <a:cubicBezTo>
                  <a:pt x="1091937" y="1726074"/>
                  <a:pt x="1088525" y="1722662"/>
                  <a:pt x="1084317" y="1722662"/>
                </a:cubicBezTo>
                <a:close/>
                <a:moveTo>
                  <a:pt x="1189570" y="1710755"/>
                </a:moveTo>
                <a:cubicBezTo>
                  <a:pt x="1185362" y="1710755"/>
                  <a:pt x="1181950" y="1714167"/>
                  <a:pt x="1181950" y="1718375"/>
                </a:cubicBezTo>
                <a:lnTo>
                  <a:pt x="1181950" y="1824355"/>
                </a:lnTo>
                <a:cubicBezTo>
                  <a:pt x="1181950" y="1828563"/>
                  <a:pt x="1185362" y="1831975"/>
                  <a:pt x="1189570" y="1831975"/>
                </a:cubicBezTo>
                <a:lnTo>
                  <a:pt x="1220049" y="1831975"/>
                </a:lnTo>
                <a:cubicBezTo>
                  <a:pt x="1224257" y="1831975"/>
                  <a:pt x="1227669" y="1828563"/>
                  <a:pt x="1227669" y="1824355"/>
                </a:cubicBezTo>
                <a:lnTo>
                  <a:pt x="1227669" y="1718375"/>
                </a:lnTo>
                <a:cubicBezTo>
                  <a:pt x="1227669" y="1714167"/>
                  <a:pt x="1224257" y="1710755"/>
                  <a:pt x="1220049" y="1710755"/>
                </a:cubicBezTo>
                <a:close/>
                <a:moveTo>
                  <a:pt x="1322919" y="1682180"/>
                </a:moveTo>
                <a:cubicBezTo>
                  <a:pt x="1318711" y="1682180"/>
                  <a:pt x="1315299" y="1685592"/>
                  <a:pt x="1315299" y="1689800"/>
                </a:cubicBezTo>
                <a:lnTo>
                  <a:pt x="1315299" y="1795780"/>
                </a:lnTo>
                <a:cubicBezTo>
                  <a:pt x="1315299" y="1799988"/>
                  <a:pt x="1318711" y="1803400"/>
                  <a:pt x="1322919" y="1803400"/>
                </a:cubicBezTo>
                <a:lnTo>
                  <a:pt x="1353398" y="1803400"/>
                </a:lnTo>
                <a:cubicBezTo>
                  <a:pt x="1357606" y="1803400"/>
                  <a:pt x="1361018" y="1799988"/>
                  <a:pt x="1361018" y="1795780"/>
                </a:cubicBezTo>
                <a:lnTo>
                  <a:pt x="1361018" y="1689800"/>
                </a:lnTo>
                <a:cubicBezTo>
                  <a:pt x="1361018" y="1685592"/>
                  <a:pt x="1357606" y="1682180"/>
                  <a:pt x="1353398" y="1682180"/>
                </a:cubicBezTo>
                <a:close/>
                <a:moveTo>
                  <a:pt x="1458650" y="1648842"/>
                </a:moveTo>
                <a:cubicBezTo>
                  <a:pt x="1454442" y="1648842"/>
                  <a:pt x="1451030" y="1652254"/>
                  <a:pt x="1451030" y="1656462"/>
                </a:cubicBezTo>
                <a:lnTo>
                  <a:pt x="1451030" y="1788636"/>
                </a:lnTo>
                <a:cubicBezTo>
                  <a:pt x="1451030" y="1792844"/>
                  <a:pt x="1454442" y="1796256"/>
                  <a:pt x="1458650" y="1796256"/>
                </a:cubicBezTo>
                <a:lnTo>
                  <a:pt x="1489129" y="1796256"/>
                </a:lnTo>
                <a:cubicBezTo>
                  <a:pt x="1493337" y="1796256"/>
                  <a:pt x="1496749" y="1792844"/>
                  <a:pt x="1496749" y="1788636"/>
                </a:cubicBezTo>
                <a:lnTo>
                  <a:pt x="1496749" y="1656462"/>
                </a:lnTo>
                <a:cubicBezTo>
                  <a:pt x="1496749" y="1652254"/>
                  <a:pt x="1493337" y="1648842"/>
                  <a:pt x="1489129" y="1648842"/>
                </a:cubicBezTo>
                <a:close/>
                <a:moveTo>
                  <a:pt x="1584856" y="1617886"/>
                </a:moveTo>
                <a:cubicBezTo>
                  <a:pt x="1580648" y="1617886"/>
                  <a:pt x="1577236" y="1621298"/>
                  <a:pt x="1577236" y="1625506"/>
                </a:cubicBezTo>
                <a:lnTo>
                  <a:pt x="1577236" y="1757680"/>
                </a:lnTo>
                <a:cubicBezTo>
                  <a:pt x="1577236" y="1761888"/>
                  <a:pt x="1580648" y="1765300"/>
                  <a:pt x="1584856" y="1765300"/>
                </a:cubicBezTo>
                <a:lnTo>
                  <a:pt x="1615335" y="1765300"/>
                </a:lnTo>
                <a:cubicBezTo>
                  <a:pt x="1619543" y="1765300"/>
                  <a:pt x="1622955" y="1761888"/>
                  <a:pt x="1622955" y="1757680"/>
                </a:cubicBezTo>
                <a:lnTo>
                  <a:pt x="1622955" y="1625506"/>
                </a:lnTo>
                <a:cubicBezTo>
                  <a:pt x="1622955" y="1621298"/>
                  <a:pt x="1619543" y="1617886"/>
                  <a:pt x="1615335" y="1617886"/>
                </a:cubicBezTo>
                <a:close/>
                <a:moveTo>
                  <a:pt x="1720586" y="1584547"/>
                </a:moveTo>
                <a:cubicBezTo>
                  <a:pt x="1716378" y="1584547"/>
                  <a:pt x="1712966" y="1587959"/>
                  <a:pt x="1712966" y="1592167"/>
                </a:cubicBezTo>
                <a:lnTo>
                  <a:pt x="1712966" y="1743392"/>
                </a:lnTo>
                <a:cubicBezTo>
                  <a:pt x="1712966" y="1747600"/>
                  <a:pt x="1716378" y="1751012"/>
                  <a:pt x="1720586" y="1751012"/>
                </a:cubicBezTo>
                <a:lnTo>
                  <a:pt x="1751065" y="1751012"/>
                </a:lnTo>
                <a:cubicBezTo>
                  <a:pt x="1755273" y="1751012"/>
                  <a:pt x="1758685" y="1747600"/>
                  <a:pt x="1758685" y="1743392"/>
                </a:cubicBezTo>
                <a:lnTo>
                  <a:pt x="1758685" y="1592167"/>
                </a:lnTo>
                <a:cubicBezTo>
                  <a:pt x="1758685" y="1587959"/>
                  <a:pt x="1755273" y="1584547"/>
                  <a:pt x="1751065" y="1584547"/>
                </a:cubicBezTo>
                <a:close/>
                <a:moveTo>
                  <a:pt x="1851555" y="1553591"/>
                </a:moveTo>
                <a:cubicBezTo>
                  <a:pt x="1847347" y="1553591"/>
                  <a:pt x="1843935" y="1557003"/>
                  <a:pt x="1843935" y="1561211"/>
                </a:cubicBezTo>
                <a:lnTo>
                  <a:pt x="1843935" y="1712436"/>
                </a:lnTo>
                <a:cubicBezTo>
                  <a:pt x="1843935" y="1716644"/>
                  <a:pt x="1847347" y="1720056"/>
                  <a:pt x="1851555" y="1720056"/>
                </a:cubicBezTo>
                <a:lnTo>
                  <a:pt x="1882034" y="1720056"/>
                </a:lnTo>
                <a:cubicBezTo>
                  <a:pt x="1886242" y="1720056"/>
                  <a:pt x="1889654" y="1716644"/>
                  <a:pt x="1889654" y="1712436"/>
                </a:cubicBezTo>
                <a:lnTo>
                  <a:pt x="1889654" y="1561211"/>
                </a:lnTo>
                <a:cubicBezTo>
                  <a:pt x="1889654" y="1557003"/>
                  <a:pt x="1886242" y="1553591"/>
                  <a:pt x="1882034" y="1553591"/>
                </a:cubicBezTo>
                <a:close/>
                <a:moveTo>
                  <a:pt x="1984905" y="1532160"/>
                </a:moveTo>
                <a:cubicBezTo>
                  <a:pt x="1980697" y="1532160"/>
                  <a:pt x="1977285" y="1535572"/>
                  <a:pt x="1977285" y="1539780"/>
                </a:cubicBezTo>
                <a:lnTo>
                  <a:pt x="1977285" y="1691005"/>
                </a:lnTo>
                <a:cubicBezTo>
                  <a:pt x="1977285" y="1695213"/>
                  <a:pt x="1980697" y="1698625"/>
                  <a:pt x="1984905" y="1698625"/>
                </a:cubicBezTo>
                <a:lnTo>
                  <a:pt x="2015384" y="1698625"/>
                </a:lnTo>
                <a:cubicBezTo>
                  <a:pt x="2019592" y="1698625"/>
                  <a:pt x="2023004" y="1695213"/>
                  <a:pt x="2023004" y="1691005"/>
                </a:cubicBezTo>
                <a:lnTo>
                  <a:pt x="2023004" y="1539780"/>
                </a:lnTo>
                <a:cubicBezTo>
                  <a:pt x="2023004" y="1535572"/>
                  <a:pt x="2019592" y="1532160"/>
                  <a:pt x="2015384" y="1532160"/>
                </a:cubicBezTo>
                <a:close/>
                <a:moveTo>
                  <a:pt x="2118255" y="1508348"/>
                </a:moveTo>
                <a:cubicBezTo>
                  <a:pt x="2114047" y="1508348"/>
                  <a:pt x="2110635" y="1511760"/>
                  <a:pt x="2110635" y="1515968"/>
                </a:cubicBezTo>
                <a:lnTo>
                  <a:pt x="2110635" y="1667193"/>
                </a:lnTo>
                <a:cubicBezTo>
                  <a:pt x="2110635" y="1671401"/>
                  <a:pt x="2114047" y="1674813"/>
                  <a:pt x="2118255" y="1674813"/>
                </a:cubicBezTo>
                <a:lnTo>
                  <a:pt x="2148734" y="1674813"/>
                </a:lnTo>
                <a:cubicBezTo>
                  <a:pt x="2152942" y="1674813"/>
                  <a:pt x="2156354" y="1671401"/>
                  <a:pt x="2156354" y="1667193"/>
                </a:cubicBezTo>
                <a:lnTo>
                  <a:pt x="2156354" y="1515968"/>
                </a:lnTo>
                <a:cubicBezTo>
                  <a:pt x="2156354" y="1511760"/>
                  <a:pt x="2152942" y="1508348"/>
                  <a:pt x="2148734" y="1508348"/>
                </a:cubicBezTo>
                <a:close/>
                <a:moveTo>
                  <a:pt x="2220649" y="1489298"/>
                </a:moveTo>
                <a:cubicBezTo>
                  <a:pt x="2216441" y="1489298"/>
                  <a:pt x="2213029" y="1492710"/>
                  <a:pt x="2213029" y="1496918"/>
                </a:cubicBezTo>
                <a:lnTo>
                  <a:pt x="2213029" y="1648143"/>
                </a:lnTo>
                <a:cubicBezTo>
                  <a:pt x="2213029" y="1652351"/>
                  <a:pt x="2216441" y="1655763"/>
                  <a:pt x="2220649" y="1655763"/>
                </a:cubicBezTo>
                <a:lnTo>
                  <a:pt x="2251128" y="1655763"/>
                </a:lnTo>
                <a:cubicBezTo>
                  <a:pt x="2255336" y="1655763"/>
                  <a:pt x="2258748" y="1652351"/>
                  <a:pt x="2258748" y="1648143"/>
                </a:cubicBezTo>
                <a:lnTo>
                  <a:pt x="2258748" y="1496918"/>
                </a:lnTo>
                <a:cubicBezTo>
                  <a:pt x="2258748" y="1492710"/>
                  <a:pt x="2255336" y="1489298"/>
                  <a:pt x="2251128" y="1489298"/>
                </a:cubicBezTo>
                <a:close/>
                <a:moveTo>
                  <a:pt x="2339711" y="1463104"/>
                </a:moveTo>
                <a:cubicBezTo>
                  <a:pt x="2335503" y="1463104"/>
                  <a:pt x="2332091" y="1466516"/>
                  <a:pt x="2332091" y="1470724"/>
                </a:cubicBezTo>
                <a:lnTo>
                  <a:pt x="2332091" y="1621949"/>
                </a:lnTo>
                <a:cubicBezTo>
                  <a:pt x="2332091" y="1626157"/>
                  <a:pt x="2335503" y="1629569"/>
                  <a:pt x="2339711" y="1629569"/>
                </a:cubicBezTo>
                <a:lnTo>
                  <a:pt x="2370190" y="1629569"/>
                </a:lnTo>
                <a:cubicBezTo>
                  <a:pt x="2374398" y="1629569"/>
                  <a:pt x="2377810" y="1626157"/>
                  <a:pt x="2377810" y="1621949"/>
                </a:cubicBezTo>
                <a:lnTo>
                  <a:pt x="2377810" y="1470724"/>
                </a:lnTo>
                <a:cubicBezTo>
                  <a:pt x="2377810" y="1466516"/>
                  <a:pt x="2374398" y="1463104"/>
                  <a:pt x="2370190" y="1463104"/>
                </a:cubicBezTo>
                <a:close/>
                <a:moveTo>
                  <a:pt x="2461155" y="1429766"/>
                </a:moveTo>
                <a:cubicBezTo>
                  <a:pt x="2456947" y="1429766"/>
                  <a:pt x="2453535" y="1433178"/>
                  <a:pt x="2453535" y="1437386"/>
                </a:cubicBezTo>
                <a:lnTo>
                  <a:pt x="2453535" y="1588611"/>
                </a:lnTo>
                <a:cubicBezTo>
                  <a:pt x="2453535" y="1592819"/>
                  <a:pt x="2456947" y="1596231"/>
                  <a:pt x="2461155" y="1596231"/>
                </a:cubicBezTo>
                <a:lnTo>
                  <a:pt x="2491634" y="1596231"/>
                </a:lnTo>
                <a:cubicBezTo>
                  <a:pt x="2495842" y="1596231"/>
                  <a:pt x="2499254" y="1592819"/>
                  <a:pt x="2499254" y="1588611"/>
                </a:cubicBezTo>
                <a:lnTo>
                  <a:pt x="2499254" y="1437386"/>
                </a:lnTo>
                <a:cubicBezTo>
                  <a:pt x="2499254" y="1433178"/>
                  <a:pt x="2495842" y="1429766"/>
                  <a:pt x="2491634" y="1429766"/>
                </a:cubicBezTo>
                <a:close/>
                <a:moveTo>
                  <a:pt x="2587361" y="1410716"/>
                </a:moveTo>
                <a:cubicBezTo>
                  <a:pt x="2583153" y="1410716"/>
                  <a:pt x="2579741" y="1414128"/>
                  <a:pt x="2579741" y="1418336"/>
                </a:cubicBezTo>
                <a:lnTo>
                  <a:pt x="2579741" y="1569561"/>
                </a:lnTo>
                <a:cubicBezTo>
                  <a:pt x="2579741" y="1573769"/>
                  <a:pt x="2583153" y="1577181"/>
                  <a:pt x="2587361" y="1577181"/>
                </a:cubicBezTo>
                <a:lnTo>
                  <a:pt x="2617840" y="1577181"/>
                </a:lnTo>
                <a:cubicBezTo>
                  <a:pt x="2622048" y="1577181"/>
                  <a:pt x="2625460" y="1573769"/>
                  <a:pt x="2625460" y="1569561"/>
                </a:cubicBezTo>
                <a:lnTo>
                  <a:pt x="2625460" y="1418336"/>
                </a:lnTo>
                <a:cubicBezTo>
                  <a:pt x="2625460" y="1414128"/>
                  <a:pt x="2622048" y="1410716"/>
                  <a:pt x="2617840" y="1410716"/>
                </a:cubicBezTo>
                <a:close/>
                <a:moveTo>
                  <a:pt x="2706424" y="1374997"/>
                </a:moveTo>
                <a:cubicBezTo>
                  <a:pt x="2702216" y="1374997"/>
                  <a:pt x="2698804" y="1378409"/>
                  <a:pt x="2698804" y="1382617"/>
                </a:cubicBezTo>
                <a:lnTo>
                  <a:pt x="2698804" y="1533842"/>
                </a:lnTo>
                <a:cubicBezTo>
                  <a:pt x="2698804" y="1538050"/>
                  <a:pt x="2702216" y="1541462"/>
                  <a:pt x="2706424" y="1541462"/>
                </a:cubicBezTo>
                <a:lnTo>
                  <a:pt x="2736903" y="1541462"/>
                </a:lnTo>
                <a:cubicBezTo>
                  <a:pt x="2741111" y="1541462"/>
                  <a:pt x="2744523" y="1538050"/>
                  <a:pt x="2744523" y="1533842"/>
                </a:cubicBezTo>
                <a:lnTo>
                  <a:pt x="2744523" y="1382617"/>
                </a:lnTo>
                <a:cubicBezTo>
                  <a:pt x="2744523" y="1378409"/>
                  <a:pt x="2741111" y="1374997"/>
                  <a:pt x="2736903" y="1374997"/>
                </a:cubicBezTo>
                <a:close/>
                <a:moveTo>
                  <a:pt x="2831893" y="1339750"/>
                </a:moveTo>
                <a:cubicBezTo>
                  <a:pt x="2827685" y="1339750"/>
                  <a:pt x="2824273" y="1343162"/>
                  <a:pt x="2824273" y="1347370"/>
                </a:cubicBezTo>
                <a:lnTo>
                  <a:pt x="2824273" y="1517173"/>
                </a:lnTo>
                <a:cubicBezTo>
                  <a:pt x="2824273" y="1521381"/>
                  <a:pt x="2827685" y="1524793"/>
                  <a:pt x="2831893" y="1524793"/>
                </a:cubicBezTo>
                <a:lnTo>
                  <a:pt x="2862372" y="1524793"/>
                </a:lnTo>
                <a:cubicBezTo>
                  <a:pt x="2866580" y="1524793"/>
                  <a:pt x="2869992" y="1521381"/>
                  <a:pt x="2869992" y="1517173"/>
                </a:cubicBezTo>
                <a:lnTo>
                  <a:pt x="2869992" y="1347370"/>
                </a:lnTo>
                <a:cubicBezTo>
                  <a:pt x="2869992" y="1343162"/>
                  <a:pt x="2866580" y="1339750"/>
                  <a:pt x="2862372" y="1339750"/>
                </a:cubicBezTo>
                <a:close/>
                <a:moveTo>
                  <a:pt x="2960481" y="1308794"/>
                </a:moveTo>
                <a:cubicBezTo>
                  <a:pt x="2956273" y="1308794"/>
                  <a:pt x="2952861" y="1312206"/>
                  <a:pt x="2952861" y="1316414"/>
                </a:cubicBezTo>
                <a:lnTo>
                  <a:pt x="2952861" y="1486217"/>
                </a:lnTo>
                <a:cubicBezTo>
                  <a:pt x="2952861" y="1490425"/>
                  <a:pt x="2956273" y="1493837"/>
                  <a:pt x="2960481" y="1493837"/>
                </a:cubicBezTo>
                <a:lnTo>
                  <a:pt x="2990960" y="1493837"/>
                </a:lnTo>
                <a:cubicBezTo>
                  <a:pt x="2995168" y="1493837"/>
                  <a:pt x="2998580" y="1490425"/>
                  <a:pt x="2998580" y="1486217"/>
                </a:cubicBezTo>
                <a:lnTo>
                  <a:pt x="2998580" y="1316414"/>
                </a:lnTo>
                <a:cubicBezTo>
                  <a:pt x="2998580" y="1312206"/>
                  <a:pt x="2995168" y="1308794"/>
                  <a:pt x="2990960" y="1308794"/>
                </a:cubicBezTo>
                <a:close/>
                <a:moveTo>
                  <a:pt x="3084306" y="1284981"/>
                </a:moveTo>
                <a:cubicBezTo>
                  <a:pt x="3080098" y="1284981"/>
                  <a:pt x="3076686" y="1288393"/>
                  <a:pt x="3076686" y="1292601"/>
                </a:cubicBezTo>
                <a:lnTo>
                  <a:pt x="3076686" y="1462404"/>
                </a:lnTo>
                <a:cubicBezTo>
                  <a:pt x="3076686" y="1466612"/>
                  <a:pt x="3080098" y="1470024"/>
                  <a:pt x="3084306" y="1470024"/>
                </a:cubicBezTo>
                <a:lnTo>
                  <a:pt x="3114785" y="1470024"/>
                </a:lnTo>
                <a:cubicBezTo>
                  <a:pt x="3118993" y="1470024"/>
                  <a:pt x="3122405" y="1466612"/>
                  <a:pt x="3122405" y="1462404"/>
                </a:cubicBezTo>
                <a:lnTo>
                  <a:pt x="3122405" y="1292601"/>
                </a:lnTo>
                <a:cubicBezTo>
                  <a:pt x="3122405" y="1288393"/>
                  <a:pt x="3118993" y="1284981"/>
                  <a:pt x="3114785" y="1284981"/>
                </a:cubicBezTo>
                <a:close/>
                <a:moveTo>
                  <a:pt x="3205750" y="1256406"/>
                </a:moveTo>
                <a:cubicBezTo>
                  <a:pt x="3201542" y="1256406"/>
                  <a:pt x="3198130" y="1259818"/>
                  <a:pt x="3198130" y="1264026"/>
                </a:cubicBezTo>
                <a:lnTo>
                  <a:pt x="3198130" y="1433829"/>
                </a:lnTo>
                <a:cubicBezTo>
                  <a:pt x="3198130" y="1438037"/>
                  <a:pt x="3201542" y="1441449"/>
                  <a:pt x="3205750" y="1441449"/>
                </a:cubicBezTo>
                <a:lnTo>
                  <a:pt x="3236229" y="1441449"/>
                </a:lnTo>
                <a:cubicBezTo>
                  <a:pt x="3240437" y="1441449"/>
                  <a:pt x="3243849" y="1438037"/>
                  <a:pt x="3243849" y="1433829"/>
                </a:cubicBezTo>
                <a:lnTo>
                  <a:pt x="3243849" y="1264026"/>
                </a:lnTo>
                <a:cubicBezTo>
                  <a:pt x="3243849" y="1259818"/>
                  <a:pt x="3240437" y="1256406"/>
                  <a:pt x="3236229" y="1256406"/>
                </a:cubicBezTo>
                <a:close/>
                <a:moveTo>
                  <a:pt x="3329574" y="1215924"/>
                </a:moveTo>
                <a:cubicBezTo>
                  <a:pt x="3325366" y="1215924"/>
                  <a:pt x="3321954" y="1219336"/>
                  <a:pt x="3321954" y="1223544"/>
                </a:cubicBezTo>
                <a:lnTo>
                  <a:pt x="3321954" y="1414779"/>
                </a:lnTo>
                <a:cubicBezTo>
                  <a:pt x="3321954" y="1418987"/>
                  <a:pt x="3325366" y="1422399"/>
                  <a:pt x="3329574" y="1422399"/>
                </a:cubicBezTo>
                <a:lnTo>
                  <a:pt x="3360053" y="1422399"/>
                </a:lnTo>
                <a:cubicBezTo>
                  <a:pt x="3364261" y="1422399"/>
                  <a:pt x="3367673" y="1418987"/>
                  <a:pt x="3367673" y="1414779"/>
                </a:cubicBezTo>
                <a:lnTo>
                  <a:pt x="3367673" y="1223544"/>
                </a:lnTo>
                <a:cubicBezTo>
                  <a:pt x="3367673" y="1219336"/>
                  <a:pt x="3364261" y="1215924"/>
                  <a:pt x="3360053" y="1215924"/>
                </a:cubicBezTo>
                <a:close/>
                <a:moveTo>
                  <a:pt x="3493880" y="1170680"/>
                </a:moveTo>
                <a:cubicBezTo>
                  <a:pt x="3489672" y="1170680"/>
                  <a:pt x="3486260" y="1174092"/>
                  <a:pt x="3486260" y="1178300"/>
                </a:cubicBezTo>
                <a:lnTo>
                  <a:pt x="3486260" y="1369535"/>
                </a:lnTo>
                <a:cubicBezTo>
                  <a:pt x="3486260" y="1373743"/>
                  <a:pt x="3489672" y="1377155"/>
                  <a:pt x="3493880" y="1377155"/>
                </a:cubicBezTo>
                <a:lnTo>
                  <a:pt x="3524359" y="1377155"/>
                </a:lnTo>
                <a:cubicBezTo>
                  <a:pt x="3528567" y="1377155"/>
                  <a:pt x="3531979" y="1373743"/>
                  <a:pt x="3531979" y="1369535"/>
                </a:cubicBezTo>
                <a:lnTo>
                  <a:pt x="3531979" y="1178300"/>
                </a:lnTo>
                <a:cubicBezTo>
                  <a:pt x="3531979" y="1174092"/>
                  <a:pt x="3528567" y="1170680"/>
                  <a:pt x="3524359" y="1170680"/>
                </a:cubicBezTo>
                <a:close/>
                <a:moveTo>
                  <a:pt x="3629612" y="1132580"/>
                </a:moveTo>
                <a:cubicBezTo>
                  <a:pt x="3625404" y="1132580"/>
                  <a:pt x="3621992" y="1135992"/>
                  <a:pt x="3621992" y="1140200"/>
                </a:cubicBezTo>
                <a:lnTo>
                  <a:pt x="3621992" y="1331435"/>
                </a:lnTo>
                <a:cubicBezTo>
                  <a:pt x="3621992" y="1335643"/>
                  <a:pt x="3625404" y="1339055"/>
                  <a:pt x="3629612" y="1339055"/>
                </a:cubicBezTo>
                <a:lnTo>
                  <a:pt x="3660091" y="1339055"/>
                </a:lnTo>
                <a:cubicBezTo>
                  <a:pt x="3664299" y="1339055"/>
                  <a:pt x="3667711" y="1335643"/>
                  <a:pt x="3667711" y="1331435"/>
                </a:cubicBezTo>
                <a:lnTo>
                  <a:pt x="3667711" y="1140200"/>
                </a:lnTo>
                <a:cubicBezTo>
                  <a:pt x="3667711" y="1135992"/>
                  <a:pt x="3664299" y="1132580"/>
                  <a:pt x="3660091" y="1132580"/>
                </a:cubicBezTo>
                <a:close/>
                <a:moveTo>
                  <a:pt x="3776849" y="1089715"/>
                </a:moveTo>
                <a:cubicBezTo>
                  <a:pt x="3771369" y="1089715"/>
                  <a:pt x="3766927" y="1094157"/>
                  <a:pt x="3766927" y="1099637"/>
                </a:cubicBezTo>
                <a:lnTo>
                  <a:pt x="3766927" y="1300558"/>
                </a:lnTo>
                <a:cubicBezTo>
                  <a:pt x="3766927" y="1306038"/>
                  <a:pt x="3771369" y="1310480"/>
                  <a:pt x="3776849" y="1310480"/>
                </a:cubicBezTo>
                <a:lnTo>
                  <a:pt x="3816535" y="1310480"/>
                </a:lnTo>
                <a:cubicBezTo>
                  <a:pt x="3822015" y="1310480"/>
                  <a:pt x="3826457" y="1306038"/>
                  <a:pt x="3826457" y="1300558"/>
                </a:cubicBezTo>
                <a:lnTo>
                  <a:pt x="3826457" y="1099637"/>
                </a:lnTo>
                <a:cubicBezTo>
                  <a:pt x="3826457" y="1094157"/>
                  <a:pt x="3822015" y="1089715"/>
                  <a:pt x="3816535" y="1089715"/>
                </a:cubicBezTo>
                <a:close/>
                <a:moveTo>
                  <a:pt x="3934011" y="1049234"/>
                </a:moveTo>
                <a:cubicBezTo>
                  <a:pt x="3928531" y="1049234"/>
                  <a:pt x="3924089" y="1053676"/>
                  <a:pt x="3924089" y="1059156"/>
                </a:cubicBezTo>
                <a:lnTo>
                  <a:pt x="3924089" y="1260077"/>
                </a:lnTo>
                <a:cubicBezTo>
                  <a:pt x="3924089" y="1265557"/>
                  <a:pt x="3928531" y="1269999"/>
                  <a:pt x="3934011" y="1269999"/>
                </a:cubicBezTo>
                <a:lnTo>
                  <a:pt x="3973697" y="1269999"/>
                </a:lnTo>
                <a:cubicBezTo>
                  <a:pt x="3979177" y="1269999"/>
                  <a:pt x="3983619" y="1265557"/>
                  <a:pt x="3983619" y="1260077"/>
                </a:cubicBezTo>
                <a:lnTo>
                  <a:pt x="3983619" y="1059156"/>
                </a:lnTo>
                <a:cubicBezTo>
                  <a:pt x="3983619" y="1053676"/>
                  <a:pt x="3979177" y="1049234"/>
                  <a:pt x="3973697" y="1049234"/>
                </a:cubicBezTo>
                <a:close/>
                <a:moveTo>
                  <a:pt x="4139592" y="989702"/>
                </a:moveTo>
                <a:cubicBezTo>
                  <a:pt x="4123153" y="989702"/>
                  <a:pt x="4109826" y="1003029"/>
                  <a:pt x="4109826" y="1019468"/>
                </a:cubicBezTo>
                <a:lnTo>
                  <a:pt x="4109826" y="1187846"/>
                </a:lnTo>
                <a:cubicBezTo>
                  <a:pt x="4109826" y="1204285"/>
                  <a:pt x="4123153" y="1217612"/>
                  <a:pt x="4139592" y="1217612"/>
                </a:cubicBezTo>
                <a:cubicBezTo>
                  <a:pt x="4156031" y="1217612"/>
                  <a:pt x="4169358" y="1204285"/>
                  <a:pt x="4169358" y="1187846"/>
                </a:cubicBezTo>
                <a:lnTo>
                  <a:pt x="4169358" y="1019468"/>
                </a:lnTo>
                <a:cubicBezTo>
                  <a:pt x="4169358" y="1003029"/>
                  <a:pt x="4156031" y="989702"/>
                  <a:pt x="4139592" y="989702"/>
                </a:cubicBezTo>
                <a:close/>
                <a:moveTo>
                  <a:pt x="4305086" y="939005"/>
                </a:moveTo>
                <a:cubicBezTo>
                  <a:pt x="4291934" y="939005"/>
                  <a:pt x="4281273" y="949666"/>
                  <a:pt x="4281273" y="962818"/>
                </a:cubicBezTo>
                <a:lnTo>
                  <a:pt x="4281273" y="1158079"/>
                </a:lnTo>
                <a:cubicBezTo>
                  <a:pt x="4281273" y="1171231"/>
                  <a:pt x="4291934" y="1181892"/>
                  <a:pt x="4305086" y="1181892"/>
                </a:cubicBezTo>
                <a:lnTo>
                  <a:pt x="4357473" y="1181892"/>
                </a:lnTo>
                <a:cubicBezTo>
                  <a:pt x="4370625" y="1181892"/>
                  <a:pt x="4381286" y="1171231"/>
                  <a:pt x="4381286" y="1158079"/>
                </a:cubicBezTo>
                <a:lnTo>
                  <a:pt x="4381286" y="962818"/>
                </a:lnTo>
                <a:cubicBezTo>
                  <a:pt x="4381286" y="949666"/>
                  <a:pt x="4370625" y="939005"/>
                  <a:pt x="4357473" y="939005"/>
                </a:cubicBezTo>
                <a:close/>
                <a:moveTo>
                  <a:pt x="4519399" y="896143"/>
                </a:moveTo>
                <a:cubicBezTo>
                  <a:pt x="4506247" y="896143"/>
                  <a:pt x="4495586" y="906804"/>
                  <a:pt x="4495586" y="919956"/>
                </a:cubicBezTo>
                <a:lnTo>
                  <a:pt x="4495586" y="1115217"/>
                </a:lnTo>
                <a:cubicBezTo>
                  <a:pt x="4495586" y="1128369"/>
                  <a:pt x="4506247" y="1139030"/>
                  <a:pt x="4519399" y="1139030"/>
                </a:cubicBezTo>
                <a:lnTo>
                  <a:pt x="4571786" y="1139030"/>
                </a:lnTo>
                <a:cubicBezTo>
                  <a:pt x="4584938" y="1139030"/>
                  <a:pt x="4595599" y="1128369"/>
                  <a:pt x="4595599" y="1115217"/>
                </a:cubicBezTo>
                <a:lnTo>
                  <a:pt x="4595599" y="919956"/>
                </a:lnTo>
                <a:cubicBezTo>
                  <a:pt x="4595599" y="906804"/>
                  <a:pt x="4584938" y="896143"/>
                  <a:pt x="4571786" y="896143"/>
                </a:cubicBezTo>
                <a:close/>
                <a:moveTo>
                  <a:pt x="4745164" y="853280"/>
                </a:moveTo>
                <a:cubicBezTo>
                  <a:pt x="4727002" y="853280"/>
                  <a:pt x="4712279" y="868003"/>
                  <a:pt x="4712279" y="886165"/>
                </a:cubicBezTo>
                <a:lnTo>
                  <a:pt x="4712279" y="1063282"/>
                </a:lnTo>
                <a:cubicBezTo>
                  <a:pt x="4712279" y="1081444"/>
                  <a:pt x="4727002" y="1096167"/>
                  <a:pt x="4745164" y="1096167"/>
                </a:cubicBezTo>
                <a:lnTo>
                  <a:pt x="4817509" y="1096167"/>
                </a:lnTo>
                <a:cubicBezTo>
                  <a:pt x="4835671" y="1096167"/>
                  <a:pt x="4850394" y="1081444"/>
                  <a:pt x="4850394" y="1063282"/>
                </a:cubicBezTo>
                <a:lnTo>
                  <a:pt x="4850394" y="886165"/>
                </a:lnTo>
                <a:cubicBezTo>
                  <a:pt x="4850394" y="868003"/>
                  <a:pt x="4835671" y="853280"/>
                  <a:pt x="4817509" y="853280"/>
                </a:cubicBezTo>
                <a:close/>
                <a:moveTo>
                  <a:pt x="4995194" y="793748"/>
                </a:moveTo>
                <a:cubicBezTo>
                  <a:pt x="4977032" y="793748"/>
                  <a:pt x="4962309" y="808471"/>
                  <a:pt x="4962309" y="826633"/>
                </a:cubicBezTo>
                <a:lnTo>
                  <a:pt x="4962309" y="1032327"/>
                </a:lnTo>
                <a:cubicBezTo>
                  <a:pt x="4962309" y="1050489"/>
                  <a:pt x="4977032" y="1065212"/>
                  <a:pt x="4995194" y="1065212"/>
                </a:cubicBezTo>
                <a:lnTo>
                  <a:pt x="5067539" y="1065212"/>
                </a:lnTo>
                <a:cubicBezTo>
                  <a:pt x="5085701" y="1065212"/>
                  <a:pt x="5100424" y="1050489"/>
                  <a:pt x="5100424" y="1032327"/>
                </a:cubicBezTo>
                <a:lnTo>
                  <a:pt x="5100424" y="826633"/>
                </a:lnTo>
                <a:cubicBezTo>
                  <a:pt x="5100424" y="808471"/>
                  <a:pt x="5085701" y="793748"/>
                  <a:pt x="5067539" y="793748"/>
                </a:cubicBezTo>
                <a:close/>
                <a:moveTo>
                  <a:pt x="5273799" y="743742"/>
                </a:moveTo>
                <a:cubicBezTo>
                  <a:pt x="5255637" y="743742"/>
                  <a:pt x="5240914" y="758465"/>
                  <a:pt x="5240914" y="776627"/>
                </a:cubicBezTo>
                <a:lnTo>
                  <a:pt x="5240914" y="1016349"/>
                </a:lnTo>
                <a:cubicBezTo>
                  <a:pt x="5240914" y="1034511"/>
                  <a:pt x="5255637" y="1049234"/>
                  <a:pt x="5273799" y="1049234"/>
                </a:cubicBezTo>
                <a:lnTo>
                  <a:pt x="5346144" y="1049234"/>
                </a:lnTo>
                <a:cubicBezTo>
                  <a:pt x="5364306" y="1049234"/>
                  <a:pt x="5379029" y="1034511"/>
                  <a:pt x="5379029" y="1016349"/>
                </a:cubicBezTo>
                <a:lnTo>
                  <a:pt x="5379029" y="776627"/>
                </a:lnTo>
                <a:cubicBezTo>
                  <a:pt x="5379029" y="758465"/>
                  <a:pt x="5364306" y="743742"/>
                  <a:pt x="5346144" y="743742"/>
                </a:cubicBezTo>
                <a:close/>
                <a:moveTo>
                  <a:pt x="5526211" y="698499"/>
                </a:moveTo>
                <a:cubicBezTo>
                  <a:pt x="5508049" y="698499"/>
                  <a:pt x="5493326" y="713222"/>
                  <a:pt x="5493326" y="731384"/>
                </a:cubicBezTo>
                <a:lnTo>
                  <a:pt x="5493326" y="971106"/>
                </a:lnTo>
                <a:cubicBezTo>
                  <a:pt x="5493326" y="989268"/>
                  <a:pt x="5508049" y="1003991"/>
                  <a:pt x="5526211" y="1003991"/>
                </a:cubicBezTo>
                <a:lnTo>
                  <a:pt x="5598556" y="1003991"/>
                </a:lnTo>
                <a:cubicBezTo>
                  <a:pt x="5616718" y="1003991"/>
                  <a:pt x="5631441" y="989268"/>
                  <a:pt x="5631441" y="971106"/>
                </a:cubicBezTo>
                <a:lnTo>
                  <a:pt x="5631441" y="731384"/>
                </a:lnTo>
                <a:cubicBezTo>
                  <a:pt x="5631441" y="713222"/>
                  <a:pt x="5616718" y="698499"/>
                  <a:pt x="5598556" y="698499"/>
                </a:cubicBezTo>
                <a:close/>
                <a:moveTo>
                  <a:pt x="5835774" y="660399"/>
                </a:moveTo>
                <a:cubicBezTo>
                  <a:pt x="5817612" y="660399"/>
                  <a:pt x="5802889" y="675122"/>
                  <a:pt x="5802889" y="693284"/>
                </a:cubicBezTo>
                <a:lnTo>
                  <a:pt x="5802889" y="933006"/>
                </a:lnTo>
                <a:cubicBezTo>
                  <a:pt x="5802889" y="951168"/>
                  <a:pt x="5817612" y="965891"/>
                  <a:pt x="5835774" y="965891"/>
                </a:cubicBezTo>
                <a:lnTo>
                  <a:pt x="5908119" y="965891"/>
                </a:lnTo>
                <a:cubicBezTo>
                  <a:pt x="5926281" y="965891"/>
                  <a:pt x="5941004" y="951168"/>
                  <a:pt x="5941004" y="933006"/>
                </a:cubicBezTo>
                <a:lnTo>
                  <a:pt x="5941004" y="693284"/>
                </a:lnTo>
                <a:cubicBezTo>
                  <a:pt x="5941004" y="675122"/>
                  <a:pt x="5926281" y="660399"/>
                  <a:pt x="5908119" y="660399"/>
                </a:cubicBezTo>
                <a:close/>
                <a:moveTo>
                  <a:pt x="6176292" y="617537"/>
                </a:moveTo>
                <a:cubicBezTo>
                  <a:pt x="6158130" y="617537"/>
                  <a:pt x="6143407" y="632260"/>
                  <a:pt x="6143407" y="650422"/>
                </a:cubicBezTo>
                <a:lnTo>
                  <a:pt x="6143407" y="890144"/>
                </a:lnTo>
                <a:cubicBezTo>
                  <a:pt x="6143407" y="908306"/>
                  <a:pt x="6158130" y="923029"/>
                  <a:pt x="6176292" y="923029"/>
                </a:cubicBezTo>
                <a:lnTo>
                  <a:pt x="6248637" y="923029"/>
                </a:lnTo>
                <a:cubicBezTo>
                  <a:pt x="6266799" y="923029"/>
                  <a:pt x="6281522" y="908306"/>
                  <a:pt x="6281522" y="890144"/>
                </a:cubicBezTo>
                <a:lnTo>
                  <a:pt x="6281522" y="650422"/>
                </a:lnTo>
                <a:cubicBezTo>
                  <a:pt x="6281522" y="632260"/>
                  <a:pt x="6266799" y="617537"/>
                  <a:pt x="6248637" y="617537"/>
                </a:cubicBezTo>
                <a:close/>
                <a:moveTo>
                  <a:pt x="6522481" y="567530"/>
                </a:moveTo>
                <a:cubicBezTo>
                  <a:pt x="6501187" y="567530"/>
                  <a:pt x="6483925" y="584792"/>
                  <a:pt x="6483925" y="606086"/>
                </a:cubicBezTo>
                <a:lnTo>
                  <a:pt x="6483925" y="864731"/>
                </a:lnTo>
                <a:cubicBezTo>
                  <a:pt x="6483925" y="886025"/>
                  <a:pt x="6501187" y="903287"/>
                  <a:pt x="6522481" y="903287"/>
                </a:cubicBezTo>
                <a:lnTo>
                  <a:pt x="6607301" y="903287"/>
                </a:lnTo>
                <a:cubicBezTo>
                  <a:pt x="6628595" y="903287"/>
                  <a:pt x="6645857" y="886025"/>
                  <a:pt x="6645857" y="864731"/>
                </a:cubicBezTo>
                <a:lnTo>
                  <a:pt x="6645857" y="606086"/>
                </a:lnTo>
                <a:cubicBezTo>
                  <a:pt x="6645857" y="584792"/>
                  <a:pt x="6628595" y="567530"/>
                  <a:pt x="6607301" y="567530"/>
                </a:cubicBezTo>
                <a:close/>
                <a:moveTo>
                  <a:pt x="9449524" y="565853"/>
                </a:moveTo>
                <a:lnTo>
                  <a:pt x="9455405" y="574674"/>
                </a:lnTo>
                <a:lnTo>
                  <a:pt x="9449548" y="574674"/>
                </a:lnTo>
                <a:close/>
                <a:moveTo>
                  <a:pt x="6915387" y="507999"/>
                </a:moveTo>
                <a:cubicBezTo>
                  <a:pt x="6894093" y="507999"/>
                  <a:pt x="6876831" y="525261"/>
                  <a:pt x="6876831" y="546555"/>
                </a:cubicBezTo>
                <a:lnTo>
                  <a:pt x="6876831" y="805200"/>
                </a:lnTo>
                <a:cubicBezTo>
                  <a:pt x="6876831" y="826494"/>
                  <a:pt x="6894093" y="843756"/>
                  <a:pt x="6915387" y="843756"/>
                </a:cubicBezTo>
                <a:lnTo>
                  <a:pt x="7000207" y="843756"/>
                </a:lnTo>
                <a:cubicBezTo>
                  <a:pt x="7021501" y="843756"/>
                  <a:pt x="7038763" y="826494"/>
                  <a:pt x="7038763" y="805200"/>
                </a:cubicBezTo>
                <a:lnTo>
                  <a:pt x="7038763" y="546555"/>
                </a:lnTo>
                <a:cubicBezTo>
                  <a:pt x="7038763" y="525261"/>
                  <a:pt x="7021501" y="507999"/>
                  <a:pt x="7000207" y="507999"/>
                </a:cubicBezTo>
                <a:close/>
                <a:moveTo>
                  <a:pt x="7332106" y="450849"/>
                </a:moveTo>
                <a:cubicBezTo>
                  <a:pt x="7310812" y="450849"/>
                  <a:pt x="7293550" y="468111"/>
                  <a:pt x="7293550" y="489405"/>
                </a:cubicBezTo>
                <a:lnTo>
                  <a:pt x="7293550" y="748050"/>
                </a:lnTo>
                <a:cubicBezTo>
                  <a:pt x="7293550" y="769344"/>
                  <a:pt x="7310812" y="786606"/>
                  <a:pt x="7332106" y="786606"/>
                </a:cubicBezTo>
                <a:lnTo>
                  <a:pt x="7416926" y="786606"/>
                </a:lnTo>
                <a:cubicBezTo>
                  <a:pt x="7438220" y="786606"/>
                  <a:pt x="7455482" y="769344"/>
                  <a:pt x="7455482" y="748050"/>
                </a:cubicBezTo>
                <a:lnTo>
                  <a:pt x="7455482" y="489405"/>
                </a:lnTo>
                <a:cubicBezTo>
                  <a:pt x="7455482" y="468111"/>
                  <a:pt x="7438220" y="450849"/>
                  <a:pt x="7416926" y="450849"/>
                </a:cubicBezTo>
                <a:close/>
                <a:moveTo>
                  <a:pt x="7779441" y="388935"/>
                </a:moveTo>
                <a:cubicBezTo>
                  <a:pt x="7754389" y="388935"/>
                  <a:pt x="7734081" y="409243"/>
                  <a:pt x="7734081" y="434295"/>
                </a:cubicBezTo>
                <a:lnTo>
                  <a:pt x="7734081" y="705527"/>
                </a:lnTo>
                <a:cubicBezTo>
                  <a:pt x="7734081" y="730579"/>
                  <a:pt x="7754389" y="750887"/>
                  <a:pt x="7779441" y="750887"/>
                </a:cubicBezTo>
                <a:lnTo>
                  <a:pt x="7879229" y="750887"/>
                </a:lnTo>
                <a:cubicBezTo>
                  <a:pt x="7904281" y="750887"/>
                  <a:pt x="7924589" y="730579"/>
                  <a:pt x="7924589" y="705527"/>
                </a:cubicBezTo>
                <a:lnTo>
                  <a:pt x="7924589" y="434295"/>
                </a:lnTo>
                <a:cubicBezTo>
                  <a:pt x="7924589" y="409243"/>
                  <a:pt x="7904281" y="388935"/>
                  <a:pt x="7879229" y="388935"/>
                </a:cubicBezTo>
                <a:close/>
                <a:moveTo>
                  <a:pt x="8264195" y="315117"/>
                </a:moveTo>
                <a:cubicBezTo>
                  <a:pt x="8234446" y="315117"/>
                  <a:pt x="8210330" y="339233"/>
                  <a:pt x="8210330" y="368982"/>
                </a:cubicBezTo>
                <a:lnTo>
                  <a:pt x="8210330" y="623204"/>
                </a:lnTo>
                <a:cubicBezTo>
                  <a:pt x="8210330" y="652953"/>
                  <a:pt x="8234446" y="677069"/>
                  <a:pt x="8264195" y="677069"/>
                </a:cubicBezTo>
                <a:lnTo>
                  <a:pt x="8382692" y="677069"/>
                </a:lnTo>
                <a:cubicBezTo>
                  <a:pt x="8412441" y="677069"/>
                  <a:pt x="8436557" y="652953"/>
                  <a:pt x="8436557" y="623204"/>
                </a:cubicBezTo>
                <a:lnTo>
                  <a:pt x="8436557" y="368982"/>
                </a:lnTo>
                <a:cubicBezTo>
                  <a:pt x="8436557" y="339233"/>
                  <a:pt x="8412441" y="315117"/>
                  <a:pt x="8382692" y="315117"/>
                </a:cubicBezTo>
                <a:close/>
                <a:moveTo>
                  <a:pt x="8771400" y="248444"/>
                </a:moveTo>
                <a:cubicBezTo>
                  <a:pt x="8735075" y="248444"/>
                  <a:pt x="8705628" y="277891"/>
                  <a:pt x="8705628" y="314216"/>
                </a:cubicBezTo>
                <a:lnTo>
                  <a:pt x="8705628" y="570816"/>
                </a:lnTo>
                <a:cubicBezTo>
                  <a:pt x="8705628" y="607141"/>
                  <a:pt x="8735075" y="636588"/>
                  <a:pt x="8771400" y="636588"/>
                </a:cubicBezTo>
                <a:lnTo>
                  <a:pt x="8916091" y="636588"/>
                </a:lnTo>
                <a:cubicBezTo>
                  <a:pt x="8952416" y="636588"/>
                  <a:pt x="8981863" y="607141"/>
                  <a:pt x="8981863" y="570816"/>
                </a:cubicBezTo>
                <a:lnTo>
                  <a:pt x="8981863" y="314216"/>
                </a:lnTo>
                <a:cubicBezTo>
                  <a:pt x="8981863" y="277891"/>
                  <a:pt x="8952416" y="248444"/>
                  <a:pt x="8916091" y="248444"/>
                </a:cubicBezTo>
                <a:close/>
                <a:moveTo>
                  <a:pt x="9448413" y="165099"/>
                </a:moveTo>
                <a:lnTo>
                  <a:pt x="9450618" y="165099"/>
                </a:lnTo>
                <a:lnTo>
                  <a:pt x="9448416" y="166369"/>
                </a:lnTo>
                <a:close/>
                <a:moveTo>
                  <a:pt x="9447956" y="0"/>
                </a:moveTo>
                <a:lnTo>
                  <a:pt x="9448413" y="165099"/>
                </a:lnTo>
                <a:lnTo>
                  <a:pt x="9326231" y="165099"/>
                </a:lnTo>
                <a:cubicBezTo>
                  <a:pt x="9289906" y="165099"/>
                  <a:pt x="9260459" y="194546"/>
                  <a:pt x="9260459" y="230871"/>
                </a:cubicBezTo>
                <a:lnTo>
                  <a:pt x="9260459" y="508902"/>
                </a:lnTo>
                <a:cubicBezTo>
                  <a:pt x="9260459" y="545227"/>
                  <a:pt x="9289906" y="574674"/>
                  <a:pt x="9326231" y="574674"/>
                </a:cubicBezTo>
                <a:lnTo>
                  <a:pt x="9449548" y="574674"/>
                </a:lnTo>
                <a:lnTo>
                  <a:pt x="9459779" y="4267992"/>
                </a:lnTo>
                <a:lnTo>
                  <a:pt x="9340835" y="4267992"/>
                </a:lnTo>
                <a:cubicBezTo>
                  <a:pt x="9303027" y="4267992"/>
                  <a:pt x="9272377" y="4298642"/>
                  <a:pt x="9272377" y="4336450"/>
                </a:cubicBezTo>
                <a:lnTo>
                  <a:pt x="9272377" y="4540597"/>
                </a:lnTo>
                <a:cubicBezTo>
                  <a:pt x="9272377" y="4578405"/>
                  <a:pt x="9303027" y="4609055"/>
                  <a:pt x="9340835" y="4609055"/>
                </a:cubicBezTo>
                <a:lnTo>
                  <a:pt x="9460723" y="4609055"/>
                </a:lnTo>
                <a:cubicBezTo>
                  <a:pt x="9460842" y="4651737"/>
                  <a:pt x="9460960" y="4694419"/>
                  <a:pt x="9461078" y="4737100"/>
                </a:cubicBezTo>
                <a:lnTo>
                  <a:pt x="5366964" y="4251580"/>
                </a:lnTo>
                <a:lnTo>
                  <a:pt x="1535293" y="3503617"/>
                </a:lnTo>
                <a:lnTo>
                  <a:pt x="0" y="3385518"/>
                </a:lnTo>
                <a:lnTo>
                  <a:pt x="13122" y="1837103"/>
                </a:lnTo>
                <a:lnTo>
                  <a:pt x="1049773" y="1705881"/>
                </a:lnTo>
                <a:lnTo>
                  <a:pt x="5393208" y="669230"/>
                </a:lnTo>
                <a:close/>
              </a:path>
            </a:pathLst>
          </a:custGeom>
          <a:solidFill>
            <a:schemeClr val="bg1">
              <a:lumMod val="50000"/>
              <a:alpha val="58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937243" y="1964925"/>
            <a:ext cx="3169169" cy="733324"/>
            <a:chOff x="7937243" y="1964925"/>
            <a:chExt cx="3169169" cy="733324"/>
          </a:xfrm>
        </p:grpSpPr>
        <p:sp>
          <p:nvSpPr>
            <p:cNvPr id="41" name="矩形 40"/>
            <p:cNvSpPr/>
            <p:nvPr/>
          </p:nvSpPr>
          <p:spPr>
            <a:xfrm>
              <a:off x="8043865" y="2218502"/>
              <a:ext cx="2955924" cy="47974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7937243" y="1964925"/>
              <a:ext cx="316916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937243" y="2935317"/>
            <a:ext cx="3169169" cy="733324"/>
            <a:chOff x="7937243" y="2935317"/>
            <a:chExt cx="3169169" cy="733324"/>
          </a:xfrm>
        </p:grpSpPr>
        <p:sp>
          <p:nvSpPr>
            <p:cNvPr id="45" name="矩形 44"/>
            <p:cNvSpPr/>
            <p:nvPr/>
          </p:nvSpPr>
          <p:spPr>
            <a:xfrm>
              <a:off x="8043865" y="3188894"/>
              <a:ext cx="2955924" cy="47974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7937243" y="2935317"/>
              <a:ext cx="316916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937243" y="3911093"/>
            <a:ext cx="3169169" cy="733324"/>
            <a:chOff x="7937243" y="3911093"/>
            <a:chExt cx="3169169" cy="733324"/>
          </a:xfrm>
        </p:grpSpPr>
        <p:sp>
          <p:nvSpPr>
            <p:cNvPr id="47" name="矩形 46"/>
            <p:cNvSpPr/>
            <p:nvPr/>
          </p:nvSpPr>
          <p:spPr>
            <a:xfrm>
              <a:off x="8043865" y="4164670"/>
              <a:ext cx="2955924" cy="47974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7937243" y="3911093"/>
              <a:ext cx="316916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937243" y="4897994"/>
            <a:ext cx="3169169" cy="733324"/>
            <a:chOff x="7937243" y="4897994"/>
            <a:chExt cx="3169169" cy="733324"/>
          </a:xfrm>
        </p:grpSpPr>
        <p:sp>
          <p:nvSpPr>
            <p:cNvPr id="49" name="矩形 48"/>
            <p:cNvSpPr/>
            <p:nvPr/>
          </p:nvSpPr>
          <p:spPr>
            <a:xfrm>
              <a:off x="8043865" y="5151571"/>
              <a:ext cx="2955924" cy="47974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1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1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7937243" y="4897994"/>
              <a:ext cx="316916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45410" y="3457643"/>
            <a:ext cx="664368" cy="935115"/>
            <a:chOff x="545410" y="3457643"/>
            <a:chExt cx="664368" cy="935115"/>
          </a:xfrm>
        </p:grpSpPr>
        <p:sp>
          <p:nvSpPr>
            <p:cNvPr id="29" name="圆角矩形 97"/>
            <p:cNvSpPr/>
            <p:nvPr/>
          </p:nvSpPr>
          <p:spPr>
            <a:xfrm>
              <a:off x="545410" y="3457643"/>
              <a:ext cx="664368" cy="935115"/>
            </a:xfrm>
            <a:custGeom>
              <a:avLst/>
              <a:gdLst>
                <a:gd name="connsiteX0" fmla="*/ 0 w 690562"/>
                <a:gd name="connsiteY0" fmla="*/ 29370 h 821348"/>
                <a:gd name="connsiteX1" fmla="*/ 29370 w 690562"/>
                <a:gd name="connsiteY1" fmla="*/ 0 h 821348"/>
                <a:gd name="connsiteX2" fmla="*/ 661192 w 690562"/>
                <a:gd name="connsiteY2" fmla="*/ 0 h 821348"/>
                <a:gd name="connsiteX3" fmla="*/ 690562 w 690562"/>
                <a:gd name="connsiteY3" fmla="*/ 29370 h 821348"/>
                <a:gd name="connsiteX4" fmla="*/ 690562 w 690562"/>
                <a:gd name="connsiteY4" fmla="*/ 791978 h 821348"/>
                <a:gd name="connsiteX5" fmla="*/ 661192 w 690562"/>
                <a:gd name="connsiteY5" fmla="*/ 821348 h 821348"/>
                <a:gd name="connsiteX6" fmla="*/ 29370 w 690562"/>
                <a:gd name="connsiteY6" fmla="*/ 821348 h 821348"/>
                <a:gd name="connsiteX7" fmla="*/ 0 w 690562"/>
                <a:gd name="connsiteY7" fmla="*/ 791978 h 821348"/>
                <a:gd name="connsiteX8" fmla="*/ 0 w 690562"/>
                <a:gd name="connsiteY8" fmla="*/ 29370 h 821348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69130 w 690562"/>
                <a:gd name="connsiteY3" fmla="*/ 34132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103189 h 895167"/>
                <a:gd name="connsiteX1" fmla="*/ 29370 w 690562"/>
                <a:gd name="connsiteY1" fmla="*/ 73819 h 895167"/>
                <a:gd name="connsiteX2" fmla="*/ 625474 w 690562"/>
                <a:gd name="connsiteY2" fmla="*/ 0 h 895167"/>
                <a:gd name="connsiteX3" fmla="*/ 669130 w 690562"/>
                <a:gd name="connsiteY3" fmla="*/ 41276 h 895167"/>
                <a:gd name="connsiteX4" fmla="*/ 690562 w 690562"/>
                <a:gd name="connsiteY4" fmla="*/ 865797 h 895167"/>
                <a:gd name="connsiteX5" fmla="*/ 661192 w 690562"/>
                <a:gd name="connsiteY5" fmla="*/ 895167 h 895167"/>
                <a:gd name="connsiteX6" fmla="*/ 29370 w 690562"/>
                <a:gd name="connsiteY6" fmla="*/ 895167 h 895167"/>
                <a:gd name="connsiteX7" fmla="*/ 0 w 690562"/>
                <a:gd name="connsiteY7" fmla="*/ 865797 h 895167"/>
                <a:gd name="connsiteX8" fmla="*/ 0 w 690562"/>
                <a:gd name="connsiteY8" fmla="*/ 103189 h 895167"/>
                <a:gd name="connsiteX0" fmla="*/ 0 w 690562"/>
                <a:gd name="connsiteY0" fmla="*/ 103189 h 935648"/>
                <a:gd name="connsiteX1" fmla="*/ 29370 w 690562"/>
                <a:gd name="connsiteY1" fmla="*/ 73819 h 935648"/>
                <a:gd name="connsiteX2" fmla="*/ 625474 w 690562"/>
                <a:gd name="connsiteY2" fmla="*/ 0 h 935648"/>
                <a:gd name="connsiteX3" fmla="*/ 669130 w 690562"/>
                <a:gd name="connsiteY3" fmla="*/ 41276 h 935648"/>
                <a:gd name="connsiteX4" fmla="*/ 690562 w 690562"/>
                <a:gd name="connsiteY4" fmla="*/ 865797 h 935648"/>
                <a:gd name="connsiteX5" fmla="*/ 632617 w 690562"/>
                <a:gd name="connsiteY5" fmla="*/ 935648 h 935648"/>
                <a:gd name="connsiteX6" fmla="*/ 29370 w 690562"/>
                <a:gd name="connsiteY6" fmla="*/ 895167 h 935648"/>
                <a:gd name="connsiteX7" fmla="*/ 0 w 690562"/>
                <a:gd name="connsiteY7" fmla="*/ 865797 h 935648"/>
                <a:gd name="connsiteX8" fmla="*/ 0 w 690562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0081 w 669130"/>
                <a:gd name="connsiteY4" fmla="*/ 870560 h 935648"/>
                <a:gd name="connsiteX5" fmla="*/ 632617 w 669130"/>
                <a:gd name="connsiteY5" fmla="*/ 935648 h 935648"/>
                <a:gd name="connsiteX6" fmla="*/ 29370 w 669130"/>
                <a:gd name="connsiteY6" fmla="*/ 895167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9606 w 669130"/>
                <a:gd name="connsiteY4" fmla="*/ 887228 h 935648"/>
                <a:gd name="connsiteX5" fmla="*/ 632617 w 669130"/>
                <a:gd name="connsiteY5" fmla="*/ 935648 h 935648"/>
                <a:gd name="connsiteX6" fmla="*/ 29370 w 669130"/>
                <a:gd name="connsiteY6" fmla="*/ 895167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9606 w 669130"/>
                <a:gd name="connsiteY4" fmla="*/ 887228 h 935648"/>
                <a:gd name="connsiteX5" fmla="*/ 632617 w 669130"/>
                <a:gd name="connsiteY5" fmla="*/ 935648 h 935648"/>
                <a:gd name="connsiteX6" fmla="*/ 26989 w 669130"/>
                <a:gd name="connsiteY6" fmla="*/ 902311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0808 h 933267"/>
                <a:gd name="connsiteX1" fmla="*/ 29370 w 669130"/>
                <a:gd name="connsiteY1" fmla="*/ 71438 h 933267"/>
                <a:gd name="connsiteX2" fmla="*/ 625474 w 669130"/>
                <a:gd name="connsiteY2" fmla="*/ 0 h 933267"/>
                <a:gd name="connsiteX3" fmla="*/ 669130 w 669130"/>
                <a:gd name="connsiteY3" fmla="*/ 38895 h 933267"/>
                <a:gd name="connsiteX4" fmla="*/ 659606 w 669130"/>
                <a:gd name="connsiteY4" fmla="*/ 884847 h 933267"/>
                <a:gd name="connsiteX5" fmla="*/ 632617 w 669130"/>
                <a:gd name="connsiteY5" fmla="*/ 933267 h 933267"/>
                <a:gd name="connsiteX6" fmla="*/ 26989 w 669130"/>
                <a:gd name="connsiteY6" fmla="*/ 899930 h 933267"/>
                <a:gd name="connsiteX7" fmla="*/ 0 w 669130"/>
                <a:gd name="connsiteY7" fmla="*/ 863416 h 933267"/>
                <a:gd name="connsiteX8" fmla="*/ 0 w 669130"/>
                <a:gd name="connsiteY8" fmla="*/ 100808 h 933267"/>
                <a:gd name="connsiteX0" fmla="*/ 0 w 669130"/>
                <a:gd name="connsiteY0" fmla="*/ 100808 h 933267"/>
                <a:gd name="connsiteX1" fmla="*/ 29370 w 669130"/>
                <a:gd name="connsiteY1" fmla="*/ 71438 h 933267"/>
                <a:gd name="connsiteX2" fmla="*/ 625474 w 669130"/>
                <a:gd name="connsiteY2" fmla="*/ 0 h 933267"/>
                <a:gd name="connsiteX3" fmla="*/ 669130 w 669130"/>
                <a:gd name="connsiteY3" fmla="*/ 38895 h 933267"/>
                <a:gd name="connsiteX4" fmla="*/ 659606 w 669130"/>
                <a:gd name="connsiteY4" fmla="*/ 884847 h 933267"/>
                <a:gd name="connsiteX5" fmla="*/ 632617 w 669130"/>
                <a:gd name="connsiteY5" fmla="*/ 933267 h 933267"/>
                <a:gd name="connsiteX6" fmla="*/ 26989 w 669130"/>
                <a:gd name="connsiteY6" fmla="*/ 899930 h 933267"/>
                <a:gd name="connsiteX7" fmla="*/ 0 w 669130"/>
                <a:gd name="connsiteY7" fmla="*/ 863416 h 933267"/>
                <a:gd name="connsiteX8" fmla="*/ 0 w 669130"/>
                <a:gd name="connsiteY8" fmla="*/ 100808 h 933267"/>
                <a:gd name="connsiteX0" fmla="*/ 0 w 659606"/>
                <a:gd name="connsiteY0" fmla="*/ 100808 h 933267"/>
                <a:gd name="connsiteX1" fmla="*/ 29370 w 659606"/>
                <a:gd name="connsiteY1" fmla="*/ 71438 h 933267"/>
                <a:gd name="connsiteX2" fmla="*/ 625474 w 659606"/>
                <a:gd name="connsiteY2" fmla="*/ 0 h 933267"/>
                <a:gd name="connsiteX3" fmla="*/ 650080 w 659606"/>
                <a:gd name="connsiteY3" fmla="*/ 43658 h 933267"/>
                <a:gd name="connsiteX4" fmla="*/ 659606 w 659606"/>
                <a:gd name="connsiteY4" fmla="*/ 884847 h 933267"/>
                <a:gd name="connsiteX5" fmla="*/ 632617 w 659606"/>
                <a:gd name="connsiteY5" fmla="*/ 933267 h 933267"/>
                <a:gd name="connsiteX6" fmla="*/ 26989 w 659606"/>
                <a:gd name="connsiteY6" fmla="*/ 899930 h 933267"/>
                <a:gd name="connsiteX7" fmla="*/ 0 w 659606"/>
                <a:gd name="connsiteY7" fmla="*/ 863416 h 933267"/>
                <a:gd name="connsiteX8" fmla="*/ 0 w 659606"/>
                <a:gd name="connsiteY8" fmla="*/ 100808 h 933267"/>
                <a:gd name="connsiteX0" fmla="*/ 0 w 664368"/>
                <a:gd name="connsiteY0" fmla="*/ 100808 h 933267"/>
                <a:gd name="connsiteX1" fmla="*/ 29370 w 664368"/>
                <a:gd name="connsiteY1" fmla="*/ 71438 h 933267"/>
                <a:gd name="connsiteX2" fmla="*/ 625474 w 664368"/>
                <a:gd name="connsiteY2" fmla="*/ 0 h 933267"/>
                <a:gd name="connsiteX3" fmla="*/ 664368 w 664368"/>
                <a:gd name="connsiteY3" fmla="*/ 53183 h 933267"/>
                <a:gd name="connsiteX4" fmla="*/ 659606 w 664368"/>
                <a:gd name="connsiteY4" fmla="*/ 884847 h 933267"/>
                <a:gd name="connsiteX5" fmla="*/ 632617 w 664368"/>
                <a:gd name="connsiteY5" fmla="*/ 933267 h 933267"/>
                <a:gd name="connsiteX6" fmla="*/ 26989 w 664368"/>
                <a:gd name="connsiteY6" fmla="*/ 899930 h 933267"/>
                <a:gd name="connsiteX7" fmla="*/ 0 w 664368"/>
                <a:gd name="connsiteY7" fmla="*/ 863416 h 933267"/>
                <a:gd name="connsiteX8" fmla="*/ 0 w 664368"/>
                <a:gd name="connsiteY8" fmla="*/ 100808 h 933267"/>
                <a:gd name="connsiteX0" fmla="*/ 0 w 664368"/>
                <a:gd name="connsiteY0" fmla="*/ 102656 h 935115"/>
                <a:gd name="connsiteX1" fmla="*/ 29370 w 664368"/>
                <a:gd name="connsiteY1" fmla="*/ 73286 h 935115"/>
                <a:gd name="connsiteX2" fmla="*/ 625474 w 664368"/>
                <a:gd name="connsiteY2" fmla="*/ 1848 h 935115"/>
                <a:gd name="connsiteX3" fmla="*/ 664368 w 664368"/>
                <a:gd name="connsiteY3" fmla="*/ 55031 h 935115"/>
                <a:gd name="connsiteX4" fmla="*/ 659606 w 664368"/>
                <a:gd name="connsiteY4" fmla="*/ 886695 h 935115"/>
                <a:gd name="connsiteX5" fmla="*/ 632617 w 664368"/>
                <a:gd name="connsiteY5" fmla="*/ 935115 h 935115"/>
                <a:gd name="connsiteX6" fmla="*/ 26989 w 664368"/>
                <a:gd name="connsiteY6" fmla="*/ 901778 h 935115"/>
                <a:gd name="connsiteX7" fmla="*/ 0 w 664368"/>
                <a:gd name="connsiteY7" fmla="*/ 865264 h 935115"/>
                <a:gd name="connsiteX8" fmla="*/ 0 w 664368"/>
                <a:gd name="connsiteY8" fmla="*/ 102656 h 935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4368" h="935115">
                  <a:moveTo>
                    <a:pt x="0" y="102656"/>
                  </a:moveTo>
                  <a:cubicBezTo>
                    <a:pt x="0" y="86435"/>
                    <a:pt x="13149" y="73286"/>
                    <a:pt x="29370" y="73286"/>
                  </a:cubicBezTo>
                  <a:cubicBezTo>
                    <a:pt x="220927" y="58999"/>
                    <a:pt x="467254" y="20899"/>
                    <a:pt x="625474" y="1848"/>
                  </a:cubicBezTo>
                  <a:cubicBezTo>
                    <a:pt x="658363" y="-10058"/>
                    <a:pt x="664368" y="38810"/>
                    <a:pt x="664368" y="55031"/>
                  </a:cubicBezTo>
                  <a:cubicBezTo>
                    <a:pt x="662781" y="332252"/>
                    <a:pt x="661193" y="609474"/>
                    <a:pt x="659606" y="886695"/>
                  </a:cubicBezTo>
                  <a:cubicBezTo>
                    <a:pt x="659606" y="902916"/>
                    <a:pt x="648838" y="935115"/>
                    <a:pt x="632617" y="935115"/>
                  </a:cubicBezTo>
                  <a:lnTo>
                    <a:pt x="26989" y="901778"/>
                  </a:lnTo>
                  <a:cubicBezTo>
                    <a:pt x="10768" y="901778"/>
                    <a:pt x="0" y="881485"/>
                    <a:pt x="0" y="865264"/>
                  </a:cubicBezTo>
                  <a:lnTo>
                    <a:pt x="0" y="102656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957D6F"/>
                </a:gs>
                <a:gs pos="100000">
                  <a:srgbClr val="5E4F46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28"/>
            <p:cNvSpPr>
              <a:spLocks noEditPoints="1"/>
            </p:cNvSpPr>
            <p:nvPr/>
          </p:nvSpPr>
          <p:spPr bwMode="auto">
            <a:xfrm>
              <a:off x="736387" y="3780324"/>
              <a:ext cx="282340" cy="339352"/>
            </a:xfrm>
            <a:custGeom>
              <a:avLst/>
              <a:gdLst>
                <a:gd name="T0" fmla="*/ 183 w 212"/>
                <a:gd name="T1" fmla="*/ 159 h 256"/>
                <a:gd name="T2" fmla="*/ 198 w 212"/>
                <a:gd name="T3" fmla="*/ 81 h 256"/>
                <a:gd name="T4" fmla="*/ 212 w 212"/>
                <a:gd name="T5" fmla="*/ 159 h 256"/>
                <a:gd name="T6" fmla="*/ 158 w 212"/>
                <a:gd name="T7" fmla="*/ 206 h 256"/>
                <a:gd name="T8" fmla="*/ 148 w 212"/>
                <a:gd name="T9" fmla="*/ 210 h 256"/>
                <a:gd name="T10" fmla="*/ 148 w 212"/>
                <a:gd name="T11" fmla="*/ 216 h 256"/>
                <a:gd name="T12" fmla="*/ 133 w 212"/>
                <a:gd name="T13" fmla="*/ 256 h 256"/>
                <a:gd name="T14" fmla="*/ 119 w 212"/>
                <a:gd name="T15" fmla="*/ 216 h 256"/>
                <a:gd name="T16" fmla="*/ 119 w 212"/>
                <a:gd name="T17" fmla="*/ 210 h 256"/>
                <a:gd name="T18" fmla="*/ 93 w 212"/>
                <a:gd name="T19" fmla="*/ 206 h 256"/>
                <a:gd name="T20" fmla="*/ 93 w 212"/>
                <a:gd name="T21" fmla="*/ 211 h 256"/>
                <a:gd name="T22" fmla="*/ 93 w 212"/>
                <a:gd name="T23" fmla="*/ 241 h 256"/>
                <a:gd name="T24" fmla="*/ 64 w 212"/>
                <a:gd name="T25" fmla="*/ 241 h 256"/>
                <a:gd name="T26" fmla="*/ 64 w 212"/>
                <a:gd name="T27" fmla="*/ 211 h 256"/>
                <a:gd name="T28" fmla="*/ 65 w 212"/>
                <a:gd name="T29" fmla="*/ 206 h 256"/>
                <a:gd name="T30" fmla="*/ 39 w 212"/>
                <a:gd name="T31" fmla="*/ 190 h 256"/>
                <a:gd name="T32" fmla="*/ 39 w 212"/>
                <a:gd name="T33" fmla="*/ 93 h 256"/>
                <a:gd name="T34" fmla="*/ 40 w 212"/>
                <a:gd name="T35" fmla="*/ 81 h 256"/>
                <a:gd name="T36" fmla="*/ 173 w 212"/>
                <a:gd name="T37" fmla="*/ 81 h 256"/>
                <a:gd name="T38" fmla="*/ 173 w 212"/>
                <a:gd name="T39" fmla="*/ 103 h 256"/>
                <a:gd name="T40" fmla="*/ 158 w 212"/>
                <a:gd name="T41" fmla="*/ 206 h 256"/>
                <a:gd name="T42" fmla="*/ 70 w 212"/>
                <a:gd name="T43" fmla="*/ 17 h 256"/>
                <a:gd name="T44" fmla="*/ 61 w 212"/>
                <a:gd name="T45" fmla="*/ 4 h 256"/>
                <a:gd name="T46" fmla="*/ 65 w 212"/>
                <a:gd name="T47" fmla="*/ 1 h 256"/>
                <a:gd name="T48" fmla="*/ 75 w 212"/>
                <a:gd name="T49" fmla="*/ 15 h 256"/>
                <a:gd name="T50" fmla="*/ 106 w 212"/>
                <a:gd name="T51" fmla="*/ 14 h 256"/>
                <a:gd name="T52" fmla="*/ 137 w 212"/>
                <a:gd name="T53" fmla="*/ 15 h 256"/>
                <a:gd name="T54" fmla="*/ 147 w 212"/>
                <a:gd name="T55" fmla="*/ 1 h 256"/>
                <a:gd name="T56" fmla="*/ 151 w 212"/>
                <a:gd name="T57" fmla="*/ 4 h 256"/>
                <a:gd name="T58" fmla="*/ 142 w 212"/>
                <a:gd name="T59" fmla="*/ 17 h 256"/>
                <a:gd name="T60" fmla="*/ 173 w 212"/>
                <a:gd name="T61" fmla="*/ 71 h 256"/>
                <a:gd name="T62" fmla="*/ 73 w 212"/>
                <a:gd name="T63" fmla="*/ 21 h 256"/>
                <a:gd name="T64" fmla="*/ 142 w 212"/>
                <a:gd name="T65" fmla="*/ 44 h 256"/>
                <a:gd name="T66" fmla="*/ 128 w 212"/>
                <a:gd name="T67" fmla="*/ 44 h 256"/>
                <a:gd name="T68" fmla="*/ 77 w 212"/>
                <a:gd name="T69" fmla="*/ 51 h 256"/>
                <a:gd name="T70" fmla="*/ 77 w 212"/>
                <a:gd name="T71" fmla="*/ 36 h 256"/>
                <a:gd name="T72" fmla="*/ 77 w 212"/>
                <a:gd name="T73" fmla="*/ 51 h 256"/>
                <a:gd name="T74" fmla="*/ 0 w 212"/>
                <a:gd name="T75" fmla="*/ 159 h 256"/>
                <a:gd name="T76" fmla="*/ 15 w 212"/>
                <a:gd name="T77" fmla="*/ 81 h 256"/>
                <a:gd name="T78" fmla="*/ 29 w 212"/>
                <a:gd name="T79" fmla="*/ 15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2" h="256">
                  <a:moveTo>
                    <a:pt x="198" y="174"/>
                  </a:moveTo>
                  <a:cubicBezTo>
                    <a:pt x="190" y="174"/>
                    <a:pt x="183" y="168"/>
                    <a:pt x="183" y="159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3" y="88"/>
                    <a:pt x="190" y="81"/>
                    <a:pt x="198" y="81"/>
                  </a:cubicBezTo>
                  <a:cubicBezTo>
                    <a:pt x="205" y="81"/>
                    <a:pt x="212" y="88"/>
                    <a:pt x="212" y="96"/>
                  </a:cubicBezTo>
                  <a:cubicBezTo>
                    <a:pt x="212" y="159"/>
                    <a:pt x="212" y="159"/>
                    <a:pt x="212" y="159"/>
                  </a:cubicBezTo>
                  <a:cubicBezTo>
                    <a:pt x="212" y="168"/>
                    <a:pt x="205" y="174"/>
                    <a:pt x="198" y="174"/>
                  </a:cubicBezTo>
                  <a:moveTo>
                    <a:pt x="158" y="206"/>
                  </a:moveTo>
                  <a:cubicBezTo>
                    <a:pt x="147" y="206"/>
                    <a:pt x="147" y="206"/>
                    <a:pt x="147" y="206"/>
                  </a:cubicBezTo>
                  <a:cubicBezTo>
                    <a:pt x="148" y="207"/>
                    <a:pt x="148" y="208"/>
                    <a:pt x="148" y="210"/>
                  </a:cubicBezTo>
                  <a:cubicBezTo>
                    <a:pt x="148" y="211"/>
                    <a:pt x="148" y="211"/>
                    <a:pt x="148" y="211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41"/>
                    <a:pt x="148" y="241"/>
                    <a:pt x="148" y="241"/>
                  </a:cubicBezTo>
                  <a:cubicBezTo>
                    <a:pt x="148" y="249"/>
                    <a:pt x="141" y="256"/>
                    <a:pt x="133" y="256"/>
                  </a:cubicBezTo>
                  <a:cubicBezTo>
                    <a:pt x="125" y="256"/>
                    <a:pt x="119" y="249"/>
                    <a:pt x="119" y="241"/>
                  </a:cubicBezTo>
                  <a:cubicBezTo>
                    <a:pt x="119" y="216"/>
                    <a:pt x="119" y="216"/>
                    <a:pt x="119" y="216"/>
                  </a:cubicBezTo>
                  <a:cubicBezTo>
                    <a:pt x="119" y="211"/>
                    <a:pt x="119" y="211"/>
                    <a:pt x="119" y="211"/>
                  </a:cubicBezTo>
                  <a:cubicBezTo>
                    <a:pt x="119" y="210"/>
                    <a:pt x="119" y="210"/>
                    <a:pt x="119" y="210"/>
                  </a:cubicBezTo>
                  <a:cubicBezTo>
                    <a:pt x="119" y="208"/>
                    <a:pt x="119" y="207"/>
                    <a:pt x="119" y="206"/>
                  </a:cubicBezTo>
                  <a:cubicBezTo>
                    <a:pt x="93" y="206"/>
                    <a:pt x="93" y="206"/>
                    <a:pt x="93" y="206"/>
                  </a:cubicBezTo>
                  <a:cubicBezTo>
                    <a:pt x="93" y="207"/>
                    <a:pt x="93" y="208"/>
                    <a:pt x="93" y="210"/>
                  </a:cubicBezTo>
                  <a:cubicBezTo>
                    <a:pt x="93" y="211"/>
                    <a:pt x="93" y="211"/>
                    <a:pt x="93" y="211"/>
                  </a:cubicBezTo>
                  <a:cubicBezTo>
                    <a:pt x="93" y="216"/>
                    <a:pt x="93" y="216"/>
                    <a:pt x="93" y="216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3" y="249"/>
                    <a:pt x="87" y="256"/>
                    <a:pt x="79" y="256"/>
                  </a:cubicBezTo>
                  <a:cubicBezTo>
                    <a:pt x="71" y="256"/>
                    <a:pt x="64" y="249"/>
                    <a:pt x="64" y="241"/>
                  </a:cubicBezTo>
                  <a:cubicBezTo>
                    <a:pt x="64" y="216"/>
                    <a:pt x="64" y="216"/>
                    <a:pt x="64" y="216"/>
                  </a:cubicBezTo>
                  <a:cubicBezTo>
                    <a:pt x="64" y="211"/>
                    <a:pt x="64" y="211"/>
                    <a:pt x="64" y="211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4" y="208"/>
                    <a:pt x="64" y="207"/>
                    <a:pt x="65" y="206"/>
                  </a:cubicBezTo>
                  <a:cubicBezTo>
                    <a:pt x="54" y="206"/>
                    <a:pt x="54" y="206"/>
                    <a:pt x="54" y="206"/>
                  </a:cubicBezTo>
                  <a:cubicBezTo>
                    <a:pt x="45" y="206"/>
                    <a:pt x="39" y="199"/>
                    <a:pt x="39" y="190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73" y="93"/>
                    <a:pt x="173" y="93"/>
                    <a:pt x="173" y="93"/>
                  </a:cubicBezTo>
                  <a:cubicBezTo>
                    <a:pt x="173" y="103"/>
                    <a:pt x="173" y="103"/>
                    <a:pt x="173" y="103"/>
                  </a:cubicBezTo>
                  <a:cubicBezTo>
                    <a:pt x="173" y="190"/>
                    <a:pt x="173" y="190"/>
                    <a:pt x="173" y="190"/>
                  </a:cubicBezTo>
                  <a:cubicBezTo>
                    <a:pt x="173" y="199"/>
                    <a:pt x="167" y="206"/>
                    <a:pt x="158" y="206"/>
                  </a:cubicBezTo>
                  <a:moveTo>
                    <a:pt x="73" y="21"/>
                  </a:moveTo>
                  <a:cubicBezTo>
                    <a:pt x="70" y="17"/>
                    <a:pt x="70" y="17"/>
                    <a:pt x="70" y="17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3"/>
                    <a:pt x="61" y="1"/>
                    <a:pt x="62" y="0"/>
                  </a:cubicBezTo>
                  <a:cubicBezTo>
                    <a:pt x="63" y="0"/>
                    <a:pt x="65" y="0"/>
                    <a:pt x="65" y="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86" y="16"/>
                    <a:pt x="96" y="14"/>
                    <a:pt x="106" y="14"/>
                  </a:cubicBezTo>
                  <a:cubicBezTo>
                    <a:pt x="116" y="14"/>
                    <a:pt x="126" y="16"/>
                    <a:pt x="135" y="19"/>
                  </a:cubicBezTo>
                  <a:cubicBezTo>
                    <a:pt x="137" y="15"/>
                    <a:pt x="137" y="15"/>
                    <a:pt x="137" y="15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7" y="1"/>
                    <a:pt x="147" y="1"/>
                    <a:pt x="147" y="1"/>
                  </a:cubicBezTo>
                  <a:cubicBezTo>
                    <a:pt x="147" y="0"/>
                    <a:pt x="149" y="0"/>
                    <a:pt x="150" y="0"/>
                  </a:cubicBezTo>
                  <a:cubicBezTo>
                    <a:pt x="151" y="1"/>
                    <a:pt x="151" y="3"/>
                    <a:pt x="151" y="4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139" y="21"/>
                    <a:pt x="139" y="21"/>
                    <a:pt x="139" y="21"/>
                  </a:cubicBezTo>
                  <a:cubicBezTo>
                    <a:pt x="160" y="31"/>
                    <a:pt x="173" y="50"/>
                    <a:pt x="173" y="71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9" y="50"/>
                    <a:pt x="52" y="31"/>
                    <a:pt x="73" y="21"/>
                  </a:cubicBezTo>
                  <a:moveTo>
                    <a:pt x="135" y="51"/>
                  </a:moveTo>
                  <a:cubicBezTo>
                    <a:pt x="139" y="51"/>
                    <a:pt x="142" y="48"/>
                    <a:pt x="142" y="44"/>
                  </a:cubicBezTo>
                  <a:cubicBezTo>
                    <a:pt x="142" y="40"/>
                    <a:pt x="139" y="36"/>
                    <a:pt x="135" y="36"/>
                  </a:cubicBezTo>
                  <a:cubicBezTo>
                    <a:pt x="131" y="36"/>
                    <a:pt x="128" y="40"/>
                    <a:pt x="128" y="44"/>
                  </a:cubicBezTo>
                  <a:cubicBezTo>
                    <a:pt x="128" y="48"/>
                    <a:pt x="131" y="51"/>
                    <a:pt x="135" y="51"/>
                  </a:cubicBezTo>
                  <a:moveTo>
                    <a:pt x="77" y="51"/>
                  </a:moveTo>
                  <a:cubicBezTo>
                    <a:pt x="81" y="51"/>
                    <a:pt x="84" y="48"/>
                    <a:pt x="84" y="44"/>
                  </a:cubicBezTo>
                  <a:cubicBezTo>
                    <a:pt x="84" y="40"/>
                    <a:pt x="81" y="36"/>
                    <a:pt x="77" y="36"/>
                  </a:cubicBezTo>
                  <a:cubicBezTo>
                    <a:pt x="73" y="36"/>
                    <a:pt x="70" y="40"/>
                    <a:pt x="70" y="44"/>
                  </a:cubicBezTo>
                  <a:cubicBezTo>
                    <a:pt x="70" y="48"/>
                    <a:pt x="73" y="51"/>
                    <a:pt x="77" y="51"/>
                  </a:cubicBezTo>
                  <a:moveTo>
                    <a:pt x="15" y="174"/>
                  </a:moveTo>
                  <a:cubicBezTo>
                    <a:pt x="7" y="174"/>
                    <a:pt x="0" y="168"/>
                    <a:pt x="0" y="15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88"/>
                    <a:pt x="7" y="81"/>
                    <a:pt x="15" y="81"/>
                  </a:cubicBezTo>
                  <a:cubicBezTo>
                    <a:pt x="22" y="81"/>
                    <a:pt x="29" y="88"/>
                    <a:pt x="29" y="96"/>
                  </a:cubicBezTo>
                  <a:cubicBezTo>
                    <a:pt x="29" y="159"/>
                    <a:pt x="29" y="159"/>
                    <a:pt x="29" y="159"/>
                  </a:cubicBezTo>
                  <a:cubicBezTo>
                    <a:pt x="29" y="168"/>
                    <a:pt x="22" y="174"/>
                    <a:pt x="15" y="17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65341" y="2664153"/>
            <a:ext cx="2627387" cy="2308860"/>
            <a:chOff x="4365341" y="2664153"/>
            <a:chExt cx="2627387" cy="2308860"/>
          </a:xfrm>
        </p:grpSpPr>
        <p:sp>
          <p:nvSpPr>
            <p:cNvPr id="33" name="圆角矩形 97"/>
            <p:cNvSpPr/>
            <p:nvPr/>
          </p:nvSpPr>
          <p:spPr>
            <a:xfrm>
              <a:off x="4365341" y="2664153"/>
              <a:ext cx="2627387" cy="2308860"/>
            </a:xfrm>
            <a:custGeom>
              <a:avLst/>
              <a:gdLst>
                <a:gd name="connsiteX0" fmla="*/ 0 w 690562"/>
                <a:gd name="connsiteY0" fmla="*/ 29370 h 821348"/>
                <a:gd name="connsiteX1" fmla="*/ 29370 w 690562"/>
                <a:gd name="connsiteY1" fmla="*/ 0 h 821348"/>
                <a:gd name="connsiteX2" fmla="*/ 661192 w 690562"/>
                <a:gd name="connsiteY2" fmla="*/ 0 h 821348"/>
                <a:gd name="connsiteX3" fmla="*/ 690562 w 690562"/>
                <a:gd name="connsiteY3" fmla="*/ 29370 h 821348"/>
                <a:gd name="connsiteX4" fmla="*/ 690562 w 690562"/>
                <a:gd name="connsiteY4" fmla="*/ 791978 h 821348"/>
                <a:gd name="connsiteX5" fmla="*/ 661192 w 690562"/>
                <a:gd name="connsiteY5" fmla="*/ 821348 h 821348"/>
                <a:gd name="connsiteX6" fmla="*/ 29370 w 690562"/>
                <a:gd name="connsiteY6" fmla="*/ 821348 h 821348"/>
                <a:gd name="connsiteX7" fmla="*/ 0 w 690562"/>
                <a:gd name="connsiteY7" fmla="*/ 791978 h 821348"/>
                <a:gd name="connsiteX8" fmla="*/ 0 w 690562"/>
                <a:gd name="connsiteY8" fmla="*/ 29370 h 821348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69130 w 690562"/>
                <a:gd name="connsiteY3" fmla="*/ 34132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103189 h 895167"/>
                <a:gd name="connsiteX1" fmla="*/ 29370 w 690562"/>
                <a:gd name="connsiteY1" fmla="*/ 73819 h 895167"/>
                <a:gd name="connsiteX2" fmla="*/ 625474 w 690562"/>
                <a:gd name="connsiteY2" fmla="*/ 0 h 895167"/>
                <a:gd name="connsiteX3" fmla="*/ 669130 w 690562"/>
                <a:gd name="connsiteY3" fmla="*/ 41276 h 895167"/>
                <a:gd name="connsiteX4" fmla="*/ 690562 w 690562"/>
                <a:gd name="connsiteY4" fmla="*/ 865797 h 895167"/>
                <a:gd name="connsiteX5" fmla="*/ 661192 w 690562"/>
                <a:gd name="connsiteY5" fmla="*/ 895167 h 895167"/>
                <a:gd name="connsiteX6" fmla="*/ 29370 w 690562"/>
                <a:gd name="connsiteY6" fmla="*/ 895167 h 895167"/>
                <a:gd name="connsiteX7" fmla="*/ 0 w 690562"/>
                <a:gd name="connsiteY7" fmla="*/ 865797 h 895167"/>
                <a:gd name="connsiteX8" fmla="*/ 0 w 690562"/>
                <a:gd name="connsiteY8" fmla="*/ 103189 h 895167"/>
                <a:gd name="connsiteX0" fmla="*/ 0 w 690562"/>
                <a:gd name="connsiteY0" fmla="*/ 103189 h 935648"/>
                <a:gd name="connsiteX1" fmla="*/ 29370 w 690562"/>
                <a:gd name="connsiteY1" fmla="*/ 73819 h 935648"/>
                <a:gd name="connsiteX2" fmla="*/ 625474 w 690562"/>
                <a:gd name="connsiteY2" fmla="*/ 0 h 935648"/>
                <a:gd name="connsiteX3" fmla="*/ 669130 w 690562"/>
                <a:gd name="connsiteY3" fmla="*/ 41276 h 935648"/>
                <a:gd name="connsiteX4" fmla="*/ 690562 w 690562"/>
                <a:gd name="connsiteY4" fmla="*/ 865797 h 935648"/>
                <a:gd name="connsiteX5" fmla="*/ 632617 w 690562"/>
                <a:gd name="connsiteY5" fmla="*/ 935648 h 935648"/>
                <a:gd name="connsiteX6" fmla="*/ 29370 w 690562"/>
                <a:gd name="connsiteY6" fmla="*/ 895167 h 935648"/>
                <a:gd name="connsiteX7" fmla="*/ 0 w 690562"/>
                <a:gd name="connsiteY7" fmla="*/ 865797 h 935648"/>
                <a:gd name="connsiteX8" fmla="*/ 0 w 690562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0081 w 669130"/>
                <a:gd name="connsiteY4" fmla="*/ 870560 h 935648"/>
                <a:gd name="connsiteX5" fmla="*/ 632617 w 669130"/>
                <a:gd name="connsiteY5" fmla="*/ 935648 h 935648"/>
                <a:gd name="connsiteX6" fmla="*/ 29370 w 669130"/>
                <a:gd name="connsiteY6" fmla="*/ 895167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9606 w 669130"/>
                <a:gd name="connsiteY4" fmla="*/ 887228 h 935648"/>
                <a:gd name="connsiteX5" fmla="*/ 632617 w 669130"/>
                <a:gd name="connsiteY5" fmla="*/ 935648 h 935648"/>
                <a:gd name="connsiteX6" fmla="*/ 29370 w 669130"/>
                <a:gd name="connsiteY6" fmla="*/ 895167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9606 w 669130"/>
                <a:gd name="connsiteY4" fmla="*/ 887228 h 935648"/>
                <a:gd name="connsiteX5" fmla="*/ 632617 w 669130"/>
                <a:gd name="connsiteY5" fmla="*/ 935648 h 935648"/>
                <a:gd name="connsiteX6" fmla="*/ 26989 w 669130"/>
                <a:gd name="connsiteY6" fmla="*/ 902311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0808 h 933267"/>
                <a:gd name="connsiteX1" fmla="*/ 29370 w 669130"/>
                <a:gd name="connsiteY1" fmla="*/ 71438 h 933267"/>
                <a:gd name="connsiteX2" fmla="*/ 625474 w 669130"/>
                <a:gd name="connsiteY2" fmla="*/ 0 h 933267"/>
                <a:gd name="connsiteX3" fmla="*/ 669130 w 669130"/>
                <a:gd name="connsiteY3" fmla="*/ 38895 h 933267"/>
                <a:gd name="connsiteX4" fmla="*/ 659606 w 669130"/>
                <a:gd name="connsiteY4" fmla="*/ 884847 h 933267"/>
                <a:gd name="connsiteX5" fmla="*/ 632617 w 669130"/>
                <a:gd name="connsiteY5" fmla="*/ 933267 h 933267"/>
                <a:gd name="connsiteX6" fmla="*/ 26989 w 669130"/>
                <a:gd name="connsiteY6" fmla="*/ 899930 h 933267"/>
                <a:gd name="connsiteX7" fmla="*/ 0 w 669130"/>
                <a:gd name="connsiteY7" fmla="*/ 863416 h 933267"/>
                <a:gd name="connsiteX8" fmla="*/ 0 w 669130"/>
                <a:gd name="connsiteY8" fmla="*/ 100808 h 933267"/>
                <a:gd name="connsiteX0" fmla="*/ 0 w 669130"/>
                <a:gd name="connsiteY0" fmla="*/ 100808 h 933267"/>
                <a:gd name="connsiteX1" fmla="*/ 29370 w 669130"/>
                <a:gd name="connsiteY1" fmla="*/ 71438 h 933267"/>
                <a:gd name="connsiteX2" fmla="*/ 625474 w 669130"/>
                <a:gd name="connsiteY2" fmla="*/ 0 h 933267"/>
                <a:gd name="connsiteX3" fmla="*/ 669130 w 669130"/>
                <a:gd name="connsiteY3" fmla="*/ 38895 h 933267"/>
                <a:gd name="connsiteX4" fmla="*/ 659606 w 669130"/>
                <a:gd name="connsiteY4" fmla="*/ 884847 h 933267"/>
                <a:gd name="connsiteX5" fmla="*/ 632617 w 669130"/>
                <a:gd name="connsiteY5" fmla="*/ 933267 h 933267"/>
                <a:gd name="connsiteX6" fmla="*/ 26989 w 669130"/>
                <a:gd name="connsiteY6" fmla="*/ 899930 h 933267"/>
                <a:gd name="connsiteX7" fmla="*/ 0 w 669130"/>
                <a:gd name="connsiteY7" fmla="*/ 863416 h 933267"/>
                <a:gd name="connsiteX8" fmla="*/ 0 w 669130"/>
                <a:gd name="connsiteY8" fmla="*/ 100808 h 933267"/>
                <a:gd name="connsiteX0" fmla="*/ 0 w 659606"/>
                <a:gd name="connsiteY0" fmla="*/ 100808 h 933267"/>
                <a:gd name="connsiteX1" fmla="*/ 29370 w 659606"/>
                <a:gd name="connsiteY1" fmla="*/ 71438 h 933267"/>
                <a:gd name="connsiteX2" fmla="*/ 625474 w 659606"/>
                <a:gd name="connsiteY2" fmla="*/ 0 h 933267"/>
                <a:gd name="connsiteX3" fmla="*/ 650080 w 659606"/>
                <a:gd name="connsiteY3" fmla="*/ 43658 h 933267"/>
                <a:gd name="connsiteX4" fmla="*/ 659606 w 659606"/>
                <a:gd name="connsiteY4" fmla="*/ 884847 h 933267"/>
                <a:gd name="connsiteX5" fmla="*/ 632617 w 659606"/>
                <a:gd name="connsiteY5" fmla="*/ 933267 h 933267"/>
                <a:gd name="connsiteX6" fmla="*/ 26989 w 659606"/>
                <a:gd name="connsiteY6" fmla="*/ 899930 h 933267"/>
                <a:gd name="connsiteX7" fmla="*/ 0 w 659606"/>
                <a:gd name="connsiteY7" fmla="*/ 863416 h 933267"/>
                <a:gd name="connsiteX8" fmla="*/ 0 w 659606"/>
                <a:gd name="connsiteY8" fmla="*/ 100808 h 933267"/>
                <a:gd name="connsiteX0" fmla="*/ 0 w 664368"/>
                <a:gd name="connsiteY0" fmla="*/ 100808 h 933267"/>
                <a:gd name="connsiteX1" fmla="*/ 29370 w 664368"/>
                <a:gd name="connsiteY1" fmla="*/ 71438 h 933267"/>
                <a:gd name="connsiteX2" fmla="*/ 625474 w 664368"/>
                <a:gd name="connsiteY2" fmla="*/ 0 h 933267"/>
                <a:gd name="connsiteX3" fmla="*/ 664368 w 664368"/>
                <a:gd name="connsiteY3" fmla="*/ 53183 h 933267"/>
                <a:gd name="connsiteX4" fmla="*/ 659606 w 664368"/>
                <a:gd name="connsiteY4" fmla="*/ 884847 h 933267"/>
                <a:gd name="connsiteX5" fmla="*/ 632617 w 664368"/>
                <a:gd name="connsiteY5" fmla="*/ 933267 h 933267"/>
                <a:gd name="connsiteX6" fmla="*/ 26989 w 664368"/>
                <a:gd name="connsiteY6" fmla="*/ 899930 h 933267"/>
                <a:gd name="connsiteX7" fmla="*/ 0 w 664368"/>
                <a:gd name="connsiteY7" fmla="*/ 863416 h 933267"/>
                <a:gd name="connsiteX8" fmla="*/ 0 w 664368"/>
                <a:gd name="connsiteY8" fmla="*/ 100808 h 933267"/>
                <a:gd name="connsiteX0" fmla="*/ 0 w 664368"/>
                <a:gd name="connsiteY0" fmla="*/ 102656 h 935115"/>
                <a:gd name="connsiteX1" fmla="*/ 29370 w 664368"/>
                <a:gd name="connsiteY1" fmla="*/ 73286 h 935115"/>
                <a:gd name="connsiteX2" fmla="*/ 625474 w 664368"/>
                <a:gd name="connsiteY2" fmla="*/ 1848 h 935115"/>
                <a:gd name="connsiteX3" fmla="*/ 664368 w 664368"/>
                <a:gd name="connsiteY3" fmla="*/ 55031 h 935115"/>
                <a:gd name="connsiteX4" fmla="*/ 659606 w 664368"/>
                <a:gd name="connsiteY4" fmla="*/ 886695 h 935115"/>
                <a:gd name="connsiteX5" fmla="*/ 632617 w 664368"/>
                <a:gd name="connsiteY5" fmla="*/ 935115 h 935115"/>
                <a:gd name="connsiteX6" fmla="*/ 26989 w 664368"/>
                <a:gd name="connsiteY6" fmla="*/ 901778 h 935115"/>
                <a:gd name="connsiteX7" fmla="*/ 0 w 664368"/>
                <a:gd name="connsiteY7" fmla="*/ 865264 h 935115"/>
                <a:gd name="connsiteX8" fmla="*/ 0 w 664368"/>
                <a:gd name="connsiteY8" fmla="*/ 102656 h 935115"/>
                <a:gd name="connsiteX0" fmla="*/ 0 w 664368"/>
                <a:gd name="connsiteY0" fmla="*/ 113215 h 945674"/>
                <a:gd name="connsiteX1" fmla="*/ 29370 w 664368"/>
                <a:gd name="connsiteY1" fmla="*/ 83845 h 945674"/>
                <a:gd name="connsiteX2" fmla="*/ 619608 w 664368"/>
                <a:gd name="connsiteY2" fmla="*/ 1558 h 945674"/>
                <a:gd name="connsiteX3" fmla="*/ 664368 w 664368"/>
                <a:gd name="connsiteY3" fmla="*/ 65590 h 945674"/>
                <a:gd name="connsiteX4" fmla="*/ 659606 w 664368"/>
                <a:gd name="connsiteY4" fmla="*/ 897254 h 945674"/>
                <a:gd name="connsiteX5" fmla="*/ 632617 w 664368"/>
                <a:gd name="connsiteY5" fmla="*/ 945674 h 945674"/>
                <a:gd name="connsiteX6" fmla="*/ 26989 w 664368"/>
                <a:gd name="connsiteY6" fmla="*/ 912337 h 945674"/>
                <a:gd name="connsiteX7" fmla="*/ 0 w 664368"/>
                <a:gd name="connsiteY7" fmla="*/ 875823 h 945674"/>
                <a:gd name="connsiteX8" fmla="*/ 0 w 664368"/>
                <a:gd name="connsiteY8" fmla="*/ 113215 h 945674"/>
                <a:gd name="connsiteX0" fmla="*/ 0 w 664368"/>
                <a:gd name="connsiteY0" fmla="*/ 113215 h 945674"/>
                <a:gd name="connsiteX1" fmla="*/ 29370 w 664368"/>
                <a:gd name="connsiteY1" fmla="*/ 83845 h 945674"/>
                <a:gd name="connsiteX2" fmla="*/ 619608 w 664368"/>
                <a:gd name="connsiteY2" fmla="*/ 1558 h 945674"/>
                <a:gd name="connsiteX3" fmla="*/ 664368 w 664368"/>
                <a:gd name="connsiteY3" fmla="*/ 65590 h 945674"/>
                <a:gd name="connsiteX4" fmla="*/ 659606 w 664368"/>
                <a:gd name="connsiteY4" fmla="*/ 897254 h 945674"/>
                <a:gd name="connsiteX5" fmla="*/ 632617 w 664368"/>
                <a:gd name="connsiteY5" fmla="*/ 945674 h 945674"/>
                <a:gd name="connsiteX6" fmla="*/ 26989 w 664368"/>
                <a:gd name="connsiteY6" fmla="*/ 912337 h 945674"/>
                <a:gd name="connsiteX7" fmla="*/ 0 w 664368"/>
                <a:gd name="connsiteY7" fmla="*/ 875823 h 945674"/>
                <a:gd name="connsiteX8" fmla="*/ 0 w 664368"/>
                <a:gd name="connsiteY8" fmla="*/ 113215 h 945674"/>
                <a:gd name="connsiteX0" fmla="*/ 0 w 671507"/>
                <a:gd name="connsiteY0" fmla="*/ 113215 h 945674"/>
                <a:gd name="connsiteX1" fmla="*/ 29370 w 671507"/>
                <a:gd name="connsiteY1" fmla="*/ 83845 h 945674"/>
                <a:gd name="connsiteX2" fmla="*/ 619608 w 671507"/>
                <a:gd name="connsiteY2" fmla="*/ 1558 h 945674"/>
                <a:gd name="connsiteX3" fmla="*/ 664368 w 671507"/>
                <a:gd name="connsiteY3" fmla="*/ 65590 h 945674"/>
                <a:gd name="connsiteX4" fmla="*/ 671338 w 671507"/>
                <a:gd name="connsiteY4" fmla="*/ 910815 h 945674"/>
                <a:gd name="connsiteX5" fmla="*/ 632617 w 671507"/>
                <a:gd name="connsiteY5" fmla="*/ 945674 h 945674"/>
                <a:gd name="connsiteX6" fmla="*/ 26989 w 671507"/>
                <a:gd name="connsiteY6" fmla="*/ 912337 h 945674"/>
                <a:gd name="connsiteX7" fmla="*/ 0 w 671507"/>
                <a:gd name="connsiteY7" fmla="*/ 875823 h 945674"/>
                <a:gd name="connsiteX8" fmla="*/ 0 w 671507"/>
                <a:gd name="connsiteY8" fmla="*/ 113215 h 945674"/>
                <a:gd name="connsiteX0" fmla="*/ 0 w 671507"/>
                <a:gd name="connsiteY0" fmla="*/ 113215 h 959234"/>
                <a:gd name="connsiteX1" fmla="*/ 29370 w 671507"/>
                <a:gd name="connsiteY1" fmla="*/ 83845 h 959234"/>
                <a:gd name="connsiteX2" fmla="*/ 619608 w 671507"/>
                <a:gd name="connsiteY2" fmla="*/ 1558 h 959234"/>
                <a:gd name="connsiteX3" fmla="*/ 664368 w 671507"/>
                <a:gd name="connsiteY3" fmla="*/ 65590 h 959234"/>
                <a:gd name="connsiteX4" fmla="*/ 671338 w 671507"/>
                <a:gd name="connsiteY4" fmla="*/ 910815 h 959234"/>
                <a:gd name="connsiteX5" fmla="*/ 632617 w 671507"/>
                <a:gd name="connsiteY5" fmla="*/ 959234 h 959234"/>
                <a:gd name="connsiteX6" fmla="*/ 26989 w 671507"/>
                <a:gd name="connsiteY6" fmla="*/ 912337 h 959234"/>
                <a:gd name="connsiteX7" fmla="*/ 0 w 671507"/>
                <a:gd name="connsiteY7" fmla="*/ 875823 h 959234"/>
                <a:gd name="connsiteX8" fmla="*/ 0 w 671507"/>
                <a:gd name="connsiteY8" fmla="*/ 113215 h 959234"/>
                <a:gd name="connsiteX0" fmla="*/ 0 w 671507"/>
                <a:gd name="connsiteY0" fmla="*/ 113215 h 959234"/>
                <a:gd name="connsiteX1" fmla="*/ 29370 w 671507"/>
                <a:gd name="connsiteY1" fmla="*/ 83845 h 959234"/>
                <a:gd name="connsiteX2" fmla="*/ 619608 w 671507"/>
                <a:gd name="connsiteY2" fmla="*/ 1558 h 959234"/>
                <a:gd name="connsiteX3" fmla="*/ 664368 w 671507"/>
                <a:gd name="connsiteY3" fmla="*/ 65590 h 959234"/>
                <a:gd name="connsiteX4" fmla="*/ 671338 w 671507"/>
                <a:gd name="connsiteY4" fmla="*/ 910815 h 959234"/>
                <a:gd name="connsiteX5" fmla="*/ 632617 w 671507"/>
                <a:gd name="connsiteY5" fmla="*/ 959234 h 959234"/>
                <a:gd name="connsiteX6" fmla="*/ 26989 w 671507"/>
                <a:gd name="connsiteY6" fmla="*/ 912337 h 959234"/>
                <a:gd name="connsiteX7" fmla="*/ 0 w 671507"/>
                <a:gd name="connsiteY7" fmla="*/ 875823 h 959234"/>
                <a:gd name="connsiteX8" fmla="*/ 0 w 671507"/>
                <a:gd name="connsiteY8" fmla="*/ 113215 h 959234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0815 h 988167"/>
                <a:gd name="connsiteX5" fmla="*/ 632617 w 671507"/>
                <a:gd name="connsiteY5" fmla="*/ 988167 h 988167"/>
                <a:gd name="connsiteX6" fmla="*/ 26989 w 671507"/>
                <a:gd name="connsiteY6" fmla="*/ 912337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2337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2337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6788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6788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71007 h 1045959"/>
                <a:gd name="connsiteX1" fmla="*/ 29370 w 671507"/>
                <a:gd name="connsiteY1" fmla="*/ 141637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26989 w 671507"/>
                <a:gd name="connsiteY6" fmla="*/ 974580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45959"/>
                <a:gd name="connsiteX1" fmla="*/ 52061 w 671507"/>
                <a:gd name="connsiteY1" fmla="*/ 110989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26989 w 671507"/>
                <a:gd name="connsiteY6" fmla="*/ 974580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45959"/>
                <a:gd name="connsiteX1" fmla="*/ 52061 w 671507"/>
                <a:gd name="connsiteY1" fmla="*/ 110989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26989 w 671507"/>
                <a:gd name="connsiteY6" fmla="*/ 974580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45959"/>
                <a:gd name="connsiteX1" fmla="*/ 52061 w 671507"/>
                <a:gd name="connsiteY1" fmla="*/ 110989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26989 w 671507"/>
                <a:gd name="connsiteY6" fmla="*/ 974580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45959"/>
                <a:gd name="connsiteX1" fmla="*/ 52061 w 671507"/>
                <a:gd name="connsiteY1" fmla="*/ 110989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34553 w 671507"/>
                <a:gd name="connsiteY6" fmla="*/ 1002442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76607"/>
                <a:gd name="connsiteX1" fmla="*/ 52061 w 671507"/>
                <a:gd name="connsiteY1" fmla="*/ 110989 h 1076607"/>
                <a:gd name="connsiteX2" fmla="*/ 649864 w 671507"/>
                <a:gd name="connsiteY2" fmla="*/ 840 h 1076607"/>
                <a:gd name="connsiteX3" fmla="*/ 664368 w 671507"/>
                <a:gd name="connsiteY3" fmla="*/ 123382 h 1076607"/>
                <a:gd name="connsiteX4" fmla="*/ 671338 w 671507"/>
                <a:gd name="connsiteY4" fmla="*/ 970833 h 1076607"/>
                <a:gd name="connsiteX5" fmla="*/ 630096 w 671507"/>
                <a:gd name="connsiteY5" fmla="*/ 1076607 h 1076607"/>
                <a:gd name="connsiteX6" fmla="*/ 34553 w 671507"/>
                <a:gd name="connsiteY6" fmla="*/ 1002442 h 1076607"/>
                <a:gd name="connsiteX7" fmla="*/ 0 w 671507"/>
                <a:gd name="connsiteY7" fmla="*/ 933615 h 1076607"/>
                <a:gd name="connsiteX8" fmla="*/ 0 w 671507"/>
                <a:gd name="connsiteY8" fmla="*/ 171007 h 1076607"/>
                <a:gd name="connsiteX0" fmla="*/ 0 w 676497"/>
                <a:gd name="connsiteY0" fmla="*/ 171007 h 1076607"/>
                <a:gd name="connsiteX1" fmla="*/ 52061 w 676497"/>
                <a:gd name="connsiteY1" fmla="*/ 110989 h 1076607"/>
                <a:gd name="connsiteX2" fmla="*/ 649864 w 676497"/>
                <a:gd name="connsiteY2" fmla="*/ 840 h 1076607"/>
                <a:gd name="connsiteX3" fmla="*/ 664368 w 676497"/>
                <a:gd name="connsiteY3" fmla="*/ 123382 h 1076607"/>
                <a:gd name="connsiteX4" fmla="*/ 676381 w 676497"/>
                <a:gd name="connsiteY4" fmla="*/ 998695 h 1076607"/>
                <a:gd name="connsiteX5" fmla="*/ 630096 w 676497"/>
                <a:gd name="connsiteY5" fmla="*/ 1076607 h 1076607"/>
                <a:gd name="connsiteX6" fmla="*/ 34553 w 676497"/>
                <a:gd name="connsiteY6" fmla="*/ 1002442 h 1076607"/>
                <a:gd name="connsiteX7" fmla="*/ 0 w 676497"/>
                <a:gd name="connsiteY7" fmla="*/ 933615 h 1076607"/>
                <a:gd name="connsiteX8" fmla="*/ 0 w 676497"/>
                <a:gd name="connsiteY8" fmla="*/ 171007 h 1076607"/>
                <a:gd name="connsiteX0" fmla="*/ 0 w 676497"/>
                <a:gd name="connsiteY0" fmla="*/ 171007 h 1076607"/>
                <a:gd name="connsiteX1" fmla="*/ 52061 w 676497"/>
                <a:gd name="connsiteY1" fmla="*/ 110989 h 1076607"/>
                <a:gd name="connsiteX2" fmla="*/ 649864 w 676497"/>
                <a:gd name="connsiteY2" fmla="*/ 840 h 1076607"/>
                <a:gd name="connsiteX3" fmla="*/ 664368 w 676497"/>
                <a:gd name="connsiteY3" fmla="*/ 123382 h 1076607"/>
                <a:gd name="connsiteX4" fmla="*/ 676381 w 676497"/>
                <a:gd name="connsiteY4" fmla="*/ 998695 h 1076607"/>
                <a:gd name="connsiteX5" fmla="*/ 630096 w 676497"/>
                <a:gd name="connsiteY5" fmla="*/ 1076607 h 1076607"/>
                <a:gd name="connsiteX6" fmla="*/ 34553 w 676497"/>
                <a:gd name="connsiteY6" fmla="*/ 1002442 h 1076607"/>
                <a:gd name="connsiteX7" fmla="*/ 0 w 676497"/>
                <a:gd name="connsiteY7" fmla="*/ 933615 h 1076607"/>
                <a:gd name="connsiteX8" fmla="*/ 0 w 676497"/>
                <a:gd name="connsiteY8" fmla="*/ 171007 h 1076607"/>
                <a:gd name="connsiteX0" fmla="*/ 0 w 676691"/>
                <a:gd name="connsiteY0" fmla="*/ 171007 h 1076607"/>
                <a:gd name="connsiteX1" fmla="*/ 52061 w 676691"/>
                <a:gd name="connsiteY1" fmla="*/ 110989 h 1076607"/>
                <a:gd name="connsiteX2" fmla="*/ 649864 w 676691"/>
                <a:gd name="connsiteY2" fmla="*/ 840 h 1076607"/>
                <a:gd name="connsiteX3" fmla="*/ 674453 w 676691"/>
                <a:gd name="connsiteY3" fmla="*/ 123382 h 1076607"/>
                <a:gd name="connsiteX4" fmla="*/ 676381 w 676691"/>
                <a:gd name="connsiteY4" fmla="*/ 998695 h 1076607"/>
                <a:gd name="connsiteX5" fmla="*/ 630096 w 676691"/>
                <a:gd name="connsiteY5" fmla="*/ 1076607 h 1076607"/>
                <a:gd name="connsiteX6" fmla="*/ 34553 w 676691"/>
                <a:gd name="connsiteY6" fmla="*/ 1002442 h 1076607"/>
                <a:gd name="connsiteX7" fmla="*/ 0 w 676691"/>
                <a:gd name="connsiteY7" fmla="*/ 933615 h 1076607"/>
                <a:gd name="connsiteX8" fmla="*/ 0 w 676691"/>
                <a:gd name="connsiteY8" fmla="*/ 171007 h 1076607"/>
                <a:gd name="connsiteX0" fmla="*/ 0 w 676691"/>
                <a:gd name="connsiteY0" fmla="*/ 168240 h 1073840"/>
                <a:gd name="connsiteX1" fmla="*/ 52061 w 676691"/>
                <a:gd name="connsiteY1" fmla="*/ 108222 h 1073840"/>
                <a:gd name="connsiteX2" fmla="*/ 639779 w 676691"/>
                <a:gd name="connsiteY2" fmla="*/ 860 h 1073840"/>
                <a:gd name="connsiteX3" fmla="*/ 674453 w 676691"/>
                <a:gd name="connsiteY3" fmla="*/ 120615 h 1073840"/>
                <a:gd name="connsiteX4" fmla="*/ 676381 w 676691"/>
                <a:gd name="connsiteY4" fmla="*/ 995928 h 1073840"/>
                <a:gd name="connsiteX5" fmla="*/ 630096 w 676691"/>
                <a:gd name="connsiteY5" fmla="*/ 1073840 h 1073840"/>
                <a:gd name="connsiteX6" fmla="*/ 34553 w 676691"/>
                <a:gd name="connsiteY6" fmla="*/ 999675 h 1073840"/>
                <a:gd name="connsiteX7" fmla="*/ 0 w 676691"/>
                <a:gd name="connsiteY7" fmla="*/ 930848 h 1073840"/>
                <a:gd name="connsiteX8" fmla="*/ 0 w 676691"/>
                <a:gd name="connsiteY8" fmla="*/ 168240 h 1073840"/>
                <a:gd name="connsiteX0" fmla="*/ 0 w 676691"/>
                <a:gd name="connsiteY0" fmla="*/ 168240 h 1073840"/>
                <a:gd name="connsiteX1" fmla="*/ 52061 w 676691"/>
                <a:gd name="connsiteY1" fmla="*/ 108222 h 1073840"/>
                <a:gd name="connsiteX2" fmla="*/ 639779 w 676691"/>
                <a:gd name="connsiteY2" fmla="*/ 860 h 1073840"/>
                <a:gd name="connsiteX3" fmla="*/ 674453 w 676691"/>
                <a:gd name="connsiteY3" fmla="*/ 120615 h 1073840"/>
                <a:gd name="connsiteX4" fmla="*/ 676381 w 676691"/>
                <a:gd name="connsiteY4" fmla="*/ 995928 h 1073840"/>
                <a:gd name="connsiteX5" fmla="*/ 630096 w 676691"/>
                <a:gd name="connsiteY5" fmla="*/ 1073840 h 1073840"/>
                <a:gd name="connsiteX6" fmla="*/ 34553 w 676691"/>
                <a:gd name="connsiteY6" fmla="*/ 999675 h 1073840"/>
                <a:gd name="connsiteX7" fmla="*/ 0 w 676691"/>
                <a:gd name="connsiteY7" fmla="*/ 930848 h 1073840"/>
                <a:gd name="connsiteX8" fmla="*/ 0 w 676691"/>
                <a:gd name="connsiteY8" fmla="*/ 168240 h 1073840"/>
                <a:gd name="connsiteX0" fmla="*/ 0 w 676691"/>
                <a:gd name="connsiteY0" fmla="*/ 168240 h 1073840"/>
                <a:gd name="connsiteX1" fmla="*/ 52061 w 676691"/>
                <a:gd name="connsiteY1" fmla="*/ 108222 h 1073840"/>
                <a:gd name="connsiteX2" fmla="*/ 639779 w 676691"/>
                <a:gd name="connsiteY2" fmla="*/ 860 h 1073840"/>
                <a:gd name="connsiteX3" fmla="*/ 674453 w 676691"/>
                <a:gd name="connsiteY3" fmla="*/ 120615 h 1073840"/>
                <a:gd name="connsiteX4" fmla="*/ 676381 w 676691"/>
                <a:gd name="connsiteY4" fmla="*/ 995928 h 1073840"/>
                <a:gd name="connsiteX5" fmla="*/ 630096 w 676691"/>
                <a:gd name="connsiteY5" fmla="*/ 1073840 h 1073840"/>
                <a:gd name="connsiteX6" fmla="*/ 34553 w 676691"/>
                <a:gd name="connsiteY6" fmla="*/ 999675 h 1073840"/>
                <a:gd name="connsiteX7" fmla="*/ 0 w 676691"/>
                <a:gd name="connsiteY7" fmla="*/ 930848 h 1073840"/>
                <a:gd name="connsiteX8" fmla="*/ 0 w 676691"/>
                <a:gd name="connsiteY8" fmla="*/ 168240 h 1073840"/>
                <a:gd name="connsiteX0" fmla="*/ 0 w 676691"/>
                <a:gd name="connsiteY0" fmla="*/ 167905 h 1073505"/>
                <a:gd name="connsiteX1" fmla="*/ 52061 w 676691"/>
                <a:gd name="connsiteY1" fmla="*/ 107887 h 1073505"/>
                <a:gd name="connsiteX2" fmla="*/ 639779 w 676691"/>
                <a:gd name="connsiteY2" fmla="*/ 525 h 1073505"/>
                <a:gd name="connsiteX3" fmla="*/ 674453 w 676691"/>
                <a:gd name="connsiteY3" fmla="*/ 120280 h 1073505"/>
                <a:gd name="connsiteX4" fmla="*/ 676381 w 676691"/>
                <a:gd name="connsiteY4" fmla="*/ 995593 h 1073505"/>
                <a:gd name="connsiteX5" fmla="*/ 630096 w 676691"/>
                <a:gd name="connsiteY5" fmla="*/ 1073505 h 1073505"/>
                <a:gd name="connsiteX6" fmla="*/ 34553 w 676691"/>
                <a:gd name="connsiteY6" fmla="*/ 999340 h 1073505"/>
                <a:gd name="connsiteX7" fmla="*/ 0 w 676691"/>
                <a:gd name="connsiteY7" fmla="*/ 930513 h 1073505"/>
                <a:gd name="connsiteX8" fmla="*/ 0 w 676691"/>
                <a:gd name="connsiteY8" fmla="*/ 167905 h 1073505"/>
                <a:gd name="connsiteX0" fmla="*/ 0 w 676691"/>
                <a:gd name="connsiteY0" fmla="*/ 167905 h 1073505"/>
                <a:gd name="connsiteX1" fmla="*/ 46173 w 676691"/>
                <a:gd name="connsiteY1" fmla="*/ 97258 h 1073505"/>
                <a:gd name="connsiteX2" fmla="*/ 639779 w 676691"/>
                <a:gd name="connsiteY2" fmla="*/ 525 h 1073505"/>
                <a:gd name="connsiteX3" fmla="*/ 674453 w 676691"/>
                <a:gd name="connsiteY3" fmla="*/ 120280 h 1073505"/>
                <a:gd name="connsiteX4" fmla="*/ 676381 w 676691"/>
                <a:gd name="connsiteY4" fmla="*/ 995593 h 1073505"/>
                <a:gd name="connsiteX5" fmla="*/ 630096 w 676691"/>
                <a:gd name="connsiteY5" fmla="*/ 1073505 h 1073505"/>
                <a:gd name="connsiteX6" fmla="*/ 34553 w 676691"/>
                <a:gd name="connsiteY6" fmla="*/ 999340 h 1073505"/>
                <a:gd name="connsiteX7" fmla="*/ 0 w 676691"/>
                <a:gd name="connsiteY7" fmla="*/ 930513 h 1073505"/>
                <a:gd name="connsiteX8" fmla="*/ 0 w 676691"/>
                <a:gd name="connsiteY8" fmla="*/ 167905 h 1073505"/>
                <a:gd name="connsiteX0" fmla="*/ 0 w 676691"/>
                <a:gd name="connsiteY0" fmla="*/ 167905 h 1073505"/>
                <a:gd name="connsiteX1" fmla="*/ 46173 w 676691"/>
                <a:gd name="connsiteY1" fmla="*/ 97258 h 1073505"/>
                <a:gd name="connsiteX2" fmla="*/ 639779 w 676691"/>
                <a:gd name="connsiteY2" fmla="*/ 525 h 1073505"/>
                <a:gd name="connsiteX3" fmla="*/ 674453 w 676691"/>
                <a:gd name="connsiteY3" fmla="*/ 120280 h 1073505"/>
                <a:gd name="connsiteX4" fmla="*/ 676381 w 676691"/>
                <a:gd name="connsiteY4" fmla="*/ 995593 h 1073505"/>
                <a:gd name="connsiteX5" fmla="*/ 630096 w 676691"/>
                <a:gd name="connsiteY5" fmla="*/ 1073505 h 1073505"/>
                <a:gd name="connsiteX6" fmla="*/ 34553 w 676691"/>
                <a:gd name="connsiteY6" fmla="*/ 999340 h 1073505"/>
                <a:gd name="connsiteX7" fmla="*/ 0 w 676691"/>
                <a:gd name="connsiteY7" fmla="*/ 930513 h 1073505"/>
                <a:gd name="connsiteX8" fmla="*/ 0 w 676691"/>
                <a:gd name="connsiteY8" fmla="*/ 167905 h 1073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691" h="1073505">
                  <a:moveTo>
                    <a:pt x="0" y="167905"/>
                  </a:moveTo>
                  <a:cubicBezTo>
                    <a:pt x="0" y="151684"/>
                    <a:pt x="7260" y="105617"/>
                    <a:pt x="46173" y="97258"/>
                  </a:cubicBezTo>
                  <a:cubicBezTo>
                    <a:pt x="162047" y="83969"/>
                    <a:pt x="460977" y="8653"/>
                    <a:pt x="639779" y="525"/>
                  </a:cubicBezTo>
                  <a:cubicBezTo>
                    <a:pt x="682753" y="-8594"/>
                    <a:pt x="674453" y="104059"/>
                    <a:pt x="674453" y="120280"/>
                  </a:cubicBezTo>
                  <a:cubicBezTo>
                    <a:pt x="672866" y="397501"/>
                    <a:pt x="677968" y="718372"/>
                    <a:pt x="676381" y="995593"/>
                  </a:cubicBezTo>
                  <a:cubicBezTo>
                    <a:pt x="678227" y="1034614"/>
                    <a:pt x="646317" y="1073505"/>
                    <a:pt x="630096" y="1073505"/>
                  </a:cubicBezTo>
                  <a:cubicBezTo>
                    <a:pt x="403502" y="1051937"/>
                    <a:pt x="236429" y="1023133"/>
                    <a:pt x="34553" y="999340"/>
                  </a:cubicBezTo>
                  <a:cubicBezTo>
                    <a:pt x="18332" y="999340"/>
                    <a:pt x="0" y="946734"/>
                    <a:pt x="0" y="930513"/>
                  </a:cubicBezTo>
                  <a:lnTo>
                    <a:pt x="0" y="16790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Freeform 27"/>
            <p:cNvSpPr>
              <a:spLocks noEditPoints="1"/>
            </p:cNvSpPr>
            <p:nvPr/>
          </p:nvSpPr>
          <p:spPr bwMode="auto">
            <a:xfrm>
              <a:off x="5075114" y="3168207"/>
              <a:ext cx="1207840" cy="1300752"/>
            </a:xfrm>
            <a:custGeom>
              <a:avLst/>
              <a:gdLst>
                <a:gd name="T0" fmla="*/ 200 w 237"/>
                <a:gd name="T1" fmla="*/ 136 h 257"/>
                <a:gd name="T2" fmla="*/ 237 w 237"/>
                <a:gd name="T3" fmla="*/ 188 h 257"/>
                <a:gd name="T4" fmla="*/ 218 w 237"/>
                <a:gd name="T5" fmla="*/ 224 h 257"/>
                <a:gd name="T6" fmla="*/ 176 w 237"/>
                <a:gd name="T7" fmla="*/ 256 h 257"/>
                <a:gd name="T8" fmla="*/ 130 w 237"/>
                <a:gd name="T9" fmla="*/ 246 h 257"/>
                <a:gd name="T10" fmla="*/ 85 w 237"/>
                <a:gd name="T11" fmla="*/ 256 h 257"/>
                <a:gd name="T12" fmla="*/ 42 w 237"/>
                <a:gd name="T13" fmla="*/ 224 h 257"/>
                <a:gd name="T14" fmla="*/ 25 w 237"/>
                <a:gd name="T15" fmla="*/ 95 h 257"/>
                <a:gd name="T16" fmla="*/ 81 w 237"/>
                <a:gd name="T17" fmla="*/ 62 h 257"/>
                <a:gd name="T18" fmla="*/ 127 w 237"/>
                <a:gd name="T19" fmla="*/ 74 h 257"/>
                <a:gd name="T20" fmla="*/ 179 w 237"/>
                <a:gd name="T21" fmla="*/ 62 h 257"/>
                <a:gd name="T22" fmla="*/ 230 w 237"/>
                <a:gd name="T23" fmla="*/ 87 h 257"/>
                <a:gd name="T24" fmla="*/ 200 w 237"/>
                <a:gd name="T25" fmla="*/ 136 h 257"/>
                <a:gd name="T26" fmla="*/ 125 w 237"/>
                <a:gd name="T27" fmla="*/ 59 h 257"/>
                <a:gd name="T28" fmla="*/ 139 w 237"/>
                <a:gd name="T29" fmla="*/ 19 h 257"/>
                <a:gd name="T30" fmla="*/ 180 w 237"/>
                <a:gd name="T31" fmla="*/ 0 h 257"/>
                <a:gd name="T32" fmla="*/ 165 w 237"/>
                <a:gd name="T33" fmla="*/ 41 h 257"/>
                <a:gd name="T34" fmla="*/ 125 w 237"/>
                <a:gd name="T35" fmla="*/ 59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7" h="257">
                  <a:moveTo>
                    <a:pt x="200" y="136"/>
                  </a:moveTo>
                  <a:cubicBezTo>
                    <a:pt x="200" y="175"/>
                    <a:pt x="237" y="188"/>
                    <a:pt x="237" y="188"/>
                  </a:cubicBezTo>
                  <a:cubicBezTo>
                    <a:pt x="237" y="189"/>
                    <a:pt x="231" y="206"/>
                    <a:pt x="218" y="224"/>
                  </a:cubicBezTo>
                  <a:cubicBezTo>
                    <a:pt x="206" y="240"/>
                    <a:pt x="195" y="255"/>
                    <a:pt x="176" y="256"/>
                  </a:cubicBezTo>
                  <a:cubicBezTo>
                    <a:pt x="157" y="256"/>
                    <a:pt x="152" y="246"/>
                    <a:pt x="130" y="246"/>
                  </a:cubicBezTo>
                  <a:cubicBezTo>
                    <a:pt x="109" y="246"/>
                    <a:pt x="103" y="255"/>
                    <a:pt x="85" y="256"/>
                  </a:cubicBezTo>
                  <a:cubicBezTo>
                    <a:pt x="67" y="257"/>
                    <a:pt x="54" y="239"/>
                    <a:pt x="42" y="224"/>
                  </a:cubicBezTo>
                  <a:cubicBezTo>
                    <a:pt x="18" y="192"/>
                    <a:pt x="0" y="134"/>
                    <a:pt x="25" y="95"/>
                  </a:cubicBezTo>
                  <a:cubicBezTo>
                    <a:pt x="37" y="75"/>
                    <a:pt x="58" y="63"/>
                    <a:pt x="81" y="62"/>
                  </a:cubicBezTo>
                  <a:cubicBezTo>
                    <a:pt x="99" y="62"/>
                    <a:pt x="116" y="74"/>
                    <a:pt x="127" y="74"/>
                  </a:cubicBezTo>
                  <a:cubicBezTo>
                    <a:pt x="138" y="74"/>
                    <a:pt x="158" y="60"/>
                    <a:pt x="179" y="62"/>
                  </a:cubicBezTo>
                  <a:cubicBezTo>
                    <a:pt x="188" y="62"/>
                    <a:pt x="214" y="65"/>
                    <a:pt x="230" y="87"/>
                  </a:cubicBezTo>
                  <a:cubicBezTo>
                    <a:pt x="229" y="88"/>
                    <a:pt x="200" y="104"/>
                    <a:pt x="200" y="136"/>
                  </a:cubicBezTo>
                  <a:moveTo>
                    <a:pt x="125" y="59"/>
                  </a:moveTo>
                  <a:cubicBezTo>
                    <a:pt x="123" y="44"/>
                    <a:pt x="130" y="29"/>
                    <a:pt x="139" y="19"/>
                  </a:cubicBezTo>
                  <a:cubicBezTo>
                    <a:pt x="149" y="9"/>
                    <a:pt x="166" y="0"/>
                    <a:pt x="180" y="0"/>
                  </a:cubicBezTo>
                  <a:cubicBezTo>
                    <a:pt x="182" y="15"/>
                    <a:pt x="175" y="30"/>
                    <a:pt x="165" y="41"/>
                  </a:cubicBezTo>
                  <a:cubicBezTo>
                    <a:pt x="156" y="52"/>
                    <a:pt x="140" y="60"/>
                    <a:pt x="125" y="5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993584" y="2932622"/>
            <a:ext cx="1278205" cy="1834969"/>
            <a:chOff x="2993584" y="2932622"/>
            <a:chExt cx="1278205" cy="1834969"/>
          </a:xfrm>
        </p:grpSpPr>
        <p:sp>
          <p:nvSpPr>
            <p:cNvPr id="32" name="圆角矩形 97"/>
            <p:cNvSpPr/>
            <p:nvPr/>
          </p:nvSpPr>
          <p:spPr>
            <a:xfrm>
              <a:off x="2993584" y="2932622"/>
              <a:ext cx="1278205" cy="1834969"/>
            </a:xfrm>
            <a:custGeom>
              <a:avLst/>
              <a:gdLst>
                <a:gd name="connsiteX0" fmla="*/ 0 w 690562"/>
                <a:gd name="connsiteY0" fmla="*/ 29370 h 821348"/>
                <a:gd name="connsiteX1" fmla="*/ 29370 w 690562"/>
                <a:gd name="connsiteY1" fmla="*/ 0 h 821348"/>
                <a:gd name="connsiteX2" fmla="*/ 661192 w 690562"/>
                <a:gd name="connsiteY2" fmla="*/ 0 h 821348"/>
                <a:gd name="connsiteX3" fmla="*/ 690562 w 690562"/>
                <a:gd name="connsiteY3" fmla="*/ 29370 h 821348"/>
                <a:gd name="connsiteX4" fmla="*/ 690562 w 690562"/>
                <a:gd name="connsiteY4" fmla="*/ 791978 h 821348"/>
                <a:gd name="connsiteX5" fmla="*/ 661192 w 690562"/>
                <a:gd name="connsiteY5" fmla="*/ 821348 h 821348"/>
                <a:gd name="connsiteX6" fmla="*/ 29370 w 690562"/>
                <a:gd name="connsiteY6" fmla="*/ 821348 h 821348"/>
                <a:gd name="connsiteX7" fmla="*/ 0 w 690562"/>
                <a:gd name="connsiteY7" fmla="*/ 791978 h 821348"/>
                <a:gd name="connsiteX8" fmla="*/ 0 w 690562"/>
                <a:gd name="connsiteY8" fmla="*/ 29370 h 821348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69130 w 690562"/>
                <a:gd name="connsiteY3" fmla="*/ 34132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103189 h 895167"/>
                <a:gd name="connsiteX1" fmla="*/ 29370 w 690562"/>
                <a:gd name="connsiteY1" fmla="*/ 73819 h 895167"/>
                <a:gd name="connsiteX2" fmla="*/ 625474 w 690562"/>
                <a:gd name="connsiteY2" fmla="*/ 0 h 895167"/>
                <a:gd name="connsiteX3" fmla="*/ 669130 w 690562"/>
                <a:gd name="connsiteY3" fmla="*/ 41276 h 895167"/>
                <a:gd name="connsiteX4" fmla="*/ 690562 w 690562"/>
                <a:gd name="connsiteY4" fmla="*/ 865797 h 895167"/>
                <a:gd name="connsiteX5" fmla="*/ 661192 w 690562"/>
                <a:gd name="connsiteY5" fmla="*/ 895167 h 895167"/>
                <a:gd name="connsiteX6" fmla="*/ 29370 w 690562"/>
                <a:gd name="connsiteY6" fmla="*/ 895167 h 895167"/>
                <a:gd name="connsiteX7" fmla="*/ 0 w 690562"/>
                <a:gd name="connsiteY7" fmla="*/ 865797 h 895167"/>
                <a:gd name="connsiteX8" fmla="*/ 0 w 690562"/>
                <a:gd name="connsiteY8" fmla="*/ 103189 h 895167"/>
                <a:gd name="connsiteX0" fmla="*/ 0 w 690562"/>
                <a:gd name="connsiteY0" fmla="*/ 103189 h 935648"/>
                <a:gd name="connsiteX1" fmla="*/ 29370 w 690562"/>
                <a:gd name="connsiteY1" fmla="*/ 73819 h 935648"/>
                <a:gd name="connsiteX2" fmla="*/ 625474 w 690562"/>
                <a:gd name="connsiteY2" fmla="*/ 0 h 935648"/>
                <a:gd name="connsiteX3" fmla="*/ 669130 w 690562"/>
                <a:gd name="connsiteY3" fmla="*/ 41276 h 935648"/>
                <a:gd name="connsiteX4" fmla="*/ 690562 w 690562"/>
                <a:gd name="connsiteY4" fmla="*/ 865797 h 935648"/>
                <a:gd name="connsiteX5" fmla="*/ 632617 w 690562"/>
                <a:gd name="connsiteY5" fmla="*/ 935648 h 935648"/>
                <a:gd name="connsiteX6" fmla="*/ 29370 w 690562"/>
                <a:gd name="connsiteY6" fmla="*/ 895167 h 935648"/>
                <a:gd name="connsiteX7" fmla="*/ 0 w 690562"/>
                <a:gd name="connsiteY7" fmla="*/ 865797 h 935648"/>
                <a:gd name="connsiteX8" fmla="*/ 0 w 690562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0081 w 669130"/>
                <a:gd name="connsiteY4" fmla="*/ 870560 h 935648"/>
                <a:gd name="connsiteX5" fmla="*/ 632617 w 669130"/>
                <a:gd name="connsiteY5" fmla="*/ 935648 h 935648"/>
                <a:gd name="connsiteX6" fmla="*/ 29370 w 669130"/>
                <a:gd name="connsiteY6" fmla="*/ 895167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9606 w 669130"/>
                <a:gd name="connsiteY4" fmla="*/ 887228 h 935648"/>
                <a:gd name="connsiteX5" fmla="*/ 632617 w 669130"/>
                <a:gd name="connsiteY5" fmla="*/ 935648 h 935648"/>
                <a:gd name="connsiteX6" fmla="*/ 29370 w 669130"/>
                <a:gd name="connsiteY6" fmla="*/ 895167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9606 w 669130"/>
                <a:gd name="connsiteY4" fmla="*/ 887228 h 935648"/>
                <a:gd name="connsiteX5" fmla="*/ 632617 w 669130"/>
                <a:gd name="connsiteY5" fmla="*/ 935648 h 935648"/>
                <a:gd name="connsiteX6" fmla="*/ 26989 w 669130"/>
                <a:gd name="connsiteY6" fmla="*/ 902311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0808 h 933267"/>
                <a:gd name="connsiteX1" fmla="*/ 29370 w 669130"/>
                <a:gd name="connsiteY1" fmla="*/ 71438 h 933267"/>
                <a:gd name="connsiteX2" fmla="*/ 625474 w 669130"/>
                <a:gd name="connsiteY2" fmla="*/ 0 h 933267"/>
                <a:gd name="connsiteX3" fmla="*/ 669130 w 669130"/>
                <a:gd name="connsiteY3" fmla="*/ 38895 h 933267"/>
                <a:gd name="connsiteX4" fmla="*/ 659606 w 669130"/>
                <a:gd name="connsiteY4" fmla="*/ 884847 h 933267"/>
                <a:gd name="connsiteX5" fmla="*/ 632617 w 669130"/>
                <a:gd name="connsiteY5" fmla="*/ 933267 h 933267"/>
                <a:gd name="connsiteX6" fmla="*/ 26989 w 669130"/>
                <a:gd name="connsiteY6" fmla="*/ 899930 h 933267"/>
                <a:gd name="connsiteX7" fmla="*/ 0 w 669130"/>
                <a:gd name="connsiteY7" fmla="*/ 863416 h 933267"/>
                <a:gd name="connsiteX8" fmla="*/ 0 w 669130"/>
                <a:gd name="connsiteY8" fmla="*/ 100808 h 933267"/>
                <a:gd name="connsiteX0" fmla="*/ 0 w 669130"/>
                <a:gd name="connsiteY0" fmla="*/ 100808 h 933267"/>
                <a:gd name="connsiteX1" fmla="*/ 29370 w 669130"/>
                <a:gd name="connsiteY1" fmla="*/ 71438 h 933267"/>
                <a:gd name="connsiteX2" fmla="*/ 625474 w 669130"/>
                <a:gd name="connsiteY2" fmla="*/ 0 h 933267"/>
                <a:gd name="connsiteX3" fmla="*/ 669130 w 669130"/>
                <a:gd name="connsiteY3" fmla="*/ 38895 h 933267"/>
                <a:gd name="connsiteX4" fmla="*/ 659606 w 669130"/>
                <a:gd name="connsiteY4" fmla="*/ 884847 h 933267"/>
                <a:gd name="connsiteX5" fmla="*/ 632617 w 669130"/>
                <a:gd name="connsiteY5" fmla="*/ 933267 h 933267"/>
                <a:gd name="connsiteX6" fmla="*/ 26989 w 669130"/>
                <a:gd name="connsiteY6" fmla="*/ 899930 h 933267"/>
                <a:gd name="connsiteX7" fmla="*/ 0 w 669130"/>
                <a:gd name="connsiteY7" fmla="*/ 863416 h 933267"/>
                <a:gd name="connsiteX8" fmla="*/ 0 w 669130"/>
                <a:gd name="connsiteY8" fmla="*/ 100808 h 933267"/>
                <a:gd name="connsiteX0" fmla="*/ 0 w 659606"/>
                <a:gd name="connsiteY0" fmla="*/ 100808 h 933267"/>
                <a:gd name="connsiteX1" fmla="*/ 29370 w 659606"/>
                <a:gd name="connsiteY1" fmla="*/ 71438 h 933267"/>
                <a:gd name="connsiteX2" fmla="*/ 625474 w 659606"/>
                <a:gd name="connsiteY2" fmla="*/ 0 h 933267"/>
                <a:gd name="connsiteX3" fmla="*/ 650080 w 659606"/>
                <a:gd name="connsiteY3" fmla="*/ 43658 h 933267"/>
                <a:gd name="connsiteX4" fmla="*/ 659606 w 659606"/>
                <a:gd name="connsiteY4" fmla="*/ 884847 h 933267"/>
                <a:gd name="connsiteX5" fmla="*/ 632617 w 659606"/>
                <a:gd name="connsiteY5" fmla="*/ 933267 h 933267"/>
                <a:gd name="connsiteX6" fmla="*/ 26989 w 659606"/>
                <a:gd name="connsiteY6" fmla="*/ 899930 h 933267"/>
                <a:gd name="connsiteX7" fmla="*/ 0 w 659606"/>
                <a:gd name="connsiteY7" fmla="*/ 863416 h 933267"/>
                <a:gd name="connsiteX8" fmla="*/ 0 w 659606"/>
                <a:gd name="connsiteY8" fmla="*/ 100808 h 933267"/>
                <a:gd name="connsiteX0" fmla="*/ 0 w 664368"/>
                <a:gd name="connsiteY0" fmla="*/ 100808 h 933267"/>
                <a:gd name="connsiteX1" fmla="*/ 29370 w 664368"/>
                <a:gd name="connsiteY1" fmla="*/ 71438 h 933267"/>
                <a:gd name="connsiteX2" fmla="*/ 625474 w 664368"/>
                <a:gd name="connsiteY2" fmla="*/ 0 h 933267"/>
                <a:gd name="connsiteX3" fmla="*/ 664368 w 664368"/>
                <a:gd name="connsiteY3" fmla="*/ 53183 h 933267"/>
                <a:gd name="connsiteX4" fmla="*/ 659606 w 664368"/>
                <a:gd name="connsiteY4" fmla="*/ 884847 h 933267"/>
                <a:gd name="connsiteX5" fmla="*/ 632617 w 664368"/>
                <a:gd name="connsiteY5" fmla="*/ 933267 h 933267"/>
                <a:gd name="connsiteX6" fmla="*/ 26989 w 664368"/>
                <a:gd name="connsiteY6" fmla="*/ 899930 h 933267"/>
                <a:gd name="connsiteX7" fmla="*/ 0 w 664368"/>
                <a:gd name="connsiteY7" fmla="*/ 863416 h 933267"/>
                <a:gd name="connsiteX8" fmla="*/ 0 w 664368"/>
                <a:gd name="connsiteY8" fmla="*/ 100808 h 933267"/>
                <a:gd name="connsiteX0" fmla="*/ 0 w 664368"/>
                <a:gd name="connsiteY0" fmla="*/ 102656 h 935115"/>
                <a:gd name="connsiteX1" fmla="*/ 29370 w 664368"/>
                <a:gd name="connsiteY1" fmla="*/ 73286 h 935115"/>
                <a:gd name="connsiteX2" fmla="*/ 625474 w 664368"/>
                <a:gd name="connsiteY2" fmla="*/ 1848 h 935115"/>
                <a:gd name="connsiteX3" fmla="*/ 664368 w 664368"/>
                <a:gd name="connsiteY3" fmla="*/ 55031 h 935115"/>
                <a:gd name="connsiteX4" fmla="*/ 659606 w 664368"/>
                <a:gd name="connsiteY4" fmla="*/ 886695 h 935115"/>
                <a:gd name="connsiteX5" fmla="*/ 632617 w 664368"/>
                <a:gd name="connsiteY5" fmla="*/ 935115 h 935115"/>
                <a:gd name="connsiteX6" fmla="*/ 26989 w 664368"/>
                <a:gd name="connsiteY6" fmla="*/ 901778 h 935115"/>
                <a:gd name="connsiteX7" fmla="*/ 0 w 664368"/>
                <a:gd name="connsiteY7" fmla="*/ 865264 h 935115"/>
                <a:gd name="connsiteX8" fmla="*/ 0 w 664368"/>
                <a:gd name="connsiteY8" fmla="*/ 102656 h 935115"/>
                <a:gd name="connsiteX0" fmla="*/ 0 w 664368"/>
                <a:gd name="connsiteY0" fmla="*/ 113215 h 945674"/>
                <a:gd name="connsiteX1" fmla="*/ 29370 w 664368"/>
                <a:gd name="connsiteY1" fmla="*/ 83845 h 945674"/>
                <a:gd name="connsiteX2" fmla="*/ 619608 w 664368"/>
                <a:gd name="connsiteY2" fmla="*/ 1558 h 945674"/>
                <a:gd name="connsiteX3" fmla="*/ 664368 w 664368"/>
                <a:gd name="connsiteY3" fmla="*/ 65590 h 945674"/>
                <a:gd name="connsiteX4" fmla="*/ 659606 w 664368"/>
                <a:gd name="connsiteY4" fmla="*/ 897254 h 945674"/>
                <a:gd name="connsiteX5" fmla="*/ 632617 w 664368"/>
                <a:gd name="connsiteY5" fmla="*/ 945674 h 945674"/>
                <a:gd name="connsiteX6" fmla="*/ 26989 w 664368"/>
                <a:gd name="connsiteY6" fmla="*/ 912337 h 945674"/>
                <a:gd name="connsiteX7" fmla="*/ 0 w 664368"/>
                <a:gd name="connsiteY7" fmla="*/ 875823 h 945674"/>
                <a:gd name="connsiteX8" fmla="*/ 0 w 664368"/>
                <a:gd name="connsiteY8" fmla="*/ 113215 h 945674"/>
                <a:gd name="connsiteX0" fmla="*/ 0 w 664368"/>
                <a:gd name="connsiteY0" fmla="*/ 113215 h 945674"/>
                <a:gd name="connsiteX1" fmla="*/ 29370 w 664368"/>
                <a:gd name="connsiteY1" fmla="*/ 83845 h 945674"/>
                <a:gd name="connsiteX2" fmla="*/ 619608 w 664368"/>
                <a:gd name="connsiteY2" fmla="*/ 1558 h 945674"/>
                <a:gd name="connsiteX3" fmla="*/ 664368 w 664368"/>
                <a:gd name="connsiteY3" fmla="*/ 65590 h 945674"/>
                <a:gd name="connsiteX4" fmla="*/ 659606 w 664368"/>
                <a:gd name="connsiteY4" fmla="*/ 897254 h 945674"/>
                <a:gd name="connsiteX5" fmla="*/ 632617 w 664368"/>
                <a:gd name="connsiteY5" fmla="*/ 945674 h 945674"/>
                <a:gd name="connsiteX6" fmla="*/ 26989 w 664368"/>
                <a:gd name="connsiteY6" fmla="*/ 912337 h 945674"/>
                <a:gd name="connsiteX7" fmla="*/ 0 w 664368"/>
                <a:gd name="connsiteY7" fmla="*/ 875823 h 945674"/>
                <a:gd name="connsiteX8" fmla="*/ 0 w 664368"/>
                <a:gd name="connsiteY8" fmla="*/ 113215 h 945674"/>
                <a:gd name="connsiteX0" fmla="*/ 0 w 671507"/>
                <a:gd name="connsiteY0" fmla="*/ 113215 h 945674"/>
                <a:gd name="connsiteX1" fmla="*/ 29370 w 671507"/>
                <a:gd name="connsiteY1" fmla="*/ 83845 h 945674"/>
                <a:gd name="connsiteX2" fmla="*/ 619608 w 671507"/>
                <a:gd name="connsiteY2" fmla="*/ 1558 h 945674"/>
                <a:gd name="connsiteX3" fmla="*/ 664368 w 671507"/>
                <a:gd name="connsiteY3" fmla="*/ 65590 h 945674"/>
                <a:gd name="connsiteX4" fmla="*/ 671338 w 671507"/>
                <a:gd name="connsiteY4" fmla="*/ 910815 h 945674"/>
                <a:gd name="connsiteX5" fmla="*/ 632617 w 671507"/>
                <a:gd name="connsiteY5" fmla="*/ 945674 h 945674"/>
                <a:gd name="connsiteX6" fmla="*/ 26989 w 671507"/>
                <a:gd name="connsiteY6" fmla="*/ 912337 h 945674"/>
                <a:gd name="connsiteX7" fmla="*/ 0 w 671507"/>
                <a:gd name="connsiteY7" fmla="*/ 875823 h 945674"/>
                <a:gd name="connsiteX8" fmla="*/ 0 w 671507"/>
                <a:gd name="connsiteY8" fmla="*/ 113215 h 945674"/>
                <a:gd name="connsiteX0" fmla="*/ 0 w 671507"/>
                <a:gd name="connsiteY0" fmla="*/ 113215 h 959234"/>
                <a:gd name="connsiteX1" fmla="*/ 29370 w 671507"/>
                <a:gd name="connsiteY1" fmla="*/ 83845 h 959234"/>
                <a:gd name="connsiteX2" fmla="*/ 619608 w 671507"/>
                <a:gd name="connsiteY2" fmla="*/ 1558 h 959234"/>
                <a:gd name="connsiteX3" fmla="*/ 664368 w 671507"/>
                <a:gd name="connsiteY3" fmla="*/ 65590 h 959234"/>
                <a:gd name="connsiteX4" fmla="*/ 671338 w 671507"/>
                <a:gd name="connsiteY4" fmla="*/ 910815 h 959234"/>
                <a:gd name="connsiteX5" fmla="*/ 632617 w 671507"/>
                <a:gd name="connsiteY5" fmla="*/ 959234 h 959234"/>
                <a:gd name="connsiteX6" fmla="*/ 26989 w 671507"/>
                <a:gd name="connsiteY6" fmla="*/ 912337 h 959234"/>
                <a:gd name="connsiteX7" fmla="*/ 0 w 671507"/>
                <a:gd name="connsiteY7" fmla="*/ 875823 h 959234"/>
                <a:gd name="connsiteX8" fmla="*/ 0 w 671507"/>
                <a:gd name="connsiteY8" fmla="*/ 113215 h 959234"/>
                <a:gd name="connsiteX0" fmla="*/ 0 w 671507"/>
                <a:gd name="connsiteY0" fmla="*/ 113215 h 959234"/>
                <a:gd name="connsiteX1" fmla="*/ 29370 w 671507"/>
                <a:gd name="connsiteY1" fmla="*/ 83845 h 959234"/>
                <a:gd name="connsiteX2" fmla="*/ 619608 w 671507"/>
                <a:gd name="connsiteY2" fmla="*/ 1558 h 959234"/>
                <a:gd name="connsiteX3" fmla="*/ 664368 w 671507"/>
                <a:gd name="connsiteY3" fmla="*/ 65590 h 959234"/>
                <a:gd name="connsiteX4" fmla="*/ 671338 w 671507"/>
                <a:gd name="connsiteY4" fmla="*/ 910815 h 959234"/>
                <a:gd name="connsiteX5" fmla="*/ 632617 w 671507"/>
                <a:gd name="connsiteY5" fmla="*/ 959234 h 959234"/>
                <a:gd name="connsiteX6" fmla="*/ 26989 w 671507"/>
                <a:gd name="connsiteY6" fmla="*/ 912337 h 959234"/>
                <a:gd name="connsiteX7" fmla="*/ 0 w 671507"/>
                <a:gd name="connsiteY7" fmla="*/ 875823 h 959234"/>
                <a:gd name="connsiteX8" fmla="*/ 0 w 671507"/>
                <a:gd name="connsiteY8" fmla="*/ 113215 h 959234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0815 h 988167"/>
                <a:gd name="connsiteX5" fmla="*/ 632617 w 671507"/>
                <a:gd name="connsiteY5" fmla="*/ 988167 h 988167"/>
                <a:gd name="connsiteX6" fmla="*/ 26989 w 671507"/>
                <a:gd name="connsiteY6" fmla="*/ 912337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2337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2337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6788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6788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71007 h 1045959"/>
                <a:gd name="connsiteX1" fmla="*/ 29370 w 671507"/>
                <a:gd name="connsiteY1" fmla="*/ 141637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26989 w 671507"/>
                <a:gd name="connsiteY6" fmla="*/ 974580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45959"/>
                <a:gd name="connsiteX1" fmla="*/ 52061 w 671507"/>
                <a:gd name="connsiteY1" fmla="*/ 110989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26989 w 671507"/>
                <a:gd name="connsiteY6" fmla="*/ 974580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45959"/>
                <a:gd name="connsiteX1" fmla="*/ 52061 w 671507"/>
                <a:gd name="connsiteY1" fmla="*/ 110989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26989 w 671507"/>
                <a:gd name="connsiteY6" fmla="*/ 974580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45959"/>
                <a:gd name="connsiteX1" fmla="*/ 52061 w 671507"/>
                <a:gd name="connsiteY1" fmla="*/ 110989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26989 w 671507"/>
                <a:gd name="connsiteY6" fmla="*/ 974580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45959"/>
                <a:gd name="connsiteX1" fmla="*/ 52061 w 671507"/>
                <a:gd name="connsiteY1" fmla="*/ 110989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34553 w 671507"/>
                <a:gd name="connsiteY6" fmla="*/ 1002442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76607"/>
                <a:gd name="connsiteX1" fmla="*/ 52061 w 671507"/>
                <a:gd name="connsiteY1" fmla="*/ 110989 h 1076607"/>
                <a:gd name="connsiteX2" fmla="*/ 649864 w 671507"/>
                <a:gd name="connsiteY2" fmla="*/ 840 h 1076607"/>
                <a:gd name="connsiteX3" fmla="*/ 664368 w 671507"/>
                <a:gd name="connsiteY3" fmla="*/ 123382 h 1076607"/>
                <a:gd name="connsiteX4" fmla="*/ 671338 w 671507"/>
                <a:gd name="connsiteY4" fmla="*/ 970833 h 1076607"/>
                <a:gd name="connsiteX5" fmla="*/ 630096 w 671507"/>
                <a:gd name="connsiteY5" fmla="*/ 1076607 h 1076607"/>
                <a:gd name="connsiteX6" fmla="*/ 34553 w 671507"/>
                <a:gd name="connsiteY6" fmla="*/ 1002442 h 1076607"/>
                <a:gd name="connsiteX7" fmla="*/ 0 w 671507"/>
                <a:gd name="connsiteY7" fmla="*/ 933615 h 1076607"/>
                <a:gd name="connsiteX8" fmla="*/ 0 w 671507"/>
                <a:gd name="connsiteY8" fmla="*/ 171007 h 1076607"/>
                <a:gd name="connsiteX0" fmla="*/ 0 w 676497"/>
                <a:gd name="connsiteY0" fmla="*/ 171007 h 1076607"/>
                <a:gd name="connsiteX1" fmla="*/ 52061 w 676497"/>
                <a:gd name="connsiteY1" fmla="*/ 110989 h 1076607"/>
                <a:gd name="connsiteX2" fmla="*/ 649864 w 676497"/>
                <a:gd name="connsiteY2" fmla="*/ 840 h 1076607"/>
                <a:gd name="connsiteX3" fmla="*/ 664368 w 676497"/>
                <a:gd name="connsiteY3" fmla="*/ 123382 h 1076607"/>
                <a:gd name="connsiteX4" fmla="*/ 676381 w 676497"/>
                <a:gd name="connsiteY4" fmla="*/ 998695 h 1076607"/>
                <a:gd name="connsiteX5" fmla="*/ 630096 w 676497"/>
                <a:gd name="connsiteY5" fmla="*/ 1076607 h 1076607"/>
                <a:gd name="connsiteX6" fmla="*/ 34553 w 676497"/>
                <a:gd name="connsiteY6" fmla="*/ 1002442 h 1076607"/>
                <a:gd name="connsiteX7" fmla="*/ 0 w 676497"/>
                <a:gd name="connsiteY7" fmla="*/ 933615 h 1076607"/>
                <a:gd name="connsiteX8" fmla="*/ 0 w 676497"/>
                <a:gd name="connsiteY8" fmla="*/ 171007 h 1076607"/>
                <a:gd name="connsiteX0" fmla="*/ 0 w 676497"/>
                <a:gd name="connsiteY0" fmla="*/ 171007 h 1076607"/>
                <a:gd name="connsiteX1" fmla="*/ 52061 w 676497"/>
                <a:gd name="connsiteY1" fmla="*/ 110989 h 1076607"/>
                <a:gd name="connsiteX2" fmla="*/ 649864 w 676497"/>
                <a:gd name="connsiteY2" fmla="*/ 840 h 1076607"/>
                <a:gd name="connsiteX3" fmla="*/ 664368 w 676497"/>
                <a:gd name="connsiteY3" fmla="*/ 123382 h 1076607"/>
                <a:gd name="connsiteX4" fmla="*/ 676381 w 676497"/>
                <a:gd name="connsiteY4" fmla="*/ 998695 h 1076607"/>
                <a:gd name="connsiteX5" fmla="*/ 630096 w 676497"/>
                <a:gd name="connsiteY5" fmla="*/ 1076607 h 1076607"/>
                <a:gd name="connsiteX6" fmla="*/ 34553 w 676497"/>
                <a:gd name="connsiteY6" fmla="*/ 1002442 h 1076607"/>
                <a:gd name="connsiteX7" fmla="*/ 0 w 676497"/>
                <a:gd name="connsiteY7" fmla="*/ 933615 h 1076607"/>
                <a:gd name="connsiteX8" fmla="*/ 0 w 676497"/>
                <a:gd name="connsiteY8" fmla="*/ 171007 h 1076607"/>
                <a:gd name="connsiteX0" fmla="*/ 0 w 676691"/>
                <a:gd name="connsiteY0" fmla="*/ 171007 h 1076607"/>
                <a:gd name="connsiteX1" fmla="*/ 52061 w 676691"/>
                <a:gd name="connsiteY1" fmla="*/ 110989 h 1076607"/>
                <a:gd name="connsiteX2" fmla="*/ 649864 w 676691"/>
                <a:gd name="connsiteY2" fmla="*/ 840 h 1076607"/>
                <a:gd name="connsiteX3" fmla="*/ 674453 w 676691"/>
                <a:gd name="connsiteY3" fmla="*/ 123382 h 1076607"/>
                <a:gd name="connsiteX4" fmla="*/ 676381 w 676691"/>
                <a:gd name="connsiteY4" fmla="*/ 998695 h 1076607"/>
                <a:gd name="connsiteX5" fmla="*/ 630096 w 676691"/>
                <a:gd name="connsiteY5" fmla="*/ 1076607 h 1076607"/>
                <a:gd name="connsiteX6" fmla="*/ 34553 w 676691"/>
                <a:gd name="connsiteY6" fmla="*/ 1002442 h 1076607"/>
                <a:gd name="connsiteX7" fmla="*/ 0 w 676691"/>
                <a:gd name="connsiteY7" fmla="*/ 933615 h 1076607"/>
                <a:gd name="connsiteX8" fmla="*/ 0 w 676691"/>
                <a:gd name="connsiteY8" fmla="*/ 171007 h 1076607"/>
                <a:gd name="connsiteX0" fmla="*/ 0 w 676691"/>
                <a:gd name="connsiteY0" fmla="*/ 168240 h 1073840"/>
                <a:gd name="connsiteX1" fmla="*/ 52061 w 676691"/>
                <a:gd name="connsiteY1" fmla="*/ 108222 h 1073840"/>
                <a:gd name="connsiteX2" fmla="*/ 639779 w 676691"/>
                <a:gd name="connsiteY2" fmla="*/ 860 h 1073840"/>
                <a:gd name="connsiteX3" fmla="*/ 674453 w 676691"/>
                <a:gd name="connsiteY3" fmla="*/ 120615 h 1073840"/>
                <a:gd name="connsiteX4" fmla="*/ 676381 w 676691"/>
                <a:gd name="connsiteY4" fmla="*/ 995928 h 1073840"/>
                <a:gd name="connsiteX5" fmla="*/ 630096 w 676691"/>
                <a:gd name="connsiteY5" fmla="*/ 1073840 h 1073840"/>
                <a:gd name="connsiteX6" fmla="*/ 34553 w 676691"/>
                <a:gd name="connsiteY6" fmla="*/ 999675 h 1073840"/>
                <a:gd name="connsiteX7" fmla="*/ 0 w 676691"/>
                <a:gd name="connsiteY7" fmla="*/ 930848 h 1073840"/>
                <a:gd name="connsiteX8" fmla="*/ 0 w 676691"/>
                <a:gd name="connsiteY8" fmla="*/ 168240 h 1073840"/>
                <a:gd name="connsiteX0" fmla="*/ 0 w 676691"/>
                <a:gd name="connsiteY0" fmla="*/ 168240 h 1073840"/>
                <a:gd name="connsiteX1" fmla="*/ 52061 w 676691"/>
                <a:gd name="connsiteY1" fmla="*/ 108222 h 1073840"/>
                <a:gd name="connsiteX2" fmla="*/ 639779 w 676691"/>
                <a:gd name="connsiteY2" fmla="*/ 860 h 1073840"/>
                <a:gd name="connsiteX3" fmla="*/ 674453 w 676691"/>
                <a:gd name="connsiteY3" fmla="*/ 120615 h 1073840"/>
                <a:gd name="connsiteX4" fmla="*/ 676381 w 676691"/>
                <a:gd name="connsiteY4" fmla="*/ 995928 h 1073840"/>
                <a:gd name="connsiteX5" fmla="*/ 630096 w 676691"/>
                <a:gd name="connsiteY5" fmla="*/ 1073840 h 1073840"/>
                <a:gd name="connsiteX6" fmla="*/ 34553 w 676691"/>
                <a:gd name="connsiteY6" fmla="*/ 999675 h 1073840"/>
                <a:gd name="connsiteX7" fmla="*/ 0 w 676691"/>
                <a:gd name="connsiteY7" fmla="*/ 930848 h 1073840"/>
                <a:gd name="connsiteX8" fmla="*/ 0 w 676691"/>
                <a:gd name="connsiteY8" fmla="*/ 168240 h 1073840"/>
                <a:gd name="connsiteX0" fmla="*/ 0 w 676691"/>
                <a:gd name="connsiteY0" fmla="*/ 168240 h 1073840"/>
                <a:gd name="connsiteX1" fmla="*/ 52061 w 676691"/>
                <a:gd name="connsiteY1" fmla="*/ 108222 h 1073840"/>
                <a:gd name="connsiteX2" fmla="*/ 639779 w 676691"/>
                <a:gd name="connsiteY2" fmla="*/ 860 h 1073840"/>
                <a:gd name="connsiteX3" fmla="*/ 674453 w 676691"/>
                <a:gd name="connsiteY3" fmla="*/ 120615 h 1073840"/>
                <a:gd name="connsiteX4" fmla="*/ 676381 w 676691"/>
                <a:gd name="connsiteY4" fmla="*/ 995928 h 1073840"/>
                <a:gd name="connsiteX5" fmla="*/ 630096 w 676691"/>
                <a:gd name="connsiteY5" fmla="*/ 1073840 h 1073840"/>
                <a:gd name="connsiteX6" fmla="*/ 34553 w 676691"/>
                <a:gd name="connsiteY6" fmla="*/ 999675 h 1073840"/>
                <a:gd name="connsiteX7" fmla="*/ 0 w 676691"/>
                <a:gd name="connsiteY7" fmla="*/ 930848 h 1073840"/>
                <a:gd name="connsiteX8" fmla="*/ 0 w 676691"/>
                <a:gd name="connsiteY8" fmla="*/ 168240 h 1073840"/>
                <a:gd name="connsiteX0" fmla="*/ 0 w 676691"/>
                <a:gd name="connsiteY0" fmla="*/ 167905 h 1073505"/>
                <a:gd name="connsiteX1" fmla="*/ 52061 w 676691"/>
                <a:gd name="connsiteY1" fmla="*/ 107887 h 1073505"/>
                <a:gd name="connsiteX2" fmla="*/ 639779 w 676691"/>
                <a:gd name="connsiteY2" fmla="*/ 525 h 1073505"/>
                <a:gd name="connsiteX3" fmla="*/ 674453 w 676691"/>
                <a:gd name="connsiteY3" fmla="*/ 120280 h 1073505"/>
                <a:gd name="connsiteX4" fmla="*/ 676381 w 676691"/>
                <a:gd name="connsiteY4" fmla="*/ 995593 h 1073505"/>
                <a:gd name="connsiteX5" fmla="*/ 630096 w 676691"/>
                <a:gd name="connsiteY5" fmla="*/ 1073505 h 1073505"/>
                <a:gd name="connsiteX6" fmla="*/ 34553 w 676691"/>
                <a:gd name="connsiteY6" fmla="*/ 999340 h 1073505"/>
                <a:gd name="connsiteX7" fmla="*/ 0 w 676691"/>
                <a:gd name="connsiteY7" fmla="*/ 930513 h 1073505"/>
                <a:gd name="connsiteX8" fmla="*/ 0 w 676691"/>
                <a:gd name="connsiteY8" fmla="*/ 167905 h 1073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691" h="1073505">
                  <a:moveTo>
                    <a:pt x="0" y="167905"/>
                  </a:moveTo>
                  <a:cubicBezTo>
                    <a:pt x="0" y="151684"/>
                    <a:pt x="13148" y="116246"/>
                    <a:pt x="52061" y="107887"/>
                  </a:cubicBezTo>
                  <a:cubicBezTo>
                    <a:pt x="164010" y="76883"/>
                    <a:pt x="460977" y="8653"/>
                    <a:pt x="639779" y="525"/>
                  </a:cubicBezTo>
                  <a:cubicBezTo>
                    <a:pt x="682753" y="-8594"/>
                    <a:pt x="674453" y="104059"/>
                    <a:pt x="674453" y="120280"/>
                  </a:cubicBezTo>
                  <a:cubicBezTo>
                    <a:pt x="672866" y="397501"/>
                    <a:pt x="677968" y="718372"/>
                    <a:pt x="676381" y="995593"/>
                  </a:cubicBezTo>
                  <a:cubicBezTo>
                    <a:pt x="678227" y="1034614"/>
                    <a:pt x="646317" y="1073505"/>
                    <a:pt x="630096" y="1073505"/>
                  </a:cubicBezTo>
                  <a:cubicBezTo>
                    <a:pt x="403502" y="1051937"/>
                    <a:pt x="236429" y="1023133"/>
                    <a:pt x="34553" y="999340"/>
                  </a:cubicBezTo>
                  <a:cubicBezTo>
                    <a:pt x="18332" y="999340"/>
                    <a:pt x="0" y="946734"/>
                    <a:pt x="0" y="930513"/>
                  </a:cubicBezTo>
                  <a:lnTo>
                    <a:pt x="0" y="167905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C33B2C"/>
                </a:gs>
                <a:gs pos="96000">
                  <a:srgbClr val="7A251C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Freeform 24"/>
            <p:cNvSpPr>
              <a:spLocks noEditPoints="1"/>
            </p:cNvSpPr>
            <p:nvPr/>
          </p:nvSpPr>
          <p:spPr bwMode="auto">
            <a:xfrm>
              <a:off x="3346559" y="3621236"/>
              <a:ext cx="514406" cy="514406"/>
            </a:xfrm>
            <a:custGeom>
              <a:avLst/>
              <a:gdLst>
                <a:gd name="T0" fmla="*/ 0 w 125"/>
                <a:gd name="T1" fmla="*/ 107 h 125"/>
                <a:gd name="T2" fmla="*/ 50 w 125"/>
                <a:gd name="T3" fmla="*/ 115 h 125"/>
                <a:gd name="T4" fmla="*/ 50 w 125"/>
                <a:gd name="T5" fmla="*/ 66 h 125"/>
                <a:gd name="T6" fmla="*/ 0 w 125"/>
                <a:gd name="T7" fmla="*/ 66 h 125"/>
                <a:gd name="T8" fmla="*/ 0 w 125"/>
                <a:gd name="T9" fmla="*/ 107 h 125"/>
                <a:gd name="T10" fmla="*/ 0 w 125"/>
                <a:gd name="T11" fmla="*/ 59 h 125"/>
                <a:gd name="T12" fmla="*/ 50 w 125"/>
                <a:gd name="T13" fmla="*/ 59 h 125"/>
                <a:gd name="T14" fmla="*/ 50 w 125"/>
                <a:gd name="T15" fmla="*/ 11 h 125"/>
                <a:gd name="T16" fmla="*/ 0 w 125"/>
                <a:gd name="T17" fmla="*/ 18 h 125"/>
                <a:gd name="T18" fmla="*/ 0 w 125"/>
                <a:gd name="T19" fmla="*/ 59 h 125"/>
                <a:gd name="T20" fmla="*/ 57 w 125"/>
                <a:gd name="T21" fmla="*/ 115 h 125"/>
                <a:gd name="T22" fmla="*/ 125 w 125"/>
                <a:gd name="T23" fmla="*/ 125 h 125"/>
                <a:gd name="T24" fmla="*/ 125 w 125"/>
                <a:gd name="T25" fmla="*/ 66 h 125"/>
                <a:gd name="T26" fmla="*/ 57 w 125"/>
                <a:gd name="T27" fmla="*/ 66 h 125"/>
                <a:gd name="T28" fmla="*/ 57 w 125"/>
                <a:gd name="T29" fmla="*/ 115 h 125"/>
                <a:gd name="T30" fmla="*/ 57 w 125"/>
                <a:gd name="T31" fmla="*/ 10 h 125"/>
                <a:gd name="T32" fmla="*/ 57 w 125"/>
                <a:gd name="T33" fmla="*/ 59 h 125"/>
                <a:gd name="T34" fmla="*/ 125 w 125"/>
                <a:gd name="T35" fmla="*/ 59 h 125"/>
                <a:gd name="T36" fmla="*/ 125 w 125"/>
                <a:gd name="T37" fmla="*/ 0 h 125"/>
                <a:gd name="T38" fmla="*/ 57 w 125"/>
                <a:gd name="T39" fmla="*/ 1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5" h="125">
                  <a:moveTo>
                    <a:pt x="0" y="107"/>
                  </a:moveTo>
                  <a:lnTo>
                    <a:pt x="50" y="115"/>
                  </a:lnTo>
                  <a:lnTo>
                    <a:pt x="50" y="66"/>
                  </a:lnTo>
                  <a:lnTo>
                    <a:pt x="0" y="66"/>
                  </a:lnTo>
                  <a:lnTo>
                    <a:pt x="0" y="107"/>
                  </a:lnTo>
                  <a:close/>
                  <a:moveTo>
                    <a:pt x="0" y="59"/>
                  </a:moveTo>
                  <a:lnTo>
                    <a:pt x="50" y="59"/>
                  </a:lnTo>
                  <a:lnTo>
                    <a:pt x="50" y="11"/>
                  </a:lnTo>
                  <a:lnTo>
                    <a:pt x="0" y="18"/>
                  </a:lnTo>
                  <a:lnTo>
                    <a:pt x="0" y="59"/>
                  </a:lnTo>
                  <a:close/>
                  <a:moveTo>
                    <a:pt x="57" y="115"/>
                  </a:moveTo>
                  <a:lnTo>
                    <a:pt x="125" y="125"/>
                  </a:lnTo>
                  <a:lnTo>
                    <a:pt x="125" y="66"/>
                  </a:lnTo>
                  <a:lnTo>
                    <a:pt x="57" y="66"/>
                  </a:lnTo>
                  <a:lnTo>
                    <a:pt x="57" y="115"/>
                  </a:lnTo>
                  <a:close/>
                  <a:moveTo>
                    <a:pt x="57" y="10"/>
                  </a:moveTo>
                  <a:lnTo>
                    <a:pt x="57" y="59"/>
                  </a:lnTo>
                  <a:lnTo>
                    <a:pt x="125" y="59"/>
                  </a:lnTo>
                  <a:lnTo>
                    <a:pt x="125" y="0"/>
                  </a:lnTo>
                  <a:lnTo>
                    <a:pt x="5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123745" y="3188029"/>
            <a:ext cx="776288" cy="1409700"/>
            <a:chOff x="2123745" y="3188029"/>
            <a:chExt cx="776288" cy="1409700"/>
          </a:xfrm>
        </p:grpSpPr>
        <p:sp>
          <p:nvSpPr>
            <p:cNvPr id="31" name="圆角矩形 97"/>
            <p:cNvSpPr/>
            <p:nvPr/>
          </p:nvSpPr>
          <p:spPr>
            <a:xfrm>
              <a:off x="2123745" y="3188029"/>
              <a:ext cx="776288" cy="1409700"/>
            </a:xfrm>
            <a:custGeom>
              <a:avLst/>
              <a:gdLst>
                <a:gd name="connsiteX0" fmla="*/ 0 w 690562"/>
                <a:gd name="connsiteY0" fmla="*/ 29370 h 821348"/>
                <a:gd name="connsiteX1" fmla="*/ 29370 w 690562"/>
                <a:gd name="connsiteY1" fmla="*/ 0 h 821348"/>
                <a:gd name="connsiteX2" fmla="*/ 661192 w 690562"/>
                <a:gd name="connsiteY2" fmla="*/ 0 h 821348"/>
                <a:gd name="connsiteX3" fmla="*/ 690562 w 690562"/>
                <a:gd name="connsiteY3" fmla="*/ 29370 h 821348"/>
                <a:gd name="connsiteX4" fmla="*/ 690562 w 690562"/>
                <a:gd name="connsiteY4" fmla="*/ 791978 h 821348"/>
                <a:gd name="connsiteX5" fmla="*/ 661192 w 690562"/>
                <a:gd name="connsiteY5" fmla="*/ 821348 h 821348"/>
                <a:gd name="connsiteX6" fmla="*/ 29370 w 690562"/>
                <a:gd name="connsiteY6" fmla="*/ 821348 h 821348"/>
                <a:gd name="connsiteX7" fmla="*/ 0 w 690562"/>
                <a:gd name="connsiteY7" fmla="*/ 791978 h 821348"/>
                <a:gd name="connsiteX8" fmla="*/ 0 w 690562"/>
                <a:gd name="connsiteY8" fmla="*/ 29370 h 821348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69130 w 690562"/>
                <a:gd name="connsiteY3" fmla="*/ 34132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103189 h 895167"/>
                <a:gd name="connsiteX1" fmla="*/ 29370 w 690562"/>
                <a:gd name="connsiteY1" fmla="*/ 73819 h 895167"/>
                <a:gd name="connsiteX2" fmla="*/ 625474 w 690562"/>
                <a:gd name="connsiteY2" fmla="*/ 0 h 895167"/>
                <a:gd name="connsiteX3" fmla="*/ 669130 w 690562"/>
                <a:gd name="connsiteY3" fmla="*/ 41276 h 895167"/>
                <a:gd name="connsiteX4" fmla="*/ 690562 w 690562"/>
                <a:gd name="connsiteY4" fmla="*/ 865797 h 895167"/>
                <a:gd name="connsiteX5" fmla="*/ 661192 w 690562"/>
                <a:gd name="connsiteY5" fmla="*/ 895167 h 895167"/>
                <a:gd name="connsiteX6" fmla="*/ 29370 w 690562"/>
                <a:gd name="connsiteY6" fmla="*/ 895167 h 895167"/>
                <a:gd name="connsiteX7" fmla="*/ 0 w 690562"/>
                <a:gd name="connsiteY7" fmla="*/ 865797 h 895167"/>
                <a:gd name="connsiteX8" fmla="*/ 0 w 690562"/>
                <a:gd name="connsiteY8" fmla="*/ 103189 h 895167"/>
                <a:gd name="connsiteX0" fmla="*/ 0 w 690562"/>
                <a:gd name="connsiteY0" fmla="*/ 103189 h 935648"/>
                <a:gd name="connsiteX1" fmla="*/ 29370 w 690562"/>
                <a:gd name="connsiteY1" fmla="*/ 73819 h 935648"/>
                <a:gd name="connsiteX2" fmla="*/ 625474 w 690562"/>
                <a:gd name="connsiteY2" fmla="*/ 0 h 935648"/>
                <a:gd name="connsiteX3" fmla="*/ 669130 w 690562"/>
                <a:gd name="connsiteY3" fmla="*/ 41276 h 935648"/>
                <a:gd name="connsiteX4" fmla="*/ 690562 w 690562"/>
                <a:gd name="connsiteY4" fmla="*/ 865797 h 935648"/>
                <a:gd name="connsiteX5" fmla="*/ 632617 w 690562"/>
                <a:gd name="connsiteY5" fmla="*/ 935648 h 935648"/>
                <a:gd name="connsiteX6" fmla="*/ 29370 w 690562"/>
                <a:gd name="connsiteY6" fmla="*/ 895167 h 935648"/>
                <a:gd name="connsiteX7" fmla="*/ 0 w 690562"/>
                <a:gd name="connsiteY7" fmla="*/ 865797 h 935648"/>
                <a:gd name="connsiteX8" fmla="*/ 0 w 690562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0081 w 669130"/>
                <a:gd name="connsiteY4" fmla="*/ 870560 h 935648"/>
                <a:gd name="connsiteX5" fmla="*/ 632617 w 669130"/>
                <a:gd name="connsiteY5" fmla="*/ 935648 h 935648"/>
                <a:gd name="connsiteX6" fmla="*/ 29370 w 669130"/>
                <a:gd name="connsiteY6" fmla="*/ 895167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9606 w 669130"/>
                <a:gd name="connsiteY4" fmla="*/ 887228 h 935648"/>
                <a:gd name="connsiteX5" fmla="*/ 632617 w 669130"/>
                <a:gd name="connsiteY5" fmla="*/ 935648 h 935648"/>
                <a:gd name="connsiteX6" fmla="*/ 29370 w 669130"/>
                <a:gd name="connsiteY6" fmla="*/ 895167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9606 w 669130"/>
                <a:gd name="connsiteY4" fmla="*/ 887228 h 935648"/>
                <a:gd name="connsiteX5" fmla="*/ 632617 w 669130"/>
                <a:gd name="connsiteY5" fmla="*/ 935648 h 935648"/>
                <a:gd name="connsiteX6" fmla="*/ 26989 w 669130"/>
                <a:gd name="connsiteY6" fmla="*/ 902311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0808 h 933267"/>
                <a:gd name="connsiteX1" fmla="*/ 29370 w 669130"/>
                <a:gd name="connsiteY1" fmla="*/ 71438 h 933267"/>
                <a:gd name="connsiteX2" fmla="*/ 625474 w 669130"/>
                <a:gd name="connsiteY2" fmla="*/ 0 h 933267"/>
                <a:gd name="connsiteX3" fmla="*/ 669130 w 669130"/>
                <a:gd name="connsiteY3" fmla="*/ 38895 h 933267"/>
                <a:gd name="connsiteX4" fmla="*/ 659606 w 669130"/>
                <a:gd name="connsiteY4" fmla="*/ 884847 h 933267"/>
                <a:gd name="connsiteX5" fmla="*/ 632617 w 669130"/>
                <a:gd name="connsiteY5" fmla="*/ 933267 h 933267"/>
                <a:gd name="connsiteX6" fmla="*/ 26989 w 669130"/>
                <a:gd name="connsiteY6" fmla="*/ 899930 h 933267"/>
                <a:gd name="connsiteX7" fmla="*/ 0 w 669130"/>
                <a:gd name="connsiteY7" fmla="*/ 863416 h 933267"/>
                <a:gd name="connsiteX8" fmla="*/ 0 w 669130"/>
                <a:gd name="connsiteY8" fmla="*/ 100808 h 933267"/>
                <a:gd name="connsiteX0" fmla="*/ 0 w 669130"/>
                <a:gd name="connsiteY0" fmla="*/ 100808 h 933267"/>
                <a:gd name="connsiteX1" fmla="*/ 29370 w 669130"/>
                <a:gd name="connsiteY1" fmla="*/ 71438 h 933267"/>
                <a:gd name="connsiteX2" fmla="*/ 625474 w 669130"/>
                <a:gd name="connsiteY2" fmla="*/ 0 h 933267"/>
                <a:gd name="connsiteX3" fmla="*/ 669130 w 669130"/>
                <a:gd name="connsiteY3" fmla="*/ 38895 h 933267"/>
                <a:gd name="connsiteX4" fmla="*/ 659606 w 669130"/>
                <a:gd name="connsiteY4" fmla="*/ 884847 h 933267"/>
                <a:gd name="connsiteX5" fmla="*/ 632617 w 669130"/>
                <a:gd name="connsiteY5" fmla="*/ 933267 h 933267"/>
                <a:gd name="connsiteX6" fmla="*/ 26989 w 669130"/>
                <a:gd name="connsiteY6" fmla="*/ 899930 h 933267"/>
                <a:gd name="connsiteX7" fmla="*/ 0 w 669130"/>
                <a:gd name="connsiteY7" fmla="*/ 863416 h 933267"/>
                <a:gd name="connsiteX8" fmla="*/ 0 w 669130"/>
                <a:gd name="connsiteY8" fmla="*/ 100808 h 933267"/>
                <a:gd name="connsiteX0" fmla="*/ 0 w 659606"/>
                <a:gd name="connsiteY0" fmla="*/ 100808 h 933267"/>
                <a:gd name="connsiteX1" fmla="*/ 29370 w 659606"/>
                <a:gd name="connsiteY1" fmla="*/ 71438 h 933267"/>
                <a:gd name="connsiteX2" fmla="*/ 625474 w 659606"/>
                <a:gd name="connsiteY2" fmla="*/ 0 h 933267"/>
                <a:gd name="connsiteX3" fmla="*/ 650080 w 659606"/>
                <a:gd name="connsiteY3" fmla="*/ 43658 h 933267"/>
                <a:gd name="connsiteX4" fmla="*/ 659606 w 659606"/>
                <a:gd name="connsiteY4" fmla="*/ 884847 h 933267"/>
                <a:gd name="connsiteX5" fmla="*/ 632617 w 659606"/>
                <a:gd name="connsiteY5" fmla="*/ 933267 h 933267"/>
                <a:gd name="connsiteX6" fmla="*/ 26989 w 659606"/>
                <a:gd name="connsiteY6" fmla="*/ 899930 h 933267"/>
                <a:gd name="connsiteX7" fmla="*/ 0 w 659606"/>
                <a:gd name="connsiteY7" fmla="*/ 863416 h 933267"/>
                <a:gd name="connsiteX8" fmla="*/ 0 w 659606"/>
                <a:gd name="connsiteY8" fmla="*/ 100808 h 933267"/>
                <a:gd name="connsiteX0" fmla="*/ 0 w 664368"/>
                <a:gd name="connsiteY0" fmla="*/ 100808 h 933267"/>
                <a:gd name="connsiteX1" fmla="*/ 29370 w 664368"/>
                <a:gd name="connsiteY1" fmla="*/ 71438 h 933267"/>
                <a:gd name="connsiteX2" fmla="*/ 625474 w 664368"/>
                <a:gd name="connsiteY2" fmla="*/ 0 h 933267"/>
                <a:gd name="connsiteX3" fmla="*/ 664368 w 664368"/>
                <a:gd name="connsiteY3" fmla="*/ 53183 h 933267"/>
                <a:gd name="connsiteX4" fmla="*/ 659606 w 664368"/>
                <a:gd name="connsiteY4" fmla="*/ 884847 h 933267"/>
                <a:gd name="connsiteX5" fmla="*/ 632617 w 664368"/>
                <a:gd name="connsiteY5" fmla="*/ 933267 h 933267"/>
                <a:gd name="connsiteX6" fmla="*/ 26989 w 664368"/>
                <a:gd name="connsiteY6" fmla="*/ 899930 h 933267"/>
                <a:gd name="connsiteX7" fmla="*/ 0 w 664368"/>
                <a:gd name="connsiteY7" fmla="*/ 863416 h 933267"/>
                <a:gd name="connsiteX8" fmla="*/ 0 w 664368"/>
                <a:gd name="connsiteY8" fmla="*/ 100808 h 933267"/>
                <a:gd name="connsiteX0" fmla="*/ 0 w 664368"/>
                <a:gd name="connsiteY0" fmla="*/ 102656 h 935115"/>
                <a:gd name="connsiteX1" fmla="*/ 29370 w 664368"/>
                <a:gd name="connsiteY1" fmla="*/ 73286 h 935115"/>
                <a:gd name="connsiteX2" fmla="*/ 625474 w 664368"/>
                <a:gd name="connsiteY2" fmla="*/ 1848 h 935115"/>
                <a:gd name="connsiteX3" fmla="*/ 664368 w 664368"/>
                <a:gd name="connsiteY3" fmla="*/ 55031 h 935115"/>
                <a:gd name="connsiteX4" fmla="*/ 659606 w 664368"/>
                <a:gd name="connsiteY4" fmla="*/ 886695 h 935115"/>
                <a:gd name="connsiteX5" fmla="*/ 632617 w 664368"/>
                <a:gd name="connsiteY5" fmla="*/ 935115 h 935115"/>
                <a:gd name="connsiteX6" fmla="*/ 26989 w 664368"/>
                <a:gd name="connsiteY6" fmla="*/ 901778 h 935115"/>
                <a:gd name="connsiteX7" fmla="*/ 0 w 664368"/>
                <a:gd name="connsiteY7" fmla="*/ 865264 h 935115"/>
                <a:gd name="connsiteX8" fmla="*/ 0 w 664368"/>
                <a:gd name="connsiteY8" fmla="*/ 102656 h 935115"/>
                <a:gd name="connsiteX0" fmla="*/ 0 w 664368"/>
                <a:gd name="connsiteY0" fmla="*/ 113215 h 945674"/>
                <a:gd name="connsiteX1" fmla="*/ 29370 w 664368"/>
                <a:gd name="connsiteY1" fmla="*/ 83845 h 945674"/>
                <a:gd name="connsiteX2" fmla="*/ 619608 w 664368"/>
                <a:gd name="connsiteY2" fmla="*/ 1558 h 945674"/>
                <a:gd name="connsiteX3" fmla="*/ 664368 w 664368"/>
                <a:gd name="connsiteY3" fmla="*/ 65590 h 945674"/>
                <a:gd name="connsiteX4" fmla="*/ 659606 w 664368"/>
                <a:gd name="connsiteY4" fmla="*/ 897254 h 945674"/>
                <a:gd name="connsiteX5" fmla="*/ 632617 w 664368"/>
                <a:gd name="connsiteY5" fmla="*/ 945674 h 945674"/>
                <a:gd name="connsiteX6" fmla="*/ 26989 w 664368"/>
                <a:gd name="connsiteY6" fmla="*/ 912337 h 945674"/>
                <a:gd name="connsiteX7" fmla="*/ 0 w 664368"/>
                <a:gd name="connsiteY7" fmla="*/ 875823 h 945674"/>
                <a:gd name="connsiteX8" fmla="*/ 0 w 664368"/>
                <a:gd name="connsiteY8" fmla="*/ 113215 h 945674"/>
                <a:gd name="connsiteX0" fmla="*/ 0 w 664368"/>
                <a:gd name="connsiteY0" fmla="*/ 113215 h 945674"/>
                <a:gd name="connsiteX1" fmla="*/ 29370 w 664368"/>
                <a:gd name="connsiteY1" fmla="*/ 83845 h 945674"/>
                <a:gd name="connsiteX2" fmla="*/ 619608 w 664368"/>
                <a:gd name="connsiteY2" fmla="*/ 1558 h 945674"/>
                <a:gd name="connsiteX3" fmla="*/ 664368 w 664368"/>
                <a:gd name="connsiteY3" fmla="*/ 65590 h 945674"/>
                <a:gd name="connsiteX4" fmla="*/ 659606 w 664368"/>
                <a:gd name="connsiteY4" fmla="*/ 897254 h 945674"/>
                <a:gd name="connsiteX5" fmla="*/ 632617 w 664368"/>
                <a:gd name="connsiteY5" fmla="*/ 945674 h 945674"/>
                <a:gd name="connsiteX6" fmla="*/ 26989 w 664368"/>
                <a:gd name="connsiteY6" fmla="*/ 912337 h 945674"/>
                <a:gd name="connsiteX7" fmla="*/ 0 w 664368"/>
                <a:gd name="connsiteY7" fmla="*/ 875823 h 945674"/>
                <a:gd name="connsiteX8" fmla="*/ 0 w 664368"/>
                <a:gd name="connsiteY8" fmla="*/ 113215 h 945674"/>
                <a:gd name="connsiteX0" fmla="*/ 0 w 671507"/>
                <a:gd name="connsiteY0" fmla="*/ 113215 h 945674"/>
                <a:gd name="connsiteX1" fmla="*/ 29370 w 671507"/>
                <a:gd name="connsiteY1" fmla="*/ 83845 h 945674"/>
                <a:gd name="connsiteX2" fmla="*/ 619608 w 671507"/>
                <a:gd name="connsiteY2" fmla="*/ 1558 h 945674"/>
                <a:gd name="connsiteX3" fmla="*/ 664368 w 671507"/>
                <a:gd name="connsiteY3" fmla="*/ 65590 h 945674"/>
                <a:gd name="connsiteX4" fmla="*/ 671338 w 671507"/>
                <a:gd name="connsiteY4" fmla="*/ 910815 h 945674"/>
                <a:gd name="connsiteX5" fmla="*/ 632617 w 671507"/>
                <a:gd name="connsiteY5" fmla="*/ 945674 h 945674"/>
                <a:gd name="connsiteX6" fmla="*/ 26989 w 671507"/>
                <a:gd name="connsiteY6" fmla="*/ 912337 h 945674"/>
                <a:gd name="connsiteX7" fmla="*/ 0 w 671507"/>
                <a:gd name="connsiteY7" fmla="*/ 875823 h 945674"/>
                <a:gd name="connsiteX8" fmla="*/ 0 w 671507"/>
                <a:gd name="connsiteY8" fmla="*/ 113215 h 945674"/>
                <a:gd name="connsiteX0" fmla="*/ 0 w 671507"/>
                <a:gd name="connsiteY0" fmla="*/ 113215 h 959234"/>
                <a:gd name="connsiteX1" fmla="*/ 29370 w 671507"/>
                <a:gd name="connsiteY1" fmla="*/ 83845 h 959234"/>
                <a:gd name="connsiteX2" fmla="*/ 619608 w 671507"/>
                <a:gd name="connsiteY2" fmla="*/ 1558 h 959234"/>
                <a:gd name="connsiteX3" fmla="*/ 664368 w 671507"/>
                <a:gd name="connsiteY3" fmla="*/ 65590 h 959234"/>
                <a:gd name="connsiteX4" fmla="*/ 671338 w 671507"/>
                <a:gd name="connsiteY4" fmla="*/ 910815 h 959234"/>
                <a:gd name="connsiteX5" fmla="*/ 632617 w 671507"/>
                <a:gd name="connsiteY5" fmla="*/ 959234 h 959234"/>
                <a:gd name="connsiteX6" fmla="*/ 26989 w 671507"/>
                <a:gd name="connsiteY6" fmla="*/ 912337 h 959234"/>
                <a:gd name="connsiteX7" fmla="*/ 0 w 671507"/>
                <a:gd name="connsiteY7" fmla="*/ 875823 h 959234"/>
                <a:gd name="connsiteX8" fmla="*/ 0 w 671507"/>
                <a:gd name="connsiteY8" fmla="*/ 113215 h 959234"/>
                <a:gd name="connsiteX0" fmla="*/ 0 w 671507"/>
                <a:gd name="connsiteY0" fmla="*/ 113215 h 959234"/>
                <a:gd name="connsiteX1" fmla="*/ 29370 w 671507"/>
                <a:gd name="connsiteY1" fmla="*/ 83845 h 959234"/>
                <a:gd name="connsiteX2" fmla="*/ 619608 w 671507"/>
                <a:gd name="connsiteY2" fmla="*/ 1558 h 959234"/>
                <a:gd name="connsiteX3" fmla="*/ 664368 w 671507"/>
                <a:gd name="connsiteY3" fmla="*/ 65590 h 959234"/>
                <a:gd name="connsiteX4" fmla="*/ 671338 w 671507"/>
                <a:gd name="connsiteY4" fmla="*/ 910815 h 959234"/>
                <a:gd name="connsiteX5" fmla="*/ 632617 w 671507"/>
                <a:gd name="connsiteY5" fmla="*/ 959234 h 959234"/>
                <a:gd name="connsiteX6" fmla="*/ 26989 w 671507"/>
                <a:gd name="connsiteY6" fmla="*/ 912337 h 959234"/>
                <a:gd name="connsiteX7" fmla="*/ 0 w 671507"/>
                <a:gd name="connsiteY7" fmla="*/ 875823 h 959234"/>
                <a:gd name="connsiteX8" fmla="*/ 0 w 671507"/>
                <a:gd name="connsiteY8" fmla="*/ 113215 h 959234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0815 h 988167"/>
                <a:gd name="connsiteX5" fmla="*/ 632617 w 671507"/>
                <a:gd name="connsiteY5" fmla="*/ 988167 h 988167"/>
                <a:gd name="connsiteX6" fmla="*/ 26989 w 671507"/>
                <a:gd name="connsiteY6" fmla="*/ 912337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2337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2337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6788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6788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1507" h="988167">
                  <a:moveTo>
                    <a:pt x="0" y="113215"/>
                  </a:moveTo>
                  <a:cubicBezTo>
                    <a:pt x="0" y="96994"/>
                    <a:pt x="13149" y="83845"/>
                    <a:pt x="29370" y="83845"/>
                  </a:cubicBezTo>
                  <a:cubicBezTo>
                    <a:pt x="138798" y="69558"/>
                    <a:pt x="458455" y="12473"/>
                    <a:pt x="619608" y="1558"/>
                  </a:cubicBezTo>
                  <a:cubicBezTo>
                    <a:pt x="652497" y="-10348"/>
                    <a:pt x="664368" y="49369"/>
                    <a:pt x="664368" y="65590"/>
                  </a:cubicBezTo>
                  <a:cubicBezTo>
                    <a:pt x="662781" y="342811"/>
                    <a:pt x="672925" y="635820"/>
                    <a:pt x="671338" y="913041"/>
                  </a:cubicBezTo>
                  <a:cubicBezTo>
                    <a:pt x="663099" y="960420"/>
                    <a:pt x="648838" y="988167"/>
                    <a:pt x="632617" y="988167"/>
                  </a:cubicBezTo>
                  <a:cubicBezTo>
                    <a:pt x="406023" y="966599"/>
                    <a:pt x="228865" y="940581"/>
                    <a:pt x="26989" y="916788"/>
                  </a:cubicBezTo>
                  <a:cubicBezTo>
                    <a:pt x="10768" y="916788"/>
                    <a:pt x="0" y="892044"/>
                    <a:pt x="0" y="875823"/>
                  </a:cubicBezTo>
                  <a:lnTo>
                    <a:pt x="0" y="113215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81BDB9"/>
                </a:gs>
                <a:gs pos="85000">
                  <a:srgbClr val="3F7975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Freeform 26"/>
            <p:cNvSpPr>
              <a:spLocks noEditPoints="1"/>
            </p:cNvSpPr>
            <p:nvPr/>
          </p:nvSpPr>
          <p:spPr bwMode="auto">
            <a:xfrm>
              <a:off x="2299050" y="3746633"/>
              <a:ext cx="408622" cy="389009"/>
            </a:xfrm>
            <a:custGeom>
              <a:avLst/>
              <a:gdLst>
                <a:gd name="T0" fmla="*/ 222 w 256"/>
                <a:gd name="T1" fmla="*/ 153 h 243"/>
                <a:gd name="T2" fmla="*/ 214 w 256"/>
                <a:gd name="T3" fmla="*/ 137 h 243"/>
                <a:gd name="T4" fmla="*/ 251 w 256"/>
                <a:gd name="T5" fmla="*/ 107 h 243"/>
                <a:gd name="T6" fmla="*/ 256 w 256"/>
                <a:gd name="T7" fmla="*/ 147 h 243"/>
                <a:gd name="T8" fmla="*/ 199 w 256"/>
                <a:gd name="T9" fmla="*/ 132 h 243"/>
                <a:gd name="T10" fmla="*/ 201 w 256"/>
                <a:gd name="T11" fmla="*/ 134 h 243"/>
                <a:gd name="T12" fmla="*/ 211 w 256"/>
                <a:gd name="T13" fmla="*/ 153 h 243"/>
                <a:gd name="T14" fmla="*/ 190 w 256"/>
                <a:gd name="T15" fmla="*/ 168 h 243"/>
                <a:gd name="T16" fmla="*/ 122 w 256"/>
                <a:gd name="T17" fmla="*/ 3 h 243"/>
                <a:gd name="T18" fmla="*/ 194 w 256"/>
                <a:gd name="T19" fmla="*/ 122 h 243"/>
                <a:gd name="T20" fmla="*/ 196 w 256"/>
                <a:gd name="T21" fmla="*/ 126 h 243"/>
                <a:gd name="T22" fmla="*/ 198 w 256"/>
                <a:gd name="T23" fmla="*/ 129 h 243"/>
                <a:gd name="T24" fmla="*/ 199 w 256"/>
                <a:gd name="T25" fmla="*/ 132 h 243"/>
                <a:gd name="T26" fmla="*/ 105 w 256"/>
                <a:gd name="T27" fmla="*/ 119 h 243"/>
                <a:gd name="T28" fmla="*/ 56 w 256"/>
                <a:gd name="T29" fmla="*/ 206 h 243"/>
                <a:gd name="T30" fmla="*/ 32 w 256"/>
                <a:gd name="T31" fmla="*/ 199 h 243"/>
                <a:gd name="T32" fmla="*/ 52 w 256"/>
                <a:gd name="T33" fmla="*/ 153 h 243"/>
                <a:gd name="T34" fmla="*/ 101 w 256"/>
                <a:gd name="T35" fmla="*/ 66 h 243"/>
                <a:gd name="T36" fmla="*/ 125 w 256"/>
                <a:gd name="T37" fmla="*/ 73 h 243"/>
                <a:gd name="T38" fmla="*/ 5 w 256"/>
                <a:gd name="T39" fmla="*/ 153 h 243"/>
                <a:gd name="T40" fmla="*/ 0 w 256"/>
                <a:gd name="T41" fmla="*/ 113 h 243"/>
                <a:gd name="T42" fmla="*/ 65 w 256"/>
                <a:gd name="T43" fmla="*/ 107 h 243"/>
                <a:gd name="T44" fmla="*/ 5 w 256"/>
                <a:gd name="T45" fmla="*/ 153 h 243"/>
                <a:gd name="T46" fmla="*/ 42 w 256"/>
                <a:gd name="T47" fmla="*/ 215 h 243"/>
                <a:gd name="T48" fmla="*/ 23 w 256"/>
                <a:gd name="T49" fmla="*/ 234 h 243"/>
                <a:gd name="T50" fmla="*/ 21 w 256"/>
                <a:gd name="T51" fmla="*/ 209 h 243"/>
                <a:gd name="T52" fmla="*/ 148 w 256"/>
                <a:gd name="T53" fmla="*/ 107 h 243"/>
                <a:gd name="T54" fmla="*/ 98 w 256"/>
                <a:gd name="T55" fmla="*/ 153 h 243"/>
                <a:gd name="T56" fmla="*/ 148 w 256"/>
                <a:gd name="T57" fmla="*/ 107 h 243"/>
                <a:gd name="T58" fmla="*/ 212 w 256"/>
                <a:gd name="T59" fmla="*/ 173 h 243"/>
                <a:gd name="T60" fmla="*/ 228 w 256"/>
                <a:gd name="T61" fmla="*/ 190 h 243"/>
                <a:gd name="T62" fmla="*/ 219 w 256"/>
                <a:gd name="T63" fmla="*/ 203 h 243"/>
                <a:gd name="T64" fmla="*/ 201 w 256"/>
                <a:gd name="T65" fmla="*/ 186 h 243"/>
                <a:gd name="T66" fmla="*/ 248 w 256"/>
                <a:gd name="T67" fmla="*/ 243 h 243"/>
                <a:gd name="T68" fmla="*/ 226 w 256"/>
                <a:gd name="T69" fmla="*/ 21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6" h="243">
                  <a:moveTo>
                    <a:pt x="251" y="153"/>
                  </a:moveTo>
                  <a:cubicBezTo>
                    <a:pt x="222" y="153"/>
                    <a:pt x="222" y="153"/>
                    <a:pt x="222" y="153"/>
                  </a:cubicBezTo>
                  <a:cubicBezTo>
                    <a:pt x="221" y="151"/>
                    <a:pt x="221" y="150"/>
                    <a:pt x="220" y="148"/>
                  </a:cubicBezTo>
                  <a:cubicBezTo>
                    <a:pt x="219" y="147"/>
                    <a:pt x="217" y="143"/>
                    <a:pt x="214" y="137"/>
                  </a:cubicBezTo>
                  <a:cubicBezTo>
                    <a:pt x="210" y="130"/>
                    <a:pt x="205" y="119"/>
                    <a:pt x="199" y="107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4" y="107"/>
                    <a:pt x="256" y="110"/>
                    <a:pt x="256" y="113"/>
                  </a:cubicBezTo>
                  <a:cubicBezTo>
                    <a:pt x="256" y="147"/>
                    <a:pt x="256" y="147"/>
                    <a:pt x="256" y="147"/>
                  </a:cubicBezTo>
                  <a:cubicBezTo>
                    <a:pt x="256" y="150"/>
                    <a:pt x="254" y="153"/>
                    <a:pt x="251" y="153"/>
                  </a:cubicBezTo>
                  <a:moveTo>
                    <a:pt x="199" y="132"/>
                  </a:moveTo>
                  <a:cubicBezTo>
                    <a:pt x="200" y="132"/>
                    <a:pt x="200" y="133"/>
                    <a:pt x="200" y="134"/>
                  </a:cubicBezTo>
                  <a:cubicBezTo>
                    <a:pt x="201" y="134"/>
                    <a:pt x="201" y="134"/>
                    <a:pt x="201" y="134"/>
                  </a:cubicBezTo>
                  <a:cubicBezTo>
                    <a:pt x="205" y="143"/>
                    <a:pt x="209" y="150"/>
                    <a:pt x="210" y="153"/>
                  </a:cubicBezTo>
                  <a:cubicBezTo>
                    <a:pt x="211" y="153"/>
                    <a:pt x="211" y="153"/>
                    <a:pt x="211" y="153"/>
                  </a:cubicBezTo>
                  <a:cubicBezTo>
                    <a:pt x="214" y="160"/>
                    <a:pt x="207" y="166"/>
                    <a:pt x="203" y="168"/>
                  </a:cubicBezTo>
                  <a:cubicBezTo>
                    <a:pt x="199" y="169"/>
                    <a:pt x="196" y="171"/>
                    <a:pt x="190" y="168"/>
                  </a:cubicBezTo>
                  <a:cubicBezTo>
                    <a:pt x="184" y="165"/>
                    <a:pt x="153" y="94"/>
                    <a:pt x="146" y="75"/>
                  </a:cubicBezTo>
                  <a:cubicBezTo>
                    <a:pt x="138" y="56"/>
                    <a:pt x="114" y="7"/>
                    <a:pt x="122" y="3"/>
                  </a:cubicBezTo>
                  <a:cubicBezTo>
                    <a:pt x="127" y="0"/>
                    <a:pt x="147" y="39"/>
                    <a:pt x="161" y="63"/>
                  </a:cubicBezTo>
                  <a:cubicBezTo>
                    <a:pt x="170" y="76"/>
                    <a:pt x="183" y="101"/>
                    <a:pt x="194" y="122"/>
                  </a:cubicBezTo>
                  <a:cubicBezTo>
                    <a:pt x="194" y="122"/>
                    <a:pt x="195" y="123"/>
                    <a:pt x="195" y="123"/>
                  </a:cubicBezTo>
                  <a:cubicBezTo>
                    <a:pt x="195" y="124"/>
                    <a:pt x="196" y="125"/>
                    <a:pt x="196" y="126"/>
                  </a:cubicBezTo>
                  <a:cubicBezTo>
                    <a:pt x="196" y="126"/>
                    <a:pt x="196" y="126"/>
                    <a:pt x="197" y="126"/>
                  </a:cubicBezTo>
                  <a:cubicBezTo>
                    <a:pt x="197" y="127"/>
                    <a:pt x="197" y="128"/>
                    <a:pt x="198" y="129"/>
                  </a:cubicBezTo>
                  <a:cubicBezTo>
                    <a:pt x="198" y="129"/>
                    <a:pt x="198" y="130"/>
                    <a:pt x="199" y="130"/>
                  </a:cubicBezTo>
                  <a:cubicBezTo>
                    <a:pt x="199" y="131"/>
                    <a:pt x="199" y="131"/>
                    <a:pt x="199" y="132"/>
                  </a:cubicBezTo>
                  <a:moveTo>
                    <a:pt x="127" y="81"/>
                  </a:moveTo>
                  <a:cubicBezTo>
                    <a:pt x="105" y="119"/>
                    <a:pt x="105" y="119"/>
                    <a:pt x="105" y="119"/>
                  </a:cubicBezTo>
                  <a:cubicBezTo>
                    <a:pt x="86" y="153"/>
                    <a:pt x="86" y="153"/>
                    <a:pt x="86" y="153"/>
                  </a:cubicBezTo>
                  <a:cubicBezTo>
                    <a:pt x="56" y="206"/>
                    <a:pt x="56" y="206"/>
                    <a:pt x="56" y="206"/>
                  </a:cubicBezTo>
                  <a:cubicBezTo>
                    <a:pt x="54" y="208"/>
                    <a:pt x="50" y="209"/>
                    <a:pt x="47" y="208"/>
                  </a:cubicBezTo>
                  <a:cubicBezTo>
                    <a:pt x="32" y="199"/>
                    <a:pt x="32" y="199"/>
                    <a:pt x="32" y="199"/>
                  </a:cubicBezTo>
                  <a:cubicBezTo>
                    <a:pt x="29" y="197"/>
                    <a:pt x="28" y="194"/>
                    <a:pt x="30" y="191"/>
                  </a:cubicBezTo>
                  <a:cubicBezTo>
                    <a:pt x="52" y="153"/>
                    <a:pt x="52" y="153"/>
                    <a:pt x="52" y="153"/>
                  </a:cubicBezTo>
                  <a:cubicBezTo>
                    <a:pt x="78" y="107"/>
                    <a:pt x="78" y="107"/>
                    <a:pt x="78" y="107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3" y="63"/>
                    <a:pt x="107" y="62"/>
                    <a:pt x="109" y="64"/>
                  </a:cubicBezTo>
                  <a:cubicBezTo>
                    <a:pt x="125" y="73"/>
                    <a:pt x="125" y="73"/>
                    <a:pt x="125" y="73"/>
                  </a:cubicBezTo>
                  <a:cubicBezTo>
                    <a:pt x="128" y="74"/>
                    <a:pt x="129" y="78"/>
                    <a:pt x="127" y="81"/>
                  </a:cubicBezTo>
                  <a:moveTo>
                    <a:pt x="5" y="153"/>
                  </a:moveTo>
                  <a:cubicBezTo>
                    <a:pt x="2" y="153"/>
                    <a:pt x="0" y="150"/>
                    <a:pt x="0" y="14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0"/>
                    <a:pt x="2" y="107"/>
                    <a:pt x="5" y="107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39" y="153"/>
                    <a:pt x="39" y="153"/>
                    <a:pt x="39" y="153"/>
                  </a:cubicBezTo>
                  <a:lnTo>
                    <a:pt x="5" y="153"/>
                  </a:lnTo>
                  <a:close/>
                  <a:moveTo>
                    <a:pt x="27" y="206"/>
                  </a:moveTo>
                  <a:cubicBezTo>
                    <a:pt x="42" y="215"/>
                    <a:pt x="42" y="215"/>
                    <a:pt x="42" y="215"/>
                  </a:cubicBezTo>
                  <a:cubicBezTo>
                    <a:pt x="45" y="216"/>
                    <a:pt x="45" y="219"/>
                    <a:pt x="43" y="221"/>
                  </a:cubicBezTo>
                  <a:cubicBezTo>
                    <a:pt x="23" y="234"/>
                    <a:pt x="23" y="234"/>
                    <a:pt x="23" y="234"/>
                  </a:cubicBezTo>
                  <a:cubicBezTo>
                    <a:pt x="20" y="236"/>
                    <a:pt x="18" y="235"/>
                    <a:pt x="19" y="232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22" y="205"/>
                    <a:pt x="24" y="204"/>
                    <a:pt x="27" y="206"/>
                  </a:cubicBezTo>
                  <a:moveTo>
                    <a:pt x="148" y="107"/>
                  </a:moveTo>
                  <a:cubicBezTo>
                    <a:pt x="157" y="128"/>
                    <a:pt x="164" y="143"/>
                    <a:pt x="169" y="153"/>
                  </a:cubicBezTo>
                  <a:cubicBezTo>
                    <a:pt x="98" y="153"/>
                    <a:pt x="98" y="153"/>
                    <a:pt x="98" y="153"/>
                  </a:cubicBezTo>
                  <a:cubicBezTo>
                    <a:pt x="124" y="107"/>
                    <a:pt x="124" y="107"/>
                    <a:pt x="124" y="107"/>
                  </a:cubicBezTo>
                  <a:lnTo>
                    <a:pt x="148" y="107"/>
                  </a:lnTo>
                  <a:close/>
                  <a:moveTo>
                    <a:pt x="203" y="178"/>
                  </a:moveTo>
                  <a:cubicBezTo>
                    <a:pt x="212" y="173"/>
                    <a:pt x="212" y="173"/>
                    <a:pt x="212" y="173"/>
                  </a:cubicBezTo>
                  <a:cubicBezTo>
                    <a:pt x="215" y="171"/>
                    <a:pt x="219" y="173"/>
                    <a:pt x="221" y="176"/>
                  </a:cubicBezTo>
                  <a:cubicBezTo>
                    <a:pt x="228" y="190"/>
                    <a:pt x="228" y="190"/>
                    <a:pt x="228" y="190"/>
                  </a:cubicBezTo>
                  <a:cubicBezTo>
                    <a:pt x="230" y="193"/>
                    <a:pt x="229" y="197"/>
                    <a:pt x="226" y="199"/>
                  </a:cubicBezTo>
                  <a:cubicBezTo>
                    <a:pt x="219" y="203"/>
                    <a:pt x="219" y="203"/>
                    <a:pt x="219" y="203"/>
                  </a:cubicBezTo>
                  <a:cubicBezTo>
                    <a:pt x="216" y="205"/>
                    <a:pt x="212" y="204"/>
                    <a:pt x="211" y="201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199" y="183"/>
                    <a:pt x="200" y="179"/>
                    <a:pt x="203" y="178"/>
                  </a:cubicBezTo>
                  <a:moveTo>
                    <a:pt x="248" y="243"/>
                  </a:moveTo>
                  <a:cubicBezTo>
                    <a:pt x="246" y="237"/>
                    <a:pt x="231" y="236"/>
                    <a:pt x="225" y="227"/>
                  </a:cubicBezTo>
                  <a:cubicBezTo>
                    <a:pt x="218" y="218"/>
                    <a:pt x="224" y="213"/>
                    <a:pt x="226" y="210"/>
                  </a:cubicBezTo>
                  <a:cubicBezTo>
                    <a:pt x="253" y="195"/>
                    <a:pt x="248" y="243"/>
                    <a:pt x="248" y="24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03329" y="3345977"/>
            <a:ext cx="726865" cy="1122981"/>
            <a:chOff x="1303329" y="3345977"/>
            <a:chExt cx="726865" cy="1122981"/>
          </a:xfrm>
        </p:grpSpPr>
        <p:sp>
          <p:nvSpPr>
            <p:cNvPr id="30" name="圆角矩形 97"/>
            <p:cNvSpPr/>
            <p:nvPr/>
          </p:nvSpPr>
          <p:spPr>
            <a:xfrm>
              <a:off x="1303329" y="3345977"/>
              <a:ext cx="726865" cy="1122981"/>
            </a:xfrm>
            <a:custGeom>
              <a:avLst/>
              <a:gdLst>
                <a:gd name="connsiteX0" fmla="*/ 0 w 690562"/>
                <a:gd name="connsiteY0" fmla="*/ 29370 h 821348"/>
                <a:gd name="connsiteX1" fmla="*/ 29370 w 690562"/>
                <a:gd name="connsiteY1" fmla="*/ 0 h 821348"/>
                <a:gd name="connsiteX2" fmla="*/ 661192 w 690562"/>
                <a:gd name="connsiteY2" fmla="*/ 0 h 821348"/>
                <a:gd name="connsiteX3" fmla="*/ 690562 w 690562"/>
                <a:gd name="connsiteY3" fmla="*/ 29370 h 821348"/>
                <a:gd name="connsiteX4" fmla="*/ 690562 w 690562"/>
                <a:gd name="connsiteY4" fmla="*/ 791978 h 821348"/>
                <a:gd name="connsiteX5" fmla="*/ 661192 w 690562"/>
                <a:gd name="connsiteY5" fmla="*/ 821348 h 821348"/>
                <a:gd name="connsiteX6" fmla="*/ 29370 w 690562"/>
                <a:gd name="connsiteY6" fmla="*/ 821348 h 821348"/>
                <a:gd name="connsiteX7" fmla="*/ 0 w 690562"/>
                <a:gd name="connsiteY7" fmla="*/ 791978 h 821348"/>
                <a:gd name="connsiteX8" fmla="*/ 0 w 690562"/>
                <a:gd name="connsiteY8" fmla="*/ 29370 h 821348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69130 w 690562"/>
                <a:gd name="connsiteY3" fmla="*/ 34132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103189 h 895167"/>
                <a:gd name="connsiteX1" fmla="*/ 29370 w 690562"/>
                <a:gd name="connsiteY1" fmla="*/ 73819 h 895167"/>
                <a:gd name="connsiteX2" fmla="*/ 625474 w 690562"/>
                <a:gd name="connsiteY2" fmla="*/ 0 h 895167"/>
                <a:gd name="connsiteX3" fmla="*/ 669130 w 690562"/>
                <a:gd name="connsiteY3" fmla="*/ 41276 h 895167"/>
                <a:gd name="connsiteX4" fmla="*/ 690562 w 690562"/>
                <a:gd name="connsiteY4" fmla="*/ 865797 h 895167"/>
                <a:gd name="connsiteX5" fmla="*/ 661192 w 690562"/>
                <a:gd name="connsiteY5" fmla="*/ 895167 h 895167"/>
                <a:gd name="connsiteX6" fmla="*/ 29370 w 690562"/>
                <a:gd name="connsiteY6" fmla="*/ 895167 h 895167"/>
                <a:gd name="connsiteX7" fmla="*/ 0 w 690562"/>
                <a:gd name="connsiteY7" fmla="*/ 865797 h 895167"/>
                <a:gd name="connsiteX8" fmla="*/ 0 w 690562"/>
                <a:gd name="connsiteY8" fmla="*/ 103189 h 895167"/>
                <a:gd name="connsiteX0" fmla="*/ 0 w 690562"/>
                <a:gd name="connsiteY0" fmla="*/ 103189 h 935648"/>
                <a:gd name="connsiteX1" fmla="*/ 29370 w 690562"/>
                <a:gd name="connsiteY1" fmla="*/ 73819 h 935648"/>
                <a:gd name="connsiteX2" fmla="*/ 625474 w 690562"/>
                <a:gd name="connsiteY2" fmla="*/ 0 h 935648"/>
                <a:gd name="connsiteX3" fmla="*/ 669130 w 690562"/>
                <a:gd name="connsiteY3" fmla="*/ 41276 h 935648"/>
                <a:gd name="connsiteX4" fmla="*/ 690562 w 690562"/>
                <a:gd name="connsiteY4" fmla="*/ 865797 h 935648"/>
                <a:gd name="connsiteX5" fmla="*/ 632617 w 690562"/>
                <a:gd name="connsiteY5" fmla="*/ 935648 h 935648"/>
                <a:gd name="connsiteX6" fmla="*/ 29370 w 690562"/>
                <a:gd name="connsiteY6" fmla="*/ 895167 h 935648"/>
                <a:gd name="connsiteX7" fmla="*/ 0 w 690562"/>
                <a:gd name="connsiteY7" fmla="*/ 865797 h 935648"/>
                <a:gd name="connsiteX8" fmla="*/ 0 w 690562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0081 w 669130"/>
                <a:gd name="connsiteY4" fmla="*/ 870560 h 935648"/>
                <a:gd name="connsiteX5" fmla="*/ 632617 w 669130"/>
                <a:gd name="connsiteY5" fmla="*/ 935648 h 935648"/>
                <a:gd name="connsiteX6" fmla="*/ 29370 w 669130"/>
                <a:gd name="connsiteY6" fmla="*/ 895167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9606 w 669130"/>
                <a:gd name="connsiteY4" fmla="*/ 887228 h 935648"/>
                <a:gd name="connsiteX5" fmla="*/ 632617 w 669130"/>
                <a:gd name="connsiteY5" fmla="*/ 935648 h 935648"/>
                <a:gd name="connsiteX6" fmla="*/ 29370 w 669130"/>
                <a:gd name="connsiteY6" fmla="*/ 895167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9606 w 669130"/>
                <a:gd name="connsiteY4" fmla="*/ 887228 h 935648"/>
                <a:gd name="connsiteX5" fmla="*/ 632617 w 669130"/>
                <a:gd name="connsiteY5" fmla="*/ 935648 h 935648"/>
                <a:gd name="connsiteX6" fmla="*/ 26989 w 669130"/>
                <a:gd name="connsiteY6" fmla="*/ 902311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0808 h 933267"/>
                <a:gd name="connsiteX1" fmla="*/ 29370 w 669130"/>
                <a:gd name="connsiteY1" fmla="*/ 71438 h 933267"/>
                <a:gd name="connsiteX2" fmla="*/ 625474 w 669130"/>
                <a:gd name="connsiteY2" fmla="*/ 0 h 933267"/>
                <a:gd name="connsiteX3" fmla="*/ 669130 w 669130"/>
                <a:gd name="connsiteY3" fmla="*/ 38895 h 933267"/>
                <a:gd name="connsiteX4" fmla="*/ 659606 w 669130"/>
                <a:gd name="connsiteY4" fmla="*/ 884847 h 933267"/>
                <a:gd name="connsiteX5" fmla="*/ 632617 w 669130"/>
                <a:gd name="connsiteY5" fmla="*/ 933267 h 933267"/>
                <a:gd name="connsiteX6" fmla="*/ 26989 w 669130"/>
                <a:gd name="connsiteY6" fmla="*/ 899930 h 933267"/>
                <a:gd name="connsiteX7" fmla="*/ 0 w 669130"/>
                <a:gd name="connsiteY7" fmla="*/ 863416 h 933267"/>
                <a:gd name="connsiteX8" fmla="*/ 0 w 669130"/>
                <a:gd name="connsiteY8" fmla="*/ 100808 h 933267"/>
                <a:gd name="connsiteX0" fmla="*/ 0 w 669130"/>
                <a:gd name="connsiteY0" fmla="*/ 100808 h 933267"/>
                <a:gd name="connsiteX1" fmla="*/ 29370 w 669130"/>
                <a:gd name="connsiteY1" fmla="*/ 71438 h 933267"/>
                <a:gd name="connsiteX2" fmla="*/ 625474 w 669130"/>
                <a:gd name="connsiteY2" fmla="*/ 0 h 933267"/>
                <a:gd name="connsiteX3" fmla="*/ 669130 w 669130"/>
                <a:gd name="connsiteY3" fmla="*/ 38895 h 933267"/>
                <a:gd name="connsiteX4" fmla="*/ 659606 w 669130"/>
                <a:gd name="connsiteY4" fmla="*/ 884847 h 933267"/>
                <a:gd name="connsiteX5" fmla="*/ 632617 w 669130"/>
                <a:gd name="connsiteY5" fmla="*/ 933267 h 933267"/>
                <a:gd name="connsiteX6" fmla="*/ 26989 w 669130"/>
                <a:gd name="connsiteY6" fmla="*/ 899930 h 933267"/>
                <a:gd name="connsiteX7" fmla="*/ 0 w 669130"/>
                <a:gd name="connsiteY7" fmla="*/ 863416 h 933267"/>
                <a:gd name="connsiteX8" fmla="*/ 0 w 669130"/>
                <a:gd name="connsiteY8" fmla="*/ 100808 h 933267"/>
                <a:gd name="connsiteX0" fmla="*/ 0 w 659606"/>
                <a:gd name="connsiteY0" fmla="*/ 100808 h 933267"/>
                <a:gd name="connsiteX1" fmla="*/ 29370 w 659606"/>
                <a:gd name="connsiteY1" fmla="*/ 71438 h 933267"/>
                <a:gd name="connsiteX2" fmla="*/ 625474 w 659606"/>
                <a:gd name="connsiteY2" fmla="*/ 0 h 933267"/>
                <a:gd name="connsiteX3" fmla="*/ 650080 w 659606"/>
                <a:gd name="connsiteY3" fmla="*/ 43658 h 933267"/>
                <a:gd name="connsiteX4" fmla="*/ 659606 w 659606"/>
                <a:gd name="connsiteY4" fmla="*/ 884847 h 933267"/>
                <a:gd name="connsiteX5" fmla="*/ 632617 w 659606"/>
                <a:gd name="connsiteY5" fmla="*/ 933267 h 933267"/>
                <a:gd name="connsiteX6" fmla="*/ 26989 w 659606"/>
                <a:gd name="connsiteY6" fmla="*/ 899930 h 933267"/>
                <a:gd name="connsiteX7" fmla="*/ 0 w 659606"/>
                <a:gd name="connsiteY7" fmla="*/ 863416 h 933267"/>
                <a:gd name="connsiteX8" fmla="*/ 0 w 659606"/>
                <a:gd name="connsiteY8" fmla="*/ 100808 h 933267"/>
                <a:gd name="connsiteX0" fmla="*/ 0 w 664368"/>
                <a:gd name="connsiteY0" fmla="*/ 100808 h 933267"/>
                <a:gd name="connsiteX1" fmla="*/ 29370 w 664368"/>
                <a:gd name="connsiteY1" fmla="*/ 71438 h 933267"/>
                <a:gd name="connsiteX2" fmla="*/ 625474 w 664368"/>
                <a:gd name="connsiteY2" fmla="*/ 0 h 933267"/>
                <a:gd name="connsiteX3" fmla="*/ 664368 w 664368"/>
                <a:gd name="connsiteY3" fmla="*/ 53183 h 933267"/>
                <a:gd name="connsiteX4" fmla="*/ 659606 w 664368"/>
                <a:gd name="connsiteY4" fmla="*/ 884847 h 933267"/>
                <a:gd name="connsiteX5" fmla="*/ 632617 w 664368"/>
                <a:gd name="connsiteY5" fmla="*/ 933267 h 933267"/>
                <a:gd name="connsiteX6" fmla="*/ 26989 w 664368"/>
                <a:gd name="connsiteY6" fmla="*/ 899930 h 933267"/>
                <a:gd name="connsiteX7" fmla="*/ 0 w 664368"/>
                <a:gd name="connsiteY7" fmla="*/ 863416 h 933267"/>
                <a:gd name="connsiteX8" fmla="*/ 0 w 664368"/>
                <a:gd name="connsiteY8" fmla="*/ 100808 h 933267"/>
                <a:gd name="connsiteX0" fmla="*/ 0 w 664368"/>
                <a:gd name="connsiteY0" fmla="*/ 102656 h 935115"/>
                <a:gd name="connsiteX1" fmla="*/ 29370 w 664368"/>
                <a:gd name="connsiteY1" fmla="*/ 73286 h 935115"/>
                <a:gd name="connsiteX2" fmla="*/ 625474 w 664368"/>
                <a:gd name="connsiteY2" fmla="*/ 1848 h 935115"/>
                <a:gd name="connsiteX3" fmla="*/ 664368 w 664368"/>
                <a:gd name="connsiteY3" fmla="*/ 55031 h 935115"/>
                <a:gd name="connsiteX4" fmla="*/ 659606 w 664368"/>
                <a:gd name="connsiteY4" fmla="*/ 886695 h 935115"/>
                <a:gd name="connsiteX5" fmla="*/ 632617 w 664368"/>
                <a:gd name="connsiteY5" fmla="*/ 935115 h 935115"/>
                <a:gd name="connsiteX6" fmla="*/ 26989 w 664368"/>
                <a:gd name="connsiteY6" fmla="*/ 901778 h 935115"/>
                <a:gd name="connsiteX7" fmla="*/ 0 w 664368"/>
                <a:gd name="connsiteY7" fmla="*/ 865264 h 935115"/>
                <a:gd name="connsiteX8" fmla="*/ 0 w 664368"/>
                <a:gd name="connsiteY8" fmla="*/ 102656 h 935115"/>
                <a:gd name="connsiteX0" fmla="*/ 0 w 664368"/>
                <a:gd name="connsiteY0" fmla="*/ 113215 h 945674"/>
                <a:gd name="connsiteX1" fmla="*/ 29370 w 664368"/>
                <a:gd name="connsiteY1" fmla="*/ 83845 h 945674"/>
                <a:gd name="connsiteX2" fmla="*/ 619608 w 664368"/>
                <a:gd name="connsiteY2" fmla="*/ 1558 h 945674"/>
                <a:gd name="connsiteX3" fmla="*/ 664368 w 664368"/>
                <a:gd name="connsiteY3" fmla="*/ 65590 h 945674"/>
                <a:gd name="connsiteX4" fmla="*/ 659606 w 664368"/>
                <a:gd name="connsiteY4" fmla="*/ 897254 h 945674"/>
                <a:gd name="connsiteX5" fmla="*/ 632617 w 664368"/>
                <a:gd name="connsiteY5" fmla="*/ 945674 h 945674"/>
                <a:gd name="connsiteX6" fmla="*/ 26989 w 664368"/>
                <a:gd name="connsiteY6" fmla="*/ 912337 h 945674"/>
                <a:gd name="connsiteX7" fmla="*/ 0 w 664368"/>
                <a:gd name="connsiteY7" fmla="*/ 875823 h 945674"/>
                <a:gd name="connsiteX8" fmla="*/ 0 w 664368"/>
                <a:gd name="connsiteY8" fmla="*/ 113215 h 945674"/>
                <a:gd name="connsiteX0" fmla="*/ 0 w 664368"/>
                <a:gd name="connsiteY0" fmla="*/ 113215 h 945674"/>
                <a:gd name="connsiteX1" fmla="*/ 29370 w 664368"/>
                <a:gd name="connsiteY1" fmla="*/ 83845 h 945674"/>
                <a:gd name="connsiteX2" fmla="*/ 619608 w 664368"/>
                <a:gd name="connsiteY2" fmla="*/ 1558 h 945674"/>
                <a:gd name="connsiteX3" fmla="*/ 664368 w 664368"/>
                <a:gd name="connsiteY3" fmla="*/ 65590 h 945674"/>
                <a:gd name="connsiteX4" fmla="*/ 659606 w 664368"/>
                <a:gd name="connsiteY4" fmla="*/ 897254 h 945674"/>
                <a:gd name="connsiteX5" fmla="*/ 632617 w 664368"/>
                <a:gd name="connsiteY5" fmla="*/ 945674 h 945674"/>
                <a:gd name="connsiteX6" fmla="*/ 26989 w 664368"/>
                <a:gd name="connsiteY6" fmla="*/ 912337 h 945674"/>
                <a:gd name="connsiteX7" fmla="*/ 0 w 664368"/>
                <a:gd name="connsiteY7" fmla="*/ 875823 h 945674"/>
                <a:gd name="connsiteX8" fmla="*/ 0 w 664368"/>
                <a:gd name="connsiteY8" fmla="*/ 113215 h 945674"/>
                <a:gd name="connsiteX0" fmla="*/ 0 w 671507"/>
                <a:gd name="connsiteY0" fmla="*/ 113215 h 945674"/>
                <a:gd name="connsiteX1" fmla="*/ 29370 w 671507"/>
                <a:gd name="connsiteY1" fmla="*/ 83845 h 945674"/>
                <a:gd name="connsiteX2" fmla="*/ 619608 w 671507"/>
                <a:gd name="connsiteY2" fmla="*/ 1558 h 945674"/>
                <a:gd name="connsiteX3" fmla="*/ 664368 w 671507"/>
                <a:gd name="connsiteY3" fmla="*/ 65590 h 945674"/>
                <a:gd name="connsiteX4" fmla="*/ 671338 w 671507"/>
                <a:gd name="connsiteY4" fmla="*/ 910815 h 945674"/>
                <a:gd name="connsiteX5" fmla="*/ 632617 w 671507"/>
                <a:gd name="connsiteY5" fmla="*/ 945674 h 945674"/>
                <a:gd name="connsiteX6" fmla="*/ 26989 w 671507"/>
                <a:gd name="connsiteY6" fmla="*/ 912337 h 945674"/>
                <a:gd name="connsiteX7" fmla="*/ 0 w 671507"/>
                <a:gd name="connsiteY7" fmla="*/ 875823 h 945674"/>
                <a:gd name="connsiteX8" fmla="*/ 0 w 671507"/>
                <a:gd name="connsiteY8" fmla="*/ 113215 h 945674"/>
                <a:gd name="connsiteX0" fmla="*/ 0 w 671507"/>
                <a:gd name="connsiteY0" fmla="*/ 113215 h 959234"/>
                <a:gd name="connsiteX1" fmla="*/ 29370 w 671507"/>
                <a:gd name="connsiteY1" fmla="*/ 83845 h 959234"/>
                <a:gd name="connsiteX2" fmla="*/ 619608 w 671507"/>
                <a:gd name="connsiteY2" fmla="*/ 1558 h 959234"/>
                <a:gd name="connsiteX3" fmla="*/ 664368 w 671507"/>
                <a:gd name="connsiteY3" fmla="*/ 65590 h 959234"/>
                <a:gd name="connsiteX4" fmla="*/ 671338 w 671507"/>
                <a:gd name="connsiteY4" fmla="*/ 910815 h 959234"/>
                <a:gd name="connsiteX5" fmla="*/ 632617 w 671507"/>
                <a:gd name="connsiteY5" fmla="*/ 959234 h 959234"/>
                <a:gd name="connsiteX6" fmla="*/ 26989 w 671507"/>
                <a:gd name="connsiteY6" fmla="*/ 912337 h 959234"/>
                <a:gd name="connsiteX7" fmla="*/ 0 w 671507"/>
                <a:gd name="connsiteY7" fmla="*/ 875823 h 959234"/>
                <a:gd name="connsiteX8" fmla="*/ 0 w 671507"/>
                <a:gd name="connsiteY8" fmla="*/ 113215 h 959234"/>
                <a:gd name="connsiteX0" fmla="*/ 0 w 671507"/>
                <a:gd name="connsiteY0" fmla="*/ 113215 h 959234"/>
                <a:gd name="connsiteX1" fmla="*/ 29370 w 671507"/>
                <a:gd name="connsiteY1" fmla="*/ 83845 h 959234"/>
                <a:gd name="connsiteX2" fmla="*/ 619608 w 671507"/>
                <a:gd name="connsiteY2" fmla="*/ 1558 h 959234"/>
                <a:gd name="connsiteX3" fmla="*/ 664368 w 671507"/>
                <a:gd name="connsiteY3" fmla="*/ 65590 h 959234"/>
                <a:gd name="connsiteX4" fmla="*/ 671338 w 671507"/>
                <a:gd name="connsiteY4" fmla="*/ 910815 h 959234"/>
                <a:gd name="connsiteX5" fmla="*/ 632617 w 671507"/>
                <a:gd name="connsiteY5" fmla="*/ 959234 h 959234"/>
                <a:gd name="connsiteX6" fmla="*/ 26989 w 671507"/>
                <a:gd name="connsiteY6" fmla="*/ 912337 h 959234"/>
                <a:gd name="connsiteX7" fmla="*/ 0 w 671507"/>
                <a:gd name="connsiteY7" fmla="*/ 875823 h 959234"/>
                <a:gd name="connsiteX8" fmla="*/ 0 w 671507"/>
                <a:gd name="connsiteY8" fmla="*/ 113215 h 95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1507" h="959234">
                  <a:moveTo>
                    <a:pt x="0" y="113215"/>
                  </a:moveTo>
                  <a:cubicBezTo>
                    <a:pt x="0" y="96994"/>
                    <a:pt x="13149" y="83845"/>
                    <a:pt x="29370" y="83845"/>
                  </a:cubicBezTo>
                  <a:cubicBezTo>
                    <a:pt x="138798" y="69558"/>
                    <a:pt x="458455" y="12473"/>
                    <a:pt x="619608" y="1558"/>
                  </a:cubicBezTo>
                  <a:cubicBezTo>
                    <a:pt x="652497" y="-10348"/>
                    <a:pt x="664368" y="49369"/>
                    <a:pt x="664368" y="65590"/>
                  </a:cubicBezTo>
                  <a:cubicBezTo>
                    <a:pt x="662781" y="342811"/>
                    <a:pt x="672925" y="633594"/>
                    <a:pt x="671338" y="910815"/>
                  </a:cubicBezTo>
                  <a:cubicBezTo>
                    <a:pt x="671338" y="927036"/>
                    <a:pt x="648838" y="959234"/>
                    <a:pt x="632617" y="959234"/>
                  </a:cubicBezTo>
                  <a:lnTo>
                    <a:pt x="26989" y="912337"/>
                  </a:lnTo>
                  <a:cubicBezTo>
                    <a:pt x="10768" y="912337"/>
                    <a:pt x="0" y="892044"/>
                    <a:pt x="0" y="875823"/>
                  </a:cubicBezTo>
                  <a:lnTo>
                    <a:pt x="0" y="113215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F0D378"/>
                </a:gs>
                <a:gs pos="100000">
                  <a:srgbClr val="BB9315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Freeform 10"/>
            <p:cNvSpPr>
              <a:spLocks noEditPoints="1"/>
            </p:cNvSpPr>
            <p:nvPr/>
          </p:nvSpPr>
          <p:spPr bwMode="auto">
            <a:xfrm>
              <a:off x="1490123" y="3780325"/>
              <a:ext cx="395911" cy="339352"/>
            </a:xfrm>
            <a:custGeom>
              <a:avLst/>
              <a:gdLst>
                <a:gd name="T0" fmla="*/ 216 w 256"/>
                <a:gd name="T1" fmla="*/ 55 h 220"/>
                <a:gd name="T2" fmla="*/ 216 w 256"/>
                <a:gd name="T3" fmla="*/ 94 h 220"/>
                <a:gd name="T4" fmla="*/ 200 w 256"/>
                <a:gd name="T5" fmla="*/ 94 h 220"/>
                <a:gd name="T6" fmla="*/ 200 w 256"/>
                <a:gd name="T7" fmla="*/ 55 h 220"/>
                <a:gd name="T8" fmla="*/ 160 w 256"/>
                <a:gd name="T9" fmla="*/ 55 h 220"/>
                <a:gd name="T10" fmla="*/ 160 w 256"/>
                <a:gd name="T11" fmla="*/ 39 h 220"/>
                <a:gd name="T12" fmla="*/ 200 w 256"/>
                <a:gd name="T13" fmla="*/ 39 h 220"/>
                <a:gd name="T14" fmla="*/ 200 w 256"/>
                <a:gd name="T15" fmla="*/ 0 h 220"/>
                <a:gd name="T16" fmla="*/ 216 w 256"/>
                <a:gd name="T17" fmla="*/ 0 h 220"/>
                <a:gd name="T18" fmla="*/ 216 w 256"/>
                <a:gd name="T19" fmla="*/ 39 h 220"/>
                <a:gd name="T20" fmla="*/ 256 w 256"/>
                <a:gd name="T21" fmla="*/ 39 h 220"/>
                <a:gd name="T22" fmla="*/ 256 w 256"/>
                <a:gd name="T23" fmla="*/ 55 h 220"/>
                <a:gd name="T24" fmla="*/ 216 w 256"/>
                <a:gd name="T25" fmla="*/ 55 h 220"/>
                <a:gd name="T26" fmla="*/ 105 w 256"/>
                <a:gd name="T27" fmla="*/ 16 h 220"/>
                <a:gd name="T28" fmla="*/ 128 w 256"/>
                <a:gd name="T29" fmla="*/ 53 h 220"/>
                <a:gd name="T30" fmla="*/ 108 w 256"/>
                <a:gd name="T31" fmla="*/ 87 h 220"/>
                <a:gd name="T32" fmla="*/ 95 w 256"/>
                <a:gd name="T33" fmla="*/ 106 h 220"/>
                <a:gd name="T34" fmla="*/ 113 w 256"/>
                <a:gd name="T35" fmla="*/ 126 h 220"/>
                <a:gd name="T36" fmla="*/ 136 w 256"/>
                <a:gd name="T37" fmla="*/ 169 h 220"/>
                <a:gd name="T38" fmla="*/ 70 w 256"/>
                <a:gd name="T39" fmla="*/ 220 h 220"/>
                <a:gd name="T40" fmla="*/ 0 w 256"/>
                <a:gd name="T41" fmla="*/ 178 h 220"/>
                <a:gd name="T42" fmla="*/ 67 w 256"/>
                <a:gd name="T43" fmla="*/ 130 h 220"/>
                <a:gd name="T44" fmla="*/ 79 w 256"/>
                <a:gd name="T45" fmla="*/ 130 h 220"/>
                <a:gd name="T46" fmla="*/ 70 w 256"/>
                <a:gd name="T47" fmla="*/ 112 h 220"/>
                <a:gd name="T48" fmla="*/ 73 w 256"/>
                <a:gd name="T49" fmla="*/ 99 h 220"/>
                <a:gd name="T50" fmla="*/ 67 w 256"/>
                <a:gd name="T51" fmla="*/ 99 h 220"/>
                <a:gd name="T52" fmla="*/ 16 w 256"/>
                <a:gd name="T53" fmla="*/ 50 h 220"/>
                <a:gd name="T54" fmla="*/ 74 w 256"/>
                <a:gd name="T55" fmla="*/ 0 h 220"/>
                <a:gd name="T56" fmla="*/ 142 w 256"/>
                <a:gd name="T57" fmla="*/ 0 h 220"/>
                <a:gd name="T58" fmla="*/ 127 w 256"/>
                <a:gd name="T59" fmla="*/ 16 h 220"/>
                <a:gd name="T60" fmla="*/ 105 w 256"/>
                <a:gd name="T61" fmla="*/ 16 h 220"/>
                <a:gd name="T62" fmla="*/ 74 w 256"/>
                <a:gd name="T63" fmla="*/ 137 h 220"/>
                <a:gd name="T64" fmla="*/ 25 w 256"/>
                <a:gd name="T65" fmla="*/ 171 h 220"/>
                <a:gd name="T66" fmla="*/ 70 w 256"/>
                <a:gd name="T67" fmla="*/ 205 h 220"/>
                <a:gd name="T68" fmla="*/ 119 w 256"/>
                <a:gd name="T69" fmla="*/ 172 h 220"/>
                <a:gd name="T70" fmla="*/ 118 w 256"/>
                <a:gd name="T71" fmla="*/ 165 h 220"/>
                <a:gd name="T72" fmla="*/ 91 w 256"/>
                <a:gd name="T73" fmla="*/ 139 h 220"/>
                <a:gd name="T74" fmla="*/ 74 w 256"/>
                <a:gd name="T75" fmla="*/ 137 h 220"/>
                <a:gd name="T76" fmla="*/ 104 w 256"/>
                <a:gd name="T77" fmla="*/ 53 h 220"/>
                <a:gd name="T78" fmla="*/ 66 w 256"/>
                <a:gd name="T79" fmla="*/ 12 h 220"/>
                <a:gd name="T80" fmla="*/ 40 w 256"/>
                <a:gd name="T81" fmla="*/ 51 h 220"/>
                <a:gd name="T82" fmla="*/ 77 w 256"/>
                <a:gd name="T83" fmla="*/ 93 h 220"/>
                <a:gd name="T84" fmla="*/ 104 w 256"/>
                <a:gd name="T85" fmla="*/ 53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6" h="220">
                  <a:moveTo>
                    <a:pt x="216" y="55"/>
                  </a:moveTo>
                  <a:cubicBezTo>
                    <a:pt x="216" y="94"/>
                    <a:pt x="216" y="94"/>
                    <a:pt x="216" y="94"/>
                  </a:cubicBezTo>
                  <a:cubicBezTo>
                    <a:pt x="200" y="94"/>
                    <a:pt x="200" y="94"/>
                    <a:pt x="200" y="94"/>
                  </a:cubicBezTo>
                  <a:cubicBezTo>
                    <a:pt x="200" y="55"/>
                    <a:pt x="200" y="55"/>
                    <a:pt x="200" y="55"/>
                  </a:cubicBezTo>
                  <a:cubicBezTo>
                    <a:pt x="160" y="55"/>
                    <a:pt x="160" y="55"/>
                    <a:pt x="160" y="55"/>
                  </a:cubicBezTo>
                  <a:cubicBezTo>
                    <a:pt x="160" y="39"/>
                    <a:pt x="160" y="39"/>
                    <a:pt x="16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16" y="39"/>
                    <a:pt x="216" y="39"/>
                    <a:pt x="216" y="39"/>
                  </a:cubicBezTo>
                  <a:cubicBezTo>
                    <a:pt x="256" y="39"/>
                    <a:pt x="256" y="39"/>
                    <a:pt x="256" y="39"/>
                  </a:cubicBezTo>
                  <a:cubicBezTo>
                    <a:pt x="256" y="55"/>
                    <a:pt x="256" y="55"/>
                    <a:pt x="256" y="55"/>
                  </a:cubicBezTo>
                  <a:lnTo>
                    <a:pt x="216" y="55"/>
                  </a:lnTo>
                  <a:close/>
                  <a:moveTo>
                    <a:pt x="105" y="16"/>
                  </a:moveTo>
                  <a:cubicBezTo>
                    <a:pt x="120" y="24"/>
                    <a:pt x="128" y="36"/>
                    <a:pt x="128" y="53"/>
                  </a:cubicBezTo>
                  <a:cubicBezTo>
                    <a:pt x="128" y="67"/>
                    <a:pt x="119" y="78"/>
                    <a:pt x="108" y="87"/>
                  </a:cubicBezTo>
                  <a:cubicBezTo>
                    <a:pt x="97" y="95"/>
                    <a:pt x="95" y="98"/>
                    <a:pt x="95" y="106"/>
                  </a:cubicBezTo>
                  <a:cubicBezTo>
                    <a:pt x="95" y="112"/>
                    <a:pt x="107" y="122"/>
                    <a:pt x="113" y="126"/>
                  </a:cubicBezTo>
                  <a:cubicBezTo>
                    <a:pt x="131" y="139"/>
                    <a:pt x="136" y="150"/>
                    <a:pt x="136" y="169"/>
                  </a:cubicBezTo>
                  <a:cubicBezTo>
                    <a:pt x="136" y="193"/>
                    <a:pt x="113" y="220"/>
                    <a:pt x="70" y="220"/>
                  </a:cubicBezTo>
                  <a:cubicBezTo>
                    <a:pt x="33" y="220"/>
                    <a:pt x="0" y="202"/>
                    <a:pt x="0" y="178"/>
                  </a:cubicBezTo>
                  <a:cubicBezTo>
                    <a:pt x="0" y="154"/>
                    <a:pt x="30" y="130"/>
                    <a:pt x="67" y="130"/>
                  </a:cubicBezTo>
                  <a:cubicBezTo>
                    <a:pt x="71" y="130"/>
                    <a:pt x="75" y="130"/>
                    <a:pt x="79" y="130"/>
                  </a:cubicBezTo>
                  <a:cubicBezTo>
                    <a:pt x="74" y="125"/>
                    <a:pt x="70" y="119"/>
                    <a:pt x="70" y="112"/>
                  </a:cubicBezTo>
                  <a:cubicBezTo>
                    <a:pt x="70" y="107"/>
                    <a:pt x="71" y="103"/>
                    <a:pt x="73" y="99"/>
                  </a:cubicBezTo>
                  <a:cubicBezTo>
                    <a:pt x="71" y="99"/>
                    <a:pt x="69" y="99"/>
                    <a:pt x="67" y="99"/>
                  </a:cubicBezTo>
                  <a:cubicBezTo>
                    <a:pt x="36" y="99"/>
                    <a:pt x="16" y="77"/>
                    <a:pt x="16" y="50"/>
                  </a:cubicBezTo>
                  <a:cubicBezTo>
                    <a:pt x="16" y="24"/>
                    <a:pt x="44" y="0"/>
                    <a:pt x="74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27" y="16"/>
                    <a:pt x="127" y="16"/>
                    <a:pt x="127" y="16"/>
                  </a:cubicBezTo>
                  <a:lnTo>
                    <a:pt x="105" y="16"/>
                  </a:lnTo>
                  <a:close/>
                  <a:moveTo>
                    <a:pt x="74" y="137"/>
                  </a:moveTo>
                  <a:cubicBezTo>
                    <a:pt x="49" y="136"/>
                    <a:pt x="25" y="152"/>
                    <a:pt x="25" y="171"/>
                  </a:cubicBezTo>
                  <a:cubicBezTo>
                    <a:pt x="25" y="190"/>
                    <a:pt x="44" y="205"/>
                    <a:pt x="70" y="205"/>
                  </a:cubicBezTo>
                  <a:cubicBezTo>
                    <a:pt x="106" y="205"/>
                    <a:pt x="119" y="191"/>
                    <a:pt x="119" y="172"/>
                  </a:cubicBezTo>
                  <a:cubicBezTo>
                    <a:pt x="119" y="170"/>
                    <a:pt x="119" y="167"/>
                    <a:pt x="118" y="165"/>
                  </a:cubicBezTo>
                  <a:cubicBezTo>
                    <a:pt x="115" y="154"/>
                    <a:pt x="105" y="149"/>
                    <a:pt x="91" y="139"/>
                  </a:cubicBezTo>
                  <a:cubicBezTo>
                    <a:pt x="86" y="138"/>
                    <a:pt x="81" y="137"/>
                    <a:pt x="74" y="137"/>
                  </a:cubicBezTo>
                  <a:moveTo>
                    <a:pt x="104" y="53"/>
                  </a:moveTo>
                  <a:cubicBezTo>
                    <a:pt x="101" y="31"/>
                    <a:pt x="83" y="13"/>
                    <a:pt x="66" y="12"/>
                  </a:cubicBezTo>
                  <a:cubicBezTo>
                    <a:pt x="49" y="12"/>
                    <a:pt x="37" y="29"/>
                    <a:pt x="40" y="51"/>
                  </a:cubicBezTo>
                  <a:cubicBezTo>
                    <a:pt x="43" y="74"/>
                    <a:pt x="59" y="92"/>
                    <a:pt x="77" y="93"/>
                  </a:cubicBezTo>
                  <a:cubicBezTo>
                    <a:pt x="94" y="94"/>
                    <a:pt x="107" y="76"/>
                    <a:pt x="104" y="5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7350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 rot="5400000" flipV="1">
            <a:off x="-218043" y="0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C33B2C"/>
              </a:gs>
              <a:gs pos="96000">
                <a:srgbClr val="7A251C"/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rot="5400000" flipV="1">
            <a:off x="-218043" y="274242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81BDB9"/>
              </a:gs>
              <a:gs pos="85000">
                <a:srgbClr val="3F7975"/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5400000" flipV="1">
            <a:off x="-218043" y="548483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F0D378"/>
              </a:gs>
              <a:gs pos="100000">
                <a:srgbClr val="BB9315"/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5400000" flipV="1">
            <a:off x="-218043" y="822725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957D6F"/>
              </a:gs>
              <a:gs pos="100000">
                <a:srgbClr val="5E4F46"/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0667" y="131626"/>
            <a:ext cx="11970667" cy="659474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Q:394222199">
            <a:hlinkClick r:id="rId3"/>
          </p:cNvPr>
          <p:cNvSpPr/>
          <p:nvPr/>
        </p:nvSpPr>
        <p:spPr>
          <a:xfrm>
            <a:off x="3736075" y="1695450"/>
            <a:ext cx="4719850" cy="3162300"/>
          </a:xfrm>
          <a:prstGeom prst="wedgeRoundRectCallout">
            <a:avLst>
              <a:gd name="adj1" fmla="val -35580"/>
              <a:gd name="adj2" fmla="val 71505"/>
              <a:gd name="adj3" fmla="val 16667"/>
            </a:avLst>
          </a:prstGeom>
          <a:gradFill>
            <a:gsLst>
              <a:gs pos="100000">
                <a:srgbClr val="DEDEDE"/>
              </a:gs>
              <a:gs pos="0">
                <a:schemeClr val="bg1"/>
              </a:gs>
            </a:gsLst>
            <a:lin ang="2700000" scaled="1"/>
          </a:gradFill>
          <a:ln>
            <a:noFill/>
          </a:ln>
          <a:effectLst>
            <a:outerShdw blurRad="431800" dist="215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067050" y="2676435"/>
            <a:ext cx="6057900" cy="1200329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992E23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感谢聆听</a:t>
            </a:r>
            <a:endParaRPr lang="en-US" altLang="zh-CN" sz="3600" dirty="0">
              <a:solidFill>
                <a:srgbClr val="992E23"/>
              </a:solidFill>
              <a:effectLst>
                <a:innerShdw blurRad="63500" dist="50800" dir="13500000">
                  <a:prstClr val="black">
                    <a:alpha val="35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3600" dirty="0">
                <a:solidFill>
                  <a:srgbClr val="888688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3600" dirty="0">
              <a:solidFill>
                <a:srgbClr val="888688"/>
              </a:solidFill>
              <a:effectLst>
                <a:innerShdw blurRad="63500" dist="50800" dir="13500000">
                  <a:prstClr val="black">
                    <a:alpha val="35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725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922" y="1825625"/>
            <a:ext cx="7718155" cy="4351338"/>
          </a:xfrm>
        </p:spPr>
      </p:pic>
    </p:spTree>
    <p:extLst>
      <p:ext uri="{BB962C8B-B14F-4D97-AF65-F5344CB8AC3E}">
        <p14:creationId xmlns:p14="http://schemas.microsoft.com/office/powerpoint/2010/main" val="2491803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1062482"/>
            <a:ext cx="7353300" cy="8982964"/>
            <a:chOff x="0" y="-1062482"/>
            <a:chExt cx="7353300" cy="8982964"/>
          </a:xfrm>
        </p:grpSpPr>
        <p:sp>
          <p:nvSpPr>
            <p:cNvPr id="32" name="任意多边形 31"/>
            <p:cNvSpPr/>
            <p:nvPr/>
          </p:nvSpPr>
          <p:spPr>
            <a:xfrm>
              <a:off x="0" y="-449"/>
              <a:ext cx="7353300" cy="6871323"/>
            </a:xfrm>
            <a:custGeom>
              <a:avLst/>
              <a:gdLst>
                <a:gd name="connsiteX0" fmla="*/ 4474626 w 6819900"/>
                <a:gd name="connsiteY0" fmla="*/ 447 h 6871323"/>
                <a:gd name="connsiteX1" fmla="*/ 6819899 w 6819900"/>
                <a:gd name="connsiteY1" fmla="*/ 6864661 h 6871323"/>
                <a:gd name="connsiteX2" fmla="*/ 6819899 w 6819900"/>
                <a:gd name="connsiteY2" fmla="*/ 447 h 6871323"/>
                <a:gd name="connsiteX3" fmla="*/ 0 w 6819900"/>
                <a:gd name="connsiteY3" fmla="*/ 0 h 6871323"/>
                <a:gd name="connsiteX4" fmla="*/ 6819900 w 6819900"/>
                <a:gd name="connsiteY4" fmla="*/ 0 h 6871323"/>
                <a:gd name="connsiteX5" fmla="*/ 6819900 w 6819900"/>
                <a:gd name="connsiteY5" fmla="*/ 6871323 h 6871323"/>
                <a:gd name="connsiteX6" fmla="*/ 0 w 6819900"/>
                <a:gd name="connsiteY6" fmla="*/ 6871323 h 687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19900" h="6871323">
                  <a:moveTo>
                    <a:pt x="4474626" y="447"/>
                  </a:moveTo>
                  <a:lnTo>
                    <a:pt x="6819899" y="6864661"/>
                  </a:lnTo>
                  <a:lnTo>
                    <a:pt x="6819899" y="447"/>
                  </a:lnTo>
                  <a:close/>
                  <a:moveTo>
                    <a:pt x="0" y="0"/>
                  </a:moveTo>
                  <a:lnTo>
                    <a:pt x="6819900" y="0"/>
                  </a:lnTo>
                  <a:lnTo>
                    <a:pt x="6819900" y="6871323"/>
                  </a:lnTo>
                  <a:lnTo>
                    <a:pt x="0" y="6871323"/>
                  </a:lnTo>
                  <a:close/>
                </a:path>
              </a:pathLst>
            </a:cu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0" name="六边形 29"/>
            <p:cNvSpPr/>
            <p:nvPr/>
          </p:nvSpPr>
          <p:spPr>
            <a:xfrm rot="3856555" flipH="1">
              <a:off x="1604518" y="3005840"/>
              <a:ext cx="8982964" cy="846320"/>
            </a:xfrm>
            <a:prstGeom prst="hexagon">
              <a:avLst/>
            </a:prstGeom>
            <a:gradFill>
              <a:gsLst>
                <a:gs pos="100000">
                  <a:srgbClr val="DEDEDE"/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431800" dist="215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7277100" y="2057734"/>
            <a:ext cx="4578414" cy="1200329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7200" dirty="0">
                <a:solidFill>
                  <a:srgbClr val="856F62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7200" dirty="0">
              <a:solidFill>
                <a:srgbClr val="856F62"/>
              </a:solidFill>
              <a:effectLst>
                <a:innerShdw blurRad="63500" dist="50800" dir="13500000">
                  <a:prstClr val="black">
                    <a:alpha val="35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277100" y="3281690"/>
            <a:ext cx="4578414" cy="561320"/>
            <a:chOff x="7277100" y="3281690"/>
            <a:chExt cx="4578414" cy="561320"/>
          </a:xfrm>
        </p:grpSpPr>
        <p:sp>
          <p:nvSpPr>
            <p:cNvPr id="33" name="文本框 32"/>
            <p:cNvSpPr txBox="1"/>
            <p:nvPr/>
          </p:nvSpPr>
          <p:spPr>
            <a:xfrm>
              <a:off x="7277100" y="3319790"/>
              <a:ext cx="4578414" cy="523220"/>
            </a:xfrm>
            <a:prstGeom prst="rect">
              <a:avLst/>
            </a:prstGeom>
            <a:noFill/>
            <a:effectLst>
              <a:outerShdw dist="19050" dir="5400000" algn="t" rotWithShape="0">
                <a:schemeClr val="bg1"/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TEMPLATE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7475861" y="3281690"/>
              <a:ext cx="4142974" cy="561320"/>
              <a:chOff x="7572571" y="3548390"/>
              <a:chExt cx="4101954" cy="561320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7572571" y="3548390"/>
                <a:ext cx="4101954" cy="0"/>
              </a:xfrm>
              <a:prstGeom prst="lin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  <a:effectLst>
                <a:glow rad="38100">
                  <a:srgbClr val="EFF2F5"/>
                </a:glow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7572571" y="4109710"/>
                <a:ext cx="4101954" cy="0"/>
              </a:xfrm>
              <a:prstGeom prst="lin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  <a:effectLst>
                <a:glow rad="38100">
                  <a:srgbClr val="EFF2F5"/>
                </a:glow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11" name="QQ:394222199"/>
          <p:cNvSpPr/>
          <p:nvPr/>
        </p:nvSpPr>
        <p:spPr>
          <a:xfrm rot="5400000">
            <a:off x="-615040" y="2860237"/>
            <a:ext cx="1142071" cy="1137526"/>
          </a:xfrm>
          <a:prstGeom prst="ellipse">
            <a:avLst/>
          </a:prstGeom>
          <a:gradFill>
            <a:gsLst>
              <a:gs pos="0">
                <a:srgbClr val="8FB2FF">
                  <a:alpha val="39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Q:394222199"/>
          <p:cNvSpPr/>
          <p:nvPr/>
        </p:nvSpPr>
        <p:spPr>
          <a:xfrm rot="2270211">
            <a:off x="-1833819" y="4516352"/>
            <a:ext cx="156417" cy="410631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Q:394222199"/>
          <p:cNvSpPr/>
          <p:nvPr/>
        </p:nvSpPr>
        <p:spPr>
          <a:xfrm rot="4680544">
            <a:off x="-1490855" y="3663949"/>
            <a:ext cx="147881" cy="388221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Q:394222199"/>
          <p:cNvSpPr/>
          <p:nvPr/>
        </p:nvSpPr>
        <p:spPr>
          <a:xfrm rot="2084213" flipH="1">
            <a:off x="-2282317" y="3972310"/>
            <a:ext cx="84215" cy="221084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Q:394222199"/>
          <p:cNvSpPr/>
          <p:nvPr/>
        </p:nvSpPr>
        <p:spPr>
          <a:xfrm rot="3120000">
            <a:off x="-1482217" y="4101684"/>
            <a:ext cx="104961" cy="275548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Q:394222199"/>
          <p:cNvSpPr/>
          <p:nvPr/>
        </p:nvSpPr>
        <p:spPr>
          <a:xfrm rot="3006897">
            <a:off x="-1090365" y="4517440"/>
            <a:ext cx="146541" cy="38470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Q:394222199"/>
          <p:cNvSpPr/>
          <p:nvPr/>
        </p:nvSpPr>
        <p:spPr>
          <a:xfrm rot="1199333">
            <a:off x="-2152515" y="4252422"/>
            <a:ext cx="141129" cy="370496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715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短酷</a:t>
            </a:r>
            <a:r>
              <a:rPr lang="en-US" altLang="zh-CN" dirty="0" smtClean="0"/>
              <a:t>PPT   </a:t>
            </a:r>
            <a:r>
              <a:rPr lang="zh-CN" altLang="en-US" dirty="0"/>
              <a:t>作</a:t>
            </a:r>
            <a:r>
              <a:rPr lang="zh-CN" altLang="en-US" dirty="0" smtClean="0"/>
              <a:t>品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906759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直接连接符 49"/>
          <p:cNvCxnSpPr/>
          <p:nvPr/>
        </p:nvCxnSpPr>
        <p:spPr>
          <a:xfrm>
            <a:off x="130098" y="6657975"/>
            <a:ext cx="11931804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六边形 4"/>
          <p:cNvSpPr/>
          <p:nvPr/>
        </p:nvSpPr>
        <p:spPr>
          <a:xfrm>
            <a:off x="-412129" y="193793"/>
            <a:ext cx="1543554" cy="846320"/>
          </a:xfrm>
          <a:prstGeom prst="hexagon">
            <a:avLst/>
          </a:prstGeom>
          <a:gradFill>
            <a:gsLst>
              <a:gs pos="100000">
                <a:srgbClr val="DEDEDE"/>
              </a:gs>
              <a:gs pos="0">
                <a:schemeClr val="bg1"/>
              </a:gs>
            </a:gsLst>
            <a:lin ang="2700000" scaled="1"/>
          </a:gradFill>
          <a:ln>
            <a:noFill/>
          </a:ln>
          <a:effectLst>
            <a:outerShdw blurRad="431800" dist="215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500" y="324565"/>
            <a:ext cx="6655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856F6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3200" dirty="0">
              <a:solidFill>
                <a:srgbClr val="856F62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91180" y="405170"/>
            <a:ext cx="4578414" cy="523220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effectLst>
                <a:innerShdw blurRad="114300">
                  <a:prstClr val="black"/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096087" y="657225"/>
            <a:ext cx="5886276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4" name="矩形 33"/>
          <p:cNvSpPr/>
          <p:nvPr/>
        </p:nvSpPr>
        <p:spPr>
          <a:xfrm rot="5400000" flipV="1">
            <a:off x="-218043" y="0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C33B2C"/>
              </a:gs>
              <a:gs pos="96000">
                <a:srgbClr val="7A251C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5400000" flipV="1">
            <a:off x="-218043" y="274242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81BDB9"/>
              </a:gs>
              <a:gs pos="85000">
                <a:srgbClr val="3F797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5400000" flipV="1">
            <a:off x="-218043" y="548483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F0D378"/>
              </a:gs>
              <a:gs pos="100000">
                <a:srgbClr val="BB931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5400000" flipV="1">
            <a:off x="-218043" y="822725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957D6F"/>
              </a:gs>
              <a:gs pos="100000">
                <a:srgbClr val="5E4F46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6364305" y="1534037"/>
            <a:ext cx="915071" cy="2920880"/>
            <a:chOff x="6364305" y="1534037"/>
            <a:chExt cx="915071" cy="2920880"/>
          </a:xfrm>
        </p:grpSpPr>
        <p:sp>
          <p:nvSpPr>
            <p:cNvPr id="22" name="任意多边形 21"/>
            <p:cNvSpPr/>
            <p:nvPr/>
          </p:nvSpPr>
          <p:spPr>
            <a:xfrm rot="2700000">
              <a:off x="5818516" y="2612330"/>
              <a:ext cx="2539153" cy="382567"/>
            </a:xfrm>
            <a:custGeom>
              <a:avLst/>
              <a:gdLst>
                <a:gd name="connsiteX0" fmla="*/ 0 w 2651881"/>
                <a:gd name="connsiteY0" fmla="*/ 399552 h 399552"/>
                <a:gd name="connsiteX1" fmla="*/ 399552 w 2651881"/>
                <a:gd name="connsiteY1" fmla="*/ 0 h 399552"/>
                <a:gd name="connsiteX2" fmla="*/ 2252329 w 2651881"/>
                <a:gd name="connsiteY2" fmla="*/ 0 h 399552"/>
                <a:gd name="connsiteX3" fmla="*/ 2651881 w 2651881"/>
                <a:gd name="connsiteY3" fmla="*/ 399552 h 39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1881" h="399552">
                  <a:moveTo>
                    <a:pt x="0" y="399552"/>
                  </a:moveTo>
                  <a:lnTo>
                    <a:pt x="399552" y="0"/>
                  </a:lnTo>
                  <a:lnTo>
                    <a:pt x="2252329" y="0"/>
                  </a:lnTo>
                  <a:lnTo>
                    <a:pt x="2651881" y="39955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solidFill>
                    <a:srgbClr val="FFFFF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TEMPLATE</a:t>
              </a:r>
              <a:endParaRPr lang="zh-CN" altLang="en-US" sz="2000" dirty="0">
                <a:solidFill>
                  <a:srgbClr val="FFFFFF"/>
                </a:solidFill>
                <a:latin typeface="Segoe UI" panose="020B0502040204020203" pitchFamily="34" charset="0"/>
                <a:ea typeface="黑体" panose="02010609060101010101" pitchFamily="49" charset="-122"/>
                <a:cs typeface="Segoe UI" panose="020B0502040204020203" pitchFamily="34" charset="0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 rot="2700000">
              <a:off x="5435453" y="2837343"/>
              <a:ext cx="2546426" cy="688721"/>
            </a:xfrm>
            <a:custGeom>
              <a:avLst/>
              <a:gdLst>
                <a:gd name="connsiteX0" fmla="*/ 0 w 2659477"/>
                <a:gd name="connsiteY0" fmla="*/ 4786 h 719298"/>
                <a:gd name="connsiteX1" fmla="*/ 4786 w 2659477"/>
                <a:gd name="connsiteY1" fmla="*/ 0 h 719298"/>
                <a:gd name="connsiteX2" fmla="*/ 2656667 w 2659477"/>
                <a:gd name="connsiteY2" fmla="*/ 0 h 719298"/>
                <a:gd name="connsiteX3" fmla="*/ 2659477 w 2659477"/>
                <a:gd name="connsiteY3" fmla="*/ 2810 h 719298"/>
                <a:gd name="connsiteX4" fmla="*/ 1942989 w 2659477"/>
                <a:gd name="connsiteY4" fmla="*/ 719298 h 719298"/>
                <a:gd name="connsiteX5" fmla="*/ 714513 w 2659477"/>
                <a:gd name="connsiteY5" fmla="*/ 719298 h 719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59477" h="719298">
                  <a:moveTo>
                    <a:pt x="0" y="4786"/>
                  </a:moveTo>
                  <a:lnTo>
                    <a:pt x="4786" y="0"/>
                  </a:lnTo>
                  <a:lnTo>
                    <a:pt x="2656667" y="0"/>
                  </a:lnTo>
                  <a:lnTo>
                    <a:pt x="2659477" y="2810"/>
                  </a:lnTo>
                  <a:lnTo>
                    <a:pt x="1942989" y="719298"/>
                  </a:lnTo>
                  <a:lnTo>
                    <a:pt x="714513" y="719298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F0D378"/>
                </a:gs>
                <a:gs pos="100000">
                  <a:srgbClr val="BB9315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767120" y="2609030"/>
            <a:ext cx="2917886" cy="910545"/>
            <a:chOff x="3767120" y="2609030"/>
            <a:chExt cx="2917886" cy="910545"/>
          </a:xfrm>
        </p:grpSpPr>
        <p:sp>
          <p:nvSpPr>
            <p:cNvPr id="24" name="任意多边形 23"/>
            <p:cNvSpPr/>
            <p:nvPr/>
          </p:nvSpPr>
          <p:spPr>
            <a:xfrm rot="8100000" flipV="1">
              <a:off x="3767120" y="2609030"/>
              <a:ext cx="2529818" cy="382567"/>
            </a:xfrm>
            <a:custGeom>
              <a:avLst/>
              <a:gdLst>
                <a:gd name="connsiteX0" fmla="*/ 399552 w 2642131"/>
                <a:gd name="connsiteY0" fmla="*/ 0 h 399552"/>
                <a:gd name="connsiteX1" fmla="*/ 0 w 2642131"/>
                <a:gd name="connsiteY1" fmla="*/ 399552 h 399552"/>
                <a:gd name="connsiteX2" fmla="*/ 2642131 w 2642131"/>
                <a:gd name="connsiteY2" fmla="*/ 399552 h 399552"/>
                <a:gd name="connsiteX3" fmla="*/ 2642131 w 2642131"/>
                <a:gd name="connsiteY3" fmla="*/ 399449 h 399552"/>
                <a:gd name="connsiteX4" fmla="*/ 2242682 w 2642131"/>
                <a:gd name="connsiteY4" fmla="*/ 0 h 39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2131" h="399552">
                  <a:moveTo>
                    <a:pt x="399552" y="0"/>
                  </a:moveTo>
                  <a:lnTo>
                    <a:pt x="0" y="399552"/>
                  </a:lnTo>
                  <a:lnTo>
                    <a:pt x="2642131" y="399552"/>
                  </a:lnTo>
                  <a:lnTo>
                    <a:pt x="2642131" y="399449"/>
                  </a:lnTo>
                  <a:lnTo>
                    <a:pt x="2242682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solidFill>
                    <a:srgbClr val="FFFFF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TEMPLATE</a:t>
              </a:r>
              <a:endParaRPr lang="zh-CN" altLang="en-US" sz="2000" dirty="0">
                <a:solidFill>
                  <a:srgbClr val="FFFFFF"/>
                </a:solidFill>
                <a:latin typeface="Segoe UI" panose="020B0502040204020203" pitchFamily="34" charset="0"/>
                <a:ea typeface="黑体" panose="02010609060101010101" pitchFamily="49" charset="-122"/>
                <a:cs typeface="Segoe UI" panose="020B0502040204020203" pitchFamily="34" charset="0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 rot="8100000" flipV="1">
              <a:off x="4144280" y="2830854"/>
              <a:ext cx="2540726" cy="688721"/>
            </a:xfrm>
            <a:custGeom>
              <a:avLst/>
              <a:gdLst>
                <a:gd name="connsiteX0" fmla="*/ 11393 w 2653524"/>
                <a:gd name="connsiteY0" fmla="*/ 0 h 719298"/>
                <a:gd name="connsiteX1" fmla="*/ 0 w 2653524"/>
                <a:gd name="connsiteY1" fmla="*/ 11393 h 719298"/>
                <a:gd name="connsiteX2" fmla="*/ 707906 w 2653524"/>
                <a:gd name="connsiteY2" fmla="*/ 719298 h 719298"/>
                <a:gd name="connsiteX3" fmla="*/ 1936382 w 2653524"/>
                <a:gd name="connsiteY3" fmla="*/ 719298 h 719298"/>
                <a:gd name="connsiteX4" fmla="*/ 2653524 w 2653524"/>
                <a:gd name="connsiteY4" fmla="*/ 2156 h 719298"/>
                <a:gd name="connsiteX5" fmla="*/ 2653524 w 2653524"/>
                <a:gd name="connsiteY5" fmla="*/ 0 h 719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53524" h="719298">
                  <a:moveTo>
                    <a:pt x="11393" y="0"/>
                  </a:moveTo>
                  <a:lnTo>
                    <a:pt x="0" y="11393"/>
                  </a:lnTo>
                  <a:lnTo>
                    <a:pt x="707906" y="719298"/>
                  </a:lnTo>
                  <a:lnTo>
                    <a:pt x="1936382" y="719298"/>
                  </a:lnTo>
                  <a:lnTo>
                    <a:pt x="2653524" y="2156"/>
                  </a:lnTo>
                  <a:lnTo>
                    <a:pt x="2653524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957D6F"/>
                </a:gs>
                <a:gs pos="100000">
                  <a:srgbClr val="5E4F46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442490" y="4128576"/>
            <a:ext cx="2914495" cy="917434"/>
            <a:chOff x="5442490" y="4128576"/>
            <a:chExt cx="2914495" cy="917434"/>
          </a:xfrm>
        </p:grpSpPr>
        <p:sp>
          <p:nvSpPr>
            <p:cNvPr id="26" name="任意多边形 25"/>
            <p:cNvSpPr/>
            <p:nvPr/>
          </p:nvSpPr>
          <p:spPr>
            <a:xfrm rot="8100000" flipV="1">
              <a:off x="5822501" y="4663442"/>
              <a:ext cx="2534484" cy="382568"/>
            </a:xfrm>
            <a:custGeom>
              <a:avLst/>
              <a:gdLst>
                <a:gd name="connsiteX0" fmla="*/ 0 w 2534484"/>
                <a:gd name="connsiteY0" fmla="*/ 0 h 382568"/>
                <a:gd name="connsiteX1" fmla="*/ 382567 w 2534484"/>
                <a:gd name="connsiteY1" fmla="*/ 382568 h 382568"/>
                <a:gd name="connsiteX2" fmla="*/ 2152016 w 2534484"/>
                <a:gd name="connsiteY2" fmla="*/ 382568 h 382568"/>
                <a:gd name="connsiteX3" fmla="*/ 2534483 w 2534484"/>
                <a:gd name="connsiteY3" fmla="*/ 99 h 382568"/>
                <a:gd name="connsiteX4" fmla="*/ 2534484 w 2534484"/>
                <a:gd name="connsiteY4" fmla="*/ 0 h 382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4484" h="382568">
                  <a:moveTo>
                    <a:pt x="0" y="0"/>
                  </a:moveTo>
                  <a:lnTo>
                    <a:pt x="382567" y="382568"/>
                  </a:lnTo>
                  <a:lnTo>
                    <a:pt x="2152016" y="382568"/>
                  </a:lnTo>
                  <a:lnTo>
                    <a:pt x="2534483" y="99"/>
                  </a:lnTo>
                  <a:lnTo>
                    <a:pt x="2534484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solidFill>
                    <a:srgbClr val="FFFFF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TEMPLATE</a:t>
              </a:r>
              <a:endParaRPr lang="zh-CN" altLang="en-US" sz="2000" dirty="0">
                <a:solidFill>
                  <a:srgbClr val="FFFFFF"/>
                </a:solidFill>
                <a:latin typeface="Segoe UI" panose="020B0502040204020203" pitchFamily="34" charset="0"/>
                <a:ea typeface="黑体" panose="02010609060101010101" pitchFamily="49" charset="-122"/>
                <a:cs typeface="Segoe UI" panose="020B0502040204020203" pitchFamily="34" charset="0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 rot="8100000" flipV="1">
              <a:off x="5442490" y="4128576"/>
              <a:ext cx="2543059" cy="688722"/>
            </a:xfrm>
            <a:custGeom>
              <a:avLst/>
              <a:gdLst>
                <a:gd name="connsiteX0" fmla="*/ 680147 w 2543059"/>
                <a:gd name="connsiteY0" fmla="*/ 0 h 688722"/>
                <a:gd name="connsiteX1" fmla="*/ 0 w 2543059"/>
                <a:gd name="connsiteY1" fmla="*/ 680147 h 688722"/>
                <a:gd name="connsiteX2" fmla="*/ 8575 w 2543059"/>
                <a:gd name="connsiteY2" fmla="*/ 688722 h 688722"/>
                <a:gd name="connsiteX3" fmla="*/ 2543059 w 2543059"/>
                <a:gd name="connsiteY3" fmla="*/ 688722 h 688722"/>
                <a:gd name="connsiteX4" fmla="*/ 2543059 w 2543059"/>
                <a:gd name="connsiteY4" fmla="*/ 686657 h 688722"/>
                <a:gd name="connsiteX5" fmla="*/ 1856403 w 2543059"/>
                <a:gd name="connsiteY5" fmla="*/ 0 h 688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43059" h="688722">
                  <a:moveTo>
                    <a:pt x="680147" y="0"/>
                  </a:moveTo>
                  <a:lnTo>
                    <a:pt x="0" y="680147"/>
                  </a:lnTo>
                  <a:lnTo>
                    <a:pt x="8575" y="688722"/>
                  </a:lnTo>
                  <a:lnTo>
                    <a:pt x="2543059" y="688722"/>
                  </a:lnTo>
                  <a:lnTo>
                    <a:pt x="2543059" y="686657"/>
                  </a:lnTo>
                  <a:lnTo>
                    <a:pt x="1856403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81BDB9"/>
                </a:gs>
                <a:gs pos="85000">
                  <a:srgbClr val="3F7975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846715" y="3207379"/>
            <a:ext cx="906938" cy="2917892"/>
            <a:chOff x="4846715" y="3207379"/>
            <a:chExt cx="906938" cy="2917892"/>
          </a:xfrm>
        </p:grpSpPr>
        <p:sp>
          <p:nvSpPr>
            <p:cNvPr id="27" name="任意多边形 26"/>
            <p:cNvSpPr/>
            <p:nvPr/>
          </p:nvSpPr>
          <p:spPr>
            <a:xfrm rot="2700000">
              <a:off x="3770755" y="4666743"/>
              <a:ext cx="2534488" cy="382568"/>
            </a:xfrm>
            <a:custGeom>
              <a:avLst/>
              <a:gdLst>
                <a:gd name="connsiteX0" fmla="*/ 0 w 2534488"/>
                <a:gd name="connsiteY0" fmla="*/ 0 h 382568"/>
                <a:gd name="connsiteX1" fmla="*/ 2534488 w 2534488"/>
                <a:gd name="connsiteY1" fmla="*/ 0 h 382568"/>
                <a:gd name="connsiteX2" fmla="*/ 2151920 w 2534488"/>
                <a:gd name="connsiteY2" fmla="*/ 382568 h 382568"/>
                <a:gd name="connsiteX3" fmla="*/ 382567 w 2534488"/>
                <a:gd name="connsiteY3" fmla="*/ 382568 h 382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4488" h="382568">
                  <a:moveTo>
                    <a:pt x="0" y="0"/>
                  </a:moveTo>
                  <a:lnTo>
                    <a:pt x="2534488" y="0"/>
                  </a:lnTo>
                  <a:lnTo>
                    <a:pt x="2151920" y="382568"/>
                  </a:lnTo>
                  <a:lnTo>
                    <a:pt x="382567" y="3825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solidFill>
                    <a:srgbClr val="FFFFF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TEMPLATE</a:t>
              </a:r>
              <a:endParaRPr lang="zh-CN" altLang="en-US" sz="2000" dirty="0">
                <a:solidFill>
                  <a:srgbClr val="FFFFFF"/>
                </a:solidFill>
                <a:latin typeface="Segoe UI" panose="020B0502040204020203" pitchFamily="34" charset="0"/>
                <a:ea typeface="黑体" panose="02010609060101010101" pitchFamily="49" charset="-122"/>
                <a:cs typeface="Segoe UI" panose="020B0502040204020203" pitchFamily="34" charset="0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 rot="2700000">
              <a:off x="4137245" y="4135065"/>
              <a:ext cx="2544094" cy="688722"/>
            </a:xfrm>
            <a:custGeom>
              <a:avLst/>
              <a:gdLst>
                <a:gd name="connsiteX0" fmla="*/ 0 w 2544094"/>
                <a:gd name="connsiteY0" fmla="*/ 684139 h 688722"/>
                <a:gd name="connsiteX1" fmla="*/ 684140 w 2544094"/>
                <a:gd name="connsiteY1" fmla="*/ 0 h 688722"/>
                <a:gd name="connsiteX2" fmla="*/ 1860396 w 2544094"/>
                <a:gd name="connsiteY2" fmla="*/ 0 h 688722"/>
                <a:gd name="connsiteX3" fmla="*/ 2544094 w 2544094"/>
                <a:gd name="connsiteY3" fmla="*/ 683699 h 688722"/>
                <a:gd name="connsiteX4" fmla="*/ 2539070 w 2544094"/>
                <a:gd name="connsiteY4" fmla="*/ 688722 h 688722"/>
                <a:gd name="connsiteX5" fmla="*/ 4582 w 2544094"/>
                <a:gd name="connsiteY5" fmla="*/ 688722 h 688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44094" h="688722">
                  <a:moveTo>
                    <a:pt x="0" y="684139"/>
                  </a:moveTo>
                  <a:lnTo>
                    <a:pt x="684140" y="0"/>
                  </a:lnTo>
                  <a:lnTo>
                    <a:pt x="1860396" y="0"/>
                  </a:lnTo>
                  <a:lnTo>
                    <a:pt x="2544094" y="683699"/>
                  </a:lnTo>
                  <a:lnTo>
                    <a:pt x="2539070" y="688722"/>
                  </a:lnTo>
                  <a:lnTo>
                    <a:pt x="4582" y="688722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C33B2C"/>
                </a:gs>
                <a:gs pos="96000">
                  <a:srgbClr val="7A251C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689023" y="2105185"/>
            <a:ext cx="3852124" cy="719832"/>
            <a:chOff x="7689023" y="2105185"/>
            <a:chExt cx="3852124" cy="719832"/>
          </a:xfrm>
        </p:grpSpPr>
        <p:sp>
          <p:nvSpPr>
            <p:cNvPr id="38" name="矩形 37"/>
            <p:cNvSpPr/>
            <p:nvPr/>
          </p:nvSpPr>
          <p:spPr>
            <a:xfrm>
              <a:off x="8273477" y="2363352"/>
              <a:ext cx="32676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2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8273477" y="2105185"/>
              <a:ext cx="26147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rgbClr val="A6A6A6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  <p:sp>
          <p:nvSpPr>
            <p:cNvPr id="46" name="Freeform 252"/>
            <p:cNvSpPr>
              <a:spLocks noEditPoints="1"/>
            </p:cNvSpPr>
            <p:nvPr/>
          </p:nvSpPr>
          <p:spPr bwMode="auto">
            <a:xfrm>
              <a:off x="7689023" y="2168236"/>
              <a:ext cx="573989" cy="573988"/>
            </a:xfrm>
            <a:custGeom>
              <a:avLst/>
              <a:gdLst>
                <a:gd name="T0" fmla="*/ 182 w 208"/>
                <a:gd name="T1" fmla="*/ 83 h 208"/>
                <a:gd name="T2" fmla="*/ 187 w 208"/>
                <a:gd name="T3" fmla="*/ 51 h 208"/>
                <a:gd name="T4" fmla="*/ 169 w 208"/>
                <a:gd name="T5" fmla="*/ 22 h 208"/>
                <a:gd name="T6" fmla="*/ 145 w 208"/>
                <a:gd name="T7" fmla="*/ 35 h 208"/>
                <a:gd name="T8" fmla="*/ 125 w 208"/>
                <a:gd name="T9" fmla="*/ 8 h 208"/>
                <a:gd name="T10" fmla="*/ 92 w 208"/>
                <a:gd name="T11" fmla="*/ 0 h 208"/>
                <a:gd name="T12" fmla="*/ 84 w 208"/>
                <a:gd name="T13" fmla="*/ 27 h 208"/>
                <a:gd name="T14" fmla="*/ 51 w 208"/>
                <a:gd name="T15" fmla="*/ 22 h 208"/>
                <a:gd name="T16" fmla="*/ 22 w 208"/>
                <a:gd name="T17" fmla="*/ 39 h 208"/>
                <a:gd name="T18" fmla="*/ 35 w 208"/>
                <a:gd name="T19" fmla="*/ 64 h 208"/>
                <a:gd name="T20" fmla="*/ 8 w 208"/>
                <a:gd name="T21" fmla="*/ 83 h 208"/>
                <a:gd name="T22" fmla="*/ 0 w 208"/>
                <a:gd name="T23" fmla="*/ 116 h 208"/>
                <a:gd name="T24" fmla="*/ 28 w 208"/>
                <a:gd name="T25" fmla="*/ 124 h 208"/>
                <a:gd name="T26" fmla="*/ 22 w 208"/>
                <a:gd name="T27" fmla="*/ 158 h 208"/>
                <a:gd name="T28" fmla="*/ 22 w 208"/>
                <a:gd name="T29" fmla="*/ 169 h 208"/>
                <a:gd name="T30" fmla="*/ 51 w 208"/>
                <a:gd name="T31" fmla="*/ 187 h 208"/>
                <a:gd name="T32" fmla="*/ 84 w 208"/>
                <a:gd name="T33" fmla="*/ 181 h 208"/>
                <a:gd name="T34" fmla="*/ 92 w 208"/>
                <a:gd name="T35" fmla="*/ 208 h 208"/>
                <a:gd name="T36" fmla="*/ 125 w 208"/>
                <a:gd name="T37" fmla="*/ 200 h 208"/>
                <a:gd name="T38" fmla="*/ 144 w 208"/>
                <a:gd name="T39" fmla="*/ 173 h 208"/>
                <a:gd name="T40" fmla="*/ 169 w 208"/>
                <a:gd name="T41" fmla="*/ 186 h 208"/>
                <a:gd name="T42" fmla="*/ 186 w 208"/>
                <a:gd name="T43" fmla="*/ 157 h 208"/>
                <a:gd name="T44" fmla="*/ 182 w 208"/>
                <a:gd name="T45" fmla="*/ 124 h 208"/>
                <a:gd name="T46" fmla="*/ 208 w 208"/>
                <a:gd name="T47" fmla="*/ 116 h 208"/>
                <a:gd name="T48" fmla="*/ 200 w 208"/>
                <a:gd name="T49" fmla="*/ 83 h 208"/>
                <a:gd name="T50" fmla="*/ 176 w 208"/>
                <a:gd name="T51" fmla="*/ 116 h 208"/>
                <a:gd name="T52" fmla="*/ 165 w 208"/>
                <a:gd name="T53" fmla="*/ 143 h 208"/>
                <a:gd name="T54" fmla="*/ 181 w 208"/>
                <a:gd name="T55" fmla="*/ 163 h 208"/>
                <a:gd name="T56" fmla="*/ 146 w 208"/>
                <a:gd name="T57" fmla="*/ 163 h 208"/>
                <a:gd name="T58" fmla="*/ 120 w 208"/>
                <a:gd name="T59" fmla="*/ 174 h 208"/>
                <a:gd name="T60" fmla="*/ 117 w 208"/>
                <a:gd name="T61" fmla="*/ 200 h 208"/>
                <a:gd name="T62" fmla="*/ 92 w 208"/>
                <a:gd name="T63" fmla="*/ 175 h 208"/>
                <a:gd name="T64" fmla="*/ 66 w 208"/>
                <a:gd name="T65" fmla="*/ 165 h 208"/>
                <a:gd name="T66" fmla="*/ 46 w 208"/>
                <a:gd name="T67" fmla="*/ 181 h 208"/>
                <a:gd name="T68" fmla="*/ 46 w 208"/>
                <a:gd name="T69" fmla="*/ 145 h 208"/>
                <a:gd name="T70" fmla="*/ 35 w 208"/>
                <a:gd name="T71" fmla="*/ 120 h 208"/>
                <a:gd name="T72" fmla="*/ 8 w 208"/>
                <a:gd name="T73" fmla="*/ 116 h 208"/>
                <a:gd name="T74" fmla="*/ 34 w 208"/>
                <a:gd name="T75" fmla="*/ 91 h 208"/>
                <a:gd name="T76" fmla="*/ 44 w 208"/>
                <a:gd name="T77" fmla="*/ 66 h 208"/>
                <a:gd name="T78" fmla="*/ 28 w 208"/>
                <a:gd name="T79" fmla="*/ 45 h 208"/>
                <a:gd name="T80" fmla="*/ 63 w 208"/>
                <a:gd name="T81" fmla="*/ 45 h 208"/>
                <a:gd name="T82" fmla="*/ 89 w 208"/>
                <a:gd name="T83" fmla="*/ 34 h 208"/>
                <a:gd name="T84" fmla="*/ 92 w 208"/>
                <a:gd name="T85" fmla="*/ 8 h 208"/>
                <a:gd name="T86" fmla="*/ 117 w 208"/>
                <a:gd name="T87" fmla="*/ 33 h 208"/>
                <a:gd name="T88" fmla="*/ 144 w 208"/>
                <a:gd name="T89" fmla="*/ 43 h 208"/>
                <a:gd name="T90" fmla="*/ 163 w 208"/>
                <a:gd name="T91" fmla="*/ 28 h 208"/>
                <a:gd name="T92" fmla="*/ 164 w 208"/>
                <a:gd name="T93" fmla="*/ 63 h 208"/>
                <a:gd name="T94" fmla="*/ 175 w 208"/>
                <a:gd name="T95" fmla="*/ 88 h 208"/>
                <a:gd name="T96" fmla="*/ 200 w 208"/>
                <a:gd name="T97" fmla="*/ 91 h 208"/>
                <a:gd name="T98" fmla="*/ 105 w 208"/>
                <a:gd name="T99" fmla="*/ 63 h 208"/>
                <a:gd name="T100" fmla="*/ 105 w 208"/>
                <a:gd name="T101" fmla="*/ 145 h 208"/>
                <a:gd name="T102" fmla="*/ 105 w 208"/>
                <a:gd name="T103" fmla="*/ 63 h 208"/>
                <a:gd name="T104" fmla="*/ 72 w 208"/>
                <a:gd name="T105" fmla="*/ 104 h 208"/>
                <a:gd name="T106" fmla="*/ 138 w 208"/>
                <a:gd name="T107" fmla="*/ 104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8" h="208">
                  <a:moveTo>
                    <a:pt x="200" y="83"/>
                  </a:moveTo>
                  <a:cubicBezTo>
                    <a:pt x="182" y="83"/>
                    <a:pt x="182" y="83"/>
                    <a:pt x="182" y="83"/>
                  </a:cubicBezTo>
                  <a:cubicBezTo>
                    <a:pt x="180" y="77"/>
                    <a:pt x="178" y="70"/>
                    <a:pt x="174" y="64"/>
                  </a:cubicBezTo>
                  <a:cubicBezTo>
                    <a:pt x="187" y="51"/>
                    <a:pt x="187" y="51"/>
                    <a:pt x="187" y="51"/>
                  </a:cubicBezTo>
                  <a:cubicBezTo>
                    <a:pt x="190" y="48"/>
                    <a:pt x="190" y="43"/>
                    <a:pt x="187" y="40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6" y="19"/>
                    <a:pt x="161" y="19"/>
                    <a:pt x="158" y="22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39" y="31"/>
                    <a:pt x="132" y="28"/>
                    <a:pt x="125" y="27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5" y="4"/>
                    <a:pt x="122" y="0"/>
                    <a:pt x="117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8" y="0"/>
                    <a:pt x="84" y="4"/>
                    <a:pt x="84" y="8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77" y="28"/>
                    <a:pt x="71" y="31"/>
                    <a:pt x="64" y="35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48" y="19"/>
                    <a:pt x="43" y="19"/>
                    <a:pt x="40" y="22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19" y="43"/>
                    <a:pt x="19" y="48"/>
                    <a:pt x="22" y="51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2" y="70"/>
                    <a:pt x="29" y="77"/>
                    <a:pt x="2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4" y="83"/>
                    <a:pt x="0" y="87"/>
                    <a:pt x="0" y="91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1"/>
                    <a:pt x="4" y="124"/>
                    <a:pt x="8" y="124"/>
                  </a:cubicBezTo>
                  <a:cubicBezTo>
                    <a:pt x="28" y="124"/>
                    <a:pt x="28" y="124"/>
                    <a:pt x="28" y="124"/>
                  </a:cubicBezTo>
                  <a:cubicBezTo>
                    <a:pt x="29" y="131"/>
                    <a:pt x="32" y="138"/>
                    <a:pt x="36" y="144"/>
                  </a:cubicBezTo>
                  <a:cubicBezTo>
                    <a:pt x="22" y="158"/>
                    <a:pt x="22" y="158"/>
                    <a:pt x="22" y="158"/>
                  </a:cubicBezTo>
                  <a:cubicBezTo>
                    <a:pt x="21" y="159"/>
                    <a:pt x="20" y="161"/>
                    <a:pt x="20" y="163"/>
                  </a:cubicBezTo>
                  <a:cubicBezTo>
                    <a:pt x="20" y="165"/>
                    <a:pt x="21" y="167"/>
                    <a:pt x="22" y="169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3" y="190"/>
                    <a:pt x="48" y="190"/>
                    <a:pt x="51" y="187"/>
                  </a:cubicBezTo>
                  <a:cubicBezTo>
                    <a:pt x="65" y="173"/>
                    <a:pt x="65" y="173"/>
                    <a:pt x="65" y="173"/>
                  </a:cubicBezTo>
                  <a:cubicBezTo>
                    <a:pt x="71" y="177"/>
                    <a:pt x="78" y="179"/>
                    <a:pt x="84" y="181"/>
                  </a:cubicBezTo>
                  <a:cubicBezTo>
                    <a:pt x="84" y="200"/>
                    <a:pt x="84" y="200"/>
                    <a:pt x="84" y="200"/>
                  </a:cubicBezTo>
                  <a:cubicBezTo>
                    <a:pt x="84" y="204"/>
                    <a:pt x="88" y="208"/>
                    <a:pt x="92" y="208"/>
                  </a:cubicBezTo>
                  <a:cubicBezTo>
                    <a:pt x="117" y="208"/>
                    <a:pt x="117" y="208"/>
                    <a:pt x="117" y="208"/>
                  </a:cubicBezTo>
                  <a:cubicBezTo>
                    <a:pt x="122" y="208"/>
                    <a:pt x="125" y="204"/>
                    <a:pt x="125" y="200"/>
                  </a:cubicBezTo>
                  <a:cubicBezTo>
                    <a:pt x="125" y="181"/>
                    <a:pt x="125" y="181"/>
                    <a:pt x="125" y="181"/>
                  </a:cubicBezTo>
                  <a:cubicBezTo>
                    <a:pt x="132" y="179"/>
                    <a:pt x="138" y="177"/>
                    <a:pt x="144" y="173"/>
                  </a:cubicBezTo>
                  <a:cubicBezTo>
                    <a:pt x="157" y="186"/>
                    <a:pt x="157" y="186"/>
                    <a:pt x="157" y="186"/>
                  </a:cubicBezTo>
                  <a:cubicBezTo>
                    <a:pt x="160" y="189"/>
                    <a:pt x="166" y="189"/>
                    <a:pt x="169" y="186"/>
                  </a:cubicBezTo>
                  <a:cubicBezTo>
                    <a:pt x="186" y="168"/>
                    <a:pt x="186" y="168"/>
                    <a:pt x="186" y="168"/>
                  </a:cubicBezTo>
                  <a:cubicBezTo>
                    <a:pt x="189" y="165"/>
                    <a:pt x="189" y="160"/>
                    <a:pt x="186" y="157"/>
                  </a:cubicBezTo>
                  <a:cubicBezTo>
                    <a:pt x="174" y="144"/>
                    <a:pt x="174" y="144"/>
                    <a:pt x="174" y="144"/>
                  </a:cubicBezTo>
                  <a:cubicBezTo>
                    <a:pt x="177" y="138"/>
                    <a:pt x="180" y="131"/>
                    <a:pt x="182" y="124"/>
                  </a:cubicBezTo>
                  <a:cubicBezTo>
                    <a:pt x="200" y="124"/>
                    <a:pt x="200" y="124"/>
                    <a:pt x="200" y="124"/>
                  </a:cubicBezTo>
                  <a:cubicBezTo>
                    <a:pt x="204" y="124"/>
                    <a:pt x="208" y="121"/>
                    <a:pt x="208" y="116"/>
                  </a:cubicBezTo>
                  <a:cubicBezTo>
                    <a:pt x="208" y="91"/>
                    <a:pt x="208" y="91"/>
                    <a:pt x="208" y="91"/>
                  </a:cubicBezTo>
                  <a:cubicBezTo>
                    <a:pt x="208" y="87"/>
                    <a:pt x="204" y="83"/>
                    <a:pt x="200" y="83"/>
                  </a:cubicBezTo>
                  <a:close/>
                  <a:moveTo>
                    <a:pt x="200" y="116"/>
                  </a:moveTo>
                  <a:cubicBezTo>
                    <a:pt x="176" y="116"/>
                    <a:pt x="176" y="116"/>
                    <a:pt x="176" y="116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3" y="128"/>
                    <a:pt x="170" y="136"/>
                    <a:pt x="165" y="143"/>
                  </a:cubicBezTo>
                  <a:cubicBezTo>
                    <a:pt x="164" y="146"/>
                    <a:pt x="164" y="146"/>
                    <a:pt x="164" y="146"/>
                  </a:cubicBezTo>
                  <a:cubicBezTo>
                    <a:pt x="181" y="163"/>
                    <a:pt x="181" y="163"/>
                    <a:pt x="181" y="163"/>
                  </a:cubicBezTo>
                  <a:cubicBezTo>
                    <a:pt x="163" y="180"/>
                    <a:pt x="163" y="180"/>
                    <a:pt x="163" y="180"/>
                  </a:cubicBezTo>
                  <a:cubicBezTo>
                    <a:pt x="146" y="163"/>
                    <a:pt x="146" y="163"/>
                    <a:pt x="146" y="163"/>
                  </a:cubicBezTo>
                  <a:cubicBezTo>
                    <a:pt x="143" y="165"/>
                    <a:pt x="143" y="165"/>
                    <a:pt x="143" y="165"/>
                  </a:cubicBezTo>
                  <a:cubicBezTo>
                    <a:pt x="136" y="169"/>
                    <a:pt x="128" y="172"/>
                    <a:pt x="120" y="174"/>
                  </a:cubicBezTo>
                  <a:cubicBezTo>
                    <a:pt x="117" y="175"/>
                    <a:pt x="117" y="175"/>
                    <a:pt x="117" y="175"/>
                  </a:cubicBezTo>
                  <a:cubicBezTo>
                    <a:pt x="117" y="200"/>
                    <a:pt x="117" y="200"/>
                    <a:pt x="117" y="200"/>
                  </a:cubicBezTo>
                  <a:cubicBezTo>
                    <a:pt x="92" y="200"/>
                    <a:pt x="92" y="200"/>
                    <a:pt x="92" y="200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89" y="174"/>
                    <a:pt x="89" y="174"/>
                    <a:pt x="89" y="174"/>
                  </a:cubicBezTo>
                  <a:cubicBezTo>
                    <a:pt x="81" y="172"/>
                    <a:pt x="73" y="169"/>
                    <a:pt x="66" y="165"/>
                  </a:cubicBezTo>
                  <a:cubicBezTo>
                    <a:pt x="64" y="163"/>
                    <a:pt x="64" y="163"/>
                    <a:pt x="64" y="163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46" y="145"/>
                    <a:pt x="46" y="145"/>
                    <a:pt x="46" y="145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0" y="136"/>
                    <a:pt x="36" y="128"/>
                    <a:pt x="35" y="120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6" y="80"/>
                    <a:pt x="39" y="73"/>
                    <a:pt x="44" y="6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73" y="39"/>
                    <a:pt x="81" y="35"/>
                    <a:pt x="89" y="34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9" y="35"/>
                    <a:pt x="136" y="39"/>
                    <a:pt x="144" y="43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81" y="46"/>
                    <a:pt x="181" y="46"/>
                    <a:pt x="181" y="46"/>
                  </a:cubicBezTo>
                  <a:cubicBezTo>
                    <a:pt x="164" y="63"/>
                    <a:pt x="164" y="63"/>
                    <a:pt x="164" y="63"/>
                  </a:cubicBezTo>
                  <a:cubicBezTo>
                    <a:pt x="166" y="65"/>
                    <a:pt x="166" y="65"/>
                    <a:pt x="166" y="65"/>
                  </a:cubicBezTo>
                  <a:cubicBezTo>
                    <a:pt x="170" y="73"/>
                    <a:pt x="173" y="80"/>
                    <a:pt x="175" y="88"/>
                  </a:cubicBezTo>
                  <a:cubicBezTo>
                    <a:pt x="176" y="91"/>
                    <a:pt x="176" y="91"/>
                    <a:pt x="176" y="91"/>
                  </a:cubicBezTo>
                  <a:cubicBezTo>
                    <a:pt x="200" y="91"/>
                    <a:pt x="200" y="91"/>
                    <a:pt x="200" y="91"/>
                  </a:cubicBezTo>
                  <a:lnTo>
                    <a:pt x="200" y="116"/>
                  </a:lnTo>
                  <a:close/>
                  <a:moveTo>
                    <a:pt x="105" y="63"/>
                  </a:moveTo>
                  <a:cubicBezTo>
                    <a:pt x="82" y="63"/>
                    <a:pt x="64" y="81"/>
                    <a:pt x="64" y="104"/>
                  </a:cubicBezTo>
                  <a:cubicBezTo>
                    <a:pt x="64" y="127"/>
                    <a:pt x="82" y="145"/>
                    <a:pt x="105" y="145"/>
                  </a:cubicBezTo>
                  <a:cubicBezTo>
                    <a:pt x="128" y="145"/>
                    <a:pt x="146" y="127"/>
                    <a:pt x="146" y="104"/>
                  </a:cubicBezTo>
                  <a:cubicBezTo>
                    <a:pt x="146" y="81"/>
                    <a:pt x="128" y="63"/>
                    <a:pt x="105" y="63"/>
                  </a:cubicBezTo>
                  <a:close/>
                  <a:moveTo>
                    <a:pt x="105" y="137"/>
                  </a:moveTo>
                  <a:cubicBezTo>
                    <a:pt x="87" y="137"/>
                    <a:pt x="72" y="122"/>
                    <a:pt x="72" y="104"/>
                  </a:cubicBezTo>
                  <a:cubicBezTo>
                    <a:pt x="72" y="86"/>
                    <a:pt x="87" y="71"/>
                    <a:pt x="105" y="71"/>
                  </a:cubicBezTo>
                  <a:cubicBezTo>
                    <a:pt x="123" y="71"/>
                    <a:pt x="138" y="86"/>
                    <a:pt x="138" y="104"/>
                  </a:cubicBezTo>
                  <a:cubicBezTo>
                    <a:pt x="138" y="122"/>
                    <a:pt x="123" y="137"/>
                    <a:pt x="105" y="13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17503" y="2105185"/>
            <a:ext cx="3831906" cy="719832"/>
            <a:chOff x="517503" y="2105185"/>
            <a:chExt cx="3831906" cy="719832"/>
          </a:xfrm>
        </p:grpSpPr>
        <p:sp>
          <p:nvSpPr>
            <p:cNvPr id="42" name="矩形 41"/>
            <p:cNvSpPr/>
            <p:nvPr/>
          </p:nvSpPr>
          <p:spPr>
            <a:xfrm>
              <a:off x="517503" y="2363352"/>
              <a:ext cx="32676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2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170381" y="2105185"/>
              <a:ext cx="26147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rgbClr val="A6A6A6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  <p:sp>
          <p:nvSpPr>
            <p:cNvPr id="47" name="Freeform 230"/>
            <p:cNvSpPr>
              <a:spLocks noEditPoints="1"/>
            </p:cNvSpPr>
            <p:nvPr/>
          </p:nvSpPr>
          <p:spPr bwMode="auto">
            <a:xfrm>
              <a:off x="3862199" y="2168235"/>
              <a:ext cx="487210" cy="573989"/>
            </a:xfrm>
            <a:custGeom>
              <a:avLst/>
              <a:gdLst>
                <a:gd name="T0" fmla="*/ 151 w 166"/>
                <a:gd name="T1" fmla="*/ 95 h 196"/>
                <a:gd name="T2" fmla="*/ 106 w 166"/>
                <a:gd name="T3" fmla="*/ 41 h 196"/>
                <a:gd name="T4" fmla="*/ 90 w 166"/>
                <a:gd name="T5" fmla="*/ 5 h 196"/>
                <a:gd name="T6" fmla="*/ 69 w 166"/>
                <a:gd name="T7" fmla="*/ 5 h 196"/>
                <a:gd name="T8" fmla="*/ 25 w 166"/>
                <a:gd name="T9" fmla="*/ 22 h 196"/>
                <a:gd name="T10" fmla="*/ 22 w 166"/>
                <a:gd name="T11" fmla="*/ 49 h 196"/>
                <a:gd name="T12" fmla="*/ 24 w 166"/>
                <a:gd name="T13" fmla="*/ 88 h 196"/>
                <a:gd name="T14" fmla="*/ 61 w 166"/>
                <a:gd name="T15" fmla="*/ 90 h 196"/>
                <a:gd name="T16" fmla="*/ 82 w 166"/>
                <a:gd name="T17" fmla="*/ 110 h 196"/>
                <a:gd name="T18" fmla="*/ 96 w 166"/>
                <a:gd name="T19" fmla="*/ 51 h 196"/>
                <a:gd name="T20" fmla="*/ 144 w 166"/>
                <a:gd name="T21" fmla="*/ 105 h 196"/>
                <a:gd name="T22" fmla="*/ 90 w 166"/>
                <a:gd name="T23" fmla="*/ 164 h 196"/>
                <a:gd name="T24" fmla="*/ 69 w 166"/>
                <a:gd name="T25" fmla="*/ 161 h 196"/>
                <a:gd name="T26" fmla="*/ 12 w 166"/>
                <a:gd name="T27" fmla="*/ 177 h 196"/>
                <a:gd name="T28" fmla="*/ 12 w 166"/>
                <a:gd name="T29" fmla="*/ 196 h 196"/>
                <a:gd name="T30" fmla="*/ 132 w 166"/>
                <a:gd name="T31" fmla="*/ 186 h 196"/>
                <a:gd name="T32" fmla="*/ 112 w 166"/>
                <a:gd name="T33" fmla="*/ 177 h 196"/>
                <a:gd name="T34" fmla="*/ 150 w 166"/>
                <a:gd name="T35" fmla="*/ 115 h 196"/>
                <a:gd name="T36" fmla="*/ 166 w 166"/>
                <a:gd name="T37" fmla="*/ 105 h 196"/>
                <a:gd name="T38" fmla="*/ 44 w 166"/>
                <a:gd name="T39" fmla="*/ 88 h 196"/>
                <a:gd name="T40" fmla="*/ 28 w 166"/>
                <a:gd name="T41" fmla="*/ 55 h 196"/>
                <a:gd name="T42" fmla="*/ 56 w 166"/>
                <a:gd name="T43" fmla="*/ 84 h 196"/>
                <a:gd name="T44" fmla="*/ 78 w 166"/>
                <a:gd name="T45" fmla="*/ 57 h 196"/>
                <a:gd name="T46" fmla="*/ 76 w 166"/>
                <a:gd name="T47" fmla="*/ 66 h 196"/>
                <a:gd name="T48" fmla="*/ 68 w 166"/>
                <a:gd name="T49" fmla="*/ 85 h 196"/>
                <a:gd name="T50" fmla="*/ 15 w 166"/>
                <a:gd name="T51" fmla="*/ 31 h 196"/>
                <a:gd name="T52" fmla="*/ 45 w 166"/>
                <a:gd name="T53" fmla="*/ 33 h 196"/>
                <a:gd name="T54" fmla="*/ 54 w 166"/>
                <a:gd name="T55" fmla="*/ 32 h 196"/>
                <a:gd name="T56" fmla="*/ 80 w 166"/>
                <a:gd name="T57" fmla="*/ 8 h 196"/>
                <a:gd name="T58" fmla="*/ 100 w 166"/>
                <a:gd name="T59" fmla="*/ 26 h 196"/>
                <a:gd name="T60" fmla="*/ 100 w 166"/>
                <a:gd name="T61" fmla="*/ 35 h 196"/>
                <a:gd name="T62" fmla="*/ 109 w 166"/>
                <a:gd name="T63" fmla="*/ 185 h 196"/>
                <a:gd name="T64" fmla="*/ 123 w 166"/>
                <a:gd name="T65" fmla="*/ 185 h 196"/>
                <a:gd name="T66" fmla="*/ 123 w 166"/>
                <a:gd name="T67" fmla="*/ 188 h 196"/>
                <a:gd name="T68" fmla="*/ 11 w 166"/>
                <a:gd name="T69" fmla="*/ 186 h 196"/>
                <a:gd name="T70" fmla="*/ 26 w 166"/>
                <a:gd name="T71" fmla="*/ 185 h 196"/>
                <a:gd name="T72" fmla="*/ 31 w 166"/>
                <a:gd name="T73" fmla="*/ 183 h 196"/>
                <a:gd name="T74" fmla="*/ 107 w 166"/>
                <a:gd name="T75" fmla="*/ 18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6" h="196">
                  <a:moveTo>
                    <a:pt x="155" y="94"/>
                  </a:moveTo>
                  <a:cubicBezTo>
                    <a:pt x="154" y="94"/>
                    <a:pt x="152" y="95"/>
                    <a:pt x="151" y="95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12" y="35"/>
                    <a:pt x="112" y="26"/>
                    <a:pt x="106" y="20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87" y="2"/>
                    <a:pt x="83" y="0"/>
                    <a:pt x="80" y="0"/>
                  </a:cubicBezTo>
                  <a:cubicBezTo>
                    <a:pt x="76" y="0"/>
                    <a:pt x="72" y="2"/>
                    <a:pt x="69" y="5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1" y="23"/>
                    <a:pt x="33" y="22"/>
                    <a:pt x="25" y="22"/>
                  </a:cubicBezTo>
                  <a:cubicBezTo>
                    <a:pt x="17" y="22"/>
                    <a:pt x="8" y="24"/>
                    <a:pt x="0" y="27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13" y="62"/>
                    <a:pt x="14" y="78"/>
                    <a:pt x="24" y="88"/>
                  </a:cubicBezTo>
                  <a:cubicBezTo>
                    <a:pt x="29" y="93"/>
                    <a:pt x="36" y="96"/>
                    <a:pt x="44" y="96"/>
                  </a:cubicBezTo>
                  <a:cubicBezTo>
                    <a:pt x="50" y="96"/>
                    <a:pt x="56" y="94"/>
                    <a:pt x="61" y="90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9" y="95"/>
                    <a:pt x="89" y="78"/>
                    <a:pt x="84" y="63"/>
                  </a:cubicBezTo>
                  <a:cubicBezTo>
                    <a:pt x="96" y="51"/>
                    <a:pt x="96" y="51"/>
                    <a:pt x="96" y="51"/>
                  </a:cubicBezTo>
                  <a:cubicBezTo>
                    <a:pt x="145" y="101"/>
                    <a:pt x="145" y="101"/>
                    <a:pt x="145" y="101"/>
                  </a:cubicBezTo>
                  <a:cubicBezTo>
                    <a:pt x="145" y="102"/>
                    <a:pt x="144" y="104"/>
                    <a:pt x="144" y="105"/>
                  </a:cubicBezTo>
                  <a:cubicBezTo>
                    <a:pt x="144" y="107"/>
                    <a:pt x="144" y="108"/>
                    <a:pt x="145" y="109"/>
                  </a:cubicBezTo>
                  <a:cubicBezTo>
                    <a:pt x="90" y="164"/>
                    <a:pt x="90" y="164"/>
                    <a:pt x="90" y="164"/>
                  </a:cubicBezTo>
                  <a:cubicBezTo>
                    <a:pt x="90" y="164"/>
                    <a:pt x="90" y="164"/>
                    <a:pt x="90" y="165"/>
                  </a:cubicBezTo>
                  <a:cubicBezTo>
                    <a:pt x="83" y="163"/>
                    <a:pt x="76" y="161"/>
                    <a:pt x="69" y="161"/>
                  </a:cubicBezTo>
                  <a:cubicBezTo>
                    <a:pt x="53" y="161"/>
                    <a:pt x="38" y="167"/>
                    <a:pt x="26" y="177"/>
                  </a:cubicBezTo>
                  <a:cubicBezTo>
                    <a:pt x="12" y="177"/>
                    <a:pt x="12" y="177"/>
                    <a:pt x="12" y="177"/>
                  </a:cubicBezTo>
                  <a:cubicBezTo>
                    <a:pt x="7" y="177"/>
                    <a:pt x="3" y="181"/>
                    <a:pt x="3" y="186"/>
                  </a:cubicBezTo>
                  <a:cubicBezTo>
                    <a:pt x="3" y="191"/>
                    <a:pt x="7" y="196"/>
                    <a:pt x="12" y="196"/>
                  </a:cubicBezTo>
                  <a:cubicBezTo>
                    <a:pt x="123" y="196"/>
                    <a:pt x="123" y="196"/>
                    <a:pt x="123" y="196"/>
                  </a:cubicBezTo>
                  <a:cubicBezTo>
                    <a:pt x="128" y="196"/>
                    <a:pt x="132" y="191"/>
                    <a:pt x="132" y="186"/>
                  </a:cubicBezTo>
                  <a:cubicBezTo>
                    <a:pt x="132" y="181"/>
                    <a:pt x="128" y="177"/>
                    <a:pt x="123" y="177"/>
                  </a:cubicBezTo>
                  <a:cubicBezTo>
                    <a:pt x="112" y="177"/>
                    <a:pt x="112" y="177"/>
                    <a:pt x="112" y="177"/>
                  </a:cubicBezTo>
                  <a:cubicBezTo>
                    <a:pt x="108" y="173"/>
                    <a:pt x="103" y="170"/>
                    <a:pt x="98" y="168"/>
                  </a:cubicBezTo>
                  <a:cubicBezTo>
                    <a:pt x="150" y="115"/>
                    <a:pt x="150" y="115"/>
                    <a:pt x="150" y="115"/>
                  </a:cubicBezTo>
                  <a:cubicBezTo>
                    <a:pt x="152" y="116"/>
                    <a:pt x="153" y="116"/>
                    <a:pt x="155" y="116"/>
                  </a:cubicBezTo>
                  <a:cubicBezTo>
                    <a:pt x="161" y="116"/>
                    <a:pt x="166" y="111"/>
                    <a:pt x="166" y="105"/>
                  </a:cubicBezTo>
                  <a:cubicBezTo>
                    <a:pt x="166" y="99"/>
                    <a:pt x="161" y="94"/>
                    <a:pt x="155" y="94"/>
                  </a:cubicBezTo>
                  <a:close/>
                  <a:moveTo>
                    <a:pt x="44" y="88"/>
                  </a:moveTo>
                  <a:cubicBezTo>
                    <a:pt x="38" y="88"/>
                    <a:pt x="33" y="86"/>
                    <a:pt x="29" y="82"/>
                  </a:cubicBezTo>
                  <a:cubicBezTo>
                    <a:pt x="22" y="75"/>
                    <a:pt x="21" y="63"/>
                    <a:pt x="28" y="55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3" y="87"/>
                    <a:pt x="48" y="88"/>
                    <a:pt x="44" y="88"/>
                  </a:cubicBezTo>
                  <a:close/>
                  <a:moveTo>
                    <a:pt x="78" y="57"/>
                  </a:moveTo>
                  <a:cubicBezTo>
                    <a:pt x="75" y="61"/>
                    <a:pt x="75" y="61"/>
                    <a:pt x="75" y="61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80" y="75"/>
                    <a:pt x="80" y="85"/>
                    <a:pt x="79" y="95"/>
                  </a:cubicBezTo>
                  <a:cubicBezTo>
                    <a:pt x="68" y="85"/>
                    <a:pt x="68" y="85"/>
                    <a:pt x="68" y="85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8" y="30"/>
                    <a:pt x="22" y="30"/>
                    <a:pt x="25" y="30"/>
                  </a:cubicBezTo>
                  <a:cubicBezTo>
                    <a:pt x="32" y="30"/>
                    <a:pt x="39" y="31"/>
                    <a:pt x="45" y="33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6" y="9"/>
                    <a:pt x="78" y="8"/>
                    <a:pt x="80" y="8"/>
                  </a:cubicBezTo>
                  <a:cubicBezTo>
                    <a:pt x="82" y="8"/>
                    <a:pt x="83" y="9"/>
                    <a:pt x="84" y="10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1" y="27"/>
                    <a:pt x="102" y="29"/>
                    <a:pt x="102" y="31"/>
                  </a:cubicBezTo>
                  <a:cubicBezTo>
                    <a:pt x="102" y="32"/>
                    <a:pt x="101" y="34"/>
                    <a:pt x="100" y="35"/>
                  </a:cubicBezTo>
                  <a:lnTo>
                    <a:pt x="78" y="57"/>
                  </a:lnTo>
                  <a:close/>
                  <a:moveTo>
                    <a:pt x="109" y="185"/>
                  </a:moveTo>
                  <a:cubicBezTo>
                    <a:pt x="112" y="185"/>
                    <a:pt x="112" y="185"/>
                    <a:pt x="112" y="185"/>
                  </a:cubicBezTo>
                  <a:cubicBezTo>
                    <a:pt x="123" y="185"/>
                    <a:pt x="123" y="185"/>
                    <a:pt x="123" y="185"/>
                  </a:cubicBezTo>
                  <a:cubicBezTo>
                    <a:pt x="123" y="185"/>
                    <a:pt x="124" y="185"/>
                    <a:pt x="124" y="186"/>
                  </a:cubicBezTo>
                  <a:cubicBezTo>
                    <a:pt x="124" y="187"/>
                    <a:pt x="123" y="188"/>
                    <a:pt x="123" y="188"/>
                  </a:cubicBezTo>
                  <a:cubicBezTo>
                    <a:pt x="12" y="188"/>
                    <a:pt x="12" y="188"/>
                    <a:pt x="12" y="188"/>
                  </a:cubicBezTo>
                  <a:cubicBezTo>
                    <a:pt x="11" y="188"/>
                    <a:pt x="11" y="187"/>
                    <a:pt x="11" y="186"/>
                  </a:cubicBezTo>
                  <a:cubicBezTo>
                    <a:pt x="11" y="185"/>
                    <a:pt x="11" y="185"/>
                    <a:pt x="12" y="185"/>
                  </a:cubicBezTo>
                  <a:cubicBezTo>
                    <a:pt x="26" y="185"/>
                    <a:pt x="26" y="185"/>
                    <a:pt x="26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31" y="183"/>
                    <a:pt x="31" y="183"/>
                    <a:pt x="31" y="183"/>
                  </a:cubicBezTo>
                  <a:cubicBezTo>
                    <a:pt x="42" y="174"/>
                    <a:pt x="55" y="169"/>
                    <a:pt x="69" y="169"/>
                  </a:cubicBezTo>
                  <a:cubicBezTo>
                    <a:pt x="83" y="169"/>
                    <a:pt x="96" y="174"/>
                    <a:pt x="107" y="183"/>
                  </a:cubicBezTo>
                  <a:lnTo>
                    <a:pt x="109" y="18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17503" y="4834973"/>
            <a:ext cx="3875636" cy="719832"/>
            <a:chOff x="517503" y="4834973"/>
            <a:chExt cx="3875636" cy="719832"/>
          </a:xfrm>
        </p:grpSpPr>
        <p:sp>
          <p:nvSpPr>
            <p:cNvPr id="44" name="矩形 43"/>
            <p:cNvSpPr/>
            <p:nvPr/>
          </p:nvSpPr>
          <p:spPr>
            <a:xfrm>
              <a:off x="517503" y="5093140"/>
              <a:ext cx="32676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2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170381" y="4834973"/>
              <a:ext cx="26147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rgbClr val="A6A6A6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  <p:sp>
          <p:nvSpPr>
            <p:cNvPr id="48" name="Freeform 263"/>
            <p:cNvSpPr>
              <a:spLocks noEditPoints="1"/>
            </p:cNvSpPr>
            <p:nvPr/>
          </p:nvSpPr>
          <p:spPr bwMode="auto">
            <a:xfrm>
              <a:off x="3808470" y="4911225"/>
              <a:ext cx="584669" cy="573990"/>
            </a:xfrm>
            <a:custGeom>
              <a:avLst/>
              <a:gdLst>
                <a:gd name="T0" fmla="*/ 168 w 185"/>
                <a:gd name="T1" fmla="*/ 66 h 182"/>
                <a:gd name="T2" fmla="*/ 173 w 185"/>
                <a:gd name="T3" fmla="*/ 52 h 182"/>
                <a:gd name="T4" fmla="*/ 151 w 185"/>
                <a:gd name="T5" fmla="*/ 0 h 182"/>
                <a:gd name="T6" fmla="*/ 120 w 185"/>
                <a:gd name="T7" fmla="*/ 18 h 182"/>
                <a:gd name="T8" fmla="*/ 117 w 185"/>
                <a:gd name="T9" fmla="*/ 21 h 182"/>
                <a:gd name="T10" fmla="*/ 70 w 185"/>
                <a:gd name="T11" fmla="*/ 68 h 182"/>
                <a:gd name="T12" fmla="*/ 71 w 185"/>
                <a:gd name="T13" fmla="*/ 76 h 182"/>
                <a:gd name="T14" fmla="*/ 21 w 185"/>
                <a:gd name="T15" fmla="*/ 138 h 182"/>
                <a:gd name="T16" fmla="*/ 13 w 185"/>
                <a:gd name="T17" fmla="*/ 145 h 182"/>
                <a:gd name="T18" fmla="*/ 3 w 185"/>
                <a:gd name="T19" fmla="*/ 177 h 182"/>
                <a:gd name="T20" fmla="*/ 19 w 185"/>
                <a:gd name="T21" fmla="*/ 154 h 182"/>
                <a:gd name="T22" fmla="*/ 28 w 185"/>
                <a:gd name="T23" fmla="*/ 163 h 182"/>
                <a:gd name="T24" fmla="*/ 5 w 185"/>
                <a:gd name="T25" fmla="*/ 179 h 182"/>
                <a:gd name="T26" fmla="*/ 37 w 185"/>
                <a:gd name="T27" fmla="*/ 168 h 182"/>
                <a:gd name="T28" fmla="*/ 43 w 185"/>
                <a:gd name="T29" fmla="*/ 160 h 182"/>
                <a:gd name="T30" fmla="*/ 56 w 185"/>
                <a:gd name="T31" fmla="*/ 160 h 182"/>
                <a:gd name="T32" fmla="*/ 114 w 185"/>
                <a:gd name="T33" fmla="*/ 111 h 182"/>
                <a:gd name="T34" fmla="*/ 164 w 185"/>
                <a:gd name="T35" fmla="*/ 69 h 182"/>
                <a:gd name="T36" fmla="*/ 131 w 185"/>
                <a:gd name="T37" fmla="*/ 107 h 182"/>
                <a:gd name="T38" fmla="*/ 178 w 185"/>
                <a:gd name="T39" fmla="*/ 64 h 182"/>
                <a:gd name="T40" fmla="*/ 174 w 185"/>
                <a:gd name="T41" fmla="*/ 60 h 182"/>
                <a:gd name="T42" fmla="*/ 151 w 185"/>
                <a:gd name="T43" fmla="*/ 8 h 182"/>
                <a:gd name="T44" fmla="*/ 167 w 185"/>
                <a:gd name="T45" fmla="*/ 47 h 182"/>
                <a:gd name="T46" fmla="*/ 126 w 185"/>
                <a:gd name="T47" fmla="*/ 23 h 182"/>
                <a:gd name="T48" fmla="*/ 111 w 185"/>
                <a:gd name="T49" fmla="*/ 103 h 182"/>
                <a:gd name="T50" fmla="*/ 103 w 185"/>
                <a:gd name="T51" fmla="*/ 102 h 182"/>
                <a:gd name="T52" fmla="*/ 50 w 185"/>
                <a:gd name="T53" fmla="*/ 155 h 182"/>
                <a:gd name="T54" fmla="*/ 49 w 185"/>
                <a:gd name="T55" fmla="*/ 155 h 182"/>
                <a:gd name="T56" fmla="*/ 27 w 185"/>
                <a:gd name="T57" fmla="*/ 132 h 182"/>
                <a:gd name="T58" fmla="*/ 77 w 185"/>
                <a:gd name="T59" fmla="*/ 81 h 182"/>
                <a:gd name="T60" fmla="*/ 79 w 185"/>
                <a:gd name="T61" fmla="*/ 75 h 182"/>
                <a:gd name="T62" fmla="*/ 122 w 185"/>
                <a:gd name="T63" fmla="*/ 27 h 182"/>
                <a:gd name="T64" fmla="*/ 111 w 185"/>
                <a:gd name="T65" fmla="*/ 10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5" h="182">
                  <a:moveTo>
                    <a:pt x="174" y="60"/>
                  </a:moveTo>
                  <a:cubicBezTo>
                    <a:pt x="168" y="66"/>
                    <a:pt x="168" y="66"/>
                    <a:pt x="168" y="66"/>
                  </a:cubicBezTo>
                  <a:cubicBezTo>
                    <a:pt x="164" y="61"/>
                    <a:pt x="164" y="61"/>
                    <a:pt x="164" y="61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85" y="40"/>
                    <a:pt x="185" y="21"/>
                    <a:pt x="173" y="9"/>
                  </a:cubicBezTo>
                  <a:cubicBezTo>
                    <a:pt x="167" y="3"/>
                    <a:pt x="159" y="0"/>
                    <a:pt x="151" y="0"/>
                  </a:cubicBezTo>
                  <a:cubicBezTo>
                    <a:pt x="143" y="0"/>
                    <a:pt x="135" y="3"/>
                    <a:pt x="129" y="9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17" y="21"/>
                    <a:pt x="117" y="21"/>
                    <a:pt x="117" y="21"/>
                  </a:cubicBezTo>
                  <a:cubicBezTo>
                    <a:pt x="117" y="21"/>
                    <a:pt x="117" y="21"/>
                    <a:pt x="117" y="21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21" y="126"/>
                    <a:pt x="21" y="126"/>
                    <a:pt x="21" y="126"/>
                  </a:cubicBezTo>
                  <a:cubicBezTo>
                    <a:pt x="18" y="129"/>
                    <a:pt x="18" y="135"/>
                    <a:pt x="21" y="138"/>
                  </a:cubicBezTo>
                  <a:cubicBezTo>
                    <a:pt x="23" y="140"/>
                    <a:pt x="23" y="140"/>
                    <a:pt x="23" y="140"/>
                  </a:cubicBezTo>
                  <a:cubicBezTo>
                    <a:pt x="13" y="145"/>
                    <a:pt x="13" y="145"/>
                    <a:pt x="13" y="145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3" y="177"/>
                    <a:pt x="3" y="177"/>
                    <a:pt x="3" y="177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17" y="159"/>
                    <a:pt x="17" y="156"/>
                    <a:pt x="19" y="154"/>
                  </a:cubicBezTo>
                  <a:cubicBezTo>
                    <a:pt x="21" y="152"/>
                    <a:pt x="25" y="152"/>
                    <a:pt x="28" y="154"/>
                  </a:cubicBezTo>
                  <a:cubicBezTo>
                    <a:pt x="30" y="157"/>
                    <a:pt x="30" y="160"/>
                    <a:pt x="28" y="163"/>
                  </a:cubicBezTo>
                  <a:cubicBezTo>
                    <a:pt x="26" y="165"/>
                    <a:pt x="23" y="165"/>
                    <a:pt x="21" y="164"/>
                  </a:cubicBezTo>
                  <a:cubicBezTo>
                    <a:pt x="5" y="179"/>
                    <a:pt x="5" y="179"/>
                    <a:pt x="5" y="179"/>
                  </a:cubicBezTo>
                  <a:cubicBezTo>
                    <a:pt x="8" y="182"/>
                    <a:pt x="8" y="182"/>
                    <a:pt x="8" y="182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41" y="158"/>
                    <a:pt x="41" y="158"/>
                    <a:pt x="41" y="158"/>
                  </a:cubicBezTo>
                  <a:cubicBezTo>
                    <a:pt x="43" y="160"/>
                    <a:pt x="43" y="160"/>
                    <a:pt x="43" y="160"/>
                  </a:cubicBezTo>
                  <a:cubicBezTo>
                    <a:pt x="45" y="162"/>
                    <a:pt x="47" y="163"/>
                    <a:pt x="49" y="163"/>
                  </a:cubicBezTo>
                  <a:cubicBezTo>
                    <a:pt x="52" y="163"/>
                    <a:pt x="54" y="162"/>
                    <a:pt x="56" y="160"/>
                  </a:cubicBezTo>
                  <a:cubicBezTo>
                    <a:pt x="106" y="110"/>
                    <a:pt x="106" y="110"/>
                    <a:pt x="106" y="110"/>
                  </a:cubicBezTo>
                  <a:cubicBezTo>
                    <a:pt x="114" y="111"/>
                    <a:pt x="114" y="111"/>
                    <a:pt x="114" y="111"/>
                  </a:cubicBezTo>
                  <a:cubicBezTo>
                    <a:pt x="160" y="65"/>
                    <a:pt x="160" y="65"/>
                    <a:pt x="160" y="65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0" y="104"/>
                    <a:pt x="130" y="106"/>
                    <a:pt x="131" y="107"/>
                  </a:cubicBezTo>
                  <a:cubicBezTo>
                    <a:pt x="132" y="108"/>
                    <a:pt x="134" y="108"/>
                    <a:pt x="135" y="107"/>
                  </a:cubicBezTo>
                  <a:cubicBezTo>
                    <a:pt x="178" y="64"/>
                    <a:pt x="178" y="64"/>
                    <a:pt x="178" y="64"/>
                  </a:cubicBezTo>
                  <a:cubicBezTo>
                    <a:pt x="179" y="63"/>
                    <a:pt x="179" y="61"/>
                    <a:pt x="178" y="60"/>
                  </a:cubicBezTo>
                  <a:cubicBezTo>
                    <a:pt x="177" y="58"/>
                    <a:pt x="175" y="58"/>
                    <a:pt x="174" y="60"/>
                  </a:cubicBezTo>
                  <a:close/>
                  <a:moveTo>
                    <a:pt x="135" y="15"/>
                  </a:moveTo>
                  <a:cubicBezTo>
                    <a:pt x="139" y="10"/>
                    <a:pt x="145" y="8"/>
                    <a:pt x="151" y="8"/>
                  </a:cubicBezTo>
                  <a:cubicBezTo>
                    <a:pt x="157" y="8"/>
                    <a:pt x="163" y="10"/>
                    <a:pt x="167" y="15"/>
                  </a:cubicBezTo>
                  <a:cubicBezTo>
                    <a:pt x="176" y="23"/>
                    <a:pt x="176" y="38"/>
                    <a:pt x="167" y="47"/>
                  </a:cubicBezTo>
                  <a:cubicBezTo>
                    <a:pt x="158" y="56"/>
                    <a:pt x="158" y="56"/>
                    <a:pt x="158" y="56"/>
                  </a:cubicBezTo>
                  <a:cubicBezTo>
                    <a:pt x="126" y="23"/>
                    <a:pt x="126" y="23"/>
                    <a:pt x="126" y="23"/>
                  </a:cubicBezTo>
                  <a:lnTo>
                    <a:pt x="135" y="15"/>
                  </a:lnTo>
                  <a:close/>
                  <a:moveTo>
                    <a:pt x="111" y="103"/>
                  </a:moveTo>
                  <a:cubicBezTo>
                    <a:pt x="107" y="102"/>
                    <a:pt x="107" y="102"/>
                    <a:pt x="107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0" y="105"/>
                    <a:pt x="100" y="105"/>
                    <a:pt x="100" y="105"/>
                  </a:cubicBezTo>
                  <a:cubicBezTo>
                    <a:pt x="50" y="155"/>
                    <a:pt x="50" y="155"/>
                    <a:pt x="50" y="155"/>
                  </a:cubicBezTo>
                  <a:cubicBezTo>
                    <a:pt x="50" y="155"/>
                    <a:pt x="50" y="155"/>
                    <a:pt x="49" y="155"/>
                  </a:cubicBezTo>
                  <a:cubicBezTo>
                    <a:pt x="49" y="155"/>
                    <a:pt x="49" y="155"/>
                    <a:pt x="49" y="155"/>
                  </a:cubicBezTo>
                  <a:cubicBezTo>
                    <a:pt x="27" y="133"/>
                    <a:pt x="27" y="133"/>
                    <a:pt x="27" y="133"/>
                  </a:cubicBezTo>
                  <a:cubicBezTo>
                    <a:pt x="27" y="133"/>
                    <a:pt x="27" y="132"/>
                    <a:pt x="27" y="132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55" y="59"/>
                    <a:pt x="155" y="59"/>
                    <a:pt x="155" y="59"/>
                  </a:cubicBezTo>
                  <a:lnTo>
                    <a:pt x="111" y="10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689021" y="4834973"/>
            <a:ext cx="3852126" cy="719832"/>
            <a:chOff x="7689021" y="4834973"/>
            <a:chExt cx="3852126" cy="719832"/>
          </a:xfrm>
        </p:grpSpPr>
        <p:sp>
          <p:nvSpPr>
            <p:cNvPr id="40" name="矩形 39"/>
            <p:cNvSpPr/>
            <p:nvPr/>
          </p:nvSpPr>
          <p:spPr>
            <a:xfrm>
              <a:off x="8273477" y="5093140"/>
              <a:ext cx="32676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2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8273477" y="4834973"/>
              <a:ext cx="26147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rgbClr val="A6A6A6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  <p:sp>
          <p:nvSpPr>
            <p:cNvPr id="49" name="Freeform 246"/>
            <p:cNvSpPr>
              <a:spLocks noEditPoints="1"/>
            </p:cNvSpPr>
            <p:nvPr/>
          </p:nvSpPr>
          <p:spPr bwMode="auto">
            <a:xfrm>
              <a:off x="7689021" y="4980815"/>
              <a:ext cx="573991" cy="573990"/>
            </a:xfrm>
            <a:custGeom>
              <a:avLst/>
              <a:gdLst>
                <a:gd name="T0" fmla="*/ 56 w 208"/>
                <a:gd name="T1" fmla="*/ 147 h 208"/>
                <a:gd name="T2" fmla="*/ 68 w 208"/>
                <a:gd name="T3" fmla="*/ 130 h 208"/>
                <a:gd name="T4" fmla="*/ 84 w 208"/>
                <a:gd name="T5" fmla="*/ 128 h 208"/>
                <a:gd name="T6" fmla="*/ 87 w 208"/>
                <a:gd name="T7" fmla="*/ 122 h 208"/>
                <a:gd name="T8" fmla="*/ 84 w 208"/>
                <a:gd name="T9" fmla="*/ 116 h 208"/>
                <a:gd name="T10" fmla="*/ 59 w 208"/>
                <a:gd name="T11" fmla="*/ 103 h 208"/>
                <a:gd name="T12" fmla="*/ 94 w 208"/>
                <a:gd name="T13" fmla="*/ 109 h 208"/>
                <a:gd name="T14" fmla="*/ 98 w 208"/>
                <a:gd name="T15" fmla="*/ 129 h 208"/>
                <a:gd name="T16" fmla="*/ 81 w 208"/>
                <a:gd name="T17" fmla="*/ 141 h 208"/>
                <a:gd name="T18" fmla="*/ 70 w 208"/>
                <a:gd name="T19" fmla="*/ 143 h 208"/>
                <a:gd name="T20" fmla="*/ 69 w 208"/>
                <a:gd name="T21" fmla="*/ 153 h 208"/>
                <a:gd name="T22" fmla="*/ 140 w 208"/>
                <a:gd name="T23" fmla="*/ 164 h 208"/>
                <a:gd name="T24" fmla="*/ 152 w 208"/>
                <a:gd name="T25" fmla="*/ 146 h 208"/>
                <a:gd name="T26" fmla="*/ 140 w 208"/>
                <a:gd name="T27" fmla="*/ 128 h 208"/>
                <a:gd name="T28" fmla="*/ 122 w 208"/>
                <a:gd name="T29" fmla="*/ 116 h 208"/>
                <a:gd name="T30" fmla="*/ 111 w 208"/>
                <a:gd name="T31" fmla="*/ 103 h 208"/>
                <a:gd name="T32" fmla="*/ 135 w 208"/>
                <a:gd name="T33" fmla="*/ 139 h 208"/>
                <a:gd name="T34" fmla="*/ 140 w 208"/>
                <a:gd name="T35" fmla="*/ 146 h 208"/>
                <a:gd name="T36" fmla="*/ 135 w 208"/>
                <a:gd name="T37" fmla="*/ 153 h 208"/>
                <a:gd name="T38" fmla="*/ 108 w 208"/>
                <a:gd name="T39" fmla="*/ 166 h 208"/>
                <a:gd name="T40" fmla="*/ 208 w 208"/>
                <a:gd name="T41" fmla="*/ 40 h 208"/>
                <a:gd name="T42" fmla="*/ 208 w 208"/>
                <a:gd name="T43" fmla="*/ 184 h 208"/>
                <a:gd name="T44" fmla="*/ 0 w 208"/>
                <a:gd name="T45" fmla="*/ 184 h 208"/>
                <a:gd name="T46" fmla="*/ 0 w 208"/>
                <a:gd name="T47" fmla="*/ 40 h 208"/>
                <a:gd name="T48" fmla="*/ 39 w 208"/>
                <a:gd name="T49" fmla="*/ 13 h 208"/>
                <a:gd name="T50" fmla="*/ 65 w 208"/>
                <a:gd name="T51" fmla="*/ 16 h 208"/>
                <a:gd name="T52" fmla="*/ 156 w 208"/>
                <a:gd name="T53" fmla="*/ 0 h 208"/>
                <a:gd name="T54" fmla="*/ 184 w 208"/>
                <a:gd name="T55" fmla="*/ 16 h 208"/>
                <a:gd name="T56" fmla="*/ 151 w 208"/>
                <a:gd name="T57" fmla="*/ 32 h 208"/>
                <a:gd name="T58" fmla="*/ 161 w 208"/>
                <a:gd name="T59" fmla="*/ 16 h 208"/>
                <a:gd name="T60" fmla="*/ 151 w 208"/>
                <a:gd name="T61" fmla="*/ 13 h 208"/>
                <a:gd name="T62" fmla="*/ 47 w 208"/>
                <a:gd name="T63" fmla="*/ 16 h 208"/>
                <a:gd name="T64" fmla="*/ 57 w 208"/>
                <a:gd name="T65" fmla="*/ 32 h 208"/>
                <a:gd name="T66" fmla="*/ 47 w 208"/>
                <a:gd name="T67" fmla="*/ 13 h 208"/>
                <a:gd name="T68" fmla="*/ 200 w 208"/>
                <a:gd name="T69" fmla="*/ 64 h 208"/>
                <a:gd name="T70" fmla="*/ 169 w 208"/>
                <a:gd name="T71" fmla="*/ 24 h 208"/>
                <a:gd name="T72" fmla="*/ 156 w 208"/>
                <a:gd name="T73" fmla="*/ 45 h 208"/>
                <a:gd name="T74" fmla="*/ 143 w 208"/>
                <a:gd name="T75" fmla="*/ 24 h 208"/>
                <a:gd name="T76" fmla="*/ 52 w 208"/>
                <a:gd name="T77" fmla="*/ 45 h 208"/>
                <a:gd name="T78" fmla="*/ 24 w 208"/>
                <a:gd name="T79" fmla="*/ 24 h 208"/>
                <a:gd name="T80" fmla="*/ 200 w 208"/>
                <a:gd name="T81" fmla="*/ 72 h 208"/>
                <a:gd name="T82" fmla="*/ 24 w 208"/>
                <a:gd name="T83" fmla="*/ 200 h 208"/>
                <a:gd name="T84" fmla="*/ 200 w 208"/>
                <a:gd name="T85" fmla="*/ 7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8" h="208">
                  <a:moveTo>
                    <a:pt x="98" y="166"/>
                  </a:moveTo>
                  <a:cubicBezTo>
                    <a:pt x="56" y="166"/>
                    <a:pt x="56" y="166"/>
                    <a:pt x="56" y="166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6" y="144"/>
                    <a:pt x="57" y="142"/>
                    <a:pt x="58" y="140"/>
                  </a:cubicBezTo>
                  <a:cubicBezTo>
                    <a:pt x="59" y="137"/>
                    <a:pt x="60" y="135"/>
                    <a:pt x="62" y="134"/>
                  </a:cubicBezTo>
                  <a:cubicBezTo>
                    <a:pt x="63" y="132"/>
                    <a:pt x="65" y="131"/>
                    <a:pt x="68" y="130"/>
                  </a:cubicBezTo>
                  <a:cubicBezTo>
                    <a:pt x="70" y="129"/>
                    <a:pt x="72" y="128"/>
                    <a:pt x="75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2" y="128"/>
                    <a:pt x="83" y="128"/>
                    <a:pt x="84" y="128"/>
                  </a:cubicBezTo>
                  <a:cubicBezTo>
                    <a:pt x="84" y="127"/>
                    <a:pt x="85" y="127"/>
                    <a:pt x="86" y="126"/>
                  </a:cubicBezTo>
                  <a:cubicBezTo>
                    <a:pt x="86" y="126"/>
                    <a:pt x="87" y="125"/>
                    <a:pt x="87" y="124"/>
                  </a:cubicBezTo>
                  <a:cubicBezTo>
                    <a:pt x="87" y="124"/>
                    <a:pt x="87" y="123"/>
                    <a:pt x="87" y="122"/>
                  </a:cubicBezTo>
                  <a:cubicBezTo>
                    <a:pt x="87" y="121"/>
                    <a:pt x="87" y="120"/>
                    <a:pt x="87" y="120"/>
                  </a:cubicBezTo>
                  <a:cubicBezTo>
                    <a:pt x="87" y="119"/>
                    <a:pt x="86" y="118"/>
                    <a:pt x="86" y="118"/>
                  </a:cubicBezTo>
                  <a:cubicBezTo>
                    <a:pt x="85" y="117"/>
                    <a:pt x="84" y="117"/>
                    <a:pt x="84" y="116"/>
                  </a:cubicBezTo>
                  <a:cubicBezTo>
                    <a:pt x="83" y="116"/>
                    <a:pt x="82" y="116"/>
                    <a:pt x="81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81" y="103"/>
                    <a:pt x="81" y="103"/>
                    <a:pt x="81" y="103"/>
                  </a:cubicBezTo>
                  <a:cubicBezTo>
                    <a:pt x="84" y="103"/>
                    <a:pt x="86" y="104"/>
                    <a:pt x="88" y="105"/>
                  </a:cubicBezTo>
                  <a:cubicBezTo>
                    <a:pt x="91" y="106"/>
                    <a:pt x="93" y="107"/>
                    <a:pt x="94" y="109"/>
                  </a:cubicBezTo>
                  <a:cubicBezTo>
                    <a:pt x="96" y="110"/>
                    <a:pt x="97" y="112"/>
                    <a:pt x="98" y="115"/>
                  </a:cubicBezTo>
                  <a:cubicBezTo>
                    <a:pt x="99" y="117"/>
                    <a:pt x="100" y="119"/>
                    <a:pt x="100" y="122"/>
                  </a:cubicBezTo>
                  <a:cubicBezTo>
                    <a:pt x="100" y="125"/>
                    <a:pt x="99" y="127"/>
                    <a:pt x="98" y="129"/>
                  </a:cubicBezTo>
                  <a:cubicBezTo>
                    <a:pt x="97" y="132"/>
                    <a:pt x="96" y="134"/>
                    <a:pt x="94" y="135"/>
                  </a:cubicBezTo>
                  <a:cubicBezTo>
                    <a:pt x="93" y="137"/>
                    <a:pt x="91" y="138"/>
                    <a:pt x="88" y="139"/>
                  </a:cubicBezTo>
                  <a:cubicBezTo>
                    <a:pt x="86" y="140"/>
                    <a:pt x="84" y="141"/>
                    <a:pt x="81" y="141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74" y="141"/>
                    <a:pt x="73" y="141"/>
                    <a:pt x="72" y="141"/>
                  </a:cubicBezTo>
                  <a:cubicBezTo>
                    <a:pt x="72" y="142"/>
                    <a:pt x="71" y="142"/>
                    <a:pt x="70" y="143"/>
                  </a:cubicBezTo>
                  <a:cubicBezTo>
                    <a:pt x="70" y="143"/>
                    <a:pt x="69" y="144"/>
                    <a:pt x="69" y="145"/>
                  </a:cubicBezTo>
                  <a:cubicBezTo>
                    <a:pt x="69" y="145"/>
                    <a:pt x="69" y="146"/>
                    <a:pt x="69" y="147"/>
                  </a:cubicBezTo>
                  <a:cubicBezTo>
                    <a:pt x="69" y="153"/>
                    <a:pt x="69" y="153"/>
                    <a:pt x="69" y="153"/>
                  </a:cubicBezTo>
                  <a:cubicBezTo>
                    <a:pt x="98" y="153"/>
                    <a:pt x="98" y="153"/>
                    <a:pt x="98" y="153"/>
                  </a:cubicBezTo>
                  <a:lnTo>
                    <a:pt x="98" y="166"/>
                  </a:lnTo>
                  <a:close/>
                  <a:moveTo>
                    <a:pt x="140" y="164"/>
                  </a:moveTo>
                  <a:cubicBezTo>
                    <a:pt x="142" y="163"/>
                    <a:pt x="145" y="162"/>
                    <a:pt x="146" y="160"/>
                  </a:cubicBezTo>
                  <a:cubicBezTo>
                    <a:pt x="148" y="159"/>
                    <a:pt x="150" y="157"/>
                    <a:pt x="151" y="154"/>
                  </a:cubicBezTo>
                  <a:cubicBezTo>
                    <a:pt x="152" y="152"/>
                    <a:pt x="152" y="149"/>
                    <a:pt x="152" y="146"/>
                  </a:cubicBezTo>
                  <a:cubicBezTo>
                    <a:pt x="152" y="143"/>
                    <a:pt x="152" y="140"/>
                    <a:pt x="151" y="138"/>
                  </a:cubicBezTo>
                  <a:cubicBezTo>
                    <a:pt x="150" y="135"/>
                    <a:pt x="148" y="133"/>
                    <a:pt x="146" y="132"/>
                  </a:cubicBezTo>
                  <a:cubicBezTo>
                    <a:pt x="145" y="130"/>
                    <a:pt x="142" y="129"/>
                    <a:pt x="140" y="128"/>
                  </a:cubicBezTo>
                  <a:cubicBezTo>
                    <a:pt x="138" y="127"/>
                    <a:pt x="135" y="126"/>
                    <a:pt x="133" y="126"/>
                  </a:cubicBezTo>
                  <a:cubicBezTo>
                    <a:pt x="121" y="126"/>
                    <a:pt x="121" y="126"/>
                    <a:pt x="121" y="126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11" y="103"/>
                    <a:pt x="111" y="103"/>
                    <a:pt x="111" y="103"/>
                  </a:cubicBezTo>
                  <a:cubicBezTo>
                    <a:pt x="108" y="139"/>
                    <a:pt x="108" y="139"/>
                    <a:pt x="108" y="139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39"/>
                    <a:pt x="134" y="139"/>
                    <a:pt x="135" y="139"/>
                  </a:cubicBezTo>
                  <a:cubicBezTo>
                    <a:pt x="136" y="140"/>
                    <a:pt x="137" y="140"/>
                    <a:pt x="138" y="141"/>
                  </a:cubicBezTo>
                  <a:cubicBezTo>
                    <a:pt x="138" y="141"/>
                    <a:pt x="139" y="142"/>
                    <a:pt x="139" y="143"/>
                  </a:cubicBezTo>
                  <a:cubicBezTo>
                    <a:pt x="140" y="144"/>
                    <a:pt x="140" y="145"/>
                    <a:pt x="140" y="146"/>
                  </a:cubicBezTo>
                  <a:cubicBezTo>
                    <a:pt x="140" y="147"/>
                    <a:pt x="140" y="148"/>
                    <a:pt x="139" y="149"/>
                  </a:cubicBezTo>
                  <a:cubicBezTo>
                    <a:pt x="139" y="150"/>
                    <a:pt x="138" y="151"/>
                    <a:pt x="138" y="152"/>
                  </a:cubicBezTo>
                  <a:cubicBezTo>
                    <a:pt x="137" y="152"/>
                    <a:pt x="136" y="153"/>
                    <a:pt x="135" y="153"/>
                  </a:cubicBezTo>
                  <a:cubicBezTo>
                    <a:pt x="134" y="153"/>
                    <a:pt x="133" y="153"/>
                    <a:pt x="133" y="153"/>
                  </a:cubicBezTo>
                  <a:cubicBezTo>
                    <a:pt x="108" y="153"/>
                    <a:pt x="108" y="153"/>
                    <a:pt x="108" y="153"/>
                  </a:cubicBezTo>
                  <a:cubicBezTo>
                    <a:pt x="108" y="166"/>
                    <a:pt x="108" y="166"/>
                    <a:pt x="108" y="166"/>
                  </a:cubicBezTo>
                  <a:cubicBezTo>
                    <a:pt x="133" y="166"/>
                    <a:pt x="133" y="166"/>
                    <a:pt x="133" y="166"/>
                  </a:cubicBezTo>
                  <a:cubicBezTo>
                    <a:pt x="135" y="166"/>
                    <a:pt x="138" y="165"/>
                    <a:pt x="140" y="164"/>
                  </a:cubicBezTo>
                  <a:close/>
                  <a:moveTo>
                    <a:pt x="208" y="40"/>
                  </a:moveTo>
                  <a:cubicBezTo>
                    <a:pt x="208" y="72"/>
                    <a:pt x="208" y="72"/>
                    <a:pt x="208" y="72"/>
                  </a:cubicBezTo>
                  <a:cubicBezTo>
                    <a:pt x="208" y="72"/>
                    <a:pt x="208" y="72"/>
                    <a:pt x="208" y="72"/>
                  </a:cubicBezTo>
                  <a:cubicBezTo>
                    <a:pt x="208" y="184"/>
                    <a:pt x="208" y="184"/>
                    <a:pt x="208" y="184"/>
                  </a:cubicBezTo>
                  <a:cubicBezTo>
                    <a:pt x="208" y="197"/>
                    <a:pt x="197" y="208"/>
                    <a:pt x="184" y="208"/>
                  </a:cubicBezTo>
                  <a:cubicBezTo>
                    <a:pt x="24" y="208"/>
                    <a:pt x="24" y="208"/>
                    <a:pt x="24" y="208"/>
                  </a:cubicBezTo>
                  <a:cubicBezTo>
                    <a:pt x="11" y="208"/>
                    <a:pt x="0" y="197"/>
                    <a:pt x="0" y="184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27"/>
                    <a:pt x="11" y="16"/>
                    <a:pt x="24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6"/>
                    <a:pt x="45" y="0"/>
                    <a:pt x="52" y="0"/>
                  </a:cubicBezTo>
                  <a:cubicBezTo>
                    <a:pt x="59" y="0"/>
                    <a:pt x="65" y="6"/>
                    <a:pt x="65" y="13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143" y="16"/>
                    <a:pt x="143" y="16"/>
                    <a:pt x="143" y="16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6"/>
                    <a:pt x="149" y="0"/>
                    <a:pt x="156" y="0"/>
                  </a:cubicBezTo>
                  <a:cubicBezTo>
                    <a:pt x="163" y="0"/>
                    <a:pt x="169" y="6"/>
                    <a:pt x="169" y="13"/>
                  </a:cubicBezTo>
                  <a:cubicBezTo>
                    <a:pt x="169" y="16"/>
                    <a:pt x="169" y="16"/>
                    <a:pt x="169" y="16"/>
                  </a:cubicBezTo>
                  <a:cubicBezTo>
                    <a:pt x="184" y="16"/>
                    <a:pt x="184" y="16"/>
                    <a:pt x="184" y="16"/>
                  </a:cubicBezTo>
                  <a:cubicBezTo>
                    <a:pt x="197" y="16"/>
                    <a:pt x="208" y="27"/>
                    <a:pt x="208" y="40"/>
                  </a:cubicBezTo>
                  <a:close/>
                  <a:moveTo>
                    <a:pt x="151" y="16"/>
                  </a:moveTo>
                  <a:cubicBezTo>
                    <a:pt x="151" y="32"/>
                    <a:pt x="151" y="32"/>
                    <a:pt x="151" y="32"/>
                  </a:cubicBezTo>
                  <a:cubicBezTo>
                    <a:pt x="151" y="35"/>
                    <a:pt x="153" y="37"/>
                    <a:pt x="156" y="37"/>
                  </a:cubicBezTo>
                  <a:cubicBezTo>
                    <a:pt x="159" y="37"/>
                    <a:pt x="161" y="35"/>
                    <a:pt x="161" y="32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1" y="13"/>
                    <a:pt x="161" y="13"/>
                    <a:pt x="161" y="13"/>
                  </a:cubicBezTo>
                  <a:cubicBezTo>
                    <a:pt x="161" y="10"/>
                    <a:pt x="159" y="8"/>
                    <a:pt x="156" y="8"/>
                  </a:cubicBezTo>
                  <a:cubicBezTo>
                    <a:pt x="153" y="8"/>
                    <a:pt x="151" y="10"/>
                    <a:pt x="151" y="13"/>
                  </a:cubicBezTo>
                  <a:lnTo>
                    <a:pt x="151" y="16"/>
                  </a:lnTo>
                  <a:close/>
                  <a:moveTo>
                    <a:pt x="47" y="16"/>
                  </a:moveTo>
                  <a:cubicBezTo>
                    <a:pt x="47" y="16"/>
                    <a:pt x="47" y="16"/>
                    <a:pt x="47" y="16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5"/>
                    <a:pt x="49" y="37"/>
                    <a:pt x="52" y="37"/>
                  </a:cubicBezTo>
                  <a:cubicBezTo>
                    <a:pt x="55" y="37"/>
                    <a:pt x="57" y="35"/>
                    <a:pt x="57" y="32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0"/>
                    <a:pt x="55" y="8"/>
                    <a:pt x="52" y="8"/>
                  </a:cubicBezTo>
                  <a:cubicBezTo>
                    <a:pt x="49" y="8"/>
                    <a:pt x="47" y="10"/>
                    <a:pt x="47" y="13"/>
                  </a:cubicBezTo>
                  <a:lnTo>
                    <a:pt x="47" y="16"/>
                  </a:lnTo>
                  <a:close/>
                  <a:moveTo>
                    <a:pt x="8" y="64"/>
                  </a:moveTo>
                  <a:cubicBezTo>
                    <a:pt x="200" y="64"/>
                    <a:pt x="200" y="64"/>
                    <a:pt x="200" y="64"/>
                  </a:cubicBezTo>
                  <a:cubicBezTo>
                    <a:pt x="200" y="40"/>
                    <a:pt x="200" y="40"/>
                    <a:pt x="200" y="40"/>
                  </a:cubicBezTo>
                  <a:cubicBezTo>
                    <a:pt x="200" y="31"/>
                    <a:pt x="192" y="24"/>
                    <a:pt x="184" y="24"/>
                  </a:cubicBezTo>
                  <a:cubicBezTo>
                    <a:pt x="169" y="24"/>
                    <a:pt x="169" y="24"/>
                    <a:pt x="169" y="24"/>
                  </a:cubicBezTo>
                  <a:cubicBezTo>
                    <a:pt x="169" y="32"/>
                    <a:pt x="169" y="32"/>
                    <a:pt x="169" y="32"/>
                  </a:cubicBezTo>
                  <a:cubicBezTo>
                    <a:pt x="169" y="39"/>
                    <a:pt x="163" y="45"/>
                    <a:pt x="156" y="45"/>
                  </a:cubicBezTo>
                  <a:cubicBezTo>
                    <a:pt x="156" y="45"/>
                    <a:pt x="156" y="45"/>
                    <a:pt x="156" y="45"/>
                  </a:cubicBezTo>
                  <a:cubicBezTo>
                    <a:pt x="156" y="45"/>
                    <a:pt x="156" y="45"/>
                    <a:pt x="156" y="45"/>
                  </a:cubicBezTo>
                  <a:cubicBezTo>
                    <a:pt x="149" y="45"/>
                    <a:pt x="143" y="39"/>
                    <a:pt x="143" y="32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9"/>
                    <a:pt x="59" y="45"/>
                    <a:pt x="52" y="45"/>
                  </a:cubicBezTo>
                  <a:cubicBezTo>
                    <a:pt x="45" y="45"/>
                    <a:pt x="39" y="39"/>
                    <a:pt x="39" y="32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15" y="24"/>
                    <a:pt x="8" y="31"/>
                    <a:pt x="8" y="40"/>
                  </a:cubicBezTo>
                  <a:lnTo>
                    <a:pt x="8" y="64"/>
                  </a:lnTo>
                  <a:close/>
                  <a:moveTo>
                    <a:pt x="200" y="72"/>
                  </a:moveTo>
                  <a:cubicBezTo>
                    <a:pt x="8" y="72"/>
                    <a:pt x="8" y="72"/>
                    <a:pt x="8" y="72"/>
                  </a:cubicBezTo>
                  <a:cubicBezTo>
                    <a:pt x="8" y="184"/>
                    <a:pt x="8" y="184"/>
                    <a:pt x="8" y="184"/>
                  </a:cubicBezTo>
                  <a:cubicBezTo>
                    <a:pt x="8" y="193"/>
                    <a:pt x="15" y="200"/>
                    <a:pt x="24" y="200"/>
                  </a:cubicBezTo>
                  <a:cubicBezTo>
                    <a:pt x="184" y="200"/>
                    <a:pt x="184" y="200"/>
                    <a:pt x="184" y="200"/>
                  </a:cubicBezTo>
                  <a:cubicBezTo>
                    <a:pt x="192" y="200"/>
                    <a:pt x="200" y="193"/>
                    <a:pt x="200" y="184"/>
                  </a:cubicBezTo>
                  <a:lnTo>
                    <a:pt x="200" y="7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591195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六边形 4"/>
          <p:cNvSpPr/>
          <p:nvPr/>
        </p:nvSpPr>
        <p:spPr>
          <a:xfrm>
            <a:off x="-412129" y="193793"/>
            <a:ext cx="1543554" cy="846320"/>
          </a:xfrm>
          <a:prstGeom prst="hexagon">
            <a:avLst/>
          </a:prstGeom>
          <a:gradFill>
            <a:gsLst>
              <a:gs pos="100000">
                <a:srgbClr val="DEDEDE"/>
              </a:gs>
              <a:gs pos="0">
                <a:schemeClr val="bg1"/>
              </a:gs>
            </a:gsLst>
            <a:lin ang="2700000" scaled="1"/>
          </a:gradFill>
          <a:ln>
            <a:noFill/>
          </a:ln>
          <a:effectLst>
            <a:outerShdw blurRad="431800" dist="215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500" y="324565"/>
            <a:ext cx="6655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856F6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3200" dirty="0">
              <a:solidFill>
                <a:srgbClr val="856F62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91180" y="405170"/>
            <a:ext cx="4578414" cy="523220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effectLst>
                <a:innerShdw blurRad="114300">
                  <a:prstClr val="black"/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096087" y="657225"/>
            <a:ext cx="5886276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1" name="组合 10"/>
          <p:cNvGrpSpPr/>
          <p:nvPr/>
        </p:nvGrpSpPr>
        <p:grpSpPr>
          <a:xfrm>
            <a:off x="4627970" y="1841649"/>
            <a:ext cx="6771315" cy="3709988"/>
            <a:chOff x="4627970" y="1841649"/>
            <a:chExt cx="6771315" cy="3709988"/>
          </a:xfrm>
        </p:grpSpPr>
        <p:sp>
          <p:nvSpPr>
            <p:cNvPr id="8" name="任意多边形 7"/>
            <p:cNvSpPr/>
            <p:nvPr/>
          </p:nvSpPr>
          <p:spPr>
            <a:xfrm>
              <a:off x="4627970" y="1841649"/>
              <a:ext cx="6771314" cy="3709988"/>
            </a:xfrm>
            <a:custGeom>
              <a:avLst/>
              <a:gdLst>
                <a:gd name="connsiteX0" fmla="*/ 1595120 w 6380480"/>
                <a:gd name="connsiteY0" fmla="*/ 0 h 2986559"/>
                <a:gd name="connsiteX1" fmla="*/ 3190240 w 6380480"/>
                <a:gd name="connsiteY1" fmla="*/ 130510 h 2986559"/>
                <a:gd name="connsiteX2" fmla="*/ 4785360 w 6380480"/>
                <a:gd name="connsiteY2" fmla="*/ 0 h 2986559"/>
                <a:gd name="connsiteX3" fmla="*/ 6380480 w 6380480"/>
                <a:gd name="connsiteY3" fmla="*/ 130510 h 2986559"/>
                <a:gd name="connsiteX4" fmla="*/ 6380480 w 6380480"/>
                <a:gd name="connsiteY4" fmla="*/ 2815652 h 2986559"/>
                <a:gd name="connsiteX5" fmla="*/ 4785360 w 6380480"/>
                <a:gd name="connsiteY5" fmla="*/ 2986559 h 2986559"/>
                <a:gd name="connsiteX6" fmla="*/ 3190240 w 6380480"/>
                <a:gd name="connsiteY6" fmla="*/ 2815652 h 2986559"/>
                <a:gd name="connsiteX7" fmla="*/ 1595120 w 6380480"/>
                <a:gd name="connsiteY7" fmla="*/ 2986559 h 2986559"/>
                <a:gd name="connsiteX8" fmla="*/ 0 w 6380480"/>
                <a:gd name="connsiteY8" fmla="*/ 2815652 h 2986559"/>
                <a:gd name="connsiteX9" fmla="*/ 0 w 6380480"/>
                <a:gd name="connsiteY9" fmla="*/ 130510 h 2986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80480" h="2986559">
                  <a:moveTo>
                    <a:pt x="1595120" y="0"/>
                  </a:moveTo>
                  <a:lnTo>
                    <a:pt x="3190240" y="130510"/>
                  </a:lnTo>
                  <a:lnTo>
                    <a:pt x="4785360" y="0"/>
                  </a:lnTo>
                  <a:lnTo>
                    <a:pt x="6380480" y="130510"/>
                  </a:lnTo>
                  <a:lnTo>
                    <a:pt x="6380480" y="2815652"/>
                  </a:lnTo>
                  <a:lnTo>
                    <a:pt x="4785360" y="2986559"/>
                  </a:lnTo>
                  <a:lnTo>
                    <a:pt x="3190240" y="2815652"/>
                  </a:lnTo>
                  <a:lnTo>
                    <a:pt x="1595120" y="2986559"/>
                  </a:lnTo>
                  <a:lnTo>
                    <a:pt x="0" y="2815652"/>
                  </a:lnTo>
                  <a:lnTo>
                    <a:pt x="0" y="130510"/>
                  </a:lnTo>
                  <a:close/>
                </a:path>
              </a:pathLst>
            </a:cu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 flipH="1">
              <a:off x="6321219" y="1841649"/>
              <a:ext cx="1693250" cy="3709988"/>
            </a:xfrm>
            <a:custGeom>
              <a:avLst/>
              <a:gdLst>
                <a:gd name="connsiteX0" fmla="*/ 1595120 w 1595120"/>
                <a:gd name="connsiteY0" fmla="*/ 0 h 2986559"/>
                <a:gd name="connsiteX1" fmla="*/ 1595120 w 1595120"/>
                <a:gd name="connsiteY1" fmla="*/ 2986559 h 2986559"/>
                <a:gd name="connsiteX2" fmla="*/ 0 w 1595120"/>
                <a:gd name="connsiteY2" fmla="*/ 2815652 h 2986559"/>
                <a:gd name="connsiteX3" fmla="*/ 0 w 1595120"/>
                <a:gd name="connsiteY3" fmla="*/ 130510 h 2986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5120" h="2986559">
                  <a:moveTo>
                    <a:pt x="1595120" y="0"/>
                  </a:moveTo>
                  <a:lnTo>
                    <a:pt x="1595120" y="2986559"/>
                  </a:lnTo>
                  <a:lnTo>
                    <a:pt x="0" y="2815652"/>
                  </a:lnTo>
                  <a:lnTo>
                    <a:pt x="0" y="13051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 flipH="1">
              <a:off x="9706036" y="1841649"/>
              <a:ext cx="1693249" cy="3709988"/>
            </a:xfrm>
            <a:custGeom>
              <a:avLst/>
              <a:gdLst>
                <a:gd name="connsiteX0" fmla="*/ 1595120 w 1595120"/>
                <a:gd name="connsiteY0" fmla="*/ 0 h 2986559"/>
                <a:gd name="connsiteX1" fmla="*/ 1595120 w 1595120"/>
                <a:gd name="connsiteY1" fmla="*/ 2986559 h 2986559"/>
                <a:gd name="connsiteX2" fmla="*/ 0 w 1595120"/>
                <a:gd name="connsiteY2" fmla="*/ 2815652 h 2986559"/>
                <a:gd name="connsiteX3" fmla="*/ 0 w 1595120"/>
                <a:gd name="connsiteY3" fmla="*/ 130510 h 2986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5120" h="2986559">
                  <a:moveTo>
                    <a:pt x="1595120" y="0"/>
                  </a:moveTo>
                  <a:lnTo>
                    <a:pt x="1595120" y="2986559"/>
                  </a:lnTo>
                  <a:lnTo>
                    <a:pt x="0" y="2815652"/>
                  </a:lnTo>
                  <a:lnTo>
                    <a:pt x="0" y="13051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56068" y="1971835"/>
            <a:ext cx="3267670" cy="719832"/>
            <a:chOff x="856068" y="1971835"/>
            <a:chExt cx="3267670" cy="719832"/>
          </a:xfrm>
        </p:grpSpPr>
        <p:sp>
          <p:nvSpPr>
            <p:cNvPr id="16" name="矩形 15"/>
            <p:cNvSpPr/>
            <p:nvPr/>
          </p:nvSpPr>
          <p:spPr>
            <a:xfrm>
              <a:off x="856068" y="2230002"/>
              <a:ext cx="32676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2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56068" y="1971835"/>
              <a:ext cx="26147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rgbClr val="A6A6A6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56068" y="3311476"/>
            <a:ext cx="3267670" cy="719832"/>
            <a:chOff x="856068" y="3311476"/>
            <a:chExt cx="3267670" cy="719832"/>
          </a:xfrm>
        </p:grpSpPr>
        <p:sp>
          <p:nvSpPr>
            <p:cNvPr id="18" name="矩形 17"/>
            <p:cNvSpPr/>
            <p:nvPr/>
          </p:nvSpPr>
          <p:spPr>
            <a:xfrm>
              <a:off x="856068" y="3569643"/>
              <a:ext cx="32676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2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56068" y="3311476"/>
              <a:ext cx="26147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rgbClr val="A6A6A6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56068" y="4651117"/>
            <a:ext cx="3267670" cy="719832"/>
            <a:chOff x="856068" y="4651117"/>
            <a:chExt cx="3267670" cy="719832"/>
          </a:xfrm>
        </p:grpSpPr>
        <p:sp>
          <p:nvSpPr>
            <p:cNvPr id="20" name="矩形 19"/>
            <p:cNvSpPr/>
            <p:nvPr/>
          </p:nvSpPr>
          <p:spPr>
            <a:xfrm>
              <a:off x="856068" y="4909284"/>
              <a:ext cx="32676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2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56068" y="4651117"/>
              <a:ext cx="26147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rgbClr val="A6A6A6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</p:grpSp>
      <p:sp>
        <p:nvSpPr>
          <p:cNvPr id="23" name="矩形 22"/>
          <p:cNvSpPr/>
          <p:nvPr/>
        </p:nvSpPr>
        <p:spPr>
          <a:xfrm rot="5400000" flipV="1">
            <a:off x="-218043" y="0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C33B2C"/>
              </a:gs>
              <a:gs pos="96000">
                <a:srgbClr val="7A251C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5400000" flipV="1">
            <a:off x="-218043" y="274242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81BDB9"/>
              </a:gs>
              <a:gs pos="85000">
                <a:srgbClr val="3F797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5400000" flipV="1">
            <a:off x="-218043" y="548483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F0D378"/>
              </a:gs>
              <a:gs pos="100000">
                <a:srgbClr val="BB931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5400000" flipV="1">
            <a:off x="-218043" y="822725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957D6F"/>
              </a:gs>
              <a:gs pos="100000">
                <a:srgbClr val="5E4F46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连接符 30"/>
          <p:cNvCxnSpPr/>
          <p:nvPr/>
        </p:nvCxnSpPr>
        <p:spPr>
          <a:xfrm>
            <a:off x="130098" y="6657975"/>
            <a:ext cx="11931804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2077935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235166" y="1602432"/>
            <a:ext cx="5260848" cy="4349498"/>
            <a:chOff x="4235166" y="1602432"/>
            <a:chExt cx="5260848" cy="4349498"/>
          </a:xfrm>
        </p:grpSpPr>
        <p:pic>
          <p:nvPicPr>
            <p:cNvPr id="11" name="Picture 40" descr="C:\Users\Nyamka\Desktop\Presentation MOCK_UP\AAAAAAAAAAAA\Desktop_Screen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35166" y="1602432"/>
              <a:ext cx="5260848" cy="43494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组合 3"/>
            <p:cNvGrpSpPr/>
            <p:nvPr/>
          </p:nvGrpSpPr>
          <p:grpSpPr>
            <a:xfrm>
              <a:off x="5777879" y="2017011"/>
              <a:ext cx="2310540" cy="2291504"/>
              <a:chOff x="5371431" y="2017011"/>
              <a:chExt cx="2310540" cy="2291504"/>
            </a:xfrm>
          </p:grpSpPr>
          <p:sp>
            <p:nvSpPr>
              <p:cNvPr id="32" name="Oval 20"/>
              <p:cNvSpPr>
                <a:spLocks noChangeArrowheads="1"/>
              </p:cNvSpPr>
              <p:nvPr/>
            </p:nvSpPr>
            <p:spPr bwMode="auto">
              <a:xfrm>
                <a:off x="5390468" y="2017011"/>
                <a:ext cx="2291503" cy="2291504"/>
              </a:xfrm>
              <a:prstGeom prst="ellipse">
                <a:avLst/>
              </a:prstGeom>
              <a:gradFill>
                <a:gsLst>
                  <a:gs pos="100000">
                    <a:srgbClr val="DEDEDE"/>
                  </a:gs>
                  <a:gs pos="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431800" dist="215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Freeform 21"/>
              <p:cNvSpPr>
                <a:spLocks/>
              </p:cNvSpPr>
              <p:nvPr/>
            </p:nvSpPr>
            <p:spPr bwMode="auto">
              <a:xfrm>
                <a:off x="6255063" y="2297950"/>
                <a:ext cx="1424998" cy="1076363"/>
              </a:xfrm>
              <a:custGeom>
                <a:avLst/>
                <a:gdLst>
                  <a:gd name="T0" fmla="*/ 44 w 61"/>
                  <a:gd name="T1" fmla="*/ 0 h 46"/>
                  <a:gd name="T2" fmla="*/ 43 w 61"/>
                  <a:gd name="T3" fmla="*/ 1 h 46"/>
                  <a:gd name="T4" fmla="*/ 39 w 61"/>
                  <a:gd name="T5" fmla="*/ 2 h 46"/>
                  <a:gd name="T6" fmla="*/ 35 w 61"/>
                  <a:gd name="T7" fmla="*/ 1 h 46"/>
                  <a:gd name="T8" fmla="*/ 32 w 61"/>
                  <a:gd name="T9" fmla="*/ 3 h 46"/>
                  <a:gd name="T10" fmla="*/ 28 w 61"/>
                  <a:gd name="T11" fmla="*/ 3 h 46"/>
                  <a:gd name="T12" fmla="*/ 26 w 61"/>
                  <a:gd name="T13" fmla="*/ 1 h 46"/>
                  <a:gd name="T14" fmla="*/ 21 w 61"/>
                  <a:gd name="T15" fmla="*/ 0 h 46"/>
                  <a:gd name="T16" fmla="*/ 17 w 61"/>
                  <a:gd name="T17" fmla="*/ 2 h 46"/>
                  <a:gd name="T18" fmla="*/ 14 w 61"/>
                  <a:gd name="T19" fmla="*/ 5 h 46"/>
                  <a:gd name="T20" fmla="*/ 12 w 61"/>
                  <a:gd name="T21" fmla="*/ 8 h 46"/>
                  <a:gd name="T22" fmla="*/ 15 w 61"/>
                  <a:gd name="T23" fmla="*/ 10 h 46"/>
                  <a:gd name="T24" fmla="*/ 19 w 61"/>
                  <a:gd name="T25" fmla="*/ 6 h 46"/>
                  <a:gd name="T26" fmla="*/ 21 w 61"/>
                  <a:gd name="T27" fmla="*/ 5 h 46"/>
                  <a:gd name="T28" fmla="*/ 22 w 61"/>
                  <a:gd name="T29" fmla="*/ 8 h 46"/>
                  <a:gd name="T30" fmla="*/ 19 w 61"/>
                  <a:gd name="T31" fmla="*/ 12 h 46"/>
                  <a:gd name="T32" fmla="*/ 14 w 61"/>
                  <a:gd name="T33" fmla="*/ 12 h 46"/>
                  <a:gd name="T34" fmla="*/ 10 w 61"/>
                  <a:gd name="T35" fmla="*/ 15 h 46"/>
                  <a:gd name="T36" fmla="*/ 5 w 61"/>
                  <a:gd name="T37" fmla="*/ 18 h 46"/>
                  <a:gd name="T38" fmla="*/ 4 w 61"/>
                  <a:gd name="T39" fmla="*/ 20 h 46"/>
                  <a:gd name="T40" fmla="*/ 1 w 61"/>
                  <a:gd name="T41" fmla="*/ 23 h 46"/>
                  <a:gd name="T42" fmla="*/ 6 w 61"/>
                  <a:gd name="T43" fmla="*/ 24 h 46"/>
                  <a:gd name="T44" fmla="*/ 12 w 61"/>
                  <a:gd name="T45" fmla="*/ 20 h 46"/>
                  <a:gd name="T46" fmla="*/ 19 w 61"/>
                  <a:gd name="T47" fmla="*/ 22 h 46"/>
                  <a:gd name="T48" fmla="*/ 25 w 61"/>
                  <a:gd name="T49" fmla="*/ 24 h 46"/>
                  <a:gd name="T50" fmla="*/ 30 w 61"/>
                  <a:gd name="T51" fmla="*/ 26 h 46"/>
                  <a:gd name="T52" fmla="*/ 29 w 61"/>
                  <a:gd name="T53" fmla="*/ 30 h 46"/>
                  <a:gd name="T54" fmla="*/ 29 w 61"/>
                  <a:gd name="T55" fmla="*/ 32 h 46"/>
                  <a:gd name="T56" fmla="*/ 32 w 61"/>
                  <a:gd name="T57" fmla="*/ 35 h 46"/>
                  <a:gd name="T58" fmla="*/ 32 w 61"/>
                  <a:gd name="T59" fmla="*/ 37 h 46"/>
                  <a:gd name="T60" fmla="*/ 33 w 61"/>
                  <a:gd name="T61" fmla="*/ 39 h 46"/>
                  <a:gd name="T62" fmla="*/ 35 w 61"/>
                  <a:gd name="T63" fmla="*/ 41 h 46"/>
                  <a:gd name="T64" fmla="*/ 38 w 61"/>
                  <a:gd name="T65" fmla="*/ 41 h 46"/>
                  <a:gd name="T66" fmla="*/ 41 w 61"/>
                  <a:gd name="T67" fmla="*/ 40 h 46"/>
                  <a:gd name="T68" fmla="*/ 45 w 61"/>
                  <a:gd name="T69" fmla="*/ 37 h 46"/>
                  <a:gd name="T70" fmla="*/ 45 w 61"/>
                  <a:gd name="T71" fmla="*/ 35 h 46"/>
                  <a:gd name="T72" fmla="*/ 44 w 61"/>
                  <a:gd name="T73" fmla="*/ 33 h 46"/>
                  <a:gd name="T74" fmla="*/ 46 w 61"/>
                  <a:gd name="T75" fmla="*/ 34 h 46"/>
                  <a:gd name="T76" fmla="*/ 49 w 61"/>
                  <a:gd name="T77" fmla="*/ 33 h 46"/>
                  <a:gd name="T78" fmla="*/ 50 w 61"/>
                  <a:gd name="T79" fmla="*/ 35 h 46"/>
                  <a:gd name="T80" fmla="*/ 52 w 61"/>
                  <a:gd name="T81" fmla="*/ 36 h 46"/>
                  <a:gd name="T82" fmla="*/ 54 w 61"/>
                  <a:gd name="T83" fmla="*/ 38 h 46"/>
                  <a:gd name="T84" fmla="*/ 55 w 61"/>
                  <a:gd name="T85" fmla="*/ 43 h 46"/>
                  <a:gd name="T86" fmla="*/ 56 w 61"/>
                  <a:gd name="T87" fmla="*/ 46 h 46"/>
                  <a:gd name="T88" fmla="*/ 59 w 61"/>
                  <a:gd name="T89" fmla="*/ 44 h 46"/>
                  <a:gd name="T90" fmla="*/ 60 w 61"/>
                  <a:gd name="T91" fmla="*/ 39 h 46"/>
                  <a:gd name="T92" fmla="*/ 61 w 61"/>
                  <a:gd name="T93" fmla="*/ 37 h 46"/>
                  <a:gd name="T94" fmla="*/ 55 w 61"/>
                  <a:gd name="T95" fmla="*/ 1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1" h="46">
                    <a:moveTo>
                      <a:pt x="55" y="13"/>
                    </a:moveTo>
                    <a:cubicBezTo>
                      <a:pt x="52" y="8"/>
                      <a:pt x="48" y="4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3" y="0"/>
                      <a:pt x="43" y="1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2"/>
                      <a:pt x="40" y="3"/>
                      <a:pt x="39" y="2"/>
                    </a:cubicBezTo>
                    <a:cubicBezTo>
                      <a:pt x="38" y="2"/>
                      <a:pt x="38" y="3"/>
                      <a:pt x="37" y="2"/>
                    </a:cubicBezTo>
                    <a:cubicBezTo>
                      <a:pt x="36" y="2"/>
                      <a:pt x="36" y="1"/>
                      <a:pt x="35" y="1"/>
                    </a:cubicBezTo>
                    <a:cubicBezTo>
                      <a:pt x="33" y="2"/>
                      <a:pt x="34" y="1"/>
                      <a:pt x="33" y="2"/>
                    </a:cubicBezTo>
                    <a:cubicBezTo>
                      <a:pt x="32" y="3"/>
                      <a:pt x="33" y="3"/>
                      <a:pt x="32" y="3"/>
                    </a:cubicBezTo>
                    <a:cubicBezTo>
                      <a:pt x="31" y="3"/>
                      <a:pt x="31" y="3"/>
                      <a:pt x="30" y="3"/>
                    </a:cubicBezTo>
                    <a:cubicBezTo>
                      <a:pt x="29" y="3"/>
                      <a:pt x="29" y="4"/>
                      <a:pt x="28" y="3"/>
                    </a:cubicBezTo>
                    <a:cubicBezTo>
                      <a:pt x="28" y="3"/>
                      <a:pt x="27" y="3"/>
                      <a:pt x="27" y="2"/>
                    </a:cubicBezTo>
                    <a:cubicBezTo>
                      <a:pt x="26" y="2"/>
                      <a:pt x="26" y="2"/>
                      <a:pt x="26" y="1"/>
                    </a:cubicBezTo>
                    <a:cubicBezTo>
                      <a:pt x="25" y="1"/>
                      <a:pt x="24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0" y="1"/>
                      <a:pt x="20" y="0"/>
                      <a:pt x="19" y="1"/>
                    </a:cubicBezTo>
                    <a:cubicBezTo>
                      <a:pt x="18" y="2"/>
                      <a:pt x="18" y="2"/>
                      <a:pt x="17" y="2"/>
                    </a:cubicBezTo>
                    <a:cubicBezTo>
                      <a:pt x="17" y="2"/>
                      <a:pt x="17" y="1"/>
                      <a:pt x="16" y="3"/>
                    </a:cubicBezTo>
                    <a:cubicBezTo>
                      <a:pt x="15" y="4"/>
                      <a:pt x="15" y="4"/>
                      <a:pt x="14" y="5"/>
                    </a:cubicBezTo>
                    <a:cubicBezTo>
                      <a:pt x="13" y="5"/>
                      <a:pt x="13" y="5"/>
                      <a:pt x="12" y="6"/>
                    </a:cubicBezTo>
                    <a:cubicBezTo>
                      <a:pt x="11" y="7"/>
                      <a:pt x="11" y="8"/>
                      <a:pt x="12" y="8"/>
                    </a:cubicBezTo>
                    <a:cubicBezTo>
                      <a:pt x="12" y="9"/>
                      <a:pt x="14" y="9"/>
                      <a:pt x="14" y="9"/>
                    </a:cubicBezTo>
                    <a:cubicBezTo>
                      <a:pt x="15" y="10"/>
                      <a:pt x="14" y="10"/>
                      <a:pt x="15" y="10"/>
                    </a:cubicBezTo>
                    <a:cubicBezTo>
                      <a:pt x="17" y="10"/>
                      <a:pt x="18" y="9"/>
                      <a:pt x="18" y="9"/>
                    </a:cubicBezTo>
                    <a:cubicBezTo>
                      <a:pt x="18" y="8"/>
                      <a:pt x="17" y="7"/>
                      <a:pt x="19" y="6"/>
                    </a:cubicBezTo>
                    <a:cubicBezTo>
                      <a:pt x="20" y="4"/>
                      <a:pt x="20" y="4"/>
                      <a:pt x="21" y="4"/>
                    </a:cubicBezTo>
                    <a:cubicBezTo>
                      <a:pt x="22" y="4"/>
                      <a:pt x="22" y="4"/>
                      <a:pt x="21" y="5"/>
                    </a:cubicBezTo>
                    <a:cubicBezTo>
                      <a:pt x="21" y="6"/>
                      <a:pt x="20" y="7"/>
                      <a:pt x="21" y="7"/>
                    </a:cubicBezTo>
                    <a:cubicBezTo>
                      <a:pt x="21" y="8"/>
                      <a:pt x="22" y="7"/>
                      <a:pt x="22" y="8"/>
                    </a:cubicBezTo>
                    <a:cubicBezTo>
                      <a:pt x="22" y="10"/>
                      <a:pt x="21" y="9"/>
                      <a:pt x="20" y="10"/>
                    </a:cubicBezTo>
                    <a:cubicBezTo>
                      <a:pt x="19" y="11"/>
                      <a:pt x="20" y="12"/>
                      <a:pt x="19" y="12"/>
                    </a:cubicBezTo>
                    <a:cubicBezTo>
                      <a:pt x="18" y="12"/>
                      <a:pt x="19" y="12"/>
                      <a:pt x="17" y="12"/>
                    </a:cubicBezTo>
                    <a:cubicBezTo>
                      <a:pt x="16" y="12"/>
                      <a:pt x="15" y="11"/>
                      <a:pt x="14" y="12"/>
                    </a:cubicBezTo>
                    <a:cubicBezTo>
                      <a:pt x="13" y="13"/>
                      <a:pt x="13" y="13"/>
                      <a:pt x="12" y="13"/>
                    </a:cubicBezTo>
                    <a:cubicBezTo>
                      <a:pt x="10" y="14"/>
                      <a:pt x="11" y="14"/>
                      <a:pt x="10" y="15"/>
                    </a:cubicBezTo>
                    <a:cubicBezTo>
                      <a:pt x="8" y="15"/>
                      <a:pt x="7" y="16"/>
                      <a:pt x="6" y="16"/>
                    </a:cubicBezTo>
                    <a:cubicBezTo>
                      <a:pt x="6" y="17"/>
                      <a:pt x="5" y="17"/>
                      <a:pt x="5" y="18"/>
                    </a:cubicBezTo>
                    <a:cubicBezTo>
                      <a:pt x="5" y="18"/>
                      <a:pt x="6" y="19"/>
                      <a:pt x="5" y="19"/>
                    </a:cubicBezTo>
                    <a:cubicBezTo>
                      <a:pt x="5" y="20"/>
                      <a:pt x="4" y="20"/>
                      <a:pt x="4" y="20"/>
                    </a:cubicBezTo>
                    <a:cubicBezTo>
                      <a:pt x="3" y="20"/>
                      <a:pt x="2" y="20"/>
                      <a:pt x="2" y="21"/>
                    </a:cubicBezTo>
                    <a:cubicBezTo>
                      <a:pt x="1" y="22"/>
                      <a:pt x="0" y="22"/>
                      <a:pt x="1" y="23"/>
                    </a:cubicBezTo>
                    <a:cubicBezTo>
                      <a:pt x="2" y="23"/>
                      <a:pt x="2" y="23"/>
                      <a:pt x="3" y="24"/>
                    </a:cubicBezTo>
                    <a:cubicBezTo>
                      <a:pt x="4" y="24"/>
                      <a:pt x="4" y="25"/>
                      <a:pt x="6" y="24"/>
                    </a:cubicBezTo>
                    <a:cubicBezTo>
                      <a:pt x="7" y="23"/>
                      <a:pt x="9" y="22"/>
                      <a:pt x="10" y="21"/>
                    </a:cubicBezTo>
                    <a:cubicBezTo>
                      <a:pt x="11" y="20"/>
                      <a:pt x="11" y="19"/>
                      <a:pt x="12" y="20"/>
                    </a:cubicBezTo>
                    <a:cubicBezTo>
                      <a:pt x="14" y="20"/>
                      <a:pt x="14" y="21"/>
                      <a:pt x="15" y="21"/>
                    </a:cubicBezTo>
                    <a:cubicBezTo>
                      <a:pt x="16" y="22"/>
                      <a:pt x="17" y="22"/>
                      <a:pt x="19" y="22"/>
                    </a:cubicBezTo>
                    <a:cubicBezTo>
                      <a:pt x="20" y="22"/>
                      <a:pt x="22" y="23"/>
                      <a:pt x="23" y="23"/>
                    </a:cubicBezTo>
                    <a:cubicBezTo>
                      <a:pt x="24" y="23"/>
                      <a:pt x="24" y="23"/>
                      <a:pt x="25" y="24"/>
                    </a:cubicBezTo>
                    <a:cubicBezTo>
                      <a:pt x="26" y="25"/>
                      <a:pt x="26" y="25"/>
                      <a:pt x="28" y="25"/>
                    </a:cubicBezTo>
                    <a:cubicBezTo>
                      <a:pt x="29" y="25"/>
                      <a:pt x="31" y="25"/>
                      <a:pt x="30" y="26"/>
                    </a:cubicBezTo>
                    <a:cubicBezTo>
                      <a:pt x="29" y="27"/>
                      <a:pt x="29" y="29"/>
                      <a:pt x="29" y="29"/>
                    </a:cubicBezTo>
                    <a:cubicBezTo>
                      <a:pt x="29" y="29"/>
                      <a:pt x="29" y="30"/>
                      <a:pt x="29" y="30"/>
                    </a:cubicBezTo>
                    <a:cubicBezTo>
                      <a:pt x="29" y="30"/>
                      <a:pt x="29" y="30"/>
                      <a:pt x="29" y="31"/>
                    </a:cubicBezTo>
                    <a:cubicBezTo>
                      <a:pt x="29" y="31"/>
                      <a:pt x="29" y="31"/>
                      <a:pt x="29" y="32"/>
                    </a:cubicBezTo>
                    <a:cubicBezTo>
                      <a:pt x="29" y="32"/>
                      <a:pt x="29" y="33"/>
                      <a:pt x="30" y="34"/>
                    </a:cubicBezTo>
                    <a:cubicBezTo>
                      <a:pt x="31" y="34"/>
                      <a:pt x="32" y="35"/>
                      <a:pt x="32" y="35"/>
                    </a:cubicBezTo>
                    <a:cubicBezTo>
                      <a:pt x="32" y="35"/>
                      <a:pt x="32" y="36"/>
                      <a:pt x="32" y="36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3" y="37"/>
                      <a:pt x="33" y="37"/>
                      <a:pt x="33" y="38"/>
                    </a:cubicBezTo>
                    <a:cubicBezTo>
                      <a:pt x="33" y="38"/>
                      <a:pt x="33" y="38"/>
                      <a:pt x="33" y="39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41"/>
                      <a:pt x="34" y="40"/>
                      <a:pt x="35" y="41"/>
                    </a:cubicBezTo>
                    <a:cubicBezTo>
                      <a:pt x="35" y="42"/>
                      <a:pt x="35" y="42"/>
                      <a:pt x="36" y="42"/>
                    </a:cubicBezTo>
                    <a:cubicBezTo>
                      <a:pt x="36" y="42"/>
                      <a:pt x="37" y="41"/>
                      <a:pt x="38" y="41"/>
                    </a:cubicBezTo>
                    <a:cubicBezTo>
                      <a:pt x="38" y="41"/>
                      <a:pt x="39" y="41"/>
                      <a:pt x="39" y="41"/>
                    </a:cubicBezTo>
                    <a:cubicBezTo>
                      <a:pt x="39" y="41"/>
                      <a:pt x="40" y="41"/>
                      <a:pt x="41" y="40"/>
                    </a:cubicBezTo>
                    <a:cubicBezTo>
                      <a:pt x="42" y="39"/>
                      <a:pt x="41" y="39"/>
                      <a:pt x="42" y="39"/>
                    </a:cubicBezTo>
                    <a:cubicBezTo>
                      <a:pt x="43" y="38"/>
                      <a:pt x="44" y="38"/>
                      <a:pt x="45" y="37"/>
                    </a:cubicBezTo>
                    <a:cubicBezTo>
                      <a:pt x="46" y="36"/>
                      <a:pt x="45" y="36"/>
                      <a:pt x="46" y="36"/>
                    </a:cubicBezTo>
                    <a:cubicBezTo>
                      <a:pt x="46" y="35"/>
                      <a:pt x="46" y="35"/>
                      <a:pt x="45" y="35"/>
                    </a:cubicBezTo>
                    <a:cubicBezTo>
                      <a:pt x="45" y="35"/>
                      <a:pt x="45" y="35"/>
                      <a:pt x="45" y="34"/>
                    </a:cubicBezTo>
                    <a:cubicBezTo>
                      <a:pt x="44" y="34"/>
                      <a:pt x="44" y="34"/>
                      <a:pt x="44" y="33"/>
                    </a:cubicBezTo>
                    <a:cubicBezTo>
                      <a:pt x="44" y="33"/>
                      <a:pt x="45" y="33"/>
                      <a:pt x="45" y="33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7" y="34"/>
                      <a:pt x="47" y="33"/>
                      <a:pt x="48" y="33"/>
                    </a:cubicBezTo>
                    <a:cubicBezTo>
                      <a:pt x="48" y="33"/>
                      <a:pt x="48" y="33"/>
                      <a:pt x="49" y="33"/>
                    </a:cubicBezTo>
                    <a:cubicBezTo>
                      <a:pt x="49" y="33"/>
                      <a:pt x="49" y="33"/>
                      <a:pt x="49" y="34"/>
                    </a:cubicBezTo>
                    <a:cubicBezTo>
                      <a:pt x="50" y="34"/>
                      <a:pt x="50" y="34"/>
                      <a:pt x="50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2" y="35"/>
                      <a:pt x="52" y="36"/>
                      <a:pt x="52" y="36"/>
                    </a:cubicBezTo>
                    <a:cubicBezTo>
                      <a:pt x="53" y="37"/>
                      <a:pt x="53" y="36"/>
                      <a:pt x="53" y="37"/>
                    </a:cubicBezTo>
                    <a:cubicBezTo>
                      <a:pt x="53" y="37"/>
                      <a:pt x="54" y="37"/>
                      <a:pt x="54" y="38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40"/>
                      <a:pt x="55" y="42"/>
                      <a:pt x="55" y="43"/>
                    </a:cubicBezTo>
                    <a:cubicBezTo>
                      <a:pt x="55" y="43"/>
                      <a:pt x="55" y="43"/>
                      <a:pt x="55" y="44"/>
                    </a:cubicBezTo>
                    <a:cubicBezTo>
                      <a:pt x="55" y="44"/>
                      <a:pt x="56" y="45"/>
                      <a:pt x="56" y="46"/>
                    </a:cubicBezTo>
                    <a:cubicBezTo>
                      <a:pt x="57" y="46"/>
                      <a:pt x="57" y="45"/>
                      <a:pt x="58" y="45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59" y="43"/>
                      <a:pt x="59" y="43"/>
                      <a:pt x="59" y="42"/>
                    </a:cubicBezTo>
                    <a:cubicBezTo>
                      <a:pt x="59" y="41"/>
                      <a:pt x="59" y="40"/>
                      <a:pt x="60" y="39"/>
                    </a:cubicBezTo>
                    <a:cubicBezTo>
                      <a:pt x="60" y="38"/>
                      <a:pt x="60" y="38"/>
                      <a:pt x="61" y="38"/>
                    </a:cubicBezTo>
                    <a:cubicBezTo>
                      <a:pt x="61" y="38"/>
                      <a:pt x="61" y="37"/>
                      <a:pt x="61" y="37"/>
                    </a:cubicBezTo>
                    <a:cubicBezTo>
                      <a:pt x="61" y="36"/>
                      <a:pt x="61" y="35"/>
                      <a:pt x="61" y="34"/>
                    </a:cubicBezTo>
                    <a:cubicBezTo>
                      <a:pt x="60" y="26"/>
                      <a:pt x="59" y="19"/>
                      <a:pt x="55" y="13"/>
                    </a:cubicBezTo>
                    <a:close/>
                  </a:path>
                </a:pathLst>
              </a:custGeom>
              <a:gradFill flip="none" rotWithShape="1">
                <a:gsLst>
                  <a:gs pos="10000">
                    <a:srgbClr val="957D6F"/>
                  </a:gs>
                  <a:gs pos="100000">
                    <a:srgbClr val="5E4F46"/>
                  </a:gs>
                </a:gsLst>
                <a:lin ang="10800000" scaled="0"/>
                <a:tileRect/>
              </a:gradFill>
              <a:ln>
                <a:noFill/>
              </a:ln>
              <a:effectLst>
                <a:innerShdw blurRad="114300">
                  <a:prstClr val="black"/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38" name="Group 3"/>
              <p:cNvGrpSpPr/>
              <p:nvPr/>
            </p:nvGrpSpPr>
            <p:grpSpPr>
              <a:xfrm>
                <a:off x="5853413" y="2097341"/>
                <a:ext cx="609262" cy="538183"/>
                <a:chOff x="4853438" y="1717504"/>
                <a:chExt cx="1155873" cy="1021023"/>
              </a:xfrm>
              <a:solidFill>
                <a:srgbClr val="90DDF7"/>
              </a:solidFill>
            </p:grpSpPr>
            <p:sp>
              <p:nvSpPr>
                <p:cNvPr id="39" name="Freeform 22"/>
                <p:cNvSpPr>
                  <a:spLocks/>
                </p:cNvSpPr>
                <p:nvPr/>
              </p:nvSpPr>
              <p:spPr bwMode="auto">
                <a:xfrm>
                  <a:off x="5386422" y="2468823"/>
                  <a:ext cx="308233" cy="269704"/>
                </a:xfrm>
                <a:custGeom>
                  <a:avLst/>
                  <a:gdLst>
                    <a:gd name="T0" fmla="*/ 5 w 7"/>
                    <a:gd name="T1" fmla="*/ 1 h 6"/>
                    <a:gd name="T2" fmla="*/ 4 w 7"/>
                    <a:gd name="T3" fmla="*/ 0 h 6"/>
                    <a:gd name="T4" fmla="*/ 3 w 7"/>
                    <a:gd name="T5" fmla="*/ 0 h 6"/>
                    <a:gd name="T6" fmla="*/ 2 w 7"/>
                    <a:gd name="T7" fmla="*/ 1 h 6"/>
                    <a:gd name="T8" fmla="*/ 2 w 7"/>
                    <a:gd name="T9" fmla="*/ 1 h 6"/>
                    <a:gd name="T10" fmla="*/ 1 w 7"/>
                    <a:gd name="T11" fmla="*/ 2 h 6"/>
                    <a:gd name="T12" fmla="*/ 1 w 7"/>
                    <a:gd name="T13" fmla="*/ 3 h 6"/>
                    <a:gd name="T14" fmla="*/ 0 w 7"/>
                    <a:gd name="T15" fmla="*/ 3 h 6"/>
                    <a:gd name="T16" fmla="*/ 0 w 7"/>
                    <a:gd name="T17" fmla="*/ 4 h 6"/>
                    <a:gd name="T18" fmla="*/ 1 w 7"/>
                    <a:gd name="T19" fmla="*/ 4 h 6"/>
                    <a:gd name="T20" fmla="*/ 2 w 7"/>
                    <a:gd name="T21" fmla="*/ 3 h 6"/>
                    <a:gd name="T22" fmla="*/ 3 w 7"/>
                    <a:gd name="T23" fmla="*/ 3 h 6"/>
                    <a:gd name="T24" fmla="*/ 3 w 7"/>
                    <a:gd name="T25" fmla="*/ 3 h 6"/>
                    <a:gd name="T26" fmla="*/ 3 w 7"/>
                    <a:gd name="T27" fmla="*/ 4 h 6"/>
                    <a:gd name="T28" fmla="*/ 2 w 7"/>
                    <a:gd name="T29" fmla="*/ 5 h 6"/>
                    <a:gd name="T30" fmla="*/ 2 w 7"/>
                    <a:gd name="T31" fmla="*/ 5 h 6"/>
                    <a:gd name="T32" fmla="*/ 3 w 7"/>
                    <a:gd name="T33" fmla="*/ 5 h 6"/>
                    <a:gd name="T34" fmla="*/ 4 w 7"/>
                    <a:gd name="T35" fmla="*/ 5 h 6"/>
                    <a:gd name="T36" fmla="*/ 5 w 7"/>
                    <a:gd name="T37" fmla="*/ 5 h 6"/>
                    <a:gd name="T38" fmla="*/ 6 w 7"/>
                    <a:gd name="T39" fmla="*/ 5 h 6"/>
                    <a:gd name="T40" fmla="*/ 7 w 7"/>
                    <a:gd name="T41" fmla="*/ 4 h 6"/>
                    <a:gd name="T42" fmla="*/ 7 w 7"/>
                    <a:gd name="T43" fmla="*/ 3 h 6"/>
                    <a:gd name="T44" fmla="*/ 6 w 7"/>
                    <a:gd name="T45" fmla="*/ 2 h 6"/>
                    <a:gd name="T46" fmla="*/ 5 w 7"/>
                    <a:gd name="T47" fmla="*/ 2 h 6"/>
                    <a:gd name="T48" fmla="*/ 5 w 7"/>
                    <a:gd name="T4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" h="6">
                      <a:moveTo>
                        <a:pt x="5" y="1"/>
                      </a:move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3" y="0"/>
                        <a:pt x="3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2" y="3"/>
                        <a:pt x="2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6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5" y="5"/>
                        <a:pt x="4" y="4"/>
                        <a:pt x="5" y="5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6" y="2"/>
                        <a:pt x="6" y="3"/>
                        <a:pt x="6" y="2"/>
                      </a:cubicBezTo>
                      <a:cubicBezTo>
                        <a:pt x="6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">
                      <a:srgbClr val="81BDB9"/>
                    </a:gs>
                    <a:gs pos="85000">
                      <a:srgbClr val="3F7975"/>
                    </a:gs>
                  </a:gsLst>
                  <a:lin ang="10800000" scaled="0"/>
                  <a:tileRect/>
                </a:gra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0" name="Freeform 24"/>
                <p:cNvSpPr>
                  <a:spLocks/>
                </p:cNvSpPr>
                <p:nvPr/>
              </p:nvSpPr>
              <p:spPr bwMode="auto">
                <a:xfrm>
                  <a:off x="4853438" y="1717504"/>
                  <a:ext cx="1155873" cy="841221"/>
                </a:xfrm>
                <a:custGeom>
                  <a:avLst/>
                  <a:gdLst>
                    <a:gd name="T0" fmla="*/ 21 w 26"/>
                    <a:gd name="T1" fmla="*/ 1 h 19"/>
                    <a:gd name="T2" fmla="*/ 18 w 26"/>
                    <a:gd name="T3" fmla="*/ 0 h 19"/>
                    <a:gd name="T4" fmla="*/ 14 w 26"/>
                    <a:gd name="T5" fmla="*/ 1 h 19"/>
                    <a:gd name="T6" fmla="*/ 12 w 26"/>
                    <a:gd name="T7" fmla="*/ 2 h 19"/>
                    <a:gd name="T8" fmla="*/ 9 w 26"/>
                    <a:gd name="T9" fmla="*/ 2 h 19"/>
                    <a:gd name="T10" fmla="*/ 7 w 26"/>
                    <a:gd name="T11" fmla="*/ 3 h 19"/>
                    <a:gd name="T12" fmla="*/ 4 w 26"/>
                    <a:gd name="T13" fmla="*/ 5 h 19"/>
                    <a:gd name="T14" fmla="*/ 2 w 26"/>
                    <a:gd name="T15" fmla="*/ 6 h 19"/>
                    <a:gd name="T16" fmla="*/ 1 w 26"/>
                    <a:gd name="T17" fmla="*/ 7 h 19"/>
                    <a:gd name="T18" fmla="*/ 3 w 26"/>
                    <a:gd name="T19" fmla="*/ 8 h 19"/>
                    <a:gd name="T20" fmla="*/ 4 w 26"/>
                    <a:gd name="T21" fmla="*/ 10 h 19"/>
                    <a:gd name="T22" fmla="*/ 5 w 26"/>
                    <a:gd name="T23" fmla="*/ 14 h 19"/>
                    <a:gd name="T24" fmla="*/ 5 w 26"/>
                    <a:gd name="T25" fmla="*/ 16 h 19"/>
                    <a:gd name="T26" fmla="*/ 7 w 26"/>
                    <a:gd name="T27" fmla="*/ 17 h 19"/>
                    <a:gd name="T28" fmla="*/ 10 w 26"/>
                    <a:gd name="T29" fmla="*/ 14 h 19"/>
                    <a:gd name="T30" fmla="*/ 12 w 26"/>
                    <a:gd name="T31" fmla="*/ 12 h 19"/>
                    <a:gd name="T32" fmla="*/ 15 w 26"/>
                    <a:gd name="T33" fmla="*/ 11 h 19"/>
                    <a:gd name="T34" fmla="*/ 17 w 26"/>
                    <a:gd name="T35" fmla="*/ 10 h 19"/>
                    <a:gd name="T36" fmla="*/ 21 w 26"/>
                    <a:gd name="T37" fmla="*/ 9 h 19"/>
                    <a:gd name="T38" fmla="*/ 23 w 26"/>
                    <a:gd name="T39" fmla="*/ 7 h 19"/>
                    <a:gd name="T40" fmla="*/ 25 w 26"/>
                    <a:gd name="T41" fmla="*/ 3 h 19"/>
                    <a:gd name="T42" fmla="*/ 21 w 26"/>
                    <a:gd name="T43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" h="19">
                      <a:moveTo>
                        <a:pt x="21" y="1"/>
                      </a:moveTo>
                      <a:cubicBezTo>
                        <a:pt x="19" y="2"/>
                        <a:pt x="19" y="0"/>
                        <a:pt x="18" y="0"/>
                      </a:cubicBezTo>
                      <a:cubicBezTo>
                        <a:pt x="16" y="1"/>
                        <a:pt x="15" y="1"/>
                        <a:pt x="14" y="1"/>
                      </a:cubicBezTo>
                      <a:cubicBezTo>
                        <a:pt x="13" y="2"/>
                        <a:pt x="12" y="2"/>
                        <a:pt x="12" y="2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7" y="3"/>
                        <a:pt x="8" y="2"/>
                        <a:pt x="7" y="3"/>
                      </a:cubicBezTo>
                      <a:cubicBezTo>
                        <a:pt x="5" y="3"/>
                        <a:pt x="5" y="3"/>
                        <a:pt x="4" y="5"/>
                      </a:cubicBezTo>
                      <a:cubicBezTo>
                        <a:pt x="3" y="6"/>
                        <a:pt x="2" y="5"/>
                        <a:pt x="2" y="6"/>
                      </a:cubicBezTo>
                      <a:cubicBezTo>
                        <a:pt x="1" y="7"/>
                        <a:pt x="0" y="7"/>
                        <a:pt x="1" y="7"/>
                      </a:cubicBezTo>
                      <a:cubicBezTo>
                        <a:pt x="2" y="8"/>
                        <a:pt x="3" y="8"/>
                        <a:pt x="3" y="8"/>
                      </a:cubicBezTo>
                      <a:cubicBezTo>
                        <a:pt x="3" y="8"/>
                        <a:pt x="5" y="9"/>
                        <a:pt x="4" y="10"/>
                      </a:cubicBezTo>
                      <a:cubicBezTo>
                        <a:pt x="4" y="11"/>
                        <a:pt x="5" y="11"/>
                        <a:pt x="5" y="14"/>
                      </a:cubicBezTo>
                      <a:cubicBezTo>
                        <a:pt x="4" y="16"/>
                        <a:pt x="4" y="14"/>
                        <a:pt x="5" y="16"/>
                      </a:cubicBezTo>
                      <a:cubicBezTo>
                        <a:pt x="6" y="17"/>
                        <a:pt x="5" y="19"/>
                        <a:pt x="7" y="17"/>
                      </a:cubicBezTo>
                      <a:cubicBezTo>
                        <a:pt x="8" y="16"/>
                        <a:pt x="8" y="16"/>
                        <a:pt x="10" y="14"/>
                      </a:cubicBezTo>
                      <a:cubicBezTo>
                        <a:pt x="12" y="12"/>
                        <a:pt x="10" y="13"/>
                        <a:pt x="12" y="12"/>
                      </a:cubicBezTo>
                      <a:cubicBezTo>
                        <a:pt x="14" y="11"/>
                        <a:pt x="13" y="12"/>
                        <a:pt x="15" y="11"/>
                      </a:cubicBezTo>
                      <a:cubicBezTo>
                        <a:pt x="17" y="10"/>
                        <a:pt x="16" y="11"/>
                        <a:pt x="17" y="10"/>
                      </a:cubicBezTo>
                      <a:cubicBezTo>
                        <a:pt x="19" y="10"/>
                        <a:pt x="18" y="10"/>
                        <a:pt x="21" y="9"/>
                      </a:cubicBezTo>
                      <a:cubicBezTo>
                        <a:pt x="23" y="7"/>
                        <a:pt x="22" y="10"/>
                        <a:pt x="23" y="7"/>
                      </a:cubicBezTo>
                      <a:cubicBezTo>
                        <a:pt x="24" y="4"/>
                        <a:pt x="23" y="4"/>
                        <a:pt x="25" y="3"/>
                      </a:cubicBezTo>
                      <a:cubicBezTo>
                        <a:pt x="26" y="2"/>
                        <a:pt x="24" y="0"/>
                        <a:pt x="21" y="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">
                      <a:srgbClr val="81BDB9"/>
                    </a:gs>
                    <a:gs pos="85000">
                      <a:srgbClr val="3F7975"/>
                    </a:gs>
                  </a:gsLst>
                  <a:lin ang="10800000" scaled="0"/>
                  <a:tileRect/>
                </a:gra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41" name="Group 4"/>
              <p:cNvGrpSpPr/>
              <p:nvPr/>
            </p:nvGrpSpPr>
            <p:grpSpPr>
              <a:xfrm>
                <a:off x="5371431" y="2484112"/>
                <a:ext cx="585570" cy="1590851"/>
                <a:chOff x="3922316" y="2333969"/>
                <a:chExt cx="1110925" cy="3018113"/>
              </a:xfrm>
              <a:solidFill>
                <a:srgbClr val="C7EEFB"/>
              </a:solidFill>
            </p:grpSpPr>
            <p:sp>
              <p:nvSpPr>
                <p:cNvPr id="42" name="Freeform 25"/>
                <p:cNvSpPr>
                  <a:spLocks/>
                </p:cNvSpPr>
                <p:nvPr/>
              </p:nvSpPr>
              <p:spPr bwMode="auto">
                <a:xfrm>
                  <a:off x="3922316" y="2333969"/>
                  <a:ext cx="1065972" cy="1290727"/>
                </a:xfrm>
                <a:custGeom>
                  <a:avLst/>
                  <a:gdLst>
                    <a:gd name="T0" fmla="*/ 23 w 24"/>
                    <a:gd name="T1" fmla="*/ 8 h 29"/>
                    <a:gd name="T2" fmla="*/ 22 w 24"/>
                    <a:gd name="T3" fmla="*/ 5 h 29"/>
                    <a:gd name="T4" fmla="*/ 20 w 24"/>
                    <a:gd name="T5" fmla="*/ 4 h 29"/>
                    <a:gd name="T6" fmla="*/ 19 w 24"/>
                    <a:gd name="T7" fmla="*/ 2 h 29"/>
                    <a:gd name="T8" fmla="*/ 16 w 24"/>
                    <a:gd name="T9" fmla="*/ 2 h 29"/>
                    <a:gd name="T10" fmla="*/ 12 w 24"/>
                    <a:gd name="T11" fmla="*/ 4 h 29"/>
                    <a:gd name="T12" fmla="*/ 10 w 24"/>
                    <a:gd name="T13" fmla="*/ 7 h 29"/>
                    <a:gd name="T14" fmla="*/ 5 w 24"/>
                    <a:gd name="T15" fmla="*/ 11 h 29"/>
                    <a:gd name="T16" fmla="*/ 2 w 24"/>
                    <a:gd name="T17" fmla="*/ 18 h 29"/>
                    <a:gd name="T18" fmla="*/ 3 w 24"/>
                    <a:gd name="T19" fmla="*/ 26 h 29"/>
                    <a:gd name="T20" fmla="*/ 6 w 24"/>
                    <a:gd name="T21" fmla="*/ 21 h 29"/>
                    <a:gd name="T22" fmla="*/ 8 w 24"/>
                    <a:gd name="T23" fmla="*/ 18 h 29"/>
                    <a:gd name="T24" fmla="*/ 11 w 24"/>
                    <a:gd name="T25" fmla="*/ 14 h 29"/>
                    <a:gd name="T26" fmla="*/ 15 w 24"/>
                    <a:gd name="T27" fmla="*/ 12 h 29"/>
                    <a:gd name="T28" fmla="*/ 21 w 24"/>
                    <a:gd name="T29" fmla="*/ 12 h 29"/>
                    <a:gd name="T30" fmla="*/ 23 w 24"/>
                    <a:gd name="T31" fmla="*/ 8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4" h="29">
                      <a:moveTo>
                        <a:pt x="23" y="8"/>
                      </a:moveTo>
                      <a:cubicBezTo>
                        <a:pt x="23" y="7"/>
                        <a:pt x="22" y="6"/>
                        <a:pt x="22" y="5"/>
                      </a:cubicBezTo>
                      <a:cubicBezTo>
                        <a:pt x="22" y="4"/>
                        <a:pt x="20" y="4"/>
                        <a:pt x="20" y="4"/>
                      </a:cubicBezTo>
                      <a:cubicBezTo>
                        <a:pt x="18" y="4"/>
                        <a:pt x="19" y="3"/>
                        <a:pt x="19" y="2"/>
                      </a:cubicBezTo>
                      <a:cubicBezTo>
                        <a:pt x="19" y="0"/>
                        <a:pt x="18" y="1"/>
                        <a:pt x="16" y="2"/>
                      </a:cubicBezTo>
                      <a:cubicBezTo>
                        <a:pt x="15" y="2"/>
                        <a:pt x="12" y="4"/>
                        <a:pt x="12" y="4"/>
                      </a:cubicBezTo>
                      <a:cubicBezTo>
                        <a:pt x="12" y="4"/>
                        <a:pt x="11" y="5"/>
                        <a:pt x="10" y="7"/>
                      </a:cubicBezTo>
                      <a:cubicBezTo>
                        <a:pt x="9" y="9"/>
                        <a:pt x="8" y="9"/>
                        <a:pt x="5" y="11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0" y="29"/>
                        <a:pt x="2" y="29"/>
                        <a:pt x="3" y="26"/>
                      </a:cubicBezTo>
                      <a:cubicBezTo>
                        <a:pt x="3" y="23"/>
                        <a:pt x="4" y="22"/>
                        <a:pt x="6" y="21"/>
                      </a:cubicBezTo>
                      <a:cubicBezTo>
                        <a:pt x="8" y="20"/>
                        <a:pt x="8" y="18"/>
                        <a:pt x="8" y="18"/>
                      </a:cubicBezTo>
                      <a:cubicBezTo>
                        <a:pt x="8" y="18"/>
                        <a:pt x="10" y="16"/>
                        <a:pt x="11" y="14"/>
                      </a:cubicBezTo>
                      <a:cubicBezTo>
                        <a:pt x="12" y="13"/>
                        <a:pt x="12" y="14"/>
                        <a:pt x="15" y="12"/>
                      </a:cubicBezTo>
                      <a:cubicBezTo>
                        <a:pt x="15" y="12"/>
                        <a:pt x="19" y="12"/>
                        <a:pt x="21" y="12"/>
                      </a:cubicBezTo>
                      <a:cubicBezTo>
                        <a:pt x="24" y="11"/>
                        <a:pt x="23" y="11"/>
                        <a:pt x="23" y="8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3" name="Freeform 26"/>
                <p:cNvSpPr>
                  <a:spLocks/>
                </p:cNvSpPr>
                <p:nvPr/>
              </p:nvSpPr>
              <p:spPr bwMode="auto">
                <a:xfrm>
                  <a:off x="4192020" y="4196209"/>
                  <a:ext cx="841221" cy="1155873"/>
                </a:xfrm>
                <a:custGeom>
                  <a:avLst/>
                  <a:gdLst>
                    <a:gd name="T0" fmla="*/ 1 w 19"/>
                    <a:gd name="T1" fmla="*/ 1 h 26"/>
                    <a:gd name="T2" fmla="*/ 1 w 19"/>
                    <a:gd name="T3" fmla="*/ 2 h 26"/>
                    <a:gd name="T4" fmla="*/ 0 w 19"/>
                    <a:gd name="T5" fmla="*/ 3 h 26"/>
                    <a:gd name="T6" fmla="*/ 1 w 19"/>
                    <a:gd name="T7" fmla="*/ 4 h 26"/>
                    <a:gd name="T8" fmla="*/ 0 w 19"/>
                    <a:gd name="T9" fmla="*/ 5 h 26"/>
                    <a:gd name="T10" fmla="*/ 1 w 19"/>
                    <a:gd name="T11" fmla="*/ 6 h 26"/>
                    <a:gd name="T12" fmla="*/ 1 w 19"/>
                    <a:gd name="T13" fmla="*/ 8 h 26"/>
                    <a:gd name="T14" fmla="*/ 4 w 19"/>
                    <a:gd name="T15" fmla="*/ 9 h 26"/>
                    <a:gd name="T16" fmla="*/ 4 w 19"/>
                    <a:gd name="T17" fmla="*/ 10 h 26"/>
                    <a:gd name="T18" fmla="*/ 6 w 19"/>
                    <a:gd name="T19" fmla="*/ 11 h 26"/>
                    <a:gd name="T20" fmla="*/ 8 w 19"/>
                    <a:gd name="T21" fmla="*/ 12 h 26"/>
                    <a:gd name="T22" fmla="*/ 9 w 19"/>
                    <a:gd name="T23" fmla="*/ 14 h 26"/>
                    <a:gd name="T24" fmla="*/ 10 w 19"/>
                    <a:gd name="T25" fmla="*/ 16 h 26"/>
                    <a:gd name="T26" fmla="*/ 11 w 19"/>
                    <a:gd name="T27" fmla="*/ 18 h 26"/>
                    <a:gd name="T28" fmla="*/ 12 w 19"/>
                    <a:gd name="T29" fmla="*/ 19 h 26"/>
                    <a:gd name="T30" fmla="*/ 13 w 19"/>
                    <a:gd name="T31" fmla="*/ 20 h 26"/>
                    <a:gd name="T32" fmla="*/ 14 w 19"/>
                    <a:gd name="T33" fmla="*/ 22 h 26"/>
                    <a:gd name="T34" fmla="*/ 15 w 19"/>
                    <a:gd name="T35" fmla="*/ 24 h 26"/>
                    <a:gd name="T36" fmla="*/ 17 w 19"/>
                    <a:gd name="T37" fmla="*/ 25 h 26"/>
                    <a:gd name="T38" fmla="*/ 18 w 19"/>
                    <a:gd name="T39" fmla="*/ 26 h 26"/>
                    <a:gd name="T40" fmla="*/ 18 w 19"/>
                    <a:gd name="T41" fmla="*/ 25 h 26"/>
                    <a:gd name="T42" fmla="*/ 17 w 19"/>
                    <a:gd name="T43" fmla="*/ 23 h 26"/>
                    <a:gd name="T44" fmla="*/ 16 w 19"/>
                    <a:gd name="T45" fmla="*/ 22 h 26"/>
                    <a:gd name="T46" fmla="*/ 15 w 19"/>
                    <a:gd name="T47" fmla="*/ 20 h 26"/>
                    <a:gd name="T48" fmla="*/ 16 w 19"/>
                    <a:gd name="T49" fmla="*/ 19 h 26"/>
                    <a:gd name="T50" fmla="*/ 16 w 19"/>
                    <a:gd name="T51" fmla="*/ 18 h 26"/>
                    <a:gd name="T52" fmla="*/ 16 w 19"/>
                    <a:gd name="T53" fmla="*/ 17 h 26"/>
                    <a:gd name="T54" fmla="*/ 17 w 19"/>
                    <a:gd name="T55" fmla="*/ 16 h 26"/>
                    <a:gd name="T56" fmla="*/ 16 w 19"/>
                    <a:gd name="T57" fmla="*/ 14 h 26"/>
                    <a:gd name="T58" fmla="*/ 17 w 19"/>
                    <a:gd name="T59" fmla="*/ 13 h 26"/>
                    <a:gd name="T60" fmla="*/ 18 w 19"/>
                    <a:gd name="T61" fmla="*/ 11 h 26"/>
                    <a:gd name="T62" fmla="*/ 18 w 19"/>
                    <a:gd name="T63" fmla="*/ 8 h 26"/>
                    <a:gd name="T64" fmla="*/ 18 w 19"/>
                    <a:gd name="T65" fmla="*/ 6 h 26"/>
                    <a:gd name="T66" fmla="*/ 18 w 19"/>
                    <a:gd name="T67" fmla="*/ 4 h 26"/>
                    <a:gd name="T68" fmla="*/ 16 w 19"/>
                    <a:gd name="T69" fmla="*/ 4 h 26"/>
                    <a:gd name="T70" fmla="*/ 15 w 19"/>
                    <a:gd name="T71" fmla="*/ 4 h 26"/>
                    <a:gd name="T72" fmla="*/ 13 w 19"/>
                    <a:gd name="T73" fmla="*/ 4 h 26"/>
                    <a:gd name="T74" fmla="*/ 12 w 19"/>
                    <a:gd name="T75" fmla="*/ 3 h 26"/>
                    <a:gd name="T76" fmla="*/ 11 w 19"/>
                    <a:gd name="T77" fmla="*/ 2 h 26"/>
                    <a:gd name="T78" fmla="*/ 10 w 19"/>
                    <a:gd name="T79" fmla="*/ 1 h 26"/>
                    <a:gd name="T80" fmla="*/ 8 w 19"/>
                    <a:gd name="T81" fmla="*/ 1 h 26"/>
                    <a:gd name="T82" fmla="*/ 7 w 19"/>
                    <a:gd name="T83" fmla="*/ 0 h 26"/>
                    <a:gd name="T84" fmla="*/ 4 w 19"/>
                    <a:gd name="T85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9" h="26">
                      <a:moveTo>
                        <a:pt x="2" y="0"/>
                      </a:moveTo>
                      <a:cubicBezTo>
                        <a:pt x="2" y="1"/>
                        <a:pt x="2" y="0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5"/>
                        <a:pt x="1" y="5"/>
                        <a:pt x="0" y="5"/>
                      </a:cubicBezTo>
                      <a:cubicBezTo>
                        <a:pt x="0" y="5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1" y="6"/>
                      </a:cubicBezTo>
                      <a:cubicBezTo>
                        <a:pt x="1" y="7"/>
                        <a:pt x="0" y="6"/>
                        <a:pt x="1" y="7"/>
                      </a:cubicBezTo>
                      <a:cubicBezTo>
                        <a:pt x="1" y="7"/>
                        <a:pt x="1" y="7"/>
                        <a:pt x="1" y="8"/>
                      </a:cubicBezTo>
                      <a:cubicBezTo>
                        <a:pt x="2" y="8"/>
                        <a:pt x="2" y="8"/>
                        <a:pt x="3" y="9"/>
                      </a:cubicBezTo>
                      <a:cubicBezTo>
                        <a:pt x="3" y="9"/>
                        <a:pt x="3" y="9"/>
                        <a:pt x="4" y="9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5" y="11"/>
                        <a:pt x="6" y="11"/>
                        <a:pt x="6" y="11"/>
                      </a:cubicBezTo>
                      <a:cubicBezTo>
                        <a:pt x="6" y="11"/>
                        <a:pt x="6" y="11"/>
                        <a:pt x="7" y="11"/>
                      </a:cubicBezTo>
                      <a:cubicBezTo>
                        <a:pt x="7" y="11"/>
                        <a:pt x="7" y="11"/>
                        <a:pt x="8" y="12"/>
                      </a:cubicBezTo>
                      <a:cubicBezTo>
                        <a:pt x="8" y="12"/>
                        <a:pt x="8" y="12"/>
                        <a:pt x="8" y="13"/>
                      </a:cubicBezTo>
                      <a:cubicBezTo>
                        <a:pt x="9" y="13"/>
                        <a:pt x="9" y="13"/>
                        <a:pt x="9" y="14"/>
                      </a:cubicBezTo>
                      <a:cubicBezTo>
                        <a:pt x="9" y="15"/>
                        <a:pt x="9" y="14"/>
                        <a:pt x="9" y="15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10" y="17"/>
                        <a:pt x="10" y="17"/>
                        <a:pt x="11" y="17"/>
                      </a:cubicBezTo>
                      <a:cubicBezTo>
                        <a:pt x="11" y="17"/>
                        <a:pt x="11" y="17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9"/>
                        <a:pt x="11" y="19"/>
                        <a:pt x="12" y="19"/>
                      </a:cubicBezTo>
                      <a:cubicBezTo>
                        <a:pt x="12" y="19"/>
                        <a:pt x="12" y="19"/>
                        <a:pt x="12" y="20"/>
                      </a:cubicBezTo>
                      <a:cubicBezTo>
                        <a:pt x="13" y="20"/>
                        <a:pt x="13" y="20"/>
                        <a:pt x="13" y="20"/>
                      </a:cubicBezTo>
                      <a:cubicBezTo>
                        <a:pt x="13" y="21"/>
                        <a:pt x="13" y="21"/>
                        <a:pt x="13" y="21"/>
                      </a:cubicBezTo>
                      <a:cubicBezTo>
                        <a:pt x="13" y="21"/>
                        <a:pt x="13" y="21"/>
                        <a:pt x="14" y="22"/>
                      </a:cubicBezTo>
                      <a:cubicBezTo>
                        <a:pt x="14" y="22"/>
                        <a:pt x="14" y="22"/>
                        <a:pt x="14" y="23"/>
                      </a:cubicBezTo>
                      <a:cubicBezTo>
                        <a:pt x="15" y="23"/>
                        <a:pt x="15" y="23"/>
                        <a:pt x="15" y="24"/>
                      </a:cubicBezTo>
                      <a:cubicBezTo>
                        <a:pt x="16" y="24"/>
                        <a:pt x="16" y="24"/>
                        <a:pt x="16" y="25"/>
                      </a:cubicBezTo>
                      <a:cubicBezTo>
                        <a:pt x="16" y="25"/>
                        <a:pt x="17" y="25"/>
                        <a:pt x="17" y="25"/>
                      </a:cubicBezTo>
                      <a:cubicBezTo>
                        <a:pt x="17" y="26"/>
                        <a:pt x="18" y="26"/>
                        <a:pt x="18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9" y="26"/>
                        <a:pt x="19" y="26"/>
                        <a:pt x="19" y="26"/>
                      </a:cubicBezTo>
                      <a:cubicBezTo>
                        <a:pt x="19" y="26"/>
                        <a:pt x="19" y="26"/>
                        <a:pt x="18" y="25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3"/>
                        <a:pt x="17" y="22"/>
                        <a:pt x="17" y="22"/>
                      </a:cubicBezTo>
                      <a:cubicBezTo>
                        <a:pt x="17" y="22"/>
                        <a:pt x="16" y="22"/>
                        <a:pt x="16" y="22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5" y="21"/>
                        <a:pt x="15" y="20"/>
                        <a:pt x="15" y="20"/>
                      </a:cubicBezTo>
                      <a:cubicBezTo>
                        <a:pt x="15" y="20"/>
                        <a:pt x="15" y="20"/>
                        <a:pt x="15" y="20"/>
                      </a:cubicBezTo>
                      <a:cubicBezTo>
                        <a:pt x="16" y="19"/>
                        <a:pt x="15" y="19"/>
                        <a:pt x="16" y="19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6" y="18"/>
                        <a:pt x="15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7" y="17"/>
                        <a:pt x="17" y="17"/>
                      </a:cubicBezTo>
                      <a:cubicBezTo>
                        <a:pt x="17" y="17"/>
                        <a:pt x="17" y="16"/>
                        <a:pt x="17" y="16"/>
                      </a:cubicBezTo>
                      <a:cubicBezTo>
                        <a:pt x="17" y="16"/>
                        <a:pt x="17" y="15"/>
                        <a:pt x="16" y="15"/>
                      </a:cubicBezTo>
                      <a:cubicBezTo>
                        <a:pt x="16" y="15"/>
                        <a:pt x="16" y="14"/>
                        <a:pt x="16" y="14"/>
                      </a:cubicBezTo>
                      <a:cubicBezTo>
                        <a:pt x="17" y="14"/>
                        <a:pt x="17" y="14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7" y="12"/>
                        <a:pt x="18" y="11"/>
                        <a:pt x="18" y="11"/>
                      </a:cubicBezTo>
                      <a:cubicBezTo>
                        <a:pt x="18" y="11"/>
                        <a:pt x="18" y="10"/>
                        <a:pt x="18" y="9"/>
                      </a:cubicBezTo>
                      <a:cubicBezTo>
                        <a:pt x="18" y="9"/>
                        <a:pt x="18" y="9"/>
                        <a:pt x="18" y="8"/>
                      </a:cubicBezTo>
                      <a:cubicBezTo>
                        <a:pt x="18" y="8"/>
                        <a:pt x="18" y="8"/>
                        <a:pt x="18" y="7"/>
                      </a:cubicBezTo>
                      <a:cubicBezTo>
                        <a:pt x="18" y="7"/>
                        <a:pt x="18" y="6"/>
                        <a:pt x="18" y="6"/>
                      </a:cubicBezTo>
                      <a:cubicBezTo>
                        <a:pt x="18" y="6"/>
                        <a:pt x="18" y="6"/>
                        <a:pt x="18" y="5"/>
                      </a:cubicBezTo>
                      <a:cubicBezTo>
                        <a:pt x="18" y="5"/>
                        <a:pt x="18" y="5"/>
                        <a:pt x="18" y="4"/>
                      </a:cubicBezTo>
                      <a:cubicBezTo>
                        <a:pt x="18" y="4"/>
                        <a:pt x="17" y="4"/>
                        <a:pt x="17" y="4"/>
                      </a:cubicBezTo>
                      <a:cubicBezTo>
                        <a:pt x="17" y="4"/>
                        <a:pt x="16" y="4"/>
                        <a:pt x="16" y="4"/>
                      </a:cubicBezTo>
                      <a:cubicBezTo>
                        <a:pt x="16" y="4"/>
                        <a:pt x="15" y="4"/>
                        <a:pt x="15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4"/>
                        <a:pt x="13" y="4"/>
                        <a:pt x="13" y="4"/>
                      </a:cubicBezTo>
                      <a:cubicBezTo>
                        <a:pt x="13" y="4"/>
                        <a:pt x="13" y="3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2" y="3"/>
                        <a:pt x="12" y="3"/>
                        <a:pt x="11" y="3"/>
                      </a:cubicBezTo>
                      <a:cubicBezTo>
                        <a:pt x="11" y="3"/>
                        <a:pt x="11" y="2"/>
                        <a:pt x="11" y="2"/>
                      </a:cubicBezTo>
                      <a:cubicBezTo>
                        <a:pt x="11" y="2"/>
                        <a:pt x="11" y="2"/>
                        <a:pt x="10" y="2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1"/>
                        <a:pt x="8" y="1"/>
                        <a:pt x="7" y="0"/>
                      </a:cubicBezTo>
                      <a:cubicBezTo>
                        <a:pt x="7" y="0"/>
                        <a:pt x="8" y="0"/>
                        <a:pt x="7" y="0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5" y="0"/>
                        <a:pt x="4" y="1"/>
                        <a:pt x="4" y="0"/>
                      </a:cubicBezTo>
                      <a:cubicBezTo>
                        <a:pt x="4" y="0"/>
                        <a:pt x="3" y="0"/>
                        <a:pt x="2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">
                      <a:srgbClr val="F0D378"/>
                    </a:gs>
                    <a:gs pos="100000">
                      <a:srgbClr val="BB9315"/>
                    </a:gs>
                  </a:gsLst>
                  <a:lin ang="10800000" scaled="0"/>
                  <a:tileRect/>
                </a:gra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44" name="Group 2"/>
              <p:cNvGrpSpPr/>
              <p:nvPr/>
            </p:nvGrpSpPr>
            <p:grpSpPr>
              <a:xfrm>
                <a:off x="6043733" y="2974908"/>
                <a:ext cx="981589" cy="1147445"/>
                <a:chOff x="5161671" y="3265091"/>
                <a:chExt cx="1862240" cy="2176896"/>
              </a:xfrm>
              <a:solidFill>
                <a:srgbClr val="59CCF3"/>
              </a:solidFill>
            </p:grpSpPr>
            <p:sp>
              <p:nvSpPr>
                <p:cNvPr id="45" name="Freeform 23"/>
                <p:cNvSpPr>
                  <a:spLocks/>
                </p:cNvSpPr>
                <p:nvPr/>
              </p:nvSpPr>
              <p:spPr bwMode="auto">
                <a:xfrm>
                  <a:off x="5161671" y="3265091"/>
                  <a:ext cx="1862240" cy="2176896"/>
                </a:xfrm>
                <a:custGeom>
                  <a:avLst/>
                  <a:gdLst>
                    <a:gd name="T0" fmla="*/ 28 w 42"/>
                    <a:gd name="T1" fmla="*/ 5 h 49"/>
                    <a:gd name="T2" fmla="*/ 26 w 42"/>
                    <a:gd name="T3" fmla="*/ 4 h 49"/>
                    <a:gd name="T4" fmla="*/ 23 w 42"/>
                    <a:gd name="T5" fmla="*/ 3 h 49"/>
                    <a:gd name="T6" fmla="*/ 22 w 42"/>
                    <a:gd name="T7" fmla="*/ 4 h 49"/>
                    <a:gd name="T8" fmla="*/ 18 w 42"/>
                    <a:gd name="T9" fmla="*/ 1 h 49"/>
                    <a:gd name="T10" fmla="*/ 15 w 42"/>
                    <a:gd name="T11" fmla="*/ 1 h 49"/>
                    <a:gd name="T12" fmla="*/ 12 w 42"/>
                    <a:gd name="T13" fmla="*/ 1 h 49"/>
                    <a:gd name="T14" fmla="*/ 8 w 42"/>
                    <a:gd name="T15" fmla="*/ 1 h 49"/>
                    <a:gd name="T16" fmla="*/ 6 w 42"/>
                    <a:gd name="T17" fmla="*/ 3 h 49"/>
                    <a:gd name="T18" fmla="*/ 5 w 42"/>
                    <a:gd name="T19" fmla="*/ 6 h 49"/>
                    <a:gd name="T20" fmla="*/ 2 w 42"/>
                    <a:gd name="T21" fmla="*/ 7 h 49"/>
                    <a:gd name="T22" fmla="*/ 1 w 42"/>
                    <a:gd name="T23" fmla="*/ 9 h 49"/>
                    <a:gd name="T24" fmla="*/ 1 w 42"/>
                    <a:gd name="T25" fmla="*/ 13 h 49"/>
                    <a:gd name="T26" fmla="*/ 2 w 42"/>
                    <a:gd name="T27" fmla="*/ 19 h 49"/>
                    <a:gd name="T28" fmla="*/ 3 w 42"/>
                    <a:gd name="T29" fmla="*/ 21 h 49"/>
                    <a:gd name="T30" fmla="*/ 6 w 42"/>
                    <a:gd name="T31" fmla="*/ 21 h 49"/>
                    <a:gd name="T32" fmla="*/ 9 w 42"/>
                    <a:gd name="T33" fmla="*/ 21 h 49"/>
                    <a:gd name="T34" fmla="*/ 12 w 42"/>
                    <a:gd name="T35" fmla="*/ 20 h 49"/>
                    <a:gd name="T36" fmla="*/ 13 w 42"/>
                    <a:gd name="T37" fmla="*/ 21 h 49"/>
                    <a:gd name="T38" fmla="*/ 15 w 42"/>
                    <a:gd name="T39" fmla="*/ 22 h 49"/>
                    <a:gd name="T40" fmla="*/ 17 w 42"/>
                    <a:gd name="T41" fmla="*/ 24 h 49"/>
                    <a:gd name="T42" fmla="*/ 18 w 42"/>
                    <a:gd name="T43" fmla="*/ 28 h 49"/>
                    <a:gd name="T44" fmla="*/ 18 w 42"/>
                    <a:gd name="T45" fmla="*/ 31 h 49"/>
                    <a:gd name="T46" fmla="*/ 19 w 42"/>
                    <a:gd name="T47" fmla="*/ 33 h 49"/>
                    <a:gd name="T48" fmla="*/ 19 w 42"/>
                    <a:gd name="T49" fmla="*/ 36 h 49"/>
                    <a:gd name="T50" fmla="*/ 18 w 42"/>
                    <a:gd name="T51" fmla="*/ 38 h 49"/>
                    <a:gd name="T52" fmla="*/ 20 w 42"/>
                    <a:gd name="T53" fmla="*/ 43 h 49"/>
                    <a:gd name="T54" fmla="*/ 22 w 42"/>
                    <a:gd name="T55" fmla="*/ 48 h 49"/>
                    <a:gd name="T56" fmla="*/ 23 w 42"/>
                    <a:gd name="T57" fmla="*/ 49 h 49"/>
                    <a:gd name="T58" fmla="*/ 26 w 42"/>
                    <a:gd name="T59" fmla="*/ 49 h 49"/>
                    <a:gd name="T60" fmla="*/ 29 w 42"/>
                    <a:gd name="T61" fmla="*/ 44 h 49"/>
                    <a:gd name="T62" fmla="*/ 31 w 42"/>
                    <a:gd name="T63" fmla="*/ 41 h 49"/>
                    <a:gd name="T64" fmla="*/ 32 w 42"/>
                    <a:gd name="T65" fmla="*/ 39 h 49"/>
                    <a:gd name="T66" fmla="*/ 33 w 42"/>
                    <a:gd name="T67" fmla="*/ 36 h 49"/>
                    <a:gd name="T68" fmla="*/ 35 w 42"/>
                    <a:gd name="T69" fmla="*/ 31 h 49"/>
                    <a:gd name="T70" fmla="*/ 34 w 42"/>
                    <a:gd name="T71" fmla="*/ 28 h 49"/>
                    <a:gd name="T72" fmla="*/ 36 w 42"/>
                    <a:gd name="T73" fmla="*/ 25 h 49"/>
                    <a:gd name="T74" fmla="*/ 40 w 42"/>
                    <a:gd name="T75" fmla="*/ 20 h 49"/>
                    <a:gd name="T76" fmla="*/ 42 w 42"/>
                    <a:gd name="T77" fmla="*/ 18 h 49"/>
                    <a:gd name="T78" fmla="*/ 42 w 42"/>
                    <a:gd name="T79" fmla="*/ 17 h 49"/>
                    <a:gd name="T80" fmla="*/ 40 w 42"/>
                    <a:gd name="T81" fmla="*/ 17 h 49"/>
                    <a:gd name="T82" fmla="*/ 38 w 42"/>
                    <a:gd name="T83" fmla="*/ 17 h 49"/>
                    <a:gd name="T84" fmla="*/ 36 w 42"/>
                    <a:gd name="T85" fmla="*/ 16 h 49"/>
                    <a:gd name="T86" fmla="*/ 34 w 42"/>
                    <a:gd name="T87" fmla="*/ 12 h 49"/>
                    <a:gd name="T88" fmla="*/ 33 w 42"/>
                    <a:gd name="T89" fmla="*/ 11 h 49"/>
                    <a:gd name="T90" fmla="*/ 32 w 42"/>
                    <a:gd name="T91" fmla="*/ 9 h 49"/>
                    <a:gd name="T92" fmla="*/ 31 w 42"/>
                    <a:gd name="T93" fmla="*/ 7 h 49"/>
                    <a:gd name="T94" fmla="*/ 30 w 42"/>
                    <a:gd name="T95" fmla="*/ 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42" h="49">
                      <a:moveTo>
                        <a:pt x="29" y="5"/>
                      </a:moveTo>
                      <a:cubicBezTo>
                        <a:pt x="29" y="5"/>
                        <a:pt x="28" y="5"/>
                        <a:pt x="28" y="5"/>
                      </a:cubicBezTo>
                      <a:cubicBezTo>
                        <a:pt x="28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6" y="4"/>
                      </a:cubicBezTo>
                      <a:cubicBezTo>
                        <a:pt x="25" y="4"/>
                        <a:pt x="25" y="3"/>
                        <a:pt x="24" y="3"/>
                      </a:cubicBezTo>
                      <a:cubicBezTo>
                        <a:pt x="24" y="3"/>
                        <a:pt x="24" y="3"/>
                        <a:pt x="23" y="3"/>
                      </a:cubicBezTo>
                      <a:cubicBezTo>
                        <a:pt x="23" y="3"/>
                        <a:pt x="23" y="3"/>
                        <a:pt x="22" y="3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1" y="3"/>
                        <a:pt x="21" y="3"/>
                        <a:pt x="20" y="3"/>
                      </a:cubicBezTo>
                      <a:cubicBezTo>
                        <a:pt x="20" y="2"/>
                        <a:pt x="18" y="2"/>
                        <a:pt x="18" y="1"/>
                      </a:cubicBezTo>
                      <a:cubicBezTo>
                        <a:pt x="17" y="1"/>
                        <a:pt x="17" y="1"/>
                        <a:pt x="16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4" y="1"/>
                        <a:pt x="15" y="1"/>
                        <a:pt x="14" y="1"/>
                      </a:cubicBezTo>
                      <a:cubicBezTo>
                        <a:pt x="12" y="1"/>
                        <a:pt x="13" y="1"/>
                        <a:pt x="12" y="1"/>
                      </a:cubicBezTo>
                      <a:cubicBezTo>
                        <a:pt x="11" y="1"/>
                        <a:pt x="11" y="0"/>
                        <a:pt x="10" y="1"/>
                      </a:cubicBezTo>
                      <a:cubicBezTo>
                        <a:pt x="9" y="1"/>
                        <a:pt x="8" y="1"/>
                        <a:pt x="8" y="1"/>
                      </a:cubicBezTo>
                      <a:cubicBezTo>
                        <a:pt x="7" y="2"/>
                        <a:pt x="7" y="2"/>
                        <a:pt x="6" y="3"/>
                      </a:cubicBezTo>
                      <a:cubicBezTo>
                        <a:pt x="6" y="3"/>
                        <a:pt x="6" y="2"/>
                        <a:pt x="6" y="3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5"/>
                        <a:pt x="6" y="5"/>
                        <a:pt x="5" y="6"/>
                      </a:cubicBezTo>
                      <a:cubicBezTo>
                        <a:pt x="3" y="6"/>
                        <a:pt x="4" y="6"/>
                        <a:pt x="3" y="6"/>
                      </a:cubicBezTo>
                      <a:cubicBezTo>
                        <a:pt x="3" y="7"/>
                        <a:pt x="3" y="7"/>
                        <a:pt x="2" y="7"/>
                      </a:cubicBezTo>
                      <a:cubicBezTo>
                        <a:pt x="2" y="8"/>
                        <a:pt x="2" y="8"/>
                        <a:pt x="1" y="8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10"/>
                        <a:pt x="0" y="10"/>
                        <a:pt x="1" y="11"/>
                      </a:cubicBezTo>
                      <a:cubicBezTo>
                        <a:pt x="1" y="12"/>
                        <a:pt x="1" y="13"/>
                        <a:pt x="1" y="13"/>
                      </a:cubicBezTo>
                      <a:cubicBezTo>
                        <a:pt x="1" y="14"/>
                        <a:pt x="0" y="16"/>
                        <a:pt x="1" y="17"/>
                      </a:cubicBezTo>
                      <a:cubicBezTo>
                        <a:pt x="1" y="18"/>
                        <a:pt x="1" y="18"/>
                        <a:pt x="2" y="19"/>
                      </a:cubicBezTo>
                      <a:cubicBezTo>
                        <a:pt x="2" y="19"/>
                        <a:pt x="2" y="19"/>
                        <a:pt x="2" y="20"/>
                      </a:cubicBezTo>
                      <a:cubicBezTo>
                        <a:pt x="2" y="20"/>
                        <a:pt x="2" y="20"/>
                        <a:pt x="3" y="21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5" y="21"/>
                        <a:pt x="5" y="21"/>
                        <a:pt x="6" y="21"/>
                      </a:cubicBezTo>
                      <a:cubicBezTo>
                        <a:pt x="6" y="21"/>
                        <a:pt x="7" y="21"/>
                        <a:pt x="7" y="21"/>
                      </a:cubicBezTo>
                      <a:cubicBezTo>
                        <a:pt x="8" y="21"/>
                        <a:pt x="8" y="20"/>
                        <a:pt x="9" y="21"/>
                      </a:cubicBezTo>
                      <a:cubicBezTo>
                        <a:pt x="9" y="21"/>
                        <a:pt x="9" y="21"/>
                        <a:pt x="10" y="21"/>
                      </a:cubicBezTo>
                      <a:cubicBezTo>
                        <a:pt x="11" y="21"/>
                        <a:pt x="11" y="21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20"/>
                        <a:pt x="12" y="20"/>
                        <a:pt x="13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4" y="21"/>
                        <a:pt x="15" y="22"/>
                        <a:pt x="15" y="22"/>
                      </a:cubicBezTo>
                      <a:cubicBezTo>
                        <a:pt x="16" y="22"/>
                        <a:pt x="16" y="22"/>
                        <a:pt x="16" y="22"/>
                      </a:cubicBezTo>
                      <a:cubicBezTo>
                        <a:pt x="16" y="23"/>
                        <a:pt x="17" y="23"/>
                        <a:pt x="17" y="24"/>
                      </a:cubicBezTo>
                      <a:cubicBezTo>
                        <a:pt x="16" y="25"/>
                        <a:pt x="16" y="26"/>
                        <a:pt x="17" y="27"/>
                      </a:cubicBezTo>
                      <a:cubicBezTo>
                        <a:pt x="17" y="28"/>
                        <a:pt x="17" y="28"/>
                        <a:pt x="18" y="28"/>
                      </a:cubicBezTo>
                      <a:cubicBezTo>
                        <a:pt x="18" y="29"/>
                        <a:pt x="18" y="28"/>
                        <a:pt x="18" y="29"/>
                      </a:cubicBezTo>
                      <a:cubicBezTo>
                        <a:pt x="18" y="30"/>
                        <a:pt x="18" y="30"/>
                        <a:pt x="18" y="31"/>
                      </a:cubicBezTo>
                      <a:cubicBezTo>
                        <a:pt x="18" y="31"/>
                        <a:pt x="18" y="31"/>
                        <a:pt x="19" y="32"/>
                      </a:cubicBezTo>
                      <a:cubicBezTo>
                        <a:pt x="19" y="32"/>
                        <a:pt x="19" y="32"/>
                        <a:pt x="19" y="33"/>
                      </a:cubicBezTo>
                      <a:cubicBezTo>
                        <a:pt x="19" y="34"/>
                        <a:pt x="20" y="33"/>
                        <a:pt x="19" y="34"/>
                      </a:cubicBezTo>
                      <a:cubicBezTo>
                        <a:pt x="18" y="35"/>
                        <a:pt x="19" y="35"/>
                        <a:pt x="19" y="36"/>
                      </a:cubicBezTo>
                      <a:cubicBezTo>
                        <a:pt x="19" y="36"/>
                        <a:pt x="19" y="36"/>
                        <a:pt x="18" y="37"/>
                      </a:cubicBezTo>
                      <a:cubicBezTo>
                        <a:pt x="18" y="37"/>
                        <a:pt x="18" y="37"/>
                        <a:pt x="18" y="38"/>
                      </a:cubicBezTo>
                      <a:cubicBezTo>
                        <a:pt x="18" y="38"/>
                        <a:pt x="18" y="38"/>
                        <a:pt x="18" y="39"/>
                      </a:cubicBezTo>
                      <a:cubicBezTo>
                        <a:pt x="19" y="40"/>
                        <a:pt x="20" y="42"/>
                        <a:pt x="20" y="43"/>
                      </a:cubicBezTo>
                      <a:cubicBezTo>
                        <a:pt x="21" y="44"/>
                        <a:pt x="21" y="44"/>
                        <a:pt x="21" y="45"/>
                      </a:cubicBezTo>
                      <a:cubicBezTo>
                        <a:pt x="21" y="46"/>
                        <a:pt x="21" y="47"/>
                        <a:pt x="22" y="48"/>
                      </a:cubicBezTo>
                      <a:cubicBezTo>
                        <a:pt x="22" y="48"/>
                        <a:pt x="22" y="49"/>
                        <a:pt x="22" y="49"/>
                      </a:cubicBezTo>
                      <a:cubicBezTo>
                        <a:pt x="23" y="49"/>
                        <a:pt x="23" y="49"/>
                        <a:pt x="23" y="49"/>
                      </a:cubicBezTo>
                      <a:cubicBezTo>
                        <a:pt x="24" y="49"/>
                        <a:pt x="24" y="49"/>
                        <a:pt x="25" y="49"/>
                      </a:cubicBezTo>
                      <a:cubicBezTo>
                        <a:pt x="25" y="49"/>
                        <a:pt x="26" y="49"/>
                        <a:pt x="26" y="49"/>
                      </a:cubicBezTo>
                      <a:cubicBezTo>
                        <a:pt x="27" y="48"/>
                        <a:pt x="28" y="47"/>
                        <a:pt x="28" y="46"/>
                      </a:cubicBezTo>
                      <a:cubicBezTo>
                        <a:pt x="29" y="45"/>
                        <a:pt x="29" y="44"/>
                        <a:pt x="29" y="44"/>
                      </a:cubicBezTo>
                      <a:cubicBezTo>
                        <a:pt x="30" y="43"/>
                        <a:pt x="30" y="43"/>
                        <a:pt x="30" y="42"/>
                      </a:cubicBezTo>
                      <a:cubicBezTo>
                        <a:pt x="30" y="42"/>
                        <a:pt x="31" y="42"/>
                        <a:pt x="31" y="41"/>
                      </a:cubicBezTo>
                      <a:cubicBezTo>
                        <a:pt x="31" y="41"/>
                        <a:pt x="31" y="41"/>
                        <a:pt x="31" y="40"/>
                      </a:cubicBezTo>
                      <a:cubicBezTo>
                        <a:pt x="31" y="40"/>
                        <a:pt x="32" y="40"/>
                        <a:pt x="32" y="39"/>
                      </a:cubicBezTo>
                      <a:cubicBezTo>
                        <a:pt x="32" y="38"/>
                        <a:pt x="32" y="38"/>
                        <a:pt x="32" y="37"/>
                      </a:cubicBezTo>
                      <a:cubicBezTo>
                        <a:pt x="32" y="37"/>
                        <a:pt x="33" y="36"/>
                        <a:pt x="33" y="36"/>
                      </a:cubicBezTo>
                      <a:cubicBezTo>
                        <a:pt x="33" y="36"/>
                        <a:pt x="35" y="35"/>
                        <a:pt x="35" y="34"/>
                      </a:cubicBezTo>
                      <a:cubicBezTo>
                        <a:pt x="34" y="32"/>
                        <a:pt x="35" y="32"/>
                        <a:pt x="35" y="31"/>
                      </a:cubicBezTo>
                      <a:cubicBezTo>
                        <a:pt x="34" y="31"/>
                        <a:pt x="34" y="30"/>
                        <a:pt x="34" y="30"/>
                      </a:cubicBezTo>
                      <a:cubicBezTo>
                        <a:pt x="34" y="29"/>
                        <a:pt x="34" y="28"/>
                        <a:pt x="34" y="28"/>
                      </a:cubicBezTo>
                      <a:cubicBezTo>
                        <a:pt x="35" y="27"/>
                        <a:pt x="35" y="27"/>
                        <a:pt x="35" y="27"/>
                      </a:cubicBezTo>
                      <a:cubicBezTo>
                        <a:pt x="36" y="26"/>
                        <a:pt x="36" y="26"/>
                        <a:pt x="36" y="25"/>
                      </a:cubicBezTo>
                      <a:cubicBezTo>
                        <a:pt x="37" y="25"/>
                        <a:pt x="39" y="23"/>
                        <a:pt x="39" y="22"/>
                      </a:cubicBezTo>
                      <a:cubicBezTo>
                        <a:pt x="40" y="21"/>
                        <a:pt x="40" y="21"/>
                        <a:pt x="40" y="20"/>
                      </a:cubicBezTo>
                      <a:cubicBezTo>
                        <a:pt x="41" y="20"/>
                        <a:pt x="41" y="20"/>
                        <a:pt x="41" y="19"/>
                      </a:cubicBezTo>
                      <a:cubicBezTo>
                        <a:pt x="41" y="19"/>
                        <a:pt x="42" y="19"/>
                        <a:pt x="42" y="18"/>
                      </a:cubicBezTo>
                      <a:cubicBezTo>
                        <a:pt x="42" y="18"/>
                        <a:pt x="42" y="17"/>
                        <a:pt x="42" y="17"/>
                      </a:cubicBez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42" y="17"/>
                        <a:pt x="41" y="17"/>
                        <a:pt x="41" y="17"/>
                      </a:cubicBezTo>
                      <a:cubicBezTo>
                        <a:pt x="41" y="17"/>
                        <a:pt x="40" y="17"/>
                        <a:pt x="40" y="17"/>
                      </a:cubicBezTo>
                      <a:cubicBezTo>
                        <a:pt x="40" y="18"/>
                        <a:pt x="40" y="18"/>
                        <a:pt x="39" y="18"/>
                      </a:cubicBezTo>
                      <a:cubicBezTo>
                        <a:pt x="39" y="18"/>
                        <a:pt x="38" y="18"/>
                        <a:pt x="38" y="17"/>
                      </a:cubicBezTo>
                      <a:cubicBezTo>
                        <a:pt x="38" y="17"/>
                        <a:pt x="37" y="17"/>
                        <a:pt x="37" y="17"/>
                      </a:cubicBezTo>
                      <a:cubicBezTo>
                        <a:pt x="36" y="17"/>
                        <a:pt x="37" y="17"/>
                        <a:pt x="36" y="16"/>
                      </a:cubicBezTo>
                      <a:cubicBezTo>
                        <a:pt x="36" y="16"/>
                        <a:pt x="36" y="16"/>
                        <a:pt x="36" y="16"/>
                      </a:cubicBezTo>
                      <a:cubicBezTo>
                        <a:pt x="35" y="15"/>
                        <a:pt x="34" y="13"/>
                        <a:pt x="34" y="12"/>
                      </a:cubicBezTo>
                      <a:cubicBezTo>
                        <a:pt x="34" y="12"/>
                        <a:pt x="34" y="12"/>
                        <a:pt x="34" y="11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32" y="10"/>
                        <a:pt x="32" y="10"/>
                        <a:pt x="32" y="9"/>
                      </a:cubicBezTo>
                      <a:cubicBezTo>
                        <a:pt x="32" y="9"/>
                        <a:pt x="31" y="9"/>
                        <a:pt x="31" y="8"/>
                      </a:cubicBezTo>
                      <a:cubicBezTo>
                        <a:pt x="31" y="8"/>
                        <a:pt x="31" y="8"/>
                        <a:pt x="31" y="7"/>
                      </a:cubicBezTo>
                      <a:cubicBezTo>
                        <a:pt x="31" y="6"/>
                        <a:pt x="31" y="6"/>
                        <a:pt x="31" y="6"/>
                      </a:cubicBezTo>
                      <a:cubicBezTo>
                        <a:pt x="30" y="5"/>
                        <a:pt x="31" y="4"/>
                        <a:pt x="30" y="4"/>
                      </a:cubicBezTo>
                      <a:cubicBezTo>
                        <a:pt x="30" y="4"/>
                        <a:pt x="29" y="4"/>
                        <a:pt x="29" y="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">
                      <a:srgbClr val="C33B2C"/>
                    </a:gs>
                    <a:gs pos="96000">
                      <a:srgbClr val="7A251C"/>
                    </a:gs>
                  </a:gsLst>
                  <a:lin ang="10800000" scaled="0"/>
                  <a:tileRect/>
                </a:gra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6" name="Freeform 27"/>
                <p:cNvSpPr>
                  <a:spLocks/>
                </p:cNvSpPr>
                <p:nvPr/>
              </p:nvSpPr>
              <p:spPr bwMode="auto">
                <a:xfrm>
                  <a:off x="6670725" y="4555814"/>
                  <a:ext cx="314656" cy="532988"/>
                </a:xfrm>
                <a:custGeom>
                  <a:avLst/>
                  <a:gdLst>
                    <a:gd name="T0" fmla="*/ 5 w 7"/>
                    <a:gd name="T1" fmla="*/ 1 h 12"/>
                    <a:gd name="T2" fmla="*/ 3 w 7"/>
                    <a:gd name="T3" fmla="*/ 4 h 12"/>
                    <a:gd name="T4" fmla="*/ 1 w 7"/>
                    <a:gd name="T5" fmla="*/ 5 h 12"/>
                    <a:gd name="T6" fmla="*/ 1 w 7"/>
                    <a:gd name="T7" fmla="*/ 7 h 12"/>
                    <a:gd name="T8" fmla="*/ 1 w 7"/>
                    <a:gd name="T9" fmla="*/ 9 h 12"/>
                    <a:gd name="T10" fmla="*/ 1 w 7"/>
                    <a:gd name="T11" fmla="*/ 12 h 12"/>
                    <a:gd name="T12" fmla="*/ 3 w 7"/>
                    <a:gd name="T13" fmla="*/ 11 h 12"/>
                    <a:gd name="T14" fmla="*/ 4 w 7"/>
                    <a:gd name="T15" fmla="*/ 9 h 12"/>
                    <a:gd name="T16" fmla="*/ 5 w 7"/>
                    <a:gd name="T17" fmla="*/ 7 h 12"/>
                    <a:gd name="T18" fmla="*/ 6 w 7"/>
                    <a:gd name="T19" fmla="*/ 5 h 12"/>
                    <a:gd name="T20" fmla="*/ 6 w 7"/>
                    <a:gd name="T21" fmla="*/ 3 h 12"/>
                    <a:gd name="T22" fmla="*/ 5 w 7"/>
                    <a:gd name="T23" fmla="*/ 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" h="12">
                      <a:moveTo>
                        <a:pt x="5" y="1"/>
                      </a:moveTo>
                      <a:cubicBezTo>
                        <a:pt x="5" y="1"/>
                        <a:pt x="4" y="3"/>
                        <a:pt x="3" y="4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6"/>
                        <a:pt x="1" y="6"/>
                        <a:pt x="1" y="7"/>
                      </a:cubicBezTo>
                      <a:cubicBezTo>
                        <a:pt x="0" y="7"/>
                        <a:pt x="1" y="9"/>
                        <a:pt x="1" y="9"/>
                      </a:cubicBezTo>
                      <a:cubicBezTo>
                        <a:pt x="0" y="11"/>
                        <a:pt x="0" y="12"/>
                        <a:pt x="1" y="12"/>
                      </a:cubicBezTo>
                      <a:cubicBezTo>
                        <a:pt x="1" y="12"/>
                        <a:pt x="2" y="12"/>
                        <a:pt x="3" y="11"/>
                      </a:cubicBezTo>
                      <a:cubicBezTo>
                        <a:pt x="3" y="10"/>
                        <a:pt x="3" y="9"/>
                        <a:pt x="4" y="9"/>
                      </a:cubicBezTo>
                      <a:cubicBezTo>
                        <a:pt x="4" y="8"/>
                        <a:pt x="4" y="8"/>
                        <a:pt x="5" y="7"/>
                      </a:cubicBezTo>
                      <a:cubicBezTo>
                        <a:pt x="5" y="6"/>
                        <a:pt x="6" y="6"/>
                        <a:pt x="6" y="5"/>
                      </a:cubicBezTo>
                      <a:cubicBezTo>
                        <a:pt x="6" y="5"/>
                        <a:pt x="6" y="5"/>
                        <a:pt x="6" y="3"/>
                      </a:cubicBezTo>
                      <a:cubicBezTo>
                        <a:pt x="7" y="2"/>
                        <a:pt x="6" y="0"/>
                        <a:pt x="5" y="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">
                      <a:srgbClr val="C33B2C"/>
                    </a:gs>
                    <a:gs pos="96000">
                      <a:srgbClr val="7A251C"/>
                    </a:gs>
                  </a:gsLst>
                  <a:lin ang="10800000" scaled="0"/>
                  <a:tileRect/>
                </a:gra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</p:grpSp>
        </p:grpSp>
      </p:grpSp>
      <p:sp>
        <p:nvSpPr>
          <p:cNvPr id="5" name="六边形 4"/>
          <p:cNvSpPr/>
          <p:nvPr/>
        </p:nvSpPr>
        <p:spPr>
          <a:xfrm>
            <a:off x="-412129" y="193793"/>
            <a:ext cx="1543554" cy="846320"/>
          </a:xfrm>
          <a:prstGeom prst="hexagon">
            <a:avLst/>
          </a:prstGeom>
          <a:gradFill>
            <a:gsLst>
              <a:gs pos="100000">
                <a:srgbClr val="DEDEDE"/>
              </a:gs>
              <a:gs pos="0">
                <a:schemeClr val="bg1"/>
              </a:gs>
            </a:gsLst>
            <a:lin ang="2700000" scaled="1"/>
          </a:gradFill>
          <a:ln>
            <a:noFill/>
          </a:ln>
          <a:effectLst>
            <a:outerShdw blurRad="431800" dist="215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500" y="324565"/>
            <a:ext cx="6655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856F6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3200" dirty="0">
              <a:solidFill>
                <a:srgbClr val="856F62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91180" y="405170"/>
            <a:ext cx="4578414" cy="523220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effectLst>
                <a:innerShdw blurRad="114300">
                  <a:prstClr val="black"/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096087" y="657225"/>
            <a:ext cx="5886276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4" name="矩形 33"/>
          <p:cNvSpPr/>
          <p:nvPr/>
        </p:nvSpPr>
        <p:spPr>
          <a:xfrm rot="5400000" flipV="1">
            <a:off x="-218043" y="0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C33B2C"/>
              </a:gs>
              <a:gs pos="96000">
                <a:srgbClr val="7A251C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5400000" flipV="1">
            <a:off x="-218043" y="274242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81BDB9"/>
              </a:gs>
              <a:gs pos="85000">
                <a:srgbClr val="3F797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5400000" flipV="1">
            <a:off x="-218043" y="548483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F0D378"/>
              </a:gs>
              <a:gs pos="100000">
                <a:srgbClr val="BB931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5400000" flipV="1">
            <a:off x="-218043" y="822725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957D6F"/>
              </a:gs>
              <a:gs pos="100000">
                <a:srgbClr val="5E4F46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96948" y="3013025"/>
            <a:ext cx="5166798" cy="2970908"/>
            <a:chOff x="190500" y="3013025"/>
            <a:chExt cx="5166798" cy="2970908"/>
          </a:xfrm>
        </p:grpSpPr>
        <p:pic>
          <p:nvPicPr>
            <p:cNvPr id="15" name="Picture 59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0500" y="3013025"/>
              <a:ext cx="5166798" cy="2970908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870885" y="3200863"/>
              <a:ext cx="3805237" cy="2393429"/>
            </a:xfrm>
            <a:prstGeom prst="rect">
              <a:avLst/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17" name="Right Triangle 61"/>
          <p:cNvSpPr/>
          <p:nvPr/>
        </p:nvSpPr>
        <p:spPr>
          <a:xfrm rot="10800000">
            <a:off x="3745252" y="3181813"/>
            <a:ext cx="1370405" cy="2138163"/>
          </a:xfrm>
          <a:prstGeom prst="rtTriangle">
            <a:avLst/>
          </a:prstGeom>
          <a:solidFill>
            <a:schemeClr val="bg1">
              <a:lumMod val="95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1"/>
          </a:p>
        </p:txBody>
      </p:sp>
      <p:cxnSp>
        <p:nvCxnSpPr>
          <p:cNvPr id="26" name="直接连接符 25"/>
          <p:cNvCxnSpPr/>
          <p:nvPr/>
        </p:nvCxnSpPr>
        <p:spPr>
          <a:xfrm>
            <a:off x="130098" y="6657975"/>
            <a:ext cx="11931804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0" name="组合 9"/>
          <p:cNvGrpSpPr/>
          <p:nvPr/>
        </p:nvGrpSpPr>
        <p:grpSpPr>
          <a:xfrm>
            <a:off x="729134" y="1993117"/>
            <a:ext cx="3267670" cy="719832"/>
            <a:chOff x="729134" y="1993117"/>
            <a:chExt cx="3267670" cy="719832"/>
          </a:xfrm>
        </p:grpSpPr>
        <p:sp>
          <p:nvSpPr>
            <p:cNvPr id="28" name="矩形 27"/>
            <p:cNvSpPr/>
            <p:nvPr/>
          </p:nvSpPr>
          <p:spPr>
            <a:xfrm>
              <a:off x="729134" y="2251284"/>
              <a:ext cx="32676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2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29134" y="1993117"/>
              <a:ext cx="26147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rgbClr val="A6A6A6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TEMPLATE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205635" y="2200975"/>
            <a:ext cx="2614792" cy="1795749"/>
            <a:chOff x="9205635" y="2200975"/>
            <a:chExt cx="2614792" cy="1795749"/>
          </a:xfrm>
        </p:grpSpPr>
        <p:sp>
          <p:nvSpPr>
            <p:cNvPr id="51" name="文本框 50"/>
            <p:cNvSpPr txBox="1"/>
            <p:nvPr/>
          </p:nvSpPr>
          <p:spPr>
            <a:xfrm>
              <a:off x="9612074" y="2200975"/>
              <a:ext cx="1801915" cy="584775"/>
            </a:xfrm>
            <a:prstGeom prst="rect">
              <a:avLst/>
            </a:prstGeom>
            <a:noFill/>
            <a:effectLst>
              <a:outerShdw dist="19050" dir="5400000" algn="t" rotWithShape="0">
                <a:schemeClr val="bg1"/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B03527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en-US" altLang="zh-CN" dirty="0">
                  <a:solidFill>
                    <a:srgbClr val="B03527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dirty="0">
                <a:solidFill>
                  <a:srgbClr val="B03527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9496014" y="3350393"/>
              <a:ext cx="2034034" cy="64633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2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9205635" y="2775684"/>
              <a:ext cx="261479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A6A6A6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</a:t>
              </a:r>
            </a:p>
            <a:p>
              <a:pPr algn="ctr"/>
              <a:r>
                <a:rPr lang="en-US" altLang="zh-CN" sz="1600" dirty="0">
                  <a:solidFill>
                    <a:srgbClr val="A6A6A6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25781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557159" y="1511077"/>
            <a:ext cx="1729674" cy="729924"/>
            <a:chOff x="7557159" y="1511077"/>
            <a:chExt cx="1729674" cy="729924"/>
          </a:xfrm>
        </p:grpSpPr>
        <p:cxnSp>
          <p:nvCxnSpPr>
            <p:cNvPr id="57" name="Straight Arrow Connector 10"/>
            <p:cNvCxnSpPr/>
            <p:nvPr/>
          </p:nvCxnSpPr>
          <p:spPr>
            <a:xfrm>
              <a:off x="7557159" y="1921403"/>
              <a:ext cx="1524000" cy="0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Oval 16"/>
            <p:cNvSpPr>
              <a:spLocks noChangeArrowheads="1"/>
            </p:cNvSpPr>
            <p:nvPr/>
          </p:nvSpPr>
          <p:spPr bwMode="auto">
            <a:xfrm>
              <a:off x="8567966" y="1511077"/>
              <a:ext cx="718867" cy="729924"/>
            </a:xfrm>
            <a:prstGeom prst="ellipse">
              <a:avLst/>
            </a:prstGeom>
            <a:gradFill flip="none" rotWithShape="1">
              <a:gsLst>
                <a:gs pos="10000">
                  <a:srgbClr val="F0D378"/>
                </a:gs>
                <a:gs pos="100000">
                  <a:srgbClr val="BB9315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67" name="Text Box 10"/>
            <p:cNvSpPr txBox="1">
              <a:spLocks noChangeArrowheads="1"/>
            </p:cNvSpPr>
            <p:nvPr/>
          </p:nvSpPr>
          <p:spPr bwMode="auto">
            <a:xfrm>
              <a:off x="8647152" y="1720052"/>
              <a:ext cx="56049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0960" tIns="30480" rIns="60960" bIns="30480">
              <a:spAutoFit/>
            </a:bodyPr>
            <a:lstStyle/>
            <a:p>
              <a:pPr algn="ctr" defTabSz="1450940"/>
              <a:r>
                <a:rPr lang="en-US" sz="1600" b="1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8%</a:t>
              </a:r>
              <a:endParaRPr lang="en-US" sz="1333" b="1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856766" y="3204819"/>
            <a:ext cx="1430067" cy="729924"/>
            <a:chOff x="7856766" y="3204819"/>
            <a:chExt cx="1430067" cy="729924"/>
          </a:xfrm>
        </p:grpSpPr>
        <p:cxnSp>
          <p:nvCxnSpPr>
            <p:cNvPr id="58" name="Straight Arrow Connector 11"/>
            <p:cNvCxnSpPr/>
            <p:nvPr/>
          </p:nvCxnSpPr>
          <p:spPr>
            <a:xfrm>
              <a:off x="7856766" y="3569781"/>
              <a:ext cx="812800" cy="0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Oval 23"/>
            <p:cNvSpPr>
              <a:spLocks noChangeArrowheads="1"/>
            </p:cNvSpPr>
            <p:nvPr/>
          </p:nvSpPr>
          <p:spPr bwMode="auto">
            <a:xfrm>
              <a:off x="8567966" y="3204819"/>
              <a:ext cx="718867" cy="729924"/>
            </a:xfrm>
            <a:prstGeom prst="ellipse">
              <a:avLst/>
            </a:prstGeom>
            <a:gradFill flip="none" rotWithShape="1">
              <a:gsLst>
                <a:gs pos="10000">
                  <a:srgbClr val="C33B2C"/>
                </a:gs>
                <a:gs pos="96000">
                  <a:srgbClr val="7A251C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70" name="Text Box 10"/>
            <p:cNvSpPr txBox="1">
              <a:spLocks noChangeArrowheads="1"/>
            </p:cNvSpPr>
            <p:nvPr/>
          </p:nvSpPr>
          <p:spPr bwMode="auto">
            <a:xfrm>
              <a:off x="8647152" y="3413794"/>
              <a:ext cx="56049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0960" tIns="30480" rIns="60960" bIns="30480">
              <a:spAutoFit/>
            </a:bodyPr>
            <a:lstStyle/>
            <a:p>
              <a:pPr algn="ctr" defTabSz="1450940"/>
              <a:r>
                <a:rPr lang="en-US" sz="1600" b="1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20%</a:t>
              </a:r>
              <a:endParaRPr lang="en-US" sz="1333" b="1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833503" y="1941437"/>
            <a:ext cx="2336800" cy="729924"/>
            <a:chOff x="2833503" y="1941437"/>
            <a:chExt cx="2336800" cy="729924"/>
          </a:xfrm>
        </p:grpSpPr>
        <p:cxnSp>
          <p:nvCxnSpPr>
            <p:cNvPr id="55" name="Straight Connector 31"/>
            <p:cNvCxnSpPr/>
            <p:nvPr/>
          </p:nvCxnSpPr>
          <p:spPr>
            <a:xfrm flipV="1">
              <a:off x="3145970" y="2304299"/>
              <a:ext cx="2024333" cy="210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Oval 28"/>
            <p:cNvSpPr>
              <a:spLocks noChangeArrowheads="1"/>
            </p:cNvSpPr>
            <p:nvPr/>
          </p:nvSpPr>
          <p:spPr bwMode="auto">
            <a:xfrm>
              <a:off x="2833503" y="1941437"/>
              <a:ext cx="718867" cy="729924"/>
            </a:xfrm>
            <a:prstGeom prst="ellipse">
              <a:avLst/>
            </a:prstGeom>
            <a:gradFill flip="none" rotWithShape="1">
              <a:gsLst>
                <a:gs pos="10000">
                  <a:srgbClr val="957D6F"/>
                </a:gs>
                <a:gs pos="100000">
                  <a:srgbClr val="5E4F46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75" name="Text Box 10"/>
            <p:cNvSpPr txBox="1">
              <a:spLocks noChangeArrowheads="1"/>
            </p:cNvSpPr>
            <p:nvPr/>
          </p:nvSpPr>
          <p:spPr bwMode="auto">
            <a:xfrm>
              <a:off x="2912689" y="2150412"/>
              <a:ext cx="56049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0960" tIns="30480" rIns="60960" bIns="30480">
              <a:spAutoFit/>
            </a:bodyPr>
            <a:lstStyle/>
            <a:p>
              <a:pPr algn="ctr" defTabSz="1450940"/>
              <a:r>
                <a:rPr lang="en-US" sz="1600" b="1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10%</a:t>
              </a:r>
              <a:endParaRPr lang="en-US" sz="1333" b="1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833503" y="3864709"/>
            <a:ext cx="1625600" cy="729924"/>
            <a:chOff x="2833503" y="3864709"/>
            <a:chExt cx="1625600" cy="729924"/>
          </a:xfrm>
        </p:grpSpPr>
        <p:cxnSp>
          <p:nvCxnSpPr>
            <p:cNvPr id="56" name="Straight Connector 34"/>
            <p:cNvCxnSpPr/>
            <p:nvPr/>
          </p:nvCxnSpPr>
          <p:spPr>
            <a:xfrm flipV="1">
              <a:off x="3247570" y="4227571"/>
              <a:ext cx="1211533" cy="210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Oval 32"/>
            <p:cNvSpPr>
              <a:spLocks noChangeArrowheads="1"/>
            </p:cNvSpPr>
            <p:nvPr/>
          </p:nvSpPr>
          <p:spPr bwMode="auto">
            <a:xfrm>
              <a:off x="2833503" y="3864709"/>
              <a:ext cx="718867" cy="729924"/>
            </a:xfrm>
            <a:prstGeom prst="ellipse">
              <a:avLst/>
            </a:prstGeom>
            <a:gradFill flip="none" rotWithShape="1">
              <a:gsLst>
                <a:gs pos="10000">
                  <a:srgbClr val="81BDB9"/>
                </a:gs>
                <a:gs pos="85000">
                  <a:srgbClr val="3F7975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77" name="Text Box 10"/>
            <p:cNvSpPr txBox="1">
              <a:spLocks noChangeArrowheads="1"/>
            </p:cNvSpPr>
            <p:nvPr/>
          </p:nvSpPr>
          <p:spPr bwMode="auto">
            <a:xfrm>
              <a:off x="2912689" y="4073684"/>
              <a:ext cx="56049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0960" tIns="30480" rIns="60960" bIns="30480">
              <a:spAutoFit/>
            </a:bodyPr>
            <a:lstStyle/>
            <a:p>
              <a:pPr algn="ctr" defTabSz="1450940"/>
              <a:r>
                <a:rPr lang="en-US" sz="1600" b="1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35%</a:t>
              </a:r>
              <a:endParaRPr lang="en-US" sz="1333" b="1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sp>
        <p:nvSpPr>
          <p:cNvPr id="5" name="六边形 4"/>
          <p:cNvSpPr/>
          <p:nvPr/>
        </p:nvSpPr>
        <p:spPr>
          <a:xfrm>
            <a:off x="-412129" y="193793"/>
            <a:ext cx="1543554" cy="846320"/>
          </a:xfrm>
          <a:prstGeom prst="hexagon">
            <a:avLst/>
          </a:prstGeom>
          <a:gradFill>
            <a:gsLst>
              <a:gs pos="100000">
                <a:srgbClr val="DEDEDE"/>
              </a:gs>
              <a:gs pos="0">
                <a:schemeClr val="bg1"/>
              </a:gs>
            </a:gsLst>
            <a:lin ang="2700000" scaled="1"/>
          </a:gradFill>
          <a:ln>
            <a:noFill/>
          </a:ln>
          <a:effectLst>
            <a:outerShdw blurRad="431800" dist="215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500" y="324565"/>
            <a:ext cx="6655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856F6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3200" dirty="0">
              <a:solidFill>
                <a:srgbClr val="856F62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91180" y="405170"/>
            <a:ext cx="4578414" cy="523220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effectLst>
                <a:innerShdw blurRad="114300">
                  <a:prstClr val="black"/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096087" y="657225"/>
            <a:ext cx="5886276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4" name="矩形 33"/>
          <p:cNvSpPr/>
          <p:nvPr/>
        </p:nvSpPr>
        <p:spPr>
          <a:xfrm rot="5400000" flipV="1">
            <a:off x="-218043" y="0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C33B2C"/>
              </a:gs>
              <a:gs pos="96000">
                <a:srgbClr val="7A251C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5400000" flipV="1">
            <a:off x="-218043" y="274242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81BDB9"/>
              </a:gs>
              <a:gs pos="85000">
                <a:srgbClr val="3F797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5400000" flipV="1">
            <a:off x="-218043" y="548483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F0D378"/>
              </a:gs>
              <a:gs pos="100000">
                <a:srgbClr val="BB931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5400000" flipV="1">
            <a:off x="-218043" y="822725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957D6F"/>
              </a:gs>
              <a:gs pos="100000">
                <a:srgbClr val="5E4F46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130098" y="6657975"/>
            <a:ext cx="11931804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0" name="Freeform 2"/>
          <p:cNvSpPr>
            <a:spLocks noEditPoints="1"/>
          </p:cNvSpPr>
          <p:nvPr/>
        </p:nvSpPr>
        <p:spPr bwMode="auto">
          <a:xfrm>
            <a:off x="4150772" y="3226972"/>
            <a:ext cx="2005397" cy="2005397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gradFill flip="none" rotWithShape="1">
            <a:gsLst>
              <a:gs pos="10000">
                <a:srgbClr val="81BDB9"/>
              </a:gs>
              <a:gs pos="85000">
                <a:srgbClr val="3F7975"/>
              </a:gs>
            </a:gsLst>
            <a:lin ang="10800000" scaled="0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61" name="Freeform 3"/>
          <p:cNvSpPr>
            <a:spLocks noEditPoints="1"/>
          </p:cNvSpPr>
          <p:nvPr/>
        </p:nvSpPr>
        <p:spPr bwMode="auto">
          <a:xfrm>
            <a:off x="6156169" y="2572403"/>
            <a:ext cx="2005397" cy="2005397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gradFill flip="none" rotWithShape="1">
            <a:gsLst>
              <a:gs pos="10000">
                <a:srgbClr val="C33B2C"/>
              </a:gs>
              <a:gs pos="96000">
                <a:srgbClr val="7A251C"/>
              </a:gs>
            </a:gsLst>
            <a:lin ang="10800000" scaled="0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62" name="Freeform 4"/>
          <p:cNvSpPr>
            <a:spLocks noEditPoints="1"/>
          </p:cNvSpPr>
          <p:nvPr/>
        </p:nvSpPr>
        <p:spPr bwMode="auto">
          <a:xfrm>
            <a:off x="5797025" y="4577800"/>
            <a:ext cx="1625600" cy="1625600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63" name="Freeform 5"/>
          <p:cNvSpPr>
            <a:spLocks noEditPoints="1"/>
          </p:cNvSpPr>
          <p:nvPr/>
        </p:nvSpPr>
        <p:spPr bwMode="auto">
          <a:xfrm>
            <a:off x="4940186" y="1601372"/>
            <a:ext cx="1625600" cy="1625600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gradFill flip="none" rotWithShape="1">
            <a:gsLst>
              <a:gs pos="10000">
                <a:srgbClr val="957D6F"/>
              </a:gs>
              <a:gs pos="100000">
                <a:srgbClr val="5E4F46"/>
              </a:gs>
            </a:gsLst>
            <a:lin ang="10800000" scaled="0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64" name="Freeform 6"/>
          <p:cNvSpPr>
            <a:spLocks noEditPoints="1"/>
          </p:cNvSpPr>
          <p:nvPr/>
        </p:nvSpPr>
        <p:spPr bwMode="auto">
          <a:xfrm>
            <a:off x="6565786" y="1389519"/>
            <a:ext cx="1117600" cy="1117600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gradFill flip="none" rotWithShape="1">
            <a:gsLst>
              <a:gs pos="10000">
                <a:srgbClr val="F0D378"/>
              </a:gs>
              <a:gs pos="100000">
                <a:srgbClr val="BB9315"/>
              </a:gs>
            </a:gsLst>
            <a:lin ang="10800000" scaled="0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247166" y="5025638"/>
            <a:ext cx="2084500" cy="729924"/>
            <a:chOff x="7247166" y="5025638"/>
            <a:chExt cx="2084500" cy="729924"/>
          </a:xfrm>
        </p:grpSpPr>
        <p:cxnSp>
          <p:nvCxnSpPr>
            <p:cNvPr id="59" name="Straight Arrow Connector 13"/>
            <p:cNvCxnSpPr/>
            <p:nvPr/>
          </p:nvCxnSpPr>
          <p:spPr>
            <a:xfrm>
              <a:off x="7247166" y="5390600"/>
              <a:ext cx="1930400" cy="0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Oval 26"/>
            <p:cNvSpPr>
              <a:spLocks noChangeArrowheads="1"/>
            </p:cNvSpPr>
            <p:nvPr/>
          </p:nvSpPr>
          <p:spPr bwMode="auto">
            <a:xfrm>
              <a:off x="8612799" y="5025638"/>
              <a:ext cx="718867" cy="72992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73" name="Text Box 10"/>
            <p:cNvSpPr txBox="1">
              <a:spLocks noChangeArrowheads="1"/>
            </p:cNvSpPr>
            <p:nvPr/>
          </p:nvSpPr>
          <p:spPr bwMode="auto">
            <a:xfrm>
              <a:off x="8691985" y="5234613"/>
              <a:ext cx="56049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0960" tIns="30480" rIns="60960" bIns="30480">
              <a:spAutoFit/>
            </a:bodyPr>
            <a:lstStyle/>
            <a:p>
              <a:pPr algn="ctr" defTabSz="1450940"/>
              <a:r>
                <a:rPr lang="en-US" sz="1600" b="1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10%</a:t>
              </a:r>
              <a:endParaRPr lang="en-US" sz="1333" b="1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80" name="Group 39"/>
          <p:cNvGrpSpPr/>
          <p:nvPr/>
        </p:nvGrpSpPr>
        <p:grpSpPr>
          <a:xfrm>
            <a:off x="6304633" y="5116128"/>
            <a:ext cx="610384" cy="496685"/>
            <a:chOff x="1550139" y="1314466"/>
            <a:chExt cx="509139" cy="414300"/>
          </a:xfrm>
          <a:solidFill>
            <a:schemeClr val="bg1">
              <a:lumMod val="50000"/>
            </a:schemeClr>
          </a:solidFill>
        </p:grpSpPr>
        <p:sp>
          <p:nvSpPr>
            <p:cNvPr id="81" name="Freeform 5"/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82" name="Freeform 6"/>
            <p:cNvSpPr>
              <a:spLocks/>
            </p:cNvSpPr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83" name="Oval 7"/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84" name="Freeform 34"/>
          <p:cNvSpPr>
            <a:spLocks/>
          </p:cNvSpPr>
          <p:nvPr/>
        </p:nvSpPr>
        <p:spPr bwMode="auto">
          <a:xfrm>
            <a:off x="6915017" y="1745357"/>
            <a:ext cx="442383" cy="391056"/>
          </a:xfrm>
          <a:custGeom>
            <a:avLst/>
            <a:gdLst>
              <a:gd name="T0" fmla="*/ 136 w 136"/>
              <a:gd name="T1" fmla="*/ 48 h 120"/>
              <a:gd name="T2" fmla="*/ 68 w 136"/>
              <a:gd name="T3" fmla="*/ 0 h 120"/>
              <a:gd name="T4" fmla="*/ 0 w 136"/>
              <a:gd name="T5" fmla="*/ 48 h 120"/>
              <a:gd name="T6" fmla="*/ 37 w 136"/>
              <a:gd name="T7" fmla="*/ 91 h 120"/>
              <a:gd name="T8" fmla="*/ 22 w 136"/>
              <a:gd name="T9" fmla="*/ 120 h 120"/>
              <a:gd name="T10" fmla="*/ 73 w 136"/>
              <a:gd name="T11" fmla="*/ 96 h 120"/>
              <a:gd name="T12" fmla="*/ 136 w 136"/>
              <a:gd name="T1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6" y="0"/>
                  <a:pt x="68" y="0"/>
                </a:cubicBezTo>
                <a:cubicBezTo>
                  <a:pt x="31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7" y="106"/>
                  <a:pt x="22" y="120"/>
                </a:cubicBezTo>
                <a:cubicBezTo>
                  <a:pt x="22" y="120"/>
                  <a:pt x="54" y="111"/>
                  <a:pt x="73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rgbClr val="E0BF5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85" name="Freeform 55"/>
          <p:cNvSpPr>
            <a:spLocks noEditPoints="1"/>
          </p:cNvSpPr>
          <p:nvPr/>
        </p:nvSpPr>
        <p:spPr bwMode="auto">
          <a:xfrm>
            <a:off x="6810929" y="3263334"/>
            <a:ext cx="696207" cy="728591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rgbClr val="992E23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grpSp>
        <p:nvGrpSpPr>
          <p:cNvPr id="86" name="Group 45"/>
          <p:cNvGrpSpPr/>
          <p:nvPr/>
        </p:nvGrpSpPr>
        <p:grpSpPr>
          <a:xfrm>
            <a:off x="5410417" y="2077040"/>
            <a:ext cx="685139" cy="674264"/>
            <a:chOff x="1587575" y="2265358"/>
            <a:chExt cx="314468" cy="309477"/>
          </a:xfrm>
          <a:solidFill>
            <a:srgbClr val="856F62"/>
          </a:solidFill>
        </p:grpSpPr>
        <p:sp>
          <p:nvSpPr>
            <p:cNvPr id="87" name="Freeform 59"/>
            <p:cNvSpPr>
              <a:spLocks noEditPoints="1"/>
            </p:cNvSpPr>
            <p:nvPr/>
          </p:nvSpPr>
          <p:spPr bwMode="auto">
            <a:xfrm>
              <a:off x="1587575" y="2265358"/>
              <a:ext cx="314468" cy="309477"/>
            </a:xfrm>
            <a:custGeom>
              <a:avLst/>
              <a:gdLst>
                <a:gd name="T0" fmla="*/ 82 w 95"/>
                <a:gd name="T1" fmla="*/ 57 h 93"/>
                <a:gd name="T2" fmla="*/ 95 w 95"/>
                <a:gd name="T3" fmla="*/ 51 h 93"/>
                <a:gd name="T4" fmla="*/ 95 w 95"/>
                <a:gd name="T5" fmla="*/ 41 h 93"/>
                <a:gd name="T6" fmla="*/ 82 w 95"/>
                <a:gd name="T7" fmla="*/ 36 h 93"/>
                <a:gd name="T8" fmla="*/ 80 w 95"/>
                <a:gd name="T9" fmla="*/ 30 h 93"/>
                <a:gd name="T10" fmla="*/ 85 w 95"/>
                <a:gd name="T11" fmla="*/ 17 h 93"/>
                <a:gd name="T12" fmla="*/ 77 w 95"/>
                <a:gd name="T13" fmla="*/ 10 h 93"/>
                <a:gd name="T14" fmla="*/ 64 w 95"/>
                <a:gd name="T15" fmla="*/ 15 h 93"/>
                <a:gd name="T16" fmla="*/ 59 w 95"/>
                <a:gd name="T17" fmla="*/ 13 h 93"/>
                <a:gd name="T18" fmla="*/ 53 w 95"/>
                <a:gd name="T19" fmla="*/ 0 h 93"/>
                <a:gd name="T20" fmla="*/ 42 w 95"/>
                <a:gd name="T21" fmla="*/ 0 h 93"/>
                <a:gd name="T22" fmla="*/ 37 w 95"/>
                <a:gd name="T23" fmla="*/ 13 h 93"/>
                <a:gd name="T24" fmla="*/ 31 w 95"/>
                <a:gd name="T25" fmla="*/ 15 h 93"/>
                <a:gd name="T26" fmla="*/ 18 w 95"/>
                <a:gd name="T27" fmla="*/ 10 h 93"/>
                <a:gd name="T28" fmla="*/ 10 w 95"/>
                <a:gd name="T29" fmla="*/ 17 h 93"/>
                <a:gd name="T30" fmla="*/ 16 w 95"/>
                <a:gd name="T31" fmla="*/ 30 h 93"/>
                <a:gd name="T32" fmla="*/ 13 w 95"/>
                <a:gd name="T33" fmla="*/ 36 h 93"/>
                <a:gd name="T34" fmla="*/ 0 w 95"/>
                <a:gd name="T35" fmla="*/ 41 h 93"/>
                <a:gd name="T36" fmla="*/ 0 w 95"/>
                <a:gd name="T37" fmla="*/ 52 h 93"/>
                <a:gd name="T38" fmla="*/ 13 w 95"/>
                <a:gd name="T39" fmla="*/ 57 h 93"/>
                <a:gd name="T40" fmla="*/ 16 w 95"/>
                <a:gd name="T41" fmla="*/ 63 h 93"/>
                <a:gd name="T42" fmla="*/ 11 w 95"/>
                <a:gd name="T43" fmla="*/ 76 h 93"/>
                <a:gd name="T44" fmla="*/ 18 w 95"/>
                <a:gd name="T45" fmla="*/ 83 h 93"/>
                <a:gd name="T46" fmla="*/ 31 w 95"/>
                <a:gd name="T47" fmla="*/ 78 h 93"/>
                <a:gd name="T48" fmla="*/ 37 w 95"/>
                <a:gd name="T49" fmla="*/ 80 h 93"/>
                <a:gd name="T50" fmla="*/ 43 w 95"/>
                <a:gd name="T51" fmla="*/ 93 h 93"/>
                <a:gd name="T52" fmla="*/ 53 w 95"/>
                <a:gd name="T53" fmla="*/ 93 h 93"/>
                <a:gd name="T54" fmla="*/ 59 w 95"/>
                <a:gd name="T55" fmla="*/ 80 h 93"/>
                <a:gd name="T56" fmla="*/ 64 w 95"/>
                <a:gd name="T57" fmla="*/ 78 h 93"/>
                <a:gd name="T58" fmla="*/ 78 w 95"/>
                <a:gd name="T59" fmla="*/ 83 h 93"/>
                <a:gd name="T60" fmla="*/ 85 w 95"/>
                <a:gd name="T61" fmla="*/ 75 h 93"/>
                <a:gd name="T62" fmla="*/ 80 w 95"/>
                <a:gd name="T63" fmla="*/ 63 h 93"/>
                <a:gd name="T64" fmla="*/ 82 w 95"/>
                <a:gd name="T65" fmla="*/ 57 h 93"/>
                <a:gd name="T66" fmla="*/ 48 w 95"/>
                <a:gd name="T67" fmla="*/ 61 h 93"/>
                <a:gd name="T68" fmla="*/ 33 w 95"/>
                <a:gd name="T69" fmla="*/ 46 h 93"/>
                <a:gd name="T70" fmla="*/ 48 w 95"/>
                <a:gd name="T71" fmla="*/ 32 h 93"/>
                <a:gd name="T72" fmla="*/ 63 w 95"/>
                <a:gd name="T73" fmla="*/ 46 h 93"/>
                <a:gd name="T74" fmla="*/ 48 w 95"/>
                <a:gd name="T75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88" name="Oval 60"/>
            <p:cNvSpPr>
              <a:spLocks noChangeArrowheads="1"/>
            </p:cNvSpPr>
            <p:nvPr/>
          </p:nvSpPr>
          <p:spPr bwMode="auto">
            <a:xfrm>
              <a:off x="1712364" y="2387652"/>
              <a:ext cx="64890" cy="623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89" name="Group 48"/>
          <p:cNvGrpSpPr/>
          <p:nvPr/>
        </p:nvGrpSpPr>
        <p:grpSpPr>
          <a:xfrm>
            <a:off x="4866598" y="3947528"/>
            <a:ext cx="498429" cy="562184"/>
            <a:chOff x="5513440" y="1766202"/>
            <a:chExt cx="429274" cy="484183"/>
          </a:xfrm>
          <a:solidFill>
            <a:srgbClr val="6AA5A1"/>
          </a:solidFill>
        </p:grpSpPr>
        <p:sp>
          <p:nvSpPr>
            <p:cNvPr id="90" name="Freeform 147"/>
            <p:cNvSpPr>
              <a:spLocks/>
            </p:cNvSpPr>
            <p:nvPr/>
          </p:nvSpPr>
          <p:spPr bwMode="auto">
            <a:xfrm>
              <a:off x="5513440" y="1766202"/>
              <a:ext cx="429274" cy="87353"/>
            </a:xfrm>
            <a:custGeom>
              <a:avLst/>
              <a:gdLst>
                <a:gd name="T0" fmla="*/ 68 w 129"/>
                <a:gd name="T1" fmla="*/ 8 h 26"/>
                <a:gd name="T2" fmla="*/ 68 w 129"/>
                <a:gd name="T3" fmla="*/ 4 h 26"/>
                <a:gd name="T4" fmla="*/ 64 w 129"/>
                <a:gd name="T5" fmla="*/ 0 h 26"/>
                <a:gd name="T6" fmla="*/ 61 w 129"/>
                <a:gd name="T7" fmla="*/ 4 h 26"/>
                <a:gd name="T8" fmla="*/ 61 w 129"/>
                <a:gd name="T9" fmla="*/ 8 h 26"/>
                <a:gd name="T10" fmla="*/ 0 w 129"/>
                <a:gd name="T11" fmla="*/ 8 h 26"/>
                <a:gd name="T12" fmla="*/ 0 w 129"/>
                <a:gd name="T13" fmla="*/ 26 h 26"/>
                <a:gd name="T14" fmla="*/ 129 w 129"/>
                <a:gd name="T15" fmla="*/ 26 h 26"/>
                <a:gd name="T16" fmla="*/ 129 w 129"/>
                <a:gd name="T17" fmla="*/ 8 h 26"/>
                <a:gd name="T18" fmla="*/ 68 w 129"/>
                <a:gd name="T1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26">
                  <a:moveTo>
                    <a:pt x="68" y="8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  <a:cubicBezTo>
                    <a:pt x="63" y="0"/>
                    <a:pt x="61" y="2"/>
                    <a:pt x="61" y="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6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91" name="Freeform 148"/>
            <p:cNvSpPr>
              <a:spLocks noEditPoints="1"/>
            </p:cNvSpPr>
            <p:nvPr/>
          </p:nvSpPr>
          <p:spPr bwMode="auto">
            <a:xfrm>
              <a:off x="5550876" y="1873521"/>
              <a:ext cx="356897" cy="376864"/>
            </a:xfrm>
            <a:custGeom>
              <a:avLst/>
              <a:gdLst>
                <a:gd name="T0" fmla="*/ 143 w 143"/>
                <a:gd name="T1" fmla="*/ 95 h 151"/>
                <a:gd name="T2" fmla="*/ 143 w 143"/>
                <a:gd name="T3" fmla="*/ 0 h 151"/>
                <a:gd name="T4" fmla="*/ 0 w 143"/>
                <a:gd name="T5" fmla="*/ 0 h 151"/>
                <a:gd name="T6" fmla="*/ 0 w 143"/>
                <a:gd name="T7" fmla="*/ 95 h 151"/>
                <a:gd name="T8" fmla="*/ 63 w 143"/>
                <a:gd name="T9" fmla="*/ 95 h 151"/>
                <a:gd name="T10" fmla="*/ 63 w 143"/>
                <a:gd name="T11" fmla="*/ 125 h 151"/>
                <a:gd name="T12" fmla="*/ 45 w 143"/>
                <a:gd name="T13" fmla="*/ 125 h 151"/>
                <a:gd name="T14" fmla="*/ 45 w 143"/>
                <a:gd name="T15" fmla="*/ 121 h 151"/>
                <a:gd name="T16" fmla="*/ 37 w 143"/>
                <a:gd name="T17" fmla="*/ 121 h 151"/>
                <a:gd name="T18" fmla="*/ 25 w 143"/>
                <a:gd name="T19" fmla="*/ 151 h 151"/>
                <a:gd name="T20" fmla="*/ 33 w 143"/>
                <a:gd name="T21" fmla="*/ 151 h 151"/>
                <a:gd name="T22" fmla="*/ 40 w 143"/>
                <a:gd name="T23" fmla="*/ 137 h 151"/>
                <a:gd name="T24" fmla="*/ 104 w 143"/>
                <a:gd name="T25" fmla="*/ 137 h 151"/>
                <a:gd name="T26" fmla="*/ 109 w 143"/>
                <a:gd name="T27" fmla="*/ 151 h 151"/>
                <a:gd name="T28" fmla="*/ 119 w 143"/>
                <a:gd name="T29" fmla="*/ 151 h 151"/>
                <a:gd name="T30" fmla="*/ 107 w 143"/>
                <a:gd name="T31" fmla="*/ 121 h 151"/>
                <a:gd name="T32" fmla="*/ 97 w 143"/>
                <a:gd name="T33" fmla="*/ 121 h 151"/>
                <a:gd name="T34" fmla="*/ 97 w 143"/>
                <a:gd name="T35" fmla="*/ 125 h 151"/>
                <a:gd name="T36" fmla="*/ 80 w 143"/>
                <a:gd name="T37" fmla="*/ 125 h 151"/>
                <a:gd name="T38" fmla="*/ 80 w 143"/>
                <a:gd name="T39" fmla="*/ 95 h 151"/>
                <a:gd name="T40" fmla="*/ 143 w 143"/>
                <a:gd name="T41" fmla="*/ 95 h 151"/>
                <a:gd name="T42" fmla="*/ 92 w 143"/>
                <a:gd name="T43" fmla="*/ 28 h 151"/>
                <a:gd name="T44" fmla="*/ 133 w 143"/>
                <a:gd name="T45" fmla="*/ 28 h 151"/>
                <a:gd name="T46" fmla="*/ 133 w 143"/>
                <a:gd name="T47" fmla="*/ 37 h 151"/>
                <a:gd name="T48" fmla="*/ 92 w 143"/>
                <a:gd name="T49" fmla="*/ 37 h 151"/>
                <a:gd name="T50" fmla="*/ 92 w 143"/>
                <a:gd name="T51" fmla="*/ 28 h 151"/>
                <a:gd name="T52" fmla="*/ 92 w 143"/>
                <a:gd name="T53" fmla="*/ 46 h 151"/>
                <a:gd name="T54" fmla="*/ 133 w 143"/>
                <a:gd name="T55" fmla="*/ 46 h 151"/>
                <a:gd name="T56" fmla="*/ 133 w 143"/>
                <a:gd name="T57" fmla="*/ 56 h 151"/>
                <a:gd name="T58" fmla="*/ 92 w 143"/>
                <a:gd name="T59" fmla="*/ 56 h 151"/>
                <a:gd name="T60" fmla="*/ 92 w 143"/>
                <a:gd name="T61" fmla="*/ 46 h 151"/>
                <a:gd name="T62" fmla="*/ 92 w 143"/>
                <a:gd name="T63" fmla="*/ 63 h 151"/>
                <a:gd name="T64" fmla="*/ 133 w 143"/>
                <a:gd name="T65" fmla="*/ 63 h 151"/>
                <a:gd name="T66" fmla="*/ 133 w 143"/>
                <a:gd name="T67" fmla="*/ 74 h 151"/>
                <a:gd name="T68" fmla="*/ 92 w 143"/>
                <a:gd name="T69" fmla="*/ 74 h 151"/>
                <a:gd name="T70" fmla="*/ 92 w 143"/>
                <a:gd name="T71" fmla="*/ 63 h 151"/>
                <a:gd name="T72" fmla="*/ 8 w 143"/>
                <a:gd name="T73" fmla="*/ 75 h 151"/>
                <a:gd name="T74" fmla="*/ 8 w 143"/>
                <a:gd name="T75" fmla="*/ 24 h 151"/>
                <a:gd name="T76" fmla="*/ 83 w 143"/>
                <a:gd name="T77" fmla="*/ 24 h 151"/>
                <a:gd name="T78" fmla="*/ 83 w 143"/>
                <a:gd name="T79" fmla="*/ 75 h 151"/>
                <a:gd name="T80" fmla="*/ 8 w 143"/>
                <a:gd name="T81" fmla="*/ 7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51">
                  <a:moveTo>
                    <a:pt x="143" y="95"/>
                  </a:moveTo>
                  <a:lnTo>
                    <a:pt x="143" y="0"/>
                  </a:lnTo>
                  <a:lnTo>
                    <a:pt x="0" y="0"/>
                  </a:lnTo>
                  <a:lnTo>
                    <a:pt x="0" y="95"/>
                  </a:lnTo>
                  <a:lnTo>
                    <a:pt x="63" y="95"/>
                  </a:lnTo>
                  <a:lnTo>
                    <a:pt x="63" y="125"/>
                  </a:lnTo>
                  <a:lnTo>
                    <a:pt x="45" y="125"/>
                  </a:lnTo>
                  <a:lnTo>
                    <a:pt x="45" y="121"/>
                  </a:lnTo>
                  <a:lnTo>
                    <a:pt x="37" y="121"/>
                  </a:lnTo>
                  <a:lnTo>
                    <a:pt x="25" y="151"/>
                  </a:lnTo>
                  <a:lnTo>
                    <a:pt x="33" y="151"/>
                  </a:lnTo>
                  <a:lnTo>
                    <a:pt x="40" y="137"/>
                  </a:lnTo>
                  <a:lnTo>
                    <a:pt x="104" y="137"/>
                  </a:lnTo>
                  <a:lnTo>
                    <a:pt x="109" y="151"/>
                  </a:lnTo>
                  <a:lnTo>
                    <a:pt x="119" y="151"/>
                  </a:lnTo>
                  <a:lnTo>
                    <a:pt x="107" y="121"/>
                  </a:lnTo>
                  <a:lnTo>
                    <a:pt x="97" y="121"/>
                  </a:lnTo>
                  <a:lnTo>
                    <a:pt x="97" y="125"/>
                  </a:lnTo>
                  <a:lnTo>
                    <a:pt x="80" y="125"/>
                  </a:lnTo>
                  <a:lnTo>
                    <a:pt x="80" y="95"/>
                  </a:lnTo>
                  <a:lnTo>
                    <a:pt x="143" y="95"/>
                  </a:lnTo>
                  <a:close/>
                  <a:moveTo>
                    <a:pt x="92" y="28"/>
                  </a:moveTo>
                  <a:lnTo>
                    <a:pt x="133" y="28"/>
                  </a:lnTo>
                  <a:lnTo>
                    <a:pt x="133" y="37"/>
                  </a:lnTo>
                  <a:lnTo>
                    <a:pt x="92" y="37"/>
                  </a:lnTo>
                  <a:lnTo>
                    <a:pt x="92" y="28"/>
                  </a:lnTo>
                  <a:close/>
                  <a:moveTo>
                    <a:pt x="92" y="46"/>
                  </a:moveTo>
                  <a:lnTo>
                    <a:pt x="133" y="46"/>
                  </a:lnTo>
                  <a:lnTo>
                    <a:pt x="133" y="56"/>
                  </a:lnTo>
                  <a:lnTo>
                    <a:pt x="92" y="56"/>
                  </a:lnTo>
                  <a:lnTo>
                    <a:pt x="92" y="46"/>
                  </a:lnTo>
                  <a:close/>
                  <a:moveTo>
                    <a:pt x="92" y="63"/>
                  </a:moveTo>
                  <a:lnTo>
                    <a:pt x="133" y="63"/>
                  </a:lnTo>
                  <a:lnTo>
                    <a:pt x="133" y="74"/>
                  </a:lnTo>
                  <a:lnTo>
                    <a:pt x="92" y="74"/>
                  </a:lnTo>
                  <a:lnTo>
                    <a:pt x="92" y="63"/>
                  </a:lnTo>
                  <a:close/>
                  <a:moveTo>
                    <a:pt x="8" y="75"/>
                  </a:moveTo>
                  <a:lnTo>
                    <a:pt x="8" y="24"/>
                  </a:lnTo>
                  <a:lnTo>
                    <a:pt x="83" y="24"/>
                  </a:lnTo>
                  <a:lnTo>
                    <a:pt x="83" y="75"/>
                  </a:lnTo>
                  <a:lnTo>
                    <a:pt x="8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92" name="Freeform 149"/>
            <p:cNvSpPr>
              <a:spLocks/>
            </p:cNvSpPr>
            <p:nvPr/>
          </p:nvSpPr>
          <p:spPr bwMode="auto">
            <a:xfrm>
              <a:off x="5578330" y="1945898"/>
              <a:ext cx="174705" cy="102328"/>
            </a:xfrm>
            <a:custGeom>
              <a:avLst/>
              <a:gdLst>
                <a:gd name="T0" fmla="*/ 58 w 70"/>
                <a:gd name="T1" fmla="*/ 12 h 41"/>
                <a:gd name="T2" fmla="*/ 54 w 70"/>
                <a:gd name="T3" fmla="*/ 20 h 41"/>
                <a:gd name="T4" fmla="*/ 48 w 70"/>
                <a:gd name="T5" fmla="*/ 16 h 41"/>
                <a:gd name="T6" fmla="*/ 48 w 70"/>
                <a:gd name="T7" fmla="*/ 16 h 41"/>
                <a:gd name="T8" fmla="*/ 34 w 70"/>
                <a:gd name="T9" fmla="*/ 8 h 41"/>
                <a:gd name="T10" fmla="*/ 32 w 70"/>
                <a:gd name="T11" fmla="*/ 12 h 41"/>
                <a:gd name="T12" fmla="*/ 28 w 70"/>
                <a:gd name="T13" fmla="*/ 20 h 41"/>
                <a:gd name="T14" fmla="*/ 16 w 70"/>
                <a:gd name="T15" fmla="*/ 12 h 41"/>
                <a:gd name="T16" fmla="*/ 12 w 70"/>
                <a:gd name="T17" fmla="*/ 17 h 41"/>
                <a:gd name="T18" fmla="*/ 12 w 70"/>
                <a:gd name="T19" fmla="*/ 17 h 41"/>
                <a:gd name="T20" fmla="*/ 0 w 70"/>
                <a:gd name="T21" fmla="*/ 37 h 41"/>
                <a:gd name="T22" fmla="*/ 5 w 70"/>
                <a:gd name="T23" fmla="*/ 41 h 41"/>
                <a:gd name="T24" fmla="*/ 17 w 70"/>
                <a:gd name="T25" fmla="*/ 21 h 41"/>
                <a:gd name="T26" fmla="*/ 24 w 70"/>
                <a:gd name="T27" fmla="*/ 25 h 41"/>
                <a:gd name="T28" fmla="*/ 24 w 70"/>
                <a:gd name="T29" fmla="*/ 25 h 41"/>
                <a:gd name="T30" fmla="*/ 30 w 70"/>
                <a:gd name="T31" fmla="*/ 29 h 41"/>
                <a:gd name="T32" fmla="*/ 37 w 70"/>
                <a:gd name="T33" fmla="*/ 17 h 41"/>
                <a:gd name="T34" fmla="*/ 42 w 70"/>
                <a:gd name="T35" fmla="*/ 21 h 41"/>
                <a:gd name="T36" fmla="*/ 42 w 70"/>
                <a:gd name="T37" fmla="*/ 21 h 41"/>
                <a:gd name="T38" fmla="*/ 56 w 70"/>
                <a:gd name="T39" fmla="*/ 28 h 41"/>
                <a:gd name="T40" fmla="*/ 57 w 70"/>
                <a:gd name="T41" fmla="*/ 28 h 41"/>
                <a:gd name="T42" fmla="*/ 57 w 70"/>
                <a:gd name="T43" fmla="*/ 28 h 41"/>
                <a:gd name="T44" fmla="*/ 64 w 70"/>
                <a:gd name="T45" fmla="*/ 17 h 41"/>
                <a:gd name="T46" fmla="*/ 64 w 70"/>
                <a:gd name="T47" fmla="*/ 17 h 41"/>
                <a:gd name="T48" fmla="*/ 70 w 70"/>
                <a:gd name="T49" fmla="*/ 4 h 41"/>
                <a:gd name="T50" fmla="*/ 65 w 70"/>
                <a:gd name="T51" fmla="*/ 0 h 41"/>
                <a:gd name="T52" fmla="*/ 58 w 70"/>
                <a:gd name="T5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41">
                  <a:moveTo>
                    <a:pt x="58" y="12"/>
                  </a:moveTo>
                  <a:lnTo>
                    <a:pt x="54" y="20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34" y="8"/>
                  </a:lnTo>
                  <a:lnTo>
                    <a:pt x="32" y="12"/>
                  </a:lnTo>
                  <a:lnTo>
                    <a:pt x="28" y="20"/>
                  </a:lnTo>
                  <a:lnTo>
                    <a:pt x="16" y="12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0" y="37"/>
                  </a:lnTo>
                  <a:lnTo>
                    <a:pt x="5" y="41"/>
                  </a:lnTo>
                  <a:lnTo>
                    <a:pt x="17" y="21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30" y="29"/>
                  </a:lnTo>
                  <a:lnTo>
                    <a:pt x="37" y="17"/>
                  </a:lnTo>
                  <a:lnTo>
                    <a:pt x="42" y="21"/>
                  </a:lnTo>
                  <a:lnTo>
                    <a:pt x="42" y="21"/>
                  </a:lnTo>
                  <a:lnTo>
                    <a:pt x="56" y="28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70" y="4"/>
                  </a:lnTo>
                  <a:lnTo>
                    <a:pt x="65" y="0"/>
                  </a:lnTo>
                  <a:lnTo>
                    <a:pt x="5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94" name="矩形 93"/>
          <p:cNvSpPr/>
          <p:nvPr/>
        </p:nvSpPr>
        <p:spPr>
          <a:xfrm>
            <a:off x="9068878" y="1679532"/>
            <a:ext cx="21048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A6A6A6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MORE THAN  </a:t>
            </a:r>
          </a:p>
          <a:p>
            <a:pPr algn="ctr"/>
            <a:r>
              <a:rPr lang="en-US" altLang="zh-CN" sz="1600" dirty="0">
                <a:solidFill>
                  <a:srgbClr val="A6A6A6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</a:p>
        </p:txBody>
      </p:sp>
      <p:sp>
        <p:nvSpPr>
          <p:cNvPr id="96" name="矩形 95"/>
          <p:cNvSpPr/>
          <p:nvPr/>
        </p:nvSpPr>
        <p:spPr>
          <a:xfrm>
            <a:off x="9068878" y="3365213"/>
            <a:ext cx="21048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A6A6A6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MORE THAN  </a:t>
            </a:r>
          </a:p>
          <a:p>
            <a:pPr algn="ctr"/>
            <a:r>
              <a:rPr lang="en-US" altLang="zh-CN" sz="1600" dirty="0">
                <a:solidFill>
                  <a:srgbClr val="A6A6A6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</a:p>
        </p:txBody>
      </p:sp>
      <p:sp>
        <p:nvSpPr>
          <p:cNvPr id="98" name="矩形 97"/>
          <p:cNvSpPr/>
          <p:nvPr/>
        </p:nvSpPr>
        <p:spPr>
          <a:xfrm>
            <a:off x="9068878" y="5050894"/>
            <a:ext cx="21048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A6A6A6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MORE THAN  </a:t>
            </a:r>
          </a:p>
          <a:p>
            <a:pPr algn="ctr"/>
            <a:r>
              <a:rPr lang="en-US" altLang="zh-CN" sz="1600" dirty="0">
                <a:solidFill>
                  <a:srgbClr val="A6A6A6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</a:p>
        </p:txBody>
      </p:sp>
      <p:sp>
        <p:nvSpPr>
          <p:cNvPr id="99" name="矩形 98"/>
          <p:cNvSpPr/>
          <p:nvPr/>
        </p:nvSpPr>
        <p:spPr>
          <a:xfrm>
            <a:off x="663473" y="2011911"/>
            <a:ext cx="21048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A6A6A6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MORE THAN  </a:t>
            </a:r>
          </a:p>
          <a:p>
            <a:pPr algn="ctr"/>
            <a:r>
              <a:rPr lang="en-US" altLang="zh-CN" sz="1600" dirty="0">
                <a:solidFill>
                  <a:srgbClr val="A6A6A6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</a:p>
        </p:txBody>
      </p:sp>
      <p:sp>
        <p:nvSpPr>
          <p:cNvPr id="100" name="矩形 99"/>
          <p:cNvSpPr/>
          <p:nvPr/>
        </p:nvSpPr>
        <p:spPr>
          <a:xfrm>
            <a:off x="663473" y="3956468"/>
            <a:ext cx="21048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A6A6A6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MORE THAN  </a:t>
            </a:r>
          </a:p>
          <a:p>
            <a:pPr algn="ctr"/>
            <a:r>
              <a:rPr lang="en-US" altLang="zh-CN" sz="1600" dirty="0">
                <a:solidFill>
                  <a:srgbClr val="A6A6A6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</a:p>
        </p:txBody>
      </p:sp>
    </p:spTree>
    <p:extLst>
      <p:ext uri="{BB962C8B-B14F-4D97-AF65-F5344CB8AC3E}">
        <p14:creationId xmlns:p14="http://schemas.microsoft.com/office/powerpoint/2010/main" val="5203074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1062482"/>
            <a:ext cx="7353300" cy="8982964"/>
            <a:chOff x="0" y="-1062482"/>
            <a:chExt cx="7353300" cy="8982964"/>
          </a:xfrm>
        </p:grpSpPr>
        <p:sp>
          <p:nvSpPr>
            <p:cNvPr id="32" name="任意多边形 31"/>
            <p:cNvSpPr/>
            <p:nvPr/>
          </p:nvSpPr>
          <p:spPr>
            <a:xfrm>
              <a:off x="0" y="-449"/>
              <a:ext cx="7353300" cy="6871323"/>
            </a:xfrm>
            <a:custGeom>
              <a:avLst/>
              <a:gdLst>
                <a:gd name="connsiteX0" fmla="*/ 4474626 w 6819900"/>
                <a:gd name="connsiteY0" fmla="*/ 447 h 6871323"/>
                <a:gd name="connsiteX1" fmla="*/ 6819899 w 6819900"/>
                <a:gd name="connsiteY1" fmla="*/ 6864661 h 6871323"/>
                <a:gd name="connsiteX2" fmla="*/ 6819899 w 6819900"/>
                <a:gd name="connsiteY2" fmla="*/ 447 h 6871323"/>
                <a:gd name="connsiteX3" fmla="*/ 0 w 6819900"/>
                <a:gd name="connsiteY3" fmla="*/ 0 h 6871323"/>
                <a:gd name="connsiteX4" fmla="*/ 6819900 w 6819900"/>
                <a:gd name="connsiteY4" fmla="*/ 0 h 6871323"/>
                <a:gd name="connsiteX5" fmla="*/ 6819900 w 6819900"/>
                <a:gd name="connsiteY5" fmla="*/ 6871323 h 6871323"/>
                <a:gd name="connsiteX6" fmla="*/ 0 w 6819900"/>
                <a:gd name="connsiteY6" fmla="*/ 6871323 h 687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19900" h="6871323">
                  <a:moveTo>
                    <a:pt x="4474626" y="447"/>
                  </a:moveTo>
                  <a:lnTo>
                    <a:pt x="6819899" y="6864661"/>
                  </a:lnTo>
                  <a:lnTo>
                    <a:pt x="6819899" y="447"/>
                  </a:lnTo>
                  <a:close/>
                  <a:moveTo>
                    <a:pt x="0" y="0"/>
                  </a:moveTo>
                  <a:lnTo>
                    <a:pt x="6819900" y="0"/>
                  </a:lnTo>
                  <a:lnTo>
                    <a:pt x="6819900" y="6871323"/>
                  </a:lnTo>
                  <a:lnTo>
                    <a:pt x="0" y="6871323"/>
                  </a:lnTo>
                  <a:close/>
                </a:path>
              </a:pathLst>
            </a:cu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0" name="六边形 29"/>
            <p:cNvSpPr/>
            <p:nvPr/>
          </p:nvSpPr>
          <p:spPr>
            <a:xfrm rot="3856555" flipH="1">
              <a:off x="1604518" y="3005840"/>
              <a:ext cx="8982964" cy="846320"/>
            </a:xfrm>
            <a:prstGeom prst="hexagon">
              <a:avLst/>
            </a:prstGeom>
            <a:gradFill>
              <a:gsLst>
                <a:gs pos="100000">
                  <a:srgbClr val="DEDEDE"/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431800" dist="215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7277100" y="2057734"/>
            <a:ext cx="4578414" cy="1200329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7200" dirty="0">
                <a:solidFill>
                  <a:srgbClr val="B03527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7200" dirty="0">
              <a:solidFill>
                <a:srgbClr val="B03527"/>
              </a:solidFill>
              <a:effectLst>
                <a:innerShdw blurRad="63500" dist="50800" dir="13500000">
                  <a:prstClr val="black">
                    <a:alpha val="35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277100" y="3281690"/>
            <a:ext cx="4578414" cy="561320"/>
            <a:chOff x="7277100" y="3281690"/>
            <a:chExt cx="4578414" cy="561320"/>
          </a:xfrm>
        </p:grpSpPr>
        <p:sp>
          <p:nvSpPr>
            <p:cNvPr id="33" name="文本框 32"/>
            <p:cNvSpPr txBox="1"/>
            <p:nvPr/>
          </p:nvSpPr>
          <p:spPr>
            <a:xfrm>
              <a:off x="7277100" y="3319790"/>
              <a:ext cx="4578414" cy="523220"/>
            </a:xfrm>
            <a:prstGeom prst="rect">
              <a:avLst/>
            </a:prstGeom>
            <a:noFill/>
            <a:effectLst>
              <a:outerShdw dist="19050" dir="5400000" algn="t" rotWithShape="0">
                <a:schemeClr val="bg1"/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TEMPLATE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7475861" y="3281690"/>
              <a:ext cx="4142974" cy="561320"/>
              <a:chOff x="7572571" y="3548390"/>
              <a:chExt cx="4101954" cy="561320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7572571" y="3548390"/>
                <a:ext cx="4101954" cy="0"/>
              </a:xfrm>
              <a:prstGeom prst="lin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  <a:effectLst>
                <a:glow rad="38100">
                  <a:srgbClr val="EFF2F5"/>
                </a:glow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7572571" y="4109710"/>
                <a:ext cx="4101954" cy="0"/>
              </a:xfrm>
              <a:prstGeom prst="lin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  <a:effectLst>
                <a:glow rad="38100">
                  <a:srgbClr val="EFF2F5"/>
                </a:glow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11" name="QQ:394222199"/>
          <p:cNvSpPr/>
          <p:nvPr/>
        </p:nvSpPr>
        <p:spPr>
          <a:xfrm rot="5400000">
            <a:off x="-615040" y="2860237"/>
            <a:ext cx="1142071" cy="1137526"/>
          </a:xfrm>
          <a:prstGeom prst="ellipse">
            <a:avLst/>
          </a:prstGeom>
          <a:gradFill>
            <a:gsLst>
              <a:gs pos="0">
                <a:srgbClr val="8FB2FF">
                  <a:alpha val="39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Q:394222199"/>
          <p:cNvSpPr/>
          <p:nvPr/>
        </p:nvSpPr>
        <p:spPr>
          <a:xfrm rot="2270211">
            <a:off x="-1833819" y="4516352"/>
            <a:ext cx="156417" cy="410631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Q:394222199"/>
          <p:cNvSpPr/>
          <p:nvPr/>
        </p:nvSpPr>
        <p:spPr>
          <a:xfrm rot="4680544">
            <a:off x="-1490855" y="3663949"/>
            <a:ext cx="147881" cy="388221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Q:394222199"/>
          <p:cNvSpPr/>
          <p:nvPr/>
        </p:nvSpPr>
        <p:spPr>
          <a:xfrm rot="2084213" flipH="1">
            <a:off x="-2282317" y="3972310"/>
            <a:ext cx="84215" cy="221084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Q:394222199"/>
          <p:cNvSpPr/>
          <p:nvPr/>
        </p:nvSpPr>
        <p:spPr>
          <a:xfrm rot="3120000">
            <a:off x="-1482217" y="4101684"/>
            <a:ext cx="104961" cy="275548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Q:394222199"/>
          <p:cNvSpPr/>
          <p:nvPr/>
        </p:nvSpPr>
        <p:spPr>
          <a:xfrm rot="3006897">
            <a:off x="-1090365" y="4517440"/>
            <a:ext cx="146541" cy="38470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Q:394222199"/>
          <p:cNvSpPr/>
          <p:nvPr/>
        </p:nvSpPr>
        <p:spPr>
          <a:xfrm rot="1199333">
            <a:off x="-2152515" y="4252422"/>
            <a:ext cx="141129" cy="370496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56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30098" y="6657975"/>
            <a:ext cx="11931804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六边形 4"/>
          <p:cNvSpPr/>
          <p:nvPr/>
        </p:nvSpPr>
        <p:spPr>
          <a:xfrm>
            <a:off x="-412129" y="193793"/>
            <a:ext cx="1543554" cy="846320"/>
          </a:xfrm>
          <a:prstGeom prst="hexagon">
            <a:avLst/>
          </a:prstGeom>
          <a:gradFill>
            <a:gsLst>
              <a:gs pos="100000">
                <a:srgbClr val="DEDEDE"/>
              </a:gs>
              <a:gs pos="0">
                <a:schemeClr val="bg1"/>
              </a:gs>
            </a:gsLst>
            <a:lin ang="2700000" scaled="1"/>
          </a:gradFill>
          <a:ln>
            <a:noFill/>
          </a:ln>
          <a:effectLst>
            <a:outerShdw blurRad="431800" dist="215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500" y="324565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B03527"/>
                </a:solidFill>
                <a:effectLst>
                  <a:innerShdw blurRad="63500" dist="50800" dir="13500000">
                    <a:prstClr val="black">
                      <a:alpha val="35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dirty="0">
              <a:solidFill>
                <a:srgbClr val="B03527"/>
              </a:solidFill>
              <a:effectLst>
                <a:innerShdw blurRad="63500" dist="50800" dir="13500000">
                  <a:prstClr val="black">
                    <a:alpha val="35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91180" y="405170"/>
            <a:ext cx="4578414" cy="523220"/>
          </a:xfrm>
          <a:prstGeom prst="rect">
            <a:avLst/>
          </a:prstGeom>
          <a:noFill/>
          <a:effectLst>
            <a:outerShdw dist="19050" dir="5400000" algn="t" rotWithShape="0">
              <a:schemeClr val="bg1"/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effectLst>
                <a:innerShdw blurRad="114300">
                  <a:prstClr val="black"/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096087" y="657225"/>
            <a:ext cx="5886276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6" name="矩形 45"/>
          <p:cNvSpPr/>
          <p:nvPr/>
        </p:nvSpPr>
        <p:spPr>
          <a:xfrm rot="5400000" flipV="1">
            <a:off x="-218043" y="0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C33B2C"/>
              </a:gs>
              <a:gs pos="96000">
                <a:srgbClr val="7A251C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5400000" flipV="1">
            <a:off x="-218043" y="274242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81BDB9"/>
              </a:gs>
              <a:gs pos="85000">
                <a:srgbClr val="3F797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5400000" flipV="1">
            <a:off x="-218043" y="548483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F0D378"/>
              </a:gs>
              <a:gs pos="100000">
                <a:srgbClr val="BB9315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rot="5400000" flipV="1">
            <a:off x="-218043" y="822725"/>
            <a:ext cx="218043" cy="218043"/>
          </a:xfrm>
          <a:prstGeom prst="rect">
            <a:avLst/>
          </a:prstGeom>
          <a:gradFill flip="none" rotWithShape="1">
            <a:gsLst>
              <a:gs pos="10000">
                <a:srgbClr val="957D6F"/>
              </a:gs>
              <a:gs pos="100000">
                <a:srgbClr val="5E4F46"/>
              </a:gs>
            </a:gsLst>
            <a:lin ang="10800000" scaled="0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107211" y="1799565"/>
            <a:ext cx="2080768" cy="2312935"/>
            <a:chOff x="1107211" y="1799565"/>
            <a:chExt cx="2080768" cy="2312935"/>
          </a:xfrm>
        </p:grpSpPr>
        <p:sp>
          <p:nvSpPr>
            <p:cNvPr id="96" name="Hexagon 4"/>
            <p:cNvSpPr/>
            <p:nvPr/>
          </p:nvSpPr>
          <p:spPr>
            <a:xfrm rot="16200000">
              <a:off x="1005611" y="1901165"/>
              <a:ext cx="2283968" cy="2080768"/>
            </a:xfrm>
            <a:prstGeom prst="hexagon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1867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97" name="Picture 3" descr="C:\Users\adrienne.reynolds\Desktop\Picture2.png"/>
            <p:cNvPicPr>
              <a:picLocks noChangeAspect="1" noChangeArrowheads="1"/>
            </p:cNvPicPr>
            <p:nvPr/>
          </p:nvPicPr>
          <p:blipFill rotWithShape="1">
            <a:blip r:embed="rId3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1070"/>
            <a:stretch/>
          </p:blipFill>
          <p:spPr bwMode="auto">
            <a:xfrm>
              <a:off x="1107212" y="2966019"/>
              <a:ext cx="2080684" cy="11175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8" name="Hexagon 32"/>
            <p:cNvSpPr/>
            <p:nvPr/>
          </p:nvSpPr>
          <p:spPr>
            <a:xfrm rot="16200000">
              <a:off x="1107211" y="1993764"/>
              <a:ext cx="2080683" cy="1895568"/>
            </a:xfrm>
            <a:prstGeom prst="hexagon">
              <a:avLst/>
            </a:prstGeom>
            <a:gradFill flip="none" rotWithShape="1">
              <a:gsLst>
                <a:gs pos="10000">
                  <a:srgbClr val="957D6F"/>
                </a:gs>
                <a:gs pos="100000">
                  <a:srgbClr val="5E4F46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dirty="0"/>
            </a:p>
          </p:txBody>
        </p:sp>
        <p:sp>
          <p:nvSpPr>
            <p:cNvPr id="103" name="TextBox 12"/>
            <p:cNvSpPr txBox="1"/>
            <p:nvPr/>
          </p:nvSpPr>
          <p:spPr>
            <a:xfrm>
              <a:off x="1501067" y="2668961"/>
              <a:ext cx="12906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JM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TEMPLATE</a:t>
              </a:r>
            </a:p>
          </p:txBody>
        </p:sp>
        <p:sp>
          <p:nvSpPr>
            <p:cNvPr id="104" name="TextBox 17"/>
            <p:cNvSpPr txBox="1"/>
            <p:nvPr/>
          </p:nvSpPr>
          <p:spPr>
            <a:xfrm>
              <a:off x="1399464" y="3034307"/>
              <a:ext cx="1493859" cy="37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JM" sz="1867" b="1" dirty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$1000m</a:t>
              </a:r>
            </a:p>
          </p:txBody>
        </p:sp>
        <p:sp>
          <p:nvSpPr>
            <p:cNvPr id="109" name="Ellipse 98"/>
            <p:cNvSpPr/>
            <p:nvPr/>
          </p:nvSpPr>
          <p:spPr bwMode="auto">
            <a:xfrm rot="10800000" flipV="1">
              <a:off x="1536795" y="4010900"/>
              <a:ext cx="1219200" cy="101600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chemeClr val="tx1">
                    <a:lumMod val="40000"/>
                    <a:lumOff val="6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3200">
                <a:solidFill>
                  <a:srgbClr val="FFFFFF"/>
                </a:solidFill>
                <a:latin typeface="Calibri" pitchFamily="-111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723227" y="1799567"/>
            <a:ext cx="2080768" cy="2312933"/>
            <a:chOff x="3723227" y="1799567"/>
            <a:chExt cx="2080768" cy="2312933"/>
          </a:xfrm>
        </p:grpSpPr>
        <p:sp>
          <p:nvSpPr>
            <p:cNvPr id="110" name="Ellipse 98"/>
            <p:cNvSpPr/>
            <p:nvPr/>
          </p:nvSpPr>
          <p:spPr bwMode="auto">
            <a:xfrm rot="10800000" flipV="1">
              <a:off x="4178395" y="4010900"/>
              <a:ext cx="1219200" cy="101600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chemeClr val="tx1">
                    <a:lumMod val="40000"/>
                    <a:lumOff val="6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3200" dirty="0">
                <a:solidFill>
                  <a:srgbClr val="FFFFFF"/>
                </a:solidFill>
                <a:latin typeface="Calibri" pitchFamily="-111" charset="0"/>
              </a:endParaRPr>
            </a:p>
          </p:txBody>
        </p:sp>
        <p:sp>
          <p:nvSpPr>
            <p:cNvPr id="113" name="Hexagon 35"/>
            <p:cNvSpPr/>
            <p:nvPr/>
          </p:nvSpPr>
          <p:spPr>
            <a:xfrm rot="16200000">
              <a:off x="3621627" y="1901167"/>
              <a:ext cx="2283968" cy="2080768"/>
            </a:xfrm>
            <a:prstGeom prst="hexagon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1867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14" name="Picture 3" descr="C:\Users\adrienne.reynolds\Desktop\Picture2.png"/>
            <p:cNvPicPr>
              <a:picLocks noChangeAspect="1" noChangeArrowheads="1"/>
            </p:cNvPicPr>
            <p:nvPr/>
          </p:nvPicPr>
          <p:blipFill rotWithShape="1">
            <a:blip r:embed="rId3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1070"/>
            <a:stretch/>
          </p:blipFill>
          <p:spPr bwMode="auto">
            <a:xfrm>
              <a:off x="3723228" y="2966020"/>
              <a:ext cx="2080684" cy="11175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Hexagon 37"/>
            <p:cNvSpPr/>
            <p:nvPr/>
          </p:nvSpPr>
          <p:spPr>
            <a:xfrm rot="16200000">
              <a:off x="3723227" y="1993765"/>
              <a:ext cx="2080683" cy="1895568"/>
            </a:xfrm>
            <a:prstGeom prst="hexagon">
              <a:avLst/>
            </a:prstGeom>
            <a:gradFill flip="none" rotWithShape="1">
              <a:gsLst>
                <a:gs pos="10000">
                  <a:srgbClr val="F0D378"/>
                </a:gs>
                <a:gs pos="100000">
                  <a:srgbClr val="BB9315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dirty="0"/>
            </a:p>
          </p:txBody>
        </p:sp>
        <p:sp>
          <p:nvSpPr>
            <p:cNvPr id="116" name="TextBox 38"/>
            <p:cNvSpPr txBox="1"/>
            <p:nvPr/>
          </p:nvSpPr>
          <p:spPr>
            <a:xfrm>
              <a:off x="4117083" y="2668962"/>
              <a:ext cx="12906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JM" altLang="zh-CN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TEMPLATE</a:t>
              </a:r>
            </a:p>
          </p:txBody>
        </p:sp>
        <p:sp>
          <p:nvSpPr>
            <p:cNvPr id="117" name="TextBox 39"/>
            <p:cNvSpPr txBox="1"/>
            <p:nvPr/>
          </p:nvSpPr>
          <p:spPr>
            <a:xfrm>
              <a:off x="4015480" y="3034308"/>
              <a:ext cx="1493859" cy="37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JM" sz="1867" b="1" dirty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$4000m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364827" y="1799567"/>
            <a:ext cx="2080768" cy="2312933"/>
            <a:chOff x="6364827" y="1799567"/>
            <a:chExt cx="2080768" cy="2312933"/>
          </a:xfrm>
        </p:grpSpPr>
        <p:sp>
          <p:nvSpPr>
            <p:cNvPr id="111" name="Ellipse 98"/>
            <p:cNvSpPr/>
            <p:nvPr/>
          </p:nvSpPr>
          <p:spPr bwMode="auto">
            <a:xfrm rot="10800000" flipV="1">
              <a:off x="6819995" y="4010900"/>
              <a:ext cx="1219200" cy="101600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chemeClr val="tx1">
                    <a:lumMod val="40000"/>
                    <a:lumOff val="6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3200">
                <a:solidFill>
                  <a:srgbClr val="FFFFFF"/>
                </a:solidFill>
                <a:latin typeface="Calibri" pitchFamily="-111" charset="0"/>
              </a:endParaRPr>
            </a:p>
          </p:txBody>
        </p:sp>
        <p:sp>
          <p:nvSpPr>
            <p:cNvPr id="118" name="Hexagon 40"/>
            <p:cNvSpPr/>
            <p:nvPr/>
          </p:nvSpPr>
          <p:spPr>
            <a:xfrm rot="16200000">
              <a:off x="6263227" y="1901167"/>
              <a:ext cx="2283968" cy="2080768"/>
            </a:xfrm>
            <a:prstGeom prst="hexagon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1867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19" name="Picture 3" descr="C:\Users\adrienne.reynolds\Desktop\Picture2.png"/>
            <p:cNvPicPr>
              <a:picLocks noChangeAspect="1" noChangeArrowheads="1"/>
            </p:cNvPicPr>
            <p:nvPr/>
          </p:nvPicPr>
          <p:blipFill rotWithShape="1">
            <a:blip r:embed="rId3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1070"/>
            <a:stretch/>
          </p:blipFill>
          <p:spPr bwMode="auto">
            <a:xfrm>
              <a:off x="6364828" y="2966020"/>
              <a:ext cx="2080684" cy="11175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" name="Hexagon 42"/>
            <p:cNvSpPr/>
            <p:nvPr/>
          </p:nvSpPr>
          <p:spPr>
            <a:xfrm rot="16200000">
              <a:off x="6364827" y="1993765"/>
              <a:ext cx="2080683" cy="1895568"/>
            </a:xfrm>
            <a:prstGeom prst="hexagon">
              <a:avLst/>
            </a:prstGeom>
            <a:gradFill flip="none" rotWithShape="1">
              <a:gsLst>
                <a:gs pos="10000">
                  <a:srgbClr val="81BDB9"/>
                </a:gs>
                <a:gs pos="85000">
                  <a:srgbClr val="3F7975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dirty="0"/>
            </a:p>
          </p:txBody>
        </p:sp>
        <p:sp>
          <p:nvSpPr>
            <p:cNvPr id="121" name="TextBox 43"/>
            <p:cNvSpPr txBox="1"/>
            <p:nvPr/>
          </p:nvSpPr>
          <p:spPr>
            <a:xfrm>
              <a:off x="6758683" y="2668961"/>
              <a:ext cx="12906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JM" altLang="zh-CN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TEMPLATE</a:t>
              </a:r>
            </a:p>
          </p:txBody>
        </p:sp>
        <p:sp>
          <p:nvSpPr>
            <p:cNvPr id="122" name="TextBox 44"/>
            <p:cNvSpPr txBox="1"/>
            <p:nvPr/>
          </p:nvSpPr>
          <p:spPr>
            <a:xfrm>
              <a:off x="6657080" y="3034308"/>
              <a:ext cx="1493859" cy="37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JM" sz="1867" b="1" dirty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$1000m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006426" y="1799565"/>
            <a:ext cx="2080768" cy="2312935"/>
            <a:chOff x="9006426" y="1799565"/>
            <a:chExt cx="2080768" cy="2312935"/>
          </a:xfrm>
        </p:grpSpPr>
        <p:sp>
          <p:nvSpPr>
            <p:cNvPr id="112" name="Ellipse 98"/>
            <p:cNvSpPr/>
            <p:nvPr/>
          </p:nvSpPr>
          <p:spPr bwMode="auto">
            <a:xfrm rot="10800000" flipV="1">
              <a:off x="9461595" y="4010900"/>
              <a:ext cx="1219200" cy="101600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chemeClr val="tx1">
                    <a:lumMod val="40000"/>
                    <a:lumOff val="6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3200" dirty="0">
                <a:solidFill>
                  <a:srgbClr val="FFFFFF"/>
                </a:solidFill>
                <a:latin typeface="Calibri" pitchFamily="-111" charset="0"/>
              </a:endParaRPr>
            </a:p>
          </p:txBody>
        </p:sp>
        <p:sp>
          <p:nvSpPr>
            <p:cNvPr id="123" name="Hexagon 45"/>
            <p:cNvSpPr/>
            <p:nvPr/>
          </p:nvSpPr>
          <p:spPr>
            <a:xfrm rot="16200000">
              <a:off x="8904826" y="1901165"/>
              <a:ext cx="2283968" cy="2080768"/>
            </a:xfrm>
            <a:prstGeom prst="hexagon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1867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24" name="Picture 3" descr="C:\Users\adrienne.reynolds\Desktop\Picture2.png"/>
            <p:cNvPicPr>
              <a:picLocks noChangeAspect="1" noChangeArrowheads="1"/>
            </p:cNvPicPr>
            <p:nvPr/>
          </p:nvPicPr>
          <p:blipFill rotWithShape="1">
            <a:blip r:embed="rId3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1070"/>
            <a:stretch/>
          </p:blipFill>
          <p:spPr bwMode="auto">
            <a:xfrm>
              <a:off x="9006426" y="2966019"/>
              <a:ext cx="2080684" cy="11175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" name="Hexagon 47"/>
            <p:cNvSpPr/>
            <p:nvPr/>
          </p:nvSpPr>
          <p:spPr>
            <a:xfrm rot="16200000">
              <a:off x="9006426" y="1993764"/>
              <a:ext cx="2080683" cy="1895568"/>
            </a:xfrm>
            <a:prstGeom prst="hexagon">
              <a:avLst/>
            </a:prstGeom>
            <a:gradFill flip="none" rotWithShape="1">
              <a:gsLst>
                <a:gs pos="10000">
                  <a:srgbClr val="C33B2C"/>
                </a:gs>
                <a:gs pos="96000">
                  <a:srgbClr val="7A251C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dirty="0"/>
            </a:p>
          </p:txBody>
        </p:sp>
        <p:sp>
          <p:nvSpPr>
            <p:cNvPr id="126" name="TextBox 48"/>
            <p:cNvSpPr txBox="1"/>
            <p:nvPr/>
          </p:nvSpPr>
          <p:spPr>
            <a:xfrm>
              <a:off x="9400281" y="2668961"/>
              <a:ext cx="12906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JM" altLang="zh-CN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TEMPLATE</a:t>
              </a:r>
            </a:p>
          </p:txBody>
        </p:sp>
        <p:sp>
          <p:nvSpPr>
            <p:cNvPr id="127" name="TextBox 49"/>
            <p:cNvSpPr txBox="1"/>
            <p:nvPr/>
          </p:nvSpPr>
          <p:spPr>
            <a:xfrm>
              <a:off x="9298679" y="3034307"/>
              <a:ext cx="1493859" cy="37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JM" sz="1867" b="1" dirty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$6000m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38997" y="4362478"/>
            <a:ext cx="2614792" cy="1309940"/>
            <a:chOff x="838997" y="4362478"/>
            <a:chExt cx="2614792" cy="1309940"/>
          </a:xfrm>
        </p:grpSpPr>
        <p:sp>
          <p:nvSpPr>
            <p:cNvPr id="128" name="矩形 127"/>
            <p:cNvSpPr/>
            <p:nvPr/>
          </p:nvSpPr>
          <p:spPr>
            <a:xfrm>
              <a:off x="1129376" y="5026087"/>
              <a:ext cx="2034034" cy="64633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2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838997" y="4362478"/>
              <a:ext cx="261479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A6A6A6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</a:t>
              </a:r>
            </a:p>
            <a:p>
              <a:pPr algn="ctr"/>
              <a:r>
                <a:rPr lang="en-US" altLang="zh-CN" sz="1600" dirty="0">
                  <a:solidFill>
                    <a:srgbClr val="A6A6A6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72069" y="4362478"/>
            <a:ext cx="2614792" cy="1309940"/>
            <a:chOff x="3472069" y="4362478"/>
            <a:chExt cx="2614792" cy="1309940"/>
          </a:xfrm>
        </p:grpSpPr>
        <p:sp>
          <p:nvSpPr>
            <p:cNvPr id="130" name="矩形 129"/>
            <p:cNvSpPr/>
            <p:nvPr/>
          </p:nvSpPr>
          <p:spPr>
            <a:xfrm>
              <a:off x="3762448" y="5026087"/>
              <a:ext cx="2034034" cy="64633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2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31" name="矩形 130"/>
            <p:cNvSpPr/>
            <p:nvPr/>
          </p:nvSpPr>
          <p:spPr>
            <a:xfrm>
              <a:off x="3472069" y="4362478"/>
              <a:ext cx="261479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A6A6A6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</a:t>
              </a:r>
            </a:p>
            <a:p>
              <a:pPr algn="ctr"/>
              <a:r>
                <a:rPr lang="en-US" altLang="zh-CN" sz="1600" dirty="0">
                  <a:solidFill>
                    <a:srgbClr val="A6A6A6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105141" y="4362478"/>
            <a:ext cx="2614792" cy="1309940"/>
            <a:chOff x="6105141" y="4362478"/>
            <a:chExt cx="2614792" cy="1309940"/>
          </a:xfrm>
        </p:grpSpPr>
        <p:sp>
          <p:nvSpPr>
            <p:cNvPr id="132" name="矩形 131"/>
            <p:cNvSpPr/>
            <p:nvPr/>
          </p:nvSpPr>
          <p:spPr>
            <a:xfrm>
              <a:off x="6379562" y="5026087"/>
              <a:ext cx="2065950" cy="64633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2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33" name="矩形 132"/>
            <p:cNvSpPr/>
            <p:nvPr/>
          </p:nvSpPr>
          <p:spPr>
            <a:xfrm>
              <a:off x="6105141" y="4362478"/>
              <a:ext cx="261479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A6A6A6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</a:t>
              </a:r>
            </a:p>
            <a:p>
              <a:pPr algn="ctr"/>
              <a:r>
                <a:rPr lang="en-US" altLang="zh-CN" sz="1600" dirty="0">
                  <a:solidFill>
                    <a:srgbClr val="A6A6A6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738212" y="4362478"/>
            <a:ext cx="2614792" cy="1309940"/>
            <a:chOff x="8738212" y="4362478"/>
            <a:chExt cx="2614792" cy="1309940"/>
          </a:xfrm>
        </p:grpSpPr>
        <p:sp>
          <p:nvSpPr>
            <p:cNvPr id="134" name="矩形 133"/>
            <p:cNvSpPr/>
            <p:nvPr/>
          </p:nvSpPr>
          <p:spPr>
            <a:xfrm>
              <a:off x="9006426" y="5026087"/>
              <a:ext cx="2078364" cy="64633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rgbClr val="7F7F7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en-US" altLang="zh-CN" sz="1200" dirty="0">
                <a:solidFill>
                  <a:srgbClr val="7F7F7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35" name="矩形 134"/>
            <p:cNvSpPr/>
            <p:nvPr/>
          </p:nvSpPr>
          <p:spPr>
            <a:xfrm>
              <a:off x="8738212" y="4362478"/>
              <a:ext cx="261479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A6A6A6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 </a:t>
              </a:r>
            </a:p>
            <a:p>
              <a:pPr algn="ctr"/>
              <a:r>
                <a:rPr lang="en-US" altLang="zh-CN" sz="1600" dirty="0">
                  <a:solidFill>
                    <a:srgbClr val="A6A6A6"/>
                  </a:solidFill>
                  <a:effectLst>
                    <a:innerShdw blurRad="63500" dist="50800" dir="13500000">
                      <a:prstClr val="black">
                        <a:alpha val="35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03870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</TotalTime>
  <Words>1484</Words>
  <Application>Microsoft Office PowerPoint</Application>
  <PresentationFormat>宽屏</PresentationFormat>
  <Paragraphs>318</Paragraphs>
  <Slides>30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2" baseType="lpstr">
      <vt:lpstr>Arial Unicode MS</vt:lpstr>
      <vt:lpstr>Franklin Gothic Demi</vt:lpstr>
      <vt:lpstr>Open Sans</vt:lpstr>
      <vt:lpstr>黑体</vt:lpstr>
      <vt:lpstr>宋体</vt:lpstr>
      <vt:lpstr>微软雅黑</vt:lpstr>
      <vt:lpstr>Arial</vt:lpstr>
      <vt:lpstr>Calibri</vt:lpstr>
      <vt:lpstr>Calibri Light</vt:lpstr>
      <vt:lpstr>Impact</vt:lpstr>
      <vt:lpstr>Segoe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短酷PPT</dc:creator>
  <cp:keywords>51PPT模板网</cp:keywords>
  <cp:lastModifiedBy>阳光 男孩</cp:lastModifiedBy>
  <cp:revision>472</cp:revision>
  <dcterms:created xsi:type="dcterms:W3CDTF">2015-02-15T03:24:50Z</dcterms:created>
  <dcterms:modified xsi:type="dcterms:W3CDTF">2019-12-25T15:05:54Z</dcterms:modified>
</cp:coreProperties>
</file>